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24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7" y="3399769"/>
            <a:ext cx="7980565" cy="7758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 dirty="0">
                <a:solidFill>
                  <a:schemeClr val="tx2"/>
                </a:solidFill>
              </a:rPr>
              <a:t>Sistema de Gestão de Pacientes - Clínica </a:t>
            </a:r>
            <a:r>
              <a:rPr lang="pt-BR" sz="3000" dirty="0" err="1">
                <a:solidFill>
                  <a:schemeClr val="tx2"/>
                </a:solidFill>
              </a:rPr>
              <a:t>VidaPlena</a:t>
            </a:r>
            <a:endParaRPr lang="pt-BR" sz="3000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90" y="4171528"/>
            <a:ext cx="6872818" cy="450447"/>
          </a:xfrm>
        </p:spPr>
        <p:txBody>
          <a:bodyPr anchor="ctr">
            <a:normAutofit/>
          </a:bodyPr>
          <a:lstStyle/>
          <a:p>
            <a:r>
              <a:rPr lang="pt-BR" sz="1700" dirty="0">
                <a:solidFill>
                  <a:schemeClr val="tx2"/>
                </a:solidFill>
              </a:rPr>
              <a:t>Apresentação do Projeto e Programação em Python  Senai - Funcionalidades</a:t>
            </a:r>
            <a:endParaRPr lang="pt-BR" sz="170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AD79591D-00BB-76DD-B7B1-2E99B8DDE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71" y="320231"/>
            <a:ext cx="2836567" cy="283656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3" y="751501"/>
            <a:ext cx="7375161" cy="653628"/>
          </a:xfrm>
        </p:spPr>
        <p:txBody>
          <a:bodyPr anchor="b">
            <a:normAutofit/>
          </a:bodyPr>
          <a:lstStyle/>
          <a:p>
            <a:r>
              <a:rPr lang="pt-BR" sz="3100" dirty="0">
                <a:solidFill>
                  <a:schemeClr val="tx2"/>
                </a:solidFill>
              </a:rPr>
              <a:t>Introdução ao Projeto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1" y="1571302"/>
            <a:ext cx="7375161" cy="1106590"/>
          </a:xfrm>
        </p:spPr>
        <p:txBody>
          <a:bodyPr>
            <a:normAutofit/>
          </a:bodyPr>
          <a:lstStyle/>
          <a:p>
            <a:r>
              <a:rPr lang="pt-BR" sz="1600" dirty="0">
                <a:solidFill>
                  <a:schemeClr val="tx2"/>
                </a:solidFill>
              </a:rPr>
              <a:t>Este sistema foi desenvolvido para gerenciar os dados de pacientes de uma clínica. Ele permite o cadastro, edição, exclusão e geração de relatórios detalhados.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8BCAE8-9012-0E33-050B-CF128E224FBF}"/>
              </a:ext>
            </a:extLst>
          </p:cNvPr>
          <p:cNvSpPr txBox="1">
            <a:spLocks/>
          </p:cNvSpPr>
          <p:nvPr/>
        </p:nvSpPr>
        <p:spPr>
          <a:xfrm>
            <a:off x="708573" y="4148988"/>
            <a:ext cx="7732042" cy="20902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Este sistema foi projetado para ser uma ferramenta simples e objetiva, o gerenciamento de clínica, com foco em: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Segurança (sistema de login)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Validações de dados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Interface intuitiva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Gerenciamento eficiente de pacientes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Cálculos automáticos (IMC)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EDC8B58-6C5F-AEB7-C665-D3C4FABDA293}"/>
              </a:ext>
            </a:extLst>
          </p:cNvPr>
          <p:cNvSpPr txBox="1"/>
          <p:nvPr/>
        </p:nvSpPr>
        <p:spPr>
          <a:xfrm>
            <a:off x="822823" y="22410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solidFill>
                  <a:schemeClr val="tx2"/>
                </a:solidFill>
              </a:rPr>
              <a:t>Funcionalidades Principais</a:t>
            </a:r>
            <a:endParaRPr lang="pt-BR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2CE3DE-BE4A-F202-D62F-1509F93BB320}"/>
              </a:ext>
            </a:extLst>
          </p:cNvPr>
          <p:cNvSpPr txBox="1">
            <a:spLocks/>
          </p:cNvSpPr>
          <p:nvPr/>
        </p:nvSpPr>
        <p:spPr>
          <a:xfrm>
            <a:off x="708573" y="2609184"/>
            <a:ext cx="7375161" cy="1539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dirty="0">
                <a:solidFill>
                  <a:schemeClr val="tx2"/>
                </a:solidFill>
              </a:rPr>
              <a:t>- Login Seguro</a:t>
            </a:r>
          </a:p>
          <a:p>
            <a:r>
              <a:rPr lang="pt-BR" sz="1300" dirty="0">
                <a:solidFill>
                  <a:schemeClr val="tx2"/>
                </a:solidFill>
              </a:rPr>
              <a:t>- Cadastro de Pacientes</a:t>
            </a:r>
          </a:p>
          <a:p>
            <a:r>
              <a:rPr lang="pt-BR" sz="1300" dirty="0">
                <a:solidFill>
                  <a:schemeClr val="tx2"/>
                </a:solidFill>
              </a:rPr>
              <a:t>- Cálculo Automático de IMC</a:t>
            </a:r>
          </a:p>
          <a:p>
            <a:r>
              <a:rPr lang="pt-BR" sz="1300" dirty="0">
                <a:solidFill>
                  <a:schemeClr val="tx2"/>
                </a:solidFill>
              </a:rPr>
              <a:t>- Geração de Relatórios</a:t>
            </a:r>
          </a:p>
          <a:p>
            <a:r>
              <a:rPr lang="pt-BR" sz="1300" dirty="0">
                <a:solidFill>
                  <a:schemeClr val="tx2"/>
                </a:solidFill>
              </a:rPr>
              <a:t>- Exportação de Dados para Excel</a:t>
            </a:r>
          </a:p>
          <a:p>
            <a:r>
              <a:rPr lang="pt-BR" sz="1300" dirty="0">
                <a:solidFill>
                  <a:schemeClr val="tx2"/>
                </a:solidFill>
              </a:rPr>
              <a:t>- Edição e Exclusão de Pacientes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CBE98A-D83A-D6BD-46EF-EA8555E1224B}"/>
              </a:ext>
            </a:extLst>
          </p:cNvPr>
          <p:cNvSpPr txBox="1"/>
          <p:nvPr/>
        </p:nvSpPr>
        <p:spPr>
          <a:xfrm>
            <a:off x="828671" y="6239218"/>
            <a:ext cx="5556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https://github.com/FelipeDiasb/Projeto_Final---Clinica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1FD21E-430D-FA6F-C35E-93BFE325F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347112-79EF-F4DA-F058-871E87050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7B3811-8FE2-0B37-ED7C-8C1DF224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D63B5-F484-7CDB-3D09-2A43DC11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50" y="146473"/>
            <a:ext cx="7375161" cy="653628"/>
          </a:xfrm>
        </p:spPr>
        <p:txBody>
          <a:bodyPr anchor="b">
            <a:normAutofit/>
          </a:bodyPr>
          <a:lstStyle/>
          <a:p>
            <a:r>
              <a:rPr lang="pt-BR" sz="3100" dirty="0">
                <a:solidFill>
                  <a:schemeClr val="tx2"/>
                </a:solidFill>
              </a:rPr>
              <a:t>Tecnologias Usadas no Desenvolvimento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00B639-C487-4904-5EBA-616638D5B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041374-96D8-C971-C6B2-2BE92CB82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42C96B-839D-5AD4-8DFE-56E45094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FB19975-C9E3-0980-1F0F-0312E37A4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976E12A-032F-9F40-6E8F-E086B40A3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6EB13C-19C4-5B4F-FF2E-0BAF6B5EB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12AC80-4B4F-5927-3737-25C7E5E4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E738D2-B846-B01F-1A22-0C247DC0A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BBBFB4-4153-50FD-D1E9-82B6AC266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154EA65-842E-8F8C-9304-A1873C377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5D86CDE-4E51-2188-6C10-5B8D8F9A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7" y="800101"/>
            <a:ext cx="8909538" cy="5908429"/>
          </a:xfrm>
        </p:spPr>
        <p:txBody>
          <a:bodyPr>
            <a:normAutofit fontScale="3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pt-BR" sz="44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Interface Gráfica (GUI)</a:t>
            </a:r>
            <a:endParaRPr lang="pt-BR" sz="4400" b="0" i="0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44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CustomTkinter</a:t>
            </a:r>
            <a:r>
              <a:rPr lang="pt-BR" sz="44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: Biblioteca moderna para criar interfaces gráficas em Python, oferecendo: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44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Design moderno e personalizável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44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Tema claro e escuro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44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Componentes visuais atraentes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pt-BR" sz="44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Integração com </a:t>
            </a:r>
            <a:r>
              <a:rPr lang="pt-BR" sz="44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Tkinter</a:t>
            </a:r>
            <a:endParaRPr lang="pt-BR" sz="4400" b="0" i="0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  <a:p>
            <a:pPr>
              <a:buNone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     Bibliotecas e Frameworks:</a:t>
            </a:r>
          </a:p>
          <a:p>
            <a:pPr>
              <a:buNone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CustomTkinter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Interface gráfica moderna e personalizável.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Tkinter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Módulo nativo para criação da interface gráfica.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SQLite3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Banco de dados local para armazenar os registros dos pacientes.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Pandas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Manipulação de dados, especialmente para exportação de relatórios em Excel.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Pillow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(PIL)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Manipulação e exibição de imagens.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36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    Banco de Dados:</a:t>
            </a:r>
          </a:p>
          <a:p>
            <a:pPr>
              <a:buNone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        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SQLite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Utilizado para armazenar as informações dos pacientes, permitindo CRUD (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</a:rPr>
              <a:t>Create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3600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, Update, Delete).</a:t>
            </a:r>
          </a:p>
          <a:p>
            <a:pPr>
              <a:buNone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     Estruturas de Lógica: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Condicionais (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else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Controle de fluxo, como verificação de login e validação de campos.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Laços de Repetição (for, </a:t>
            </a:r>
            <a:r>
              <a:rPr lang="pt-BR" sz="3600" b="1" dirty="0" err="1">
                <a:solidFill>
                  <a:schemeClr val="accent1">
                    <a:lumMod val="75000"/>
                  </a:schemeClr>
                </a:solidFill>
              </a:rPr>
              <a:t>while</a:t>
            </a: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Usados para percorrer dados, como a exibição de pacientes cadastrados.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chemeClr val="accent1">
                    <a:lumMod val="75000"/>
                  </a:schemeClr>
                </a:solidFill>
              </a:rPr>
              <a:t>Funções e Modularização</a:t>
            </a:r>
            <a:r>
              <a:rPr lang="pt-BR" sz="3600" dirty="0">
                <a:solidFill>
                  <a:schemeClr val="accent1">
                    <a:lumMod val="75000"/>
                  </a:schemeClr>
                </a:solidFill>
              </a:rPr>
              <a:t> → Código organizado em funções para reuso e melhor manutenção.</a:t>
            </a:r>
          </a:p>
          <a:p>
            <a:pPr marL="914400" lvl="2" indent="0" algn="l">
              <a:buNone/>
            </a:pPr>
            <a:endParaRPr lang="pt-BR" sz="4000" b="0" i="0" dirty="0">
              <a:solidFill>
                <a:schemeClr val="accent1">
                  <a:lumMod val="75000"/>
                </a:schemeClr>
              </a:solidFill>
              <a:effectLst/>
              <a:latin typeface="-apple-system"/>
            </a:endParaRPr>
          </a:p>
          <a:p>
            <a:pPr algn="l">
              <a:buNone/>
            </a:pPr>
            <a:r>
              <a:rPr lang="pt-BR" sz="56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Esta é uma combinação de tecnologias que permite que o sistema seja: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9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Rápido e eficiente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9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Fácil de usar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9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Escalável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4900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Confiável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5600" b="1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Visualmente atraente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540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51" y="2009174"/>
            <a:ext cx="2891790" cy="2839652"/>
          </a:xfrm>
        </p:spPr>
        <p:txBody>
          <a:bodyPr>
            <a:normAutofit/>
          </a:bodyPr>
          <a:lstStyle/>
          <a:p>
            <a:r>
              <a:rPr lang="pt-BR" sz="3100" dirty="0">
                <a:solidFill>
                  <a:schemeClr val="tx2"/>
                </a:solidFill>
              </a:rPr>
              <a:t>Banco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199292"/>
            <a:ext cx="3915918" cy="3883373"/>
          </a:xfrm>
        </p:spPr>
        <p:txBody>
          <a:bodyPr anchor="ctr">
            <a:normAutofit/>
          </a:bodyPr>
          <a:lstStyle/>
          <a:p>
            <a:r>
              <a:rPr lang="pt-BR" sz="1600" dirty="0">
                <a:solidFill>
                  <a:schemeClr val="tx2"/>
                </a:solidFill>
              </a:rPr>
              <a:t>O sistema utiliza </a:t>
            </a:r>
            <a:r>
              <a:rPr lang="pt-BR" sz="1600" b="1" dirty="0" err="1">
                <a:solidFill>
                  <a:schemeClr val="tx2"/>
                </a:solidFill>
              </a:rPr>
              <a:t>SQLite</a:t>
            </a:r>
            <a:r>
              <a:rPr lang="pt-BR" sz="1600" b="1" dirty="0">
                <a:solidFill>
                  <a:schemeClr val="tx2"/>
                </a:solidFill>
              </a:rPr>
              <a:t> </a:t>
            </a:r>
            <a:r>
              <a:rPr lang="pt-BR" sz="1600" dirty="0">
                <a:solidFill>
                  <a:schemeClr val="tx2"/>
                </a:solidFill>
              </a:rPr>
              <a:t>para armazenar os dados dos pacientes. A tabela 'pacientes' contém as seguintes informações: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ID (chave primária)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Nome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Idade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Peso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Altura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IMC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Sexo</a:t>
            </a:r>
          </a:p>
          <a:p>
            <a:r>
              <a:rPr lang="pt-BR" sz="1600" dirty="0">
                <a:solidFill>
                  <a:schemeClr val="tx2"/>
                </a:solidFill>
              </a:rPr>
              <a:t>- CPF (único)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0BEF29-0477-8F4F-5274-31364D61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3" y="4372708"/>
            <a:ext cx="3610531" cy="24646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3126032-2C1E-223C-B579-9D02C198D937}"/>
              </a:ext>
            </a:extLst>
          </p:cNvPr>
          <p:cNvSpPr txBox="1"/>
          <p:nvPr/>
        </p:nvSpPr>
        <p:spPr>
          <a:xfrm>
            <a:off x="85196" y="4349711"/>
            <a:ext cx="45778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Código Fonte:</a:t>
            </a:r>
          </a:p>
          <a:p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def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 conectar():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return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 sqlite3.connect('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Banco_clinica.db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')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def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criar_tabela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():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conn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 = conectar() c =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conn.cursor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()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c.execute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(''' CREATE TABLE IF NOT EXISTS pacientes ( id INTEGER PRIMARY KEY AUTOINCREMENT, nome TEXT NOT NULL, idade INTEGER NOT NULL, peso REAL NOT NULL, altura REAL NOT NULL,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imc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 TEXT NOT NULL, sexo TEXT NOT NULL,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cpf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 TEXT NOT NULL UNIQUE ) ''')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conn.commit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() </a:t>
            </a:r>
            <a:r>
              <a:rPr lang="pt-BR" sz="1600" i="0" dirty="0" err="1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conn.close</a:t>
            </a:r>
            <a:r>
              <a:rPr lang="pt-BR" sz="1600" i="0" dirty="0">
                <a:solidFill>
                  <a:schemeClr val="accent1">
                    <a:lumMod val="75000"/>
                  </a:schemeClr>
                </a:solidFill>
                <a:effectLst/>
                <a:latin typeface="ui-monospace"/>
              </a:rPr>
              <a:t>()</a:t>
            </a:r>
            <a:endParaRPr lang="pt-B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414" y="0"/>
            <a:ext cx="5653586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550" y="609600"/>
            <a:ext cx="3982587" cy="13228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/>
              <a:t>Fluxo do Sistema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9FAB017B-336C-05D6-A8E3-AA8D51C41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47" y="953391"/>
            <a:ext cx="3133867" cy="49512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50" y="2194102"/>
            <a:ext cx="3982587" cy="3908585"/>
          </a:xfrm>
        </p:spPr>
        <p:txBody>
          <a:bodyPr>
            <a:normAutofit/>
          </a:bodyPr>
          <a:lstStyle/>
          <a:p>
            <a:r>
              <a:rPr lang="pt-BR" sz="1700" dirty="0"/>
              <a:t>1. O usuário faz login no sistema.</a:t>
            </a:r>
          </a:p>
          <a:p>
            <a:r>
              <a:rPr lang="pt-BR" sz="1700" dirty="0"/>
              <a:t>2. Pode cadastrar novos pacientes.</a:t>
            </a:r>
          </a:p>
          <a:p>
            <a:r>
              <a:rPr lang="pt-BR" sz="1700" dirty="0"/>
              <a:t>3. Os dados são armazenados no banco de dados.</a:t>
            </a:r>
          </a:p>
          <a:p>
            <a:r>
              <a:rPr lang="pt-BR" sz="1700" dirty="0"/>
              <a:t>4. Na aba 'Relatório', é possível visualizar, editar e excluir pacientes.</a:t>
            </a:r>
          </a:p>
          <a:p>
            <a:r>
              <a:rPr lang="pt-BR" sz="1700" dirty="0"/>
              <a:t>5. O sistema permite exportar os dados para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91B6F-C0A1-5F85-BAFE-4F83B0A8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D00D-E03E-CECA-EC09-46246FD2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76" y="4522156"/>
            <a:ext cx="370345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Telas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Sistema</a:t>
            </a:r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2798064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Freeform: Shape 93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86" y="-4332"/>
            <a:ext cx="3182112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433A0A9-1C00-BE19-5707-A361259C0A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03" r="10526" b="-4"/>
          <a:stretch/>
        </p:blipFill>
        <p:spPr>
          <a:xfrm>
            <a:off x="934929" y="10"/>
            <a:ext cx="2935224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1DE7F3-90AD-35DB-5A6D-14237F03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6" r="16542" b="-1"/>
          <a:stretch/>
        </p:blipFill>
        <p:spPr>
          <a:xfrm>
            <a:off x="20" y="2288331"/>
            <a:ext cx="267345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0725" y="561316"/>
            <a:ext cx="2386584" cy="3182112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4CD2886E-3628-DC58-5EB0-859077001F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70" r="4" b="10904"/>
          <a:stretch/>
        </p:blipFill>
        <p:spPr>
          <a:xfrm>
            <a:off x="4144169" y="725908"/>
            <a:ext cx="2139696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4426" y="-4332"/>
            <a:ext cx="2579574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DE3AEB3-EC31-3198-5185-897197C47C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261" r="4" b="4"/>
          <a:stretch/>
        </p:blipFill>
        <p:spPr>
          <a:xfrm>
            <a:off x="6689070" y="-4331"/>
            <a:ext cx="2454929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9498" y="3907418"/>
            <a:ext cx="2244502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C7013B-70F5-9DA1-8E5B-62C5E70836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1434" b="4"/>
          <a:stretch/>
        </p:blipFill>
        <p:spPr>
          <a:xfrm>
            <a:off x="7022427" y="4071322"/>
            <a:ext cx="2121573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24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546</Words>
  <Application>Microsoft Office PowerPoint</Application>
  <PresentationFormat>Apresentação na tela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ui-monospace</vt:lpstr>
      <vt:lpstr>Office Theme</vt:lpstr>
      <vt:lpstr>Sistema de Gestão de Pacientes - Clínica VidaPlena</vt:lpstr>
      <vt:lpstr>Introdução ao Projeto</vt:lpstr>
      <vt:lpstr>Tecnologias Usadas no Desenvolvimento</vt:lpstr>
      <vt:lpstr>Banco de Dados</vt:lpstr>
      <vt:lpstr>Fluxo do Sistema</vt:lpstr>
      <vt:lpstr>Telas do Sistema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felipe dias b</cp:lastModifiedBy>
  <cp:revision>4</cp:revision>
  <dcterms:created xsi:type="dcterms:W3CDTF">2013-01-27T09:14:16Z</dcterms:created>
  <dcterms:modified xsi:type="dcterms:W3CDTF">2025-04-01T02:53:09Z</dcterms:modified>
  <cp:category/>
</cp:coreProperties>
</file>