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162967-542A-45D5-93F3-3362B04C9BD1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E56FA7-9255-4B20-A35F-C7B07B4B6C80}" type="slidenum">
              <a:rPr b="0" lang="pt-BR" sz="1000" spc="-1" strike="noStrike">
                <a:solidFill>
                  <a:srgbClr val="595959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50200" y="2152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Análise de característica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79" name="Google Shape;57;p14" descr=""/>
          <p:cNvPicPr/>
          <p:nvPr/>
        </p:nvPicPr>
        <p:blipFill>
          <a:blip r:embed="rId1"/>
          <a:stretch/>
        </p:blipFill>
        <p:spPr>
          <a:xfrm>
            <a:off x="250200" y="826920"/>
            <a:ext cx="8465400" cy="418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50200" y="2152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Desempenho por tempo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1" name="Google Shape;63;p15" descr=""/>
          <p:cNvPicPr/>
          <p:nvPr/>
        </p:nvPicPr>
        <p:blipFill>
          <a:blip r:embed="rId1"/>
          <a:stretch/>
        </p:blipFill>
        <p:spPr>
          <a:xfrm>
            <a:off x="152280" y="807480"/>
            <a:ext cx="8838720" cy="37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50200" y="1270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Envolvimento com o trabalho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3" name="Google Shape;69;p16" descr=""/>
          <p:cNvPicPr/>
          <p:nvPr/>
        </p:nvPicPr>
        <p:blipFill>
          <a:blip r:embed="rId1"/>
          <a:stretch/>
        </p:blipFill>
        <p:spPr>
          <a:xfrm>
            <a:off x="250200" y="1090800"/>
            <a:ext cx="8838720" cy="30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50200" y="1270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Análise por desempenho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5" name="Google Shape;75;p17" descr=""/>
          <p:cNvPicPr/>
          <p:nvPr/>
        </p:nvPicPr>
        <p:blipFill>
          <a:blip r:embed="rId1"/>
          <a:stretch/>
        </p:blipFill>
        <p:spPr>
          <a:xfrm>
            <a:off x="152280" y="1100880"/>
            <a:ext cx="8838720" cy="306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0200" y="1270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Análise por desempenho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7" name="Google Shape;75;p17_1" descr=""/>
          <p:cNvPicPr/>
          <p:nvPr/>
        </p:nvPicPr>
        <p:blipFill>
          <a:blip r:embed="rId1"/>
          <a:stretch/>
        </p:blipFill>
        <p:spPr>
          <a:xfrm>
            <a:off x="152280" y="1100880"/>
            <a:ext cx="8838720" cy="306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50200" y="1270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Modelagem - Análise de threshold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000160" y="1040760"/>
            <a:ext cx="5143320" cy="34592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000160" y="844560"/>
            <a:ext cx="5143320" cy="34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50200" y="127080"/>
            <a:ext cx="7485480" cy="4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pt-BR" sz="2800" spc="-1" strike="noStrike">
                <a:solidFill>
                  <a:srgbClr val="595959"/>
                </a:solidFill>
                <a:latin typeface="Montserrat Black"/>
                <a:ea typeface="Montserrat Black"/>
              </a:rPr>
              <a:t>Modelagem – Import. das colunas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738000"/>
            <a:ext cx="8391240" cy="43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2021-10-04T14:17:46Z</dcterms:modified>
  <cp:revision>1</cp:revision>
  <dc:subject/>
  <dc:title/>
</cp:coreProperties>
</file>