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Montserrat Black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Black-boldItalic.fntdata"/><Relationship Id="rId14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4baa29e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4baa29e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4f8203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4f8203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9a1f970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9a1f97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250075" y="215125"/>
            <a:ext cx="7485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Montserrat Black"/>
              <a:buNone/>
            </a:pPr>
            <a:r>
              <a:rPr lang="pt-BR" sz="2800">
                <a:solidFill>
                  <a:srgbClr val="5959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Análise de característica</a:t>
            </a:r>
            <a:endParaRPr b="0" i="0" sz="2800" u="none" cap="none" strike="noStrike">
              <a:solidFill>
                <a:srgbClr val="5959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75" y="826900"/>
            <a:ext cx="8465828" cy="41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250075" y="215125"/>
            <a:ext cx="7485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Montserrat Black"/>
              <a:buNone/>
            </a:pPr>
            <a:r>
              <a:rPr lang="pt-BR" sz="2800">
                <a:solidFill>
                  <a:srgbClr val="5959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Desempenho por tempo</a:t>
            </a:r>
            <a:endParaRPr b="0" i="0" sz="2800" u="none" cap="none" strike="noStrike">
              <a:solidFill>
                <a:srgbClr val="5959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7325"/>
            <a:ext cx="8839202" cy="374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250075" y="127125"/>
            <a:ext cx="7485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Montserrat Black"/>
              <a:buNone/>
            </a:pPr>
            <a:r>
              <a:rPr lang="pt-BR" sz="2800">
                <a:solidFill>
                  <a:srgbClr val="5959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Envolvimento com o trabalho</a:t>
            </a:r>
            <a:endParaRPr b="0" i="0" sz="2800" u="none" cap="none" strike="noStrike">
              <a:solidFill>
                <a:srgbClr val="5959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75" y="1090900"/>
            <a:ext cx="8839199" cy="309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0075" y="127125"/>
            <a:ext cx="7485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Montserrat Black"/>
              <a:buNone/>
            </a:pPr>
            <a:r>
              <a:rPr lang="pt-BR" sz="2800">
                <a:solidFill>
                  <a:srgbClr val="5959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Análise por desempenho</a:t>
            </a:r>
            <a:endParaRPr b="0" i="0" sz="2800" u="none" cap="none" strike="noStrike">
              <a:solidFill>
                <a:srgbClr val="5959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0700"/>
            <a:ext cx="8839197" cy="306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