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9D4D-8C11-078D-F2B3-BC5E1EA02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BF2FA-CE79-7579-9D68-F9BB3C828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5978-7635-5042-1E3A-2FD9638E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E01-1853-4753-92D8-80EE45D235A6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F0A25-E90B-5692-11EF-2DDBA2C1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1BC68-C51D-AD37-C8A6-767BE104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30A3-DBB6-4438-9DDA-6005EB71C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70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F72D-F9A7-FEAC-7353-7C9758E4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D3078-1F83-6E0B-CA92-55175CE7B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3AEE9-E03E-78D6-6F2D-7BA996C6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E01-1853-4753-92D8-80EE45D235A6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CCD8-58E1-6E75-FC18-D2233546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44DF1-B7F6-D4CA-728F-A751BFBE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30A3-DBB6-4438-9DDA-6005EB71C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10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0D471-B2A0-AA77-4E5A-A8405C14D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BC930-5E65-6291-6FC4-00E10471A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6B33-62D0-03E4-80DB-B1CE46EC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E01-1853-4753-92D8-80EE45D235A6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5600-9C41-E07A-0BC4-5167D321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BB27A-6A68-06AF-A77C-4B79AD0A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30A3-DBB6-4438-9DDA-6005EB71C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39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7849-173B-EE5A-8C22-DC45EBC3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1748-9CA2-6118-370C-5CF20158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F3B5-2E3A-6294-BDD2-E45D3217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E01-1853-4753-92D8-80EE45D235A6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3193-6609-0073-CB29-777E0452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2E78-AE2F-92E9-6B51-5D8DBC3C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30A3-DBB6-4438-9DDA-6005EB71C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2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6519-3B0D-6DD8-F958-EBAA1606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9CE11-3319-81EE-3B6A-0693BDDE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D213-2E8D-CE20-8CB3-ED27EEC6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E01-1853-4753-92D8-80EE45D235A6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0C298-13C3-91BB-897C-9FFD1048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6ADD4-53BD-314A-1B8F-61E8137F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30A3-DBB6-4438-9DDA-6005EB71C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74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5C4F-E0A0-C56F-EAAA-4682A430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C816-885B-B7D3-4DDD-F7445DDD6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85D5F-5BDA-F0EB-0CE2-19FFB96C9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FCE86-2828-91B1-BD32-915EA23C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E01-1853-4753-92D8-80EE45D235A6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30189-C6F0-1A16-7356-04844477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80B6C-AAEC-980A-7436-CBACA4B2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30A3-DBB6-4438-9DDA-6005EB71C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3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2B15-1193-A667-F64A-68900D37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4520E-E1AF-E04B-D4CB-E93EBC381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31EE5-15A4-7441-9C33-77AB2DCE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B63ED-96F4-F66A-F984-059147452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D86F3-0253-2362-70A3-9C3285AC3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41DA6-21EB-E054-62C2-9C1F4F02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E01-1853-4753-92D8-80EE45D235A6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E0EC8-D93A-8C63-935B-E76820AE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6493B-DF77-67AF-843C-88D66906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30A3-DBB6-4438-9DDA-6005EB71C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51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E915-C165-809C-0B5D-0C696469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5AB3-4659-EE9E-CEE9-1C66777A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E01-1853-4753-92D8-80EE45D235A6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5141E-3849-CD52-A2C3-CA539A66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03A12-CE06-C4B3-97A8-8E84D4C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30A3-DBB6-4438-9DDA-6005EB71C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1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095F1-8473-901E-1F93-2FDD3E9C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E01-1853-4753-92D8-80EE45D235A6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B00DA-0F04-BBB3-0D8F-6CDE49D2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9F002-F9F0-2C04-B54F-E043410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30A3-DBB6-4438-9DDA-6005EB71C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50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5BA3-C3BE-9D58-1AD8-E44FF606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3DF5-16ED-2138-E6FE-593588AEB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19190-AEEC-CB65-7FFF-119E685AE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5A9EA-519D-66DA-9ECB-7C7A843E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E01-1853-4753-92D8-80EE45D235A6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C5C7-F43C-5469-DB07-B57E472E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23020-74D4-ED7C-9FF0-39BAEDFC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30A3-DBB6-4438-9DDA-6005EB71C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88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FAEF-503B-309E-B98C-D9F37C05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8A12C-1DB8-53C9-D3C4-66459836A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CA46D-C812-9562-D4B3-D50B05F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8BB4C-6403-8C33-5995-781B50A5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E01-1853-4753-92D8-80EE45D235A6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9199-7D89-7850-DECA-6940A686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CD201-756A-CAEE-51B8-115B9902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30A3-DBB6-4438-9DDA-6005EB71C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2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AD9AE-7F82-F7F1-5E78-27EAC7B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A6C3-7B80-489B-0410-5E3496580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0522-2E0D-68C4-BDA2-B1FBE8CB3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0DE01-1853-4753-92D8-80EE45D235A6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9D6B6-ED17-C014-C4E0-C52719282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6B24-061E-067C-2118-F12619FBE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330A3-DBB6-4438-9DDA-6005EB71C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34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D667CF-A6D5-7724-4A2B-610039B7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85" y="0"/>
            <a:ext cx="12203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1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A4420DA-FE32-47D2-5E64-026CAFCA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16" y="-1"/>
            <a:ext cx="12205416" cy="685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D7F58-9FA5-DE18-F5DA-A1D66BA7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33" y="0"/>
            <a:ext cx="12236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9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05C82-C3FB-B2CF-2077-BB652C1E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87" y="0"/>
            <a:ext cx="122339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70998C-962F-8CAD-94FB-D50922CF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09"/>
            <a:ext cx="12192000" cy="68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4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9E6141-C71A-AD21-E3FA-9BD73A51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69" y="0"/>
            <a:ext cx="12220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2202BB-02E5-A209-752D-9DBCA596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69" y="0"/>
            <a:ext cx="12220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7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0D05B67-1E1E-0506-AE44-B7D3AC97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6" y="0"/>
            <a:ext cx="12205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7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Duan Silva Sousa</dc:creator>
  <cp:lastModifiedBy>Felipe Duan Silva Sousa</cp:lastModifiedBy>
  <cp:revision>1</cp:revision>
  <dcterms:created xsi:type="dcterms:W3CDTF">2025-05-22T23:53:29Z</dcterms:created>
  <dcterms:modified xsi:type="dcterms:W3CDTF">2025-05-23T00:12:34Z</dcterms:modified>
</cp:coreProperties>
</file>