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CE88FE-86A5-4CF5-8373-5444EC8C00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A5A48A-E8CF-4A32-B246-7F85ADD3C5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4FF97-DAFF-40FD-819E-9E296AB1B3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31D7A0-2EC3-4457-B4C5-D777F7F3EB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97BEAA-57BE-4D27-B641-6849B9AAA5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3D2F37-2AFF-4807-AE79-0646E4146D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E0864A-B552-471F-A0C5-FD9DCDB3D3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03BF38-7D0C-478A-B9DA-5466456927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B59429-9B34-4248-8FB4-55F6D2884D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E175F5-A9A3-4926-9603-2F53525183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410893-D6DF-452D-A1A1-4D92B6CB16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FE4064-0045-4139-A61E-B9DC08F2F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110D59-368F-48A6-AD17-3A0BBE40A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569737-D546-43FD-A953-76456FAE21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46FD00-FE47-4E0F-8671-FB5EC638DC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461466-1A02-442E-A520-0CC0133F09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FD5751-44BD-4C09-AFAE-6DCA0962B5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C2CDFF-6B8E-45C5-BAF0-A7D76544FE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167C6-F089-40F8-B91F-77DCBF8415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C46705-00B9-4FED-8512-06E3859DCF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C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4B5FA9-509A-494B-80E0-AA423B598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5C33AA-3DA8-4227-B6A5-29174FF238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86CC4-61A8-47D7-903E-B8CEE61E98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14D91-3245-4967-A7B5-4A7497E7A7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C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CL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C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C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CL" sz="1400" spc="-1" strike="noStrike">
                <a:latin typeface="Times New Roman"/>
              </a:rPr>
              <a:t>&lt;pie de página&gt;</a:t>
            </a:r>
            <a:endParaRPr b="0" lang="es-C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C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E35FE-8E93-45BB-9C40-90882AC550D4}" type="slidenum">
              <a:rPr b="0" lang="es-CL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C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C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CL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CL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C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CL" sz="1400" spc="-1" strike="noStrike">
                <a:latin typeface="Times New Roman"/>
              </a:rPr>
              <a:t>&lt;pie de página&gt;</a:t>
            </a:r>
            <a:endParaRPr b="0" lang="es-CL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C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1477D-6332-41A5-9981-094D6A1247AF}" type="slidenum">
              <a:rPr b="0" lang="es-CL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C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ángulo 3"/>
          <p:cNvSpPr/>
          <p:nvPr/>
        </p:nvSpPr>
        <p:spPr>
          <a:xfrm>
            <a:off x="5083200" y="90468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Home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83" name="Rectángulo 4"/>
          <p:cNvSpPr/>
          <p:nvPr/>
        </p:nvSpPr>
        <p:spPr>
          <a:xfrm>
            <a:off x="6238440" y="191736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Log In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84" name="Rectángulo 5"/>
          <p:cNvSpPr/>
          <p:nvPr/>
        </p:nvSpPr>
        <p:spPr>
          <a:xfrm>
            <a:off x="3952440" y="191736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Registrarse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85" name="Conector: angular 7"/>
          <p:cNvSpPr/>
          <p:nvPr/>
        </p:nvSpPr>
        <p:spPr>
          <a:xfrm rot="5400000">
            <a:off x="5162400" y="1199160"/>
            <a:ext cx="304560" cy="113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adroTexto 17"/>
          <p:cNvSpPr/>
          <p:nvPr/>
        </p:nvSpPr>
        <p:spPr>
          <a:xfrm>
            <a:off x="88560" y="186840"/>
            <a:ext cx="1200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Vistas Públicas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87" name="CuadroTexto 18"/>
          <p:cNvSpPr/>
          <p:nvPr/>
        </p:nvSpPr>
        <p:spPr>
          <a:xfrm>
            <a:off x="88560" y="3244320"/>
            <a:ext cx="1200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Vistas Privadas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88" name="Rectángulo 19"/>
          <p:cNvSpPr/>
          <p:nvPr/>
        </p:nvSpPr>
        <p:spPr>
          <a:xfrm>
            <a:off x="4970160" y="405576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Usuario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89" name="Rectángulo 21"/>
          <p:cNvSpPr/>
          <p:nvPr/>
        </p:nvSpPr>
        <p:spPr>
          <a:xfrm>
            <a:off x="3839400" y="506844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Galería de Publicaciones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90" name="Conector: angular 22"/>
          <p:cNvSpPr/>
          <p:nvPr/>
        </p:nvSpPr>
        <p:spPr>
          <a:xfrm rot="5400000">
            <a:off x="5049000" y="4350960"/>
            <a:ext cx="304560" cy="1130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ángulo 33"/>
          <p:cNvSpPr/>
          <p:nvPr/>
        </p:nvSpPr>
        <p:spPr>
          <a:xfrm>
            <a:off x="6391080" y="509328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Nueva Publicación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92" name="Conector: angular 35"/>
          <p:cNvSpPr/>
          <p:nvPr/>
        </p:nvSpPr>
        <p:spPr>
          <a:xfrm flipH="1" rot="16200000">
            <a:off x="6312600" y="4218120"/>
            <a:ext cx="329040" cy="1420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onector: angular 14"/>
          <p:cNvSpPr/>
          <p:nvPr/>
        </p:nvSpPr>
        <p:spPr>
          <a:xfrm flipH="1" rot="16200000">
            <a:off x="6305400" y="1187280"/>
            <a:ext cx="304560" cy="1154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ángulo 1"/>
          <p:cNvSpPr/>
          <p:nvPr/>
        </p:nvSpPr>
        <p:spPr>
          <a:xfrm>
            <a:off x="8460000" y="504000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Detalle de Publicación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95" name="Rectángulo 2"/>
          <p:cNvSpPr/>
          <p:nvPr/>
        </p:nvSpPr>
        <p:spPr>
          <a:xfrm>
            <a:off x="2007360" y="505260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Perfil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96" name="Rectángulo 6"/>
          <p:cNvSpPr/>
          <p:nvPr/>
        </p:nvSpPr>
        <p:spPr>
          <a:xfrm>
            <a:off x="10080000" y="91260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Carrito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97" name="Rectángulo 7"/>
          <p:cNvSpPr/>
          <p:nvPr/>
        </p:nvSpPr>
        <p:spPr>
          <a:xfrm>
            <a:off x="8127360" y="900000"/>
            <a:ext cx="1592640" cy="707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ffffff"/>
                </a:solidFill>
                <a:latin typeface="Calibri"/>
              </a:rPr>
              <a:t>Categorias</a:t>
            </a:r>
            <a:endParaRPr b="0" lang="es-C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adroTexto 1"/>
          <p:cNvSpPr/>
          <p:nvPr/>
        </p:nvSpPr>
        <p:spPr>
          <a:xfrm flipH="1">
            <a:off x="4308840" y="796320"/>
            <a:ext cx="35722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Dependencias Frontend: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React JS.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React Router.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Boostrap.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Axios o Fetch.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99" name="CuadroTexto 2"/>
          <p:cNvSpPr/>
          <p:nvPr/>
        </p:nvSpPr>
        <p:spPr>
          <a:xfrm flipH="1">
            <a:off x="4308840" y="3060000"/>
            <a:ext cx="357228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Dependencias Backend: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Express.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CORS.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Postgres.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Nodemon.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Polacode.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Pg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JSONWebToken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DotenV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BcryptJS</a:t>
            </a:r>
            <a:endParaRPr b="0" lang="es-CL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C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LibreOffice/7.3.7.2$Linux_X86_64 LibreOffice_project/30$Build-2</Application>
  <AppVersion>15.0000</AppVersion>
  <Words>709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2023-05-07T18:40:12Z</dcterms:created>
  <dc:creator>Asus</dc:creator>
  <dc:description/>
  <dc:language>es-CL</dc:language>
  <cp:lastModifiedBy/>
  <dcterms:modified xsi:type="dcterms:W3CDTF">2023-07-30T14:41:52Z</dcterms:modified>
  <cp:revision>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3</vt:i4>
  </property>
</Properties>
</file>