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9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0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Um mosaico de formas geométricas coloridas">
            <a:extLst>
              <a:ext uri="{FF2B5EF4-FFF2-40B4-BE49-F238E27FC236}">
                <a16:creationId xmlns:a16="http://schemas.microsoft.com/office/drawing/2014/main" id="{23107A44-6F3C-4F54-B581-B4F21B6F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3" b="3306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E2AFE-6A65-4352-A7BE-974AB0C3F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tx1"/>
                </a:solidFill>
              </a:rPr>
              <a:t>Fauna DB</a:t>
            </a:r>
            <a:endParaRPr lang="es-ES" sz="5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680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1FFF2-32E7-4795-B26E-224910D6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s-E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E943D-820C-479C-8AD0-F49BCE3D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Definição, o que é o fauna?</a:t>
            </a:r>
          </a:p>
          <a:p>
            <a:pPr lvl="1"/>
            <a:r>
              <a:rPr lang="pt-BR" dirty="0"/>
              <a:t>Estrutura dos dados</a:t>
            </a:r>
          </a:p>
          <a:p>
            <a:pPr lvl="1"/>
            <a:r>
              <a:rPr lang="pt-BR" dirty="0"/>
              <a:t>Index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24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BC7CB-37E5-4384-B98C-71E887C1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  <a:endParaRPr lang="es-E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01A6F-87B8-4EBA-A848-856F07EE3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Create:</a:t>
            </a:r>
          </a:p>
          <a:p>
            <a:pPr marL="201168" lvl="1" indent="0">
              <a:buNone/>
            </a:pPr>
            <a:r>
              <a:rPr lang="es-ES" dirty="0"/>
              <a:t>Create(</a:t>
            </a:r>
            <a:r>
              <a:rPr lang="es-ES" dirty="0" err="1"/>
              <a:t>Collection</a:t>
            </a:r>
            <a:r>
              <a:rPr lang="es-ES" dirty="0"/>
              <a:t>("</a:t>
            </a:r>
            <a:r>
              <a:rPr lang="es-ES" dirty="0" err="1"/>
              <a:t>books</a:t>
            </a:r>
            <a:r>
              <a:rPr lang="es-ES" dirty="0"/>
              <a:t>"), {data:    {</a:t>
            </a:r>
          </a:p>
          <a:p>
            <a:pPr marL="201168" lvl="1" indent="0">
              <a:buNone/>
            </a:pPr>
            <a:r>
              <a:rPr lang="es-ES" dirty="0"/>
              <a:t> "id": "8",</a:t>
            </a:r>
          </a:p>
          <a:p>
            <a:pPr marL="201168" lvl="1" indent="0">
              <a:buNone/>
            </a:pPr>
            <a:r>
              <a:rPr lang="es-ES" dirty="0"/>
              <a:t> "title": "</a:t>
            </a:r>
            <a:r>
              <a:rPr lang="es-ES" dirty="0" err="1"/>
              <a:t>Mitologia</a:t>
            </a:r>
            <a:r>
              <a:rPr lang="es-ES" dirty="0"/>
              <a:t> </a:t>
            </a:r>
            <a:r>
              <a:rPr lang="es-ES" dirty="0" err="1"/>
              <a:t>Nordica</a:t>
            </a:r>
            <a:r>
              <a:rPr lang="es-ES" dirty="0"/>
              <a:t>",</a:t>
            </a:r>
          </a:p>
          <a:p>
            <a:pPr marL="201168" lvl="1" indent="0">
              <a:buNone/>
            </a:pPr>
            <a:r>
              <a:rPr lang="es-ES" dirty="0"/>
              <a:t> "</a:t>
            </a:r>
            <a:r>
              <a:rPr lang="es-ES" dirty="0" err="1"/>
              <a:t>year</a:t>
            </a:r>
            <a:r>
              <a:rPr lang="es-ES" dirty="0"/>
              <a:t>": "2007",</a:t>
            </a:r>
          </a:p>
          <a:p>
            <a:pPr marL="201168" lvl="1" indent="0">
              <a:buNone/>
            </a:pPr>
            <a:r>
              <a:rPr lang="es-ES" dirty="0"/>
              <a:t> "</a:t>
            </a:r>
            <a:r>
              <a:rPr lang="es-ES" dirty="0" err="1"/>
              <a:t>genre</a:t>
            </a:r>
            <a:r>
              <a:rPr lang="es-ES" dirty="0"/>
              <a:t>": "</a:t>
            </a:r>
            <a:r>
              <a:rPr lang="es-ES" dirty="0" err="1"/>
              <a:t>Historico</a:t>
            </a:r>
            <a:r>
              <a:rPr lang="es-ES" dirty="0"/>
              <a:t>",</a:t>
            </a:r>
          </a:p>
          <a:p>
            <a:pPr marL="201168" lvl="1" indent="0">
              <a:buNone/>
            </a:pPr>
            <a:r>
              <a:rPr lang="es-ES" dirty="0"/>
              <a:t> "</a:t>
            </a:r>
            <a:r>
              <a:rPr lang="es-ES" dirty="0" err="1"/>
              <a:t>author</a:t>
            </a:r>
            <a:r>
              <a:rPr lang="es-ES" dirty="0"/>
              <a:t>": "A. S. Franchini"</a:t>
            </a:r>
          </a:p>
          <a:p>
            <a:pPr marL="201168" lvl="1" indent="0">
              <a:buNone/>
            </a:pPr>
            <a:r>
              <a:rPr lang="es-ES" dirty="0"/>
              <a:t> }})</a:t>
            </a:r>
          </a:p>
        </p:txBody>
      </p:sp>
    </p:spTree>
    <p:extLst>
      <p:ext uri="{BB962C8B-B14F-4D97-AF65-F5344CB8AC3E}">
        <p14:creationId xmlns:p14="http://schemas.microsoft.com/office/powerpoint/2010/main" val="41244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C6048-5AF3-4642-8DE7-22A5ABF3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  <a:endParaRPr lang="es-E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AC118-AEEC-4FBE-9697-53C5B249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Read:</a:t>
            </a:r>
          </a:p>
          <a:p>
            <a:pPr marL="201168" lvl="1" indent="0">
              <a:buNone/>
            </a:pPr>
            <a:r>
              <a:rPr lang="en-US" dirty="0"/>
              <a:t>Select("data", Get(Match(Index("</a:t>
            </a:r>
            <a:r>
              <a:rPr lang="en-US" dirty="0" err="1"/>
              <a:t>book_by_author</a:t>
            </a:r>
            <a:r>
              <a:rPr lang="en-US" dirty="0"/>
              <a:t>"), "Andrzej </a:t>
            </a:r>
            <a:r>
              <a:rPr lang="en-US" dirty="0" err="1"/>
              <a:t>Sapkowski</a:t>
            </a:r>
            <a:r>
              <a:rPr lang="en-US" dirty="0"/>
              <a:t>")))</a:t>
            </a:r>
          </a:p>
          <a:p>
            <a:pPr marL="201168" lvl="1" indent="0">
              <a:buNone/>
            </a:pPr>
            <a:endParaRPr lang="pt-BR" dirty="0"/>
          </a:p>
          <a:p>
            <a:pPr lvl="1"/>
            <a:r>
              <a:rPr lang="pt-BR" dirty="0"/>
              <a:t>Update</a:t>
            </a:r>
          </a:p>
          <a:p>
            <a:pPr marL="201168" lvl="1" indent="0">
              <a:buNone/>
            </a:pPr>
            <a:r>
              <a:rPr lang="en-US" dirty="0"/>
              <a:t>Update(Ref(Collection("books"), "296763525864358400"), { data: { year: 2010 }})</a:t>
            </a:r>
          </a:p>
          <a:p>
            <a:pPr marL="201168" lvl="1" indent="0">
              <a:buNone/>
            </a:pPr>
            <a:endParaRPr lang="pt-BR" dirty="0"/>
          </a:p>
          <a:p>
            <a:pPr lvl="1"/>
            <a:r>
              <a:rPr lang="pt-BR" dirty="0"/>
              <a:t>Delete</a:t>
            </a:r>
          </a:p>
          <a:p>
            <a:pPr marL="201168" lvl="1" indent="0">
              <a:buNone/>
            </a:pPr>
            <a:r>
              <a:rPr lang="en-US" dirty="0"/>
              <a:t>Delete(Ref(Collection("books"), "296763525864358400"))</a:t>
            </a:r>
            <a:endParaRPr lang="pt-BR" dirty="0"/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21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F8EF8-92C9-4C44-8443-7845591A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es-E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E956D-BD5A-47FB-98E3-78903B4D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Vantagens e desvantagens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954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 Nova</vt:lpstr>
      <vt:lpstr>Arial Nova Light</vt:lpstr>
      <vt:lpstr>Calibri</vt:lpstr>
      <vt:lpstr>RetrospectVTI</vt:lpstr>
      <vt:lpstr>Fauna DB</vt:lpstr>
      <vt:lpstr>Introdução</vt:lpstr>
      <vt:lpstr>Consultas</vt:lpstr>
      <vt:lpstr>Consultas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Fauna DB</dc:title>
  <dc:creator>Mateus Daemon</dc:creator>
  <cp:lastModifiedBy>Mateus Daemon</cp:lastModifiedBy>
  <cp:revision>3</cp:revision>
  <dcterms:created xsi:type="dcterms:W3CDTF">2021-05-06T01:02:14Z</dcterms:created>
  <dcterms:modified xsi:type="dcterms:W3CDTF">2021-05-06T01:25:23Z</dcterms:modified>
</cp:coreProperties>
</file>