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CC39-F440-4DA9-B6B8-DDF07ED45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74601-1D90-4F15-BD87-48DD9733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17A41A-5A36-4EFD-B4B1-26A00CF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C7B9F-A48E-42FF-9861-0774F0AE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4E5E3-8D32-4F49-9947-13436A77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4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7A681-8BD2-4B51-B31B-F947A8B4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2176A2-DD55-4E91-B38D-63BEF2FE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A6BEA-FD9D-41C0-88F6-E86DD365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F2A25-B72A-4C9C-BB80-19C6D9D1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49A0C-F5DE-40C8-9CCC-EBFB95E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C34FC6-D49C-481F-85AC-EDBE3CBB7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CD5FCA-E90A-4607-9314-C6A64C1B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60563-0BA1-46D2-8771-1E04CFDB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9AD7A-B891-4CE0-8268-B0DF1D08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7EC54-1E5B-4547-9D8D-FB5DFF35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3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8621B-24B7-4028-A404-97930162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6E59E-17DD-4D93-84B3-3C8DD141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F524E-6EAC-4989-9CAC-8F251EF2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227E7-1D27-4683-B07E-ECEED959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6ED1E-3B2D-49D7-BA19-FE20893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8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5331D-7E9C-4CD2-98DD-858E2C71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A10A80-5BCF-4055-93D4-26AE9C8A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E19D93-AE99-450D-B686-75A40853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04A70-864F-4E7A-904E-3D84A682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FFCD0-4203-4727-82FC-3757E8A4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52277-7CAC-4050-9A71-FCC0241F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FB06A-8C77-4664-9D7E-2FA462A6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D5AB0B-FE3F-46F7-8844-AD42751C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75732-4F5C-40A2-AFA5-1D4E6EE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18F77B-8976-4C35-BD3A-4FE86B5F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72138-0972-468C-9F01-9510EEA8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3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C1DCA-625B-467A-AFF3-99310360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29F60-2924-42FC-9070-FC1D9607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66113-DF77-49CE-801B-9D9121E6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D8F037-8D1A-4A0E-B377-86E989F2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2E05CF-B71E-49F2-9A97-C8C87D445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6CE3BD-ADA8-43D2-98C4-29AA9406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36FD58-EF82-42C8-AA8F-27C9B6C1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EE3779-DB1C-4D40-8885-9824EC20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7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B9A20-A144-446D-B07B-A0A0BBAC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253E77-1F29-4DA0-9249-BC7BBCE3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4E28D6-00AF-4CF0-940B-A921FC67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E57F8D-E174-489A-ABA5-A375736A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567B9A-4104-48C0-B8BD-76E7B85F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571EB1-E22E-4421-A1DF-585227B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BE7235-C554-4AFD-B6E4-F527D438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1F03C-29CA-4D4C-8EDF-151A9A94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8BDF9-EA73-41A0-A136-A2CF8699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F2437B-460B-4944-9461-8CC5601E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519705-BF9B-418C-9953-C6D53ECB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C569-335C-44DC-9057-1ED3B0F7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85EFF9-3EC2-4A42-92FE-6517AF6C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0D30-B191-4200-8881-D0F86789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C00E6F-54E2-4406-8422-8BACC4E0C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BF2A9-1CC9-44C4-8536-6EAF2AF7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F5D50-E8FB-445F-832D-FA3D893F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FE6EC0-1DB3-4737-B7D6-3E983CA3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BCCF8-9994-415A-BE02-3C28D5EB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6B9901-EF8E-45B1-84AC-C424EF3D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2C7C3-2BF9-4CB6-A8C0-7AA676FF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870B6-9813-4485-B83A-5FC13D5E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E648-4149-4735-BB5C-E2C142909D4B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FE7DC-1FC9-4058-AE9A-C2710782F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2FD19-8EA3-4070-9C5F-702858FE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6B9D-31BD-4857-842F-8062619FF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B16F366-5D38-4D40-9341-E4BFF0F2358A}"/>
              </a:ext>
            </a:extLst>
          </p:cNvPr>
          <p:cNvSpPr/>
          <p:nvPr/>
        </p:nvSpPr>
        <p:spPr>
          <a:xfrm>
            <a:off x="1882941" y="502653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D07281A-E038-433C-BCEF-0353687C2A80}"/>
              </a:ext>
            </a:extLst>
          </p:cNvPr>
          <p:cNvSpPr/>
          <p:nvPr/>
        </p:nvSpPr>
        <p:spPr>
          <a:xfrm>
            <a:off x="272715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E8FA4E-F990-44B7-A7C5-925C64E00A68}"/>
              </a:ext>
            </a:extLst>
          </p:cNvPr>
          <p:cNvSpPr/>
          <p:nvPr/>
        </p:nvSpPr>
        <p:spPr>
          <a:xfrm>
            <a:off x="3565357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38FFF8-D04A-4E11-B9E6-6FBE93BC5697}"/>
              </a:ext>
            </a:extLst>
          </p:cNvPr>
          <p:cNvSpPr/>
          <p:nvPr/>
        </p:nvSpPr>
        <p:spPr>
          <a:xfrm>
            <a:off x="272714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BB1A68-174F-46F3-89F7-888C14823F67}"/>
              </a:ext>
            </a:extLst>
          </p:cNvPr>
          <p:cNvSpPr/>
          <p:nvPr/>
        </p:nvSpPr>
        <p:spPr>
          <a:xfrm>
            <a:off x="3565356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A3E010-A053-422E-A577-B68B05E294E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40239" y="1170176"/>
            <a:ext cx="1057231" cy="7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CBFA01-2050-404C-8EE1-11F06DDA945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550465" y="1170176"/>
            <a:ext cx="1129421" cy="7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6D19D75-3A65-472F-BDE5-CD8053B12EF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63741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1372ED-A2DD-4527-A2D0-4862D89FD7DB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1054767" y="2505680"/>
            <a:ext cx="2625119" cy="144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C5D49D-37B8-4634-A3EE-B4318849594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273968" y="1284705"/>
            <a:ext cx="1405917" cy="238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B9F9BF-1D32-4030-9243-7E92A3FF5CDC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054767" y="3945688"/>
            <a:ext cx="251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5FD251-9D0C-46D6-B2B7-288A1C1A6A3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956383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8A010-B955-48B5-96E7-ECA6ED4891C4}"/>
              </a:ext>
            </a:extLst>
          </p:cNvPr>
          <p:cNvSpPr txBox="1"/>
          <p:nvPr/>
        </p:nvSpPr>
        <p:spPr>
          <a:xfrm>
            <a:off x="1189708" y="11855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18694-FB86-4BBD-AC1C-6E935FCF7C03}"/>
              </a:ext>
            </a:extLst>
          </p:cNvPr>
          <p:cNvSpPr txBox="1"/>
          <p:nvPr/>
        </p:nvSpPr>
        <p:spPr>
          <a:xfrm>
            <a:off x="3115175" y="1170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10</a:t>
            </a:r>
            <a:endParaRPr lang="pt-BR" b="1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156E8E5-1ADD-48F7-94D0-E9EC54A9A0DE}"/>
              </a:ext>
            </a:extLst>
          </p:cNvPr>
          <p:cNvSpPr txBox="1"/>
          <p:nvPr/>
        </p:nvSpPr>
        <p:spPr>
          <a:xfrm>
            <a:off x="2220642" y="20701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endParaRPr lang="pt-BR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199514-E30E-422A-86CF-4DBD58BE21A3}"/>
              </a:ext>
            </a:extLst>
          </p:cNvPr>
          <p:cNvSpPr txBox="1"/>
          <p:nvPr/>
        </p:nvSpPr>
        <p:spPr>
          <a:xfrm>
            <a:off x="258491" y="27855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endParaRPr lang="pt-BR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A03C45-C0BD-45B0-81ED-D2B30735CDA1}"/>
              </a:ext>
            </a:extLst>
          </p:cNvPr>
          <p:cNvSpPr txBox="1"/>
          <p:nvPr/>
        </p:nvSpPr>
        <p:spPr>
          <a:xfrm>
            <a:off x="1748033" y="2926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57F9E71-5513-4A3B-B039-2CDAA3CDB515}"/>
              </a:ext>
            </a:extLst>
          </p:cNvPr>
          <p:cNvSpPr txBox="1"/>
          <p:nvPr/>
        </p:nvSpPr>
        <p:spPr>
          <a:xfrm>
            <a:off x="2152806" y="40985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2</a:t>
            </a:r>
            <a:endParaRPr lang="pt-BR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D01C67-B8B8-47ED-8818-2412430B7417}"/>
              </a:ext>
            </a:extLst>
          </p:cNvPr>
          <p:cNvSpPr txBox="1"/>
          <p:nvPr/>
        </p:nvSpPr>
        <p:spPr>
          <a:xfrm>
            <a:off x="4016928" y="29023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6</a:t>
            </a:r>
            <a:endParaRPr lang="pt-BR" b="1" dirty="0"/>
          </a:p>
        </p:txBody>
      </p:sp>
      <p:graphicFrame>
        <p:nvGraphicFramePr>
          <p:cNvPr id="59" name="Tabela 59">
            <a:extLst>
              <a:ext uri="{FF2B5EF4-FFF2-40B4-BE49-F238E27FC236}">
                <a16:creationId xmlns:a16="http://schemas.microsoft.com/office/drawing/2014/main" id="{071BA8AE-4CF9-4AE1-9FB6-D3F4E8EB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93954"/>
              </p:ext>
            </p:extLst>
          </p:nvPr>
        </p:nvGraphicFramePr>
        <p:xfrm>
          <a:off x="4773436" y="428495"/>
          <a:ext cx="717301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936">
                  <a:extLst>
                    <a:ext uri="{9D8B030D-6E8A-4147-A177-3AD203B41FA5}">
                      <a16:colId xmlns:a16="http://schemas.microsoft.com/office/drawing/2014/main" val="2575658597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4283818390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657410938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3310509459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2134580752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404934801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27320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Interaction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7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B16F366-5D38-4D40-9341-E4BFF0F2358A}"/>
              </a:ext>
            </a:extLst>
          </p:cNvPr>
          <p:cNvSpPr/>
          <p:nvPr/>
        </p:nvSpPr>
        <p:spPr>
          <a:xfrm>
            <a:off x="1882941" y="502653"/>
            <a:ext cx="782053" cy="7820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D07281A-E038-433C-BCEF-0353687C2A80}"/>
              </a:ext>
            </a:extLst>
          </p:cNvPr>
          <p:cNvSpPr/>
          <p:nvPr/>
        </p:nvSpPr>
        <p:spPr>
          <a:xfrm>
            <a:off x="272715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E8FA4E-F990-44B7-A7C5-925C64E00A68}"/>
              </a:ext>
            </a:extLst>
          </p:cNvPr>
          <p:cNvSpPr/>
          <p:nvPr/>
        </p:nvSpPr>
        <p:spPr>
          <a:xfrm>
            <a:off x="3565357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38FFF8-D04A-4E11-B9E6-6FBE93BC5697}"/>
              </a:ext>
            </a:extLst>
          </p:cNvPr>
          <p:cNvSpPr/>
          <p:nvPr/>
        </p:nvSpPr>
        <p:spPr>
          <a:xfrm>
            <a:off x="272714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BB1A68-174F-46F3-89F7-888C14823F67}"/>
              </a:ext>
            </a:extLst>
          </p:cNvPr>
          <p:cNvSpPr/>
          <p:nvPr/>
        </p:nvSpPr>
        <p:spPr>
          <a:xfrm>
            <a:off x="3565356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A3E010-A053-422E-A577-B68B05E294E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40239" y="1170176"/>
            <a:ext cx="1057231" cy="78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CBFA01-2050-404C-8EE1-11F06DDA945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550465" y="1170176"/>
            <a:ext cx="1129421" cy="78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6D19D75-3A65-472F-BDE5-CD8053B12EF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63741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1372ED-A2DD-4527-A2D0-4862D89FD7DB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1054767" y="2505680"/>
            <a:ext cx="2625119" cy="144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C5D49D-37B8-4634-A3EE-B4318849594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273968" y="1284705"/>
            <a:ext cx="1405917" cy="2384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B9F9BF-1D32-4030-9243-7E92A3FF5CDC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054767" y="3945688"/>
            <a:ext cx="251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5FD251-9D0C-46D6-B2B7-288A1C1A6A3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956383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8A010-B955-48B5-96E7-ECA6ED4891C4}"/>
              </a:ext>
            </a:extLst>
          </p:cNvPr>
          <p:cNvSpPr txBox="1"/>
          <p:nvPr/>
        </p:nvSpPr>
        <p:spPr>
          <a:xfrm>
            <a:off x="1189708" y="11855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18694-FB86-4BBD-AC1C-6E935FCF7C03}"/>
              </a:ext>
            </a:extLst>
          </p:cNvPr>
          <p:cNvSpPr txBox="1"/>
          <p:nvPr/>
        </p:nvSpPr>
        <p:spPr>
          <a:xfrm>
            <a:off x="3115175" y="1170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10</a:t>
            </a:r>
            <a:endParaRPr lang="pt-BR" b="1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156E8E5-1ADD-48F7-94D0-E9EC54A9A0DE}"/>
              </a:ext>
            </a:extLst>
          </p:cNvPr>
          <p:cNvSpPr txBox="1"/>
          <p:nvPr/>
        </p:nvSpPr>
        <p:spPr>
          <a:xfrm>
            <a:off x="2220642" y="20701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endParaRPr lang="pt-BR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199514-E30E-422A-86CF-4DBD58BE21A3}"/>
              </a:ext>
            </a:extLst>
          </p:cNvPr>
          <p:cNvSpPr txBox="1"/>
          <p:nvPr/>
        </p:nvSpPr>
        <p:spPr>
          <a:xfrm>
            <a:off x="258491" y="27855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endParaRPr lang="pt-BR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A03C45-C0BD-45B0-81ED-D2B30735CDA1}"/>
              </a:ext>
            </a:extLst>
          </p:cNvPr>
          <p:cNvSpPr txBox="1"/>
          <p:nvPr/>
        </p:nvSpPr>
        <p:spPr>
          <a:xfrm>
            <a:off x="1748033" y="2926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57F9E71-5513-4A3B-B039-2CDAA3CDB515}"/>
              </a:ext>
            </a:extLst>
          </p:cNvPr>
          <p:cNvSpPr txBox="1"/>
          <p:nvPr/>
        </p:nvSpPr>
        <p:spPr>
          <a:xfrm>
            <a:off x="2152806" y="40985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2</a:t>
            </a:r>
            <a:endParaRPr lang="pt-BR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D01C67-B8B8-47ED-8818-2412430B7417}"/>
              </a:ext>
            </a:extLst>
          </p:cNvPr>
          <p:cNvSpPr txBox="1"/>
          <p:nvPr/>
        </p:nvSpPr>
        <p:spPr>
          <a:xfrm>
            <a:off x="4016928" y="29023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6</a:t>
            </a:r>
            <a:endParaRPr lang="pt-BR" b="1" dirty="0"/>
          </a:p>
        </p:txBody>
      </p:sp>
      <p:graphicFrame>
        <p:nvGraphicFramePr>
          <p:cNvPr id="59" name="Tabela 59">
            <a:extLst>
              <a:ext uri="{FF2B5EF4-FFF2-40B4-BE49-F238E27FC236}">
                <a16:creationId xmlns:a16="http://schemas.microsoft.com/office/drawing/2014/main" id="{071BA8AE-4CF9-4AE1-9FB6-D3F4E8EB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59387"/>
              </p:ext>
            </p:extLst>
          </p:nvPr>
        </p:nvGraphicFramePr>
        <p:xfrm>
          <a:off x="4773436" y="428495"/>
          <a:ext cx="717301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936">
                  <a:extLst>
                    <a:ext uri="{9D8B030D-6E8A-4147-A177-3AD203B41FA5}">
                      <a16:colId xmlns:a16="http://schemas.microsoft.com/office/drawing/2014/main" val="2575658597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4283818390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657410938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3310509459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2134580752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404934801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27320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Interaction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9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B16F366-5D38-4D40-9341-E4BFF0F2358A}"/>
              </a:ext>
            </a:extLst>
          </p:cNvPr>
          <p:cNvSpPr/>
          <p:nvPr/>
        </p:nvSpPr>
        <p:spPr>
          <a:xfrm>
            <a:off x="1882941" y="502653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D07281A-E038-433C-BCEF-0353687C2A80}"/>
              </a:ext>
            </a:extLst>
          </p:cNvPr>
          <p:cNvSpPr/>
          <p:nvPr/>
        </p:nvSpPr>
        <p:spPr>
          <a:xfrm>
            <a:off x="272715" y="1838157"/>
            <a:ext cx="782053" cy="7820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E8FA4E-F990-44B7-A7C5-925C64E00A68}"/>
              </a:ext>
            </a:extLst>
          </p:cNvPr>
          <p:cNvSpPr/>
          <p:nvPr/>
        </p:nvSpPr>
        <p:spPr>
          <a:xfrm>
            <a:off x="3565357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38FFF8-D04A-4E11-B9E6-6FBE93BC5697}"/>
              </a:ext>
            </a:extLst>
          </p:cNvPr>
          <p:cNvSpPr/>
          <p:nvPr/>
        </p:nvSpPr>
        <p:spPr>
          <a:xfrm>
            <a:off x="272714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BB1A68-174F-46F3-89F7-888C14823F67}"/>
              </a:ext>
            </a:extLst>
          </p:cNvPr>
          <p:cNvSpPr/>
          <p:nvPr/>
        </p:nvSpPr>
        <p:spPr>
          <a:xfrm>
            <a:off x="3565356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A3E010-A053-422E-A577-B68B05E294E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40239" y="1170176"/>
            <a:ext cx="1057231" cy="78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CBFA01-2050-404C-8EE1-11F06DDA945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550465" y="1170176"/>
            <a:ext cx="1129421" cy="78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6D19D75-3A65-472F-BDE5-CD8053B12EF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63741" y="2620209"/>
            <a:ext cx="1" cy="9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1372ED-A2DD-4527-A2D0-4862D89FD7DB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1054767" y="2505680"/>
            <a:ext cx="2625119" cy="144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C5D49D-37B8-4634-A3EE-B4318849594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273968" y="1284705"/>
            <a:ext cx="1405917" cy="2384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B9F9BF-1D32-4030-9243-7E92A3FF5CDC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054767" y="3945688"/>
            <a:ext cx="251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5FD251-9D0C-46D6-B2B7-288A1C1A6A3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956383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8A010-B955-48B5-96E7-ECA6ED4891C4}"/>
              </a:ext>
            </a:extLst>
          </p:cNvPr>
          <p:cNvSpPr txBox="1"/>
          <p:nvPr/>
        </p:nvSpPr>
        <p:spPr>
          <a:xfrm>
            <a:off x="1189708" y="11855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18694-FB86-4BBD-AC1C-6E935FCF7C03}"/>
              </a:ext>
            </a:extLst>
          </p:cNvPr>
          <p:cNvSpPr txBox="1"/>
          <p:nvPr/>
        </p:nvSpPr>
        <p:spPr>
          <a:xfrm>
            <a:off x="3115175" y="1170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10</a:t>
            </a:r>
            <a:endParaRPr lang="pt-BR" b="1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156E8E5-1ADD-48F7-94D0-E9EC54A9A0DE}"/>
              </a:ext>
            </a:extLst>
          </p:cNvPr>
          <p:cNvSpPr txBox="1"/>
          <p:nvPr/>
        </p:nvSpPr>
        <p:spPr>
          <a:xfrm>
            <a:off x="2220642" y="20701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endParaRPr lang="pt-BR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199514-E30E-422A-86CF-4DBD58BE21A3}"/>
              </a:ext>
            </a:extLst>
          </p:cNvPr>
          <p:cNvSpPr txBox="1"/>
          <p:nvPr/>
        </p:nvSpPr>
        <p:spPr>
          <a:xfrm>
            <a:off x="258491" y="27855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endParaRPr lang="pt-BR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A03C45-C0BD-45B0-81ED-D2B30735CDA1}"/>
              </a:ext>
            </a:extLst>
          </p:cNvPr>
          <p:cNvSpPr txBox="1"/>
          <p:nvPr/>
        </p:nvSpPr>
        <p:spPr>
          <a:xfrm>
            <a:off x="1748033" y="2926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57F9E71-5513-4A3B-B039-2CDAA3CDB515}"/>
              </a:ext>
            </a:extLst>
          </p:cNvPr>
          <p:cNvSpPr txBox="1"/>
          <p:nvPr/>
        </p:nvSpPr>
        <p:spPr>
          <a:xfrm>
            <a:off x="2152806" y="40985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2</a:t>
            </a:r>
            <a:endParaRPr lang="pt-BR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D01C67-B8B8-47ED-8818-2412430B7417}"/>
              </a:ext>
            </a:extLst>
          </p:cNvPr>
          <p:cNvSpPr txBox="1"/>
          <p:nvPr/>
        </p:nvSpPr>
        <p:spPr>
          <a:xfrm>
            <a:off x="4016928" y="290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graphicFrame>
        <p:nvGraphicFramePr>
          <p:cNvPr id="59" name="Tabela 59">
            <a:extLst>
              <a:ext uri="{FF2B5EF4-FFF2-40B4-BE49-F238E27FC236}">
                <a16:creationId xmlns:a16="http://schemas.microsoft.com/office/drawing/2014/main" id="{071BA8AE-4CF9-4AE1-9FB6-D3F4E8EB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36128"/>
              </p:ext>
            </p:extLst>
          </p:nvPr>
        </p:nvGraphicFramePr>
        <p:xfrm>
          <a:off x="4773436" y="428495"/>
          <a:ext cx="717301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936">
                  <a:extLst>
                    <a:ext uri="{9D8B030D-6E8A-4147-A177-3AD203B41FA5}">
                      <a16:colId xmlns:a16="http://schemas.microsoft.com/office/drawing/2014/main" val="2575658597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4283818390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657410938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3310509459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2134580752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404934801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27320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Interaction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3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B16F366-5D38-4D40-9341-E4BFF0F2358A}"/>
              </a:ext>
            </a:extLst>
          </p:cNvPr>
          <p:cNvSpPr/>
          <p:nvPr/>
        </p:nvSpPr>
        <p:spPr>
          <a:xfrm>
            <a:off x="1882941" y="502653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D07281A-E038-433C-BCEF-0353687C2A80}"/>
              </a:ext>
            </a:extLst>
          </p:cNvPr>
          <p:cNvSpPr/>
          <p:nvPr/>
        </p:nvSpPr>
        <p:spPr>
          <a:xfrm>
            <a:off x="272715" y="1838157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E8FA4E-F990-44B7-A7C5-925C64E00A68}"/>
              </a:ext>
            </a:extLst>
          </p:cNvPr>
          <p:cNvSpPr/>
          <p:nvPr/>
        </p:nvSpPr>
        <p:spPr>
          <a:xfrm>
            <a:off x="3565357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38FFF8-D04A-4E11-B9E6-6FBE93BC5697}"/>
              </a:ext>
            </a:extLst>
          </p:cNvPr>
          <p:cNvSpPr/>
          <p:nvPr/>
        </p:nvSpPr>
        <p:spPr>
          <a:xfrm>
            <a:off x="272714" y="3554662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BB1A68-174F-46F3-89F7-888C14823F67}"/>
              </a:ext>
            </a:extLst>
          </p:cNvPr>
          <p:cNvSpPr/>
          <p:nvPr/>
        </p:nvSpPr>
        <p:spPr>
          <a:xfrm>
            <a:off x="3565356" y="3554662"/>
            <a:ext cx="782053" cy="7820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A3E010-A053-422E-A577-B68B05E294E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40239" y="1170176"/>
            <a:ext cx="1057231" cy="7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CBFA01-2050-404C-8EE1-11F06DDA945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550465" y="1170176"/>
            <a:ext cx="1129421" cy="7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6D19D75-3A65-472F-BDE5-CD8053B12EF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63741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1372ED-A2DD-4527-A2D0-4862D89FD7DB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1054767" y="2505680"/>
            <a:ext cx="2625119" cy="144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C5D49D-37B8-4634-A3EE-B4318849594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273968" y="1284705"/>
            <a:ext cx="1405917" cy="2384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B9F9BF-1D32-4030-9243-7E92A3FF5CDC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054767" y="3945688"/>
            <a:ext cx="2510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5FD251-9D0C-46D6-B2B7-288A1C1A6A3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956383" y="2620209"/>
            <a:ext cx="1" cy="9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8A010-B955-48B5-96E7-ECA6ED4891C4}"/>
              </a:ext>
            </a:extLst>
          </p:cNvPr>
          <p:cNvSpPr txBox="1"/>
          <p:nvPr/>
        </p:nvSpPr>
        <p:spPr>
          <a:xfrm>
            <a:off x="1189708" y="11855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18694-FB86-4BBD-AC1C-6E935FCF7C03}"/>
              </a:ext>
            </a:extLst>
          </p:cNvPr>
          <p:cNvSpPr txBox="1"/>
          <p:nvPr/>
        </p:nvSpPr>
        <p:spPr>
          <a:xfrm>
            <a:off x="3115175" y="1170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10</a:t>
            </a:r>
            <a:endParaRPr lang="pt-BR" b="1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156E8E5-1ADD-48F7-94D0-E9EC54A9A0DE}"/>
              </a:ext>
            </a:extLst>
          </p:cNvPr>
          <p:cNvSpPr txBox="1"/>
          <p:nvPr/>
        </p:nvSpPr>
        <p:spPr>
          <a:xfrm>
            <a:off x="2220642" y="20701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endParaRPr lang="pt-BR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199514-E30E-422A-86CF-4DBD58BE21A3}"/>
              </a:ext>
            </a:extLst>
          </p:cNvPr>
          <p:cNvSpPr txBox="1"/>
          <p:nvPr/>
        </p:nvSpPr>
        <p:spPr>
          <a:xfrm>
            <a:off x="258491" y="27855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endParaRPr lang="pt-BR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A03C45-C0BD-45B0-81ED-D2B30735CDA1}"/>
              </a:ext>
            </a:extLst>
          </p:cNvPr>
          <p:cNvSpPr txBox="1"/>
          <p:nvPr/>
        </p:nvSpPr>
        <p:spPr>
          <a:xfrm>
            <a:off x="1748033" y="2926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57F9E71-5513-4A3B-B039-2CDAA3CDB515}"/>
              </a:ext>
            </a:extLst>
          </p:cNvPr>
          <p:cNvSpPr txBox="1"/>
          <p:nvPr/>
        </p:nvSpPr>
        <p:spPr>
          <a:xfrm>
            <a:off x="2152806" y="40985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2</a:t>
            </a:r>
            <a:endParaRPr lang="pt-BR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D01C67-B8B8-47ED-8818-2412430B7417}"/>
              </a:ext>
            </a:extLst>
          </p:cNvPr>
          <p:cNvSpPr txBox="1"/>
          <p:nvPr/>
        </p:nvSpPr>
        <p:spPr>
          <a:xfrm>
            <a:off x="4016928" y="290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graphicFrame>
        <p:nvGraphicFramePr>
          <p:cNvPr id="59" name="Tabela 59">
            <a:extLst>
              <a:ext uri="{FF2B5EF4-FFF2-40B4-BE49-F238E27FC236}">
                <a16:creationId xmlns:a16="http://schemas.microsoft.com/office/drawing/2014/main" id="{071BA8AE-4CF9-4AE1-9FB6-D3F4E8EB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64472"/>
              </p:ext>
            </p:extLst>
          </p:nvPr>
        </p:nvGraphicFramePr>
        <p:xfrm>
          <a:off x="4547937" y="428495"/>
          <a:ext cx="744122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936">
                  <a:extLst>
                    <a:ext uri="{9D8B030D-6E8A-4147-A177-3AD203B41FA5}">
                      <a16:colId xmlns:a16="http://schemas.microsoft.com/office/drawing/2014/main" val="2575658597"/>
                    </a:ext>
                  </a:extLst>
                </a:gridCol>
                <a:gridCol w="1026203">
                  <a:extLst>
                    <a:ext uri="{9D8B030D-6E8A-4147-A177-3AD203B41FA5}">
                      <a16:colId xmlns:a16="http://schemas.microsoft.com/office/drawing/2014/main" val="4283818390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657410938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3310509459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2134580752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404934801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27320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Interaction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9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6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1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B16F366-5D38-4D40-9341-E4BFF0F2358A}"/>
              </a:ext>
            </a:extLst>
          </p:cNvPr>
          <p:cNvSpPr/>
          <p:nvPr/>
        </p:nvSpPr>
        <p:spPr>
          <a:xfrm>
            <a:off x="1882941" y="502653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D07281A-E038-433C-BCEF-0353687C2A80}"/>
              </a:ext>
            </a:extLst>
          </p:cNvPr>
          <p:cNvSpPr/>
          <p:nvPr/>
        </p:nvSpPr>
        <p:spPr>
          <a:xfrm>
            <a:off x="272715" y="1838157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E8FA4E-F990-44B7-A7C5-925C64E00A68}"/>
              </a:ext>
            </a:extLst>
          </p:cNvPr>
          <p:cNvSpPr/>
          <p:nvPr/>
        </p:nvSpPr>
        <p:spPr>
          <a:xfrm>
            <a:off x="3565357" y="1838157"/>
            <a:ext cx="782053" cy="7820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38FFF8-D04A-4E11-B9E6-6FBE93BC5697}"/>
              </a:ext>
            </a:extLst>
          </p:cNvPr>
          <p:cNvSpPr/>
          <p:nvPr/>
        </p:nvSpPr>
        <p:spPr>
          <a:xfrm>
            <a:off x="272714" y="3554662"/>
            <a:ext cx="782053" cy="7820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BB1A68-174F-46F3-89F7-888C14823F67}"/>
              </a:ext>
            </a:extLst>
          </p:cNvPr>
          <p:cNvSpPr/>
          <p:nvPr/>
        </p:nvSpPr>
        <p:spPr>
          <a:xfrm>
            <a:off x="3565356" y="3554662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A3E010-A053-422E-A577-B68B05E294E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40239" y="1170176"/>
            <a:ext cx="1057231" cy="78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CBFA01-2050-404C-8EE1-11F06DDA945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550465" y="1170176"/>
            <a:ext cx="1129421" cy="7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6D19D75-3A65-472F-BDE5-CD8053B12EF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63741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1372ED-A2DD-4527-A2D0-4862D89FD7DB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1054767" y="2505680"/>
            <a:ext cx="2625119" cy="1440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C5D49D-37B8-4634-A3EE-B4318849594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273968" y="1284705"/>
            <a:ext cx="1405917" cy="2384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B9F9BF-1D32-4030-9243-7E92A3FF5CDC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054767" y="3945688"/>
            <a:ext cx="2510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5FD251-9D0C-46D6-B2B7-288A1C1A6A3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956383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8A010-B955-48B5-96E7-ECA6ED4891C4}"/>
              </a:ext>
            </a:extLst>
          </p:cNvPr>
          <p:cNvSpPr txBox="1"/>
          <p:nvPr/>
        </p:nvSpPr>
        <p:spPr>
          <a:xfrm>
            <a:off x="1189708" y="11855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18694-FB86-4BBD-AC1C-6E935FCF7C03}"/>
              </a:ext>
            </a:extLst>
          </p:cNvPr>
          <p:cNvSpPr txBox="1"/>
          <p:nvPr/>
        </p:nvSpPr>
        <p:spPr>
          <a:xfrm>
            <a:off x="3115175" y="1170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10</a:t>
            </a:r>
            <a:endParaRPr lang="pt-BR" b="1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156E8E5-1ADD-48F7-94D0-E9EC54A9A0DE}"/>
              </a:ext>
            </a:extLst>
          </p:cNvPr>
          <p:cNvSpPr txBox="1"/>
          <p:nvPr/>
        </p:nvSpPr>
        <p:spPr>
          <a:xfrm>
            <a:off x="2220642" y="20701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endParaRPr lang="pt-BR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199514-E30E-422A-86CF-4DBD58BE21A3}"/>
              </a:ext>
            </a:extLst>
          </p:cNvPr>
          <p:cNvSpPr txBox="1"/>
          <p:nvPr/>
        </p:nvSpPr>
        <p:spPr>
          <a:xfrm>
            <a:off x="258491" y="27855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endParaRPr lang="pt-BR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A03C45-C0BD-45B0-81ED-D2B30735CDA1}"/>
              </a:ext>
            </a:extLst>
          </p:cNvPr>
          <p:cNvSpPr txBox="1"/>
          <p:nvPr/>
        </p:nvSpPr>
        <p:spPr>
          <a:xfrm>
            <a:off x="1748033" y="2926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57F9E71-5513-4A3B-B039-2CDAA3CDB515}"/>
              </a:ext>
            </a:extLst>
          </p:cNvPr>
          <p:cNvSpPr txBox="1"/>
          <p:nvPr/>
        </p:nvSpPr>
        <p:spPr>
          <a:xfrm>
            <a:off x="2152806" y="40985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2</a:t>
            </a:r>
            <a:endParaRPr lang="pt-BR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D01C67-B8B8-47ED-8818-2412430B7417}"/>
              </a:ext>
            </a:extLst>
          </p:cNvPr>
          <p:cNvSpPr txBox="1"/>
          <p:nvPr/>
        </p:nvSpPr>
        <p:spPr>
          <a:xfrm>
            <a:off x="4016928" y="290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graphicFrame>
        <p:nvGraphicFramePr>
          <p:cNvPr id="59" name="Tabela 59">
            <a:extLst>
              <a:ext uri="{FF2B5EF4-FFF2-40B4-BE49-F238E27FC236}">
                <a16:creationId xmlns:a16="http://schemas.microsoft.com/office/drawing/2014/main" id="{071BA8AE-4CF9-4AE1-9FB6-D3F4E8EB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16887"/>
              </p:ext>
            </p:extLst>
          </p:nvPr>
        </p:nvGraphicFramePr>
        <p:xfrm>
          <a:off x="4547937" y="428495"/>
          <a:ext cx="744122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936">
                  <a:extLst>
                    <a:ext uri="{9D8B030D-6E8A-4147-A177-3AD203B41FA5}">
                      <a16:colId xmlns:a16="http://schemas.microsoft.com/office/drawing/2014/main" val="2575658597"/>
                    </a:ext>
                  </a:extLst>
                </a:gridCol>
                <a:gridCol w="1026203">
                  <a:extLst>
                    <a:ext uri="{9D8B030D-6E8A-4147-A177-3AD203B41FA5}">
                      <a16:colId xmlns:a16="http://schemas.microsoft.com/office/drawing/2014/main" val="4283818390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657410938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3310509459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2134580752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404934801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27320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Interaction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9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{0,1,3,2}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7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B16F366-5D38-4D40-9341-E4BFF0F2358A}"/>
              </a:ext>
            </a:extLst>
          </p:cNvPr>
          <p:cNvSpPr/>
          <p:nvPr/>
        </p:nvSpPr>
        <p:spPr>
          <a:xfrm>
            <a:off x="1882941" y="502653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D07281A-E038-433C-BCEF-0353687C2A80}"/>
              </a:ext>
            </a:extLst>
          </p:cNvPr>
          <p:cNvSpPr/>
          <p:nvPr/>
        </p:nvSpPr>
        <p:spPr>
          <a:xfrm>
            <a:off x="272715" y="1838157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E8FA4E-F990-44B7-A7C5-925C64E00A68}"/>
              </a:ext>
            </a:extLst>
          </p:cNvPr>
          <p:cNvSpPr/>
          <p:nvPr/>
        </p:nvSpPr>
        <p:spPr>
          <a:xfrm>
            <a:off x="3565357" y="1838157"/>
            <a:ext cx="782053" cy="7820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38FFF8-D04A-4E11-B9E6-6FBE93BC5697}"/>
              </a:ext>
            </a:extLst>
          </p:cNvPr>
          <p:cNvSpPr/>
          <p:nvPr/>
        </p:nvSpPr>
        <p:spPr>
          <a:xfrm>
            <a:off x="272714" y="3554662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BB1A68-174F-46F3-89F7-888C14823F67}"/>
              </a:ext>
            </a:extLst>
          </p:cNvPr>
          <p:cNvSpPr/>
          <p:nvPr/>
        </p:nvSpPr>
        <p:spPr>
          <a:xfrm>
            <a:off x="3565356" y="3554662"/>
            <a:ext cx="782053" cy="7820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A3E010-A053-422E-A577-B68B05E294E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40239" y="1170176"/>
            <a:ext cx="1057231" cy="78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DCBFA01-2050-404C-8EE1-11F06DDA945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550465" y="1170176"/>
            <a:ext cx="1129421" cy="7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6D19D75-3A65-472F-BDE5-CD8053B12EF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63741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B1372ED-A2DD-4527-A2D0-4862D89FD7DB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1054767" y="2505680"/>
            <a:ext cx="2625119" cy="1440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C5D49D-37B8-4634-A3EE-B4318849594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2273968" y="1284705"/>
            <a:ext cx="1405917" cy="2384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BB9F9BF-1D32-4030-9243-7E92A3FF5CDC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054767" y="3945688"/>
            <a:ext cx="2510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75FD251-9D0C-46D6-B2B7-288A1C1A6A34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956383" y="2620209"/>
            <a:ext cx="1" cy="93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8A010-B955-48B5-96E7-ECA6ED4891C4}"/>
              </a:ext>
            </a:extLst>
          </p:cNvPr>
          <p:cNvSpPr txBox="1"/>
          <p:nvPr/>
        </p:nvSpPr>
        <p:spPr>
          <a:xfrm>
            <a:off x="1189708" y="11855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B118694-FB86-4BBD-AC1C-6E935FCF7C03}"/>
              </a:ext>
            </a:extLst>
          </p:cNvPr>
          <p:cNvSpPr txBox="1"/>
          <p:nvPr/>
        </p:nvSpPr>
        <p:spPr>
          <a:xfrm>
            <a:off x="3115175" y="1170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10</a:t>
            </a:r>
            <a:endParaRPr lang="pt-BR" b="1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156E8E5-1ADD-48F7-94D0-E9EC54A9A0DE}"/>
              </a:ext>
            </a:extLst>
          </p:cNvPr>
          <p:cNvSpPr txBox="1"/>
          <p:nvPr/>
        </p:nvSpPr>
        <p:spPr>
          <a:xfrm>
            <a:off x="2220642" y="20701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3</a:t>
            </a:r>
            <a:endParaRPr lang="pt-BR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6199514-E30E-422A-86CF-4DBD58BE21A3}"/>
              </a:ext>
            </a:extLst>
          </p:cNvPr>
          <p:cNvSpPr txBox="1"/>
          <p:nvPr/>
        </p:nvSpPr>
        <p:spPr>
          <a:xfrm>
            <a:off x="258491" y="27855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5</a:t>
            </a:r>
            <a:endParaRPr lang="pt-BR" b="1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A03C45-C0BD-45B0-81ED-D2B30735CDA1}"/>
              </a:ext>
            </a:extLst>
          </p:cNvPr>
          <p:cNvSpPr txBox="1"/>
          <p:nvPr/>
        </p:nvSpPr>
        <p:spPr>
          <a:xfrm>
            <a:off x="1748033" y="2926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1</a:t>
            </a:r>
            <a:endParaRPr lang="pt-BR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57F9E71-5513-4A3B-B039-2CDAA3CDB515}"/>
              </a:ext>
            </a:extLst>
          </p:cNvPr>
          <p:cNvSpPr txBox="1"/>
          <p:nvPr/>
        </p:nvSpPr>
        <p:spPr>
          <a:xfrm>
            <a:off x="2152806" y="40985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2</a:t>
            </a:r>
            <a:endParaRPr lang="pt-BR" b="1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D01C67-B8B8-47ED-8818-2412430B7417}"/>
              </a:ext>
            </a:extLst>
          </p:cNvPr>
          <p:cNvSpPr txBox="1"/>
          <p:nvPr/>
        </p:nvSpPr>
        <p:spPr>
          <a:xfrm>
            <a:off x="4016928" y="29023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6</a:t>
            </a:r>
            <a:endParaRPr lang="pt-BR" b="1" dirty="0"/>
          </a:p>
        </p:txBody>
      </p:sp>
      <p:graphicFrame>
        <p:nvGraphicFramePr>
          <p:cNvPr id="59" name="Tabela 59">
            <a:extLst>
              <a:ext uri="{FF2B5EF4-FFF2-40B4-BE49-F238E27FC236}">
                <a16:creationId xmlns:a16="http://schemas.microsoft.com/office/drawing/2014/main" id="{071BA8AE-4CF9-4AE1-9FB6-D3F4E8EB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46419"/>
              </p:ext>
            </p:extLst>
          </p:nvPr>
        </p:nvGraphicFramePr>
        <p:xfrm>
          <a:off x="4439653" y="386308"/>
          <a:ext cx="769234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1284">
                  <a:extLst>
                    <a:ext uri="{9D8B030D-6E8A-4147-A177-3AD203B41FA5}">
                      <a16:colId xmlns:a16="http://schemas.microsoft.com/office/drawing/2014/main" val="2575658597"/>
                    </a:ext>
                  </a:extLst>
                </a:gridCol>
                <a:gridCol w="1295969">
                  <a:extLst>
                    <a:ext uri="{9D8B030D-6E8A-4147-A177-3AD203B41FA5}">
                      <a16:colId xmlns:a16="http://schemas.microsoft.com/office/drawing/2014/main" val="4283818390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657410938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3310509459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2134580752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404934801"/>
                    </a:ext>
                  </a:extLst>
                </a:gridCol>
                <a:gridCol w="1029018">
                  <a:extLst>
                    <a:ext uri="{9D8B030D-6E8A-4147-A177-3AD203B41FA5}">
                      <a16:colId xmlns:a16="http://schemas.microsoft.com/office/drawing/2014/main" val="127320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Interaction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9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{0,1,3,2}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7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{0,1,3,2,4}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696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C8D740F-4C72-443C-92EC-84F52D33EDF0}"/>
              </a:ext>
            </a:extLst>
          </p:cNvPr>
          <p:cNvSpPr txBox="1"/>
          <p:nvPr/>
        </p:nvSpPr>
        <p:spPr>
          <a:xfrm>
            <a:off x="7562259" y="3478771"/>
            <a:ext cx="117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Answer</a:t>
            </a:r>
            <a:r>
              <a:rPr lang="pt-BR" sz="2000" b="1" dirty="0"/>
              <a:t> 6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22997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377</Words>
  <Application>Microsoft Office PowerPoint</Application>
  <PresentationFormat>Widescreen</PresentationFormat>
  <Paragraphs>256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RIBEIRO</dc:creator>
  <cp:lastModifiedBy>FELIPE RIBEIRO</cp:lastModifiedBy>
  <cp:revision>4</cp:revision>
  <dcterms:created xsi:type="dcterms:W3CDTF">2020-06-15T15:41:32Z</dcterms:created>
  <dcterms:modified xsi:type="dcterms:W3CDTF">2020-06-15T16:20:34Z</dcterms:modified>
</cp:coreProperties>
</file>