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0662" y="-6007"/>
            <a:ext cx="12213327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921400" y="2427150"/>
            <a:ext cx="6349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4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A5C-5F23-4088-9994-0B8EB8EEBFA1}" type="datetimeFigureOut">
              <a:rPr lang="es-CO" smtClean="0"/>
              <a:pPr/>
              <a:t>15/08/2018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9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124" y="11"/>
            <a:ext cx="12202753" cy="6864065"/>
            <a:chOff x="3843650" y="238125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6" name="Google Shape;466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7" name="Google Shape;467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  <p:sp>
        <p:nvSpPr>
          <p:cNvPr id="468" name="Google Shape;468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8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"/>
          <p:cNvGrpSpPr/>
          <p:nvPr/>
        </p:nvGrpSpPr>
        <p:grpSpPr>
          <a:xfrm>
            <a:off x="-10662" y="-6007"/>
            <a:ext cx="12213327" cy="6870013"/>
            <a:chOff x="328725" y="2891150"/>
            <a:chExt cx="3447625" cy="2585725"/>
          </a:xfrm>
        </p:grpSpPr>
        <p:sp>
          <p:nvSpPr>
            <p:cNvPr id="471" name="Google Shape;471;p4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6" name="Google Shape;666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67" name="Google Shape;667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5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86" y="106"/>
            <a:ext cx="12213327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6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86" y="106"/>
            <a:ext cx="12213327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23" name="Google Shape;1023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4" name="Google Shape;1024;p6"/>
          <p:cNvSpPr txBox="1">
            <a:spLocks noGrp="1"/>
          </p:cNvSpPr>
          <p:nvPr>
            <p:ph type="body" idx="1"/>
          </p:nvPr>
        </p:nvSpPr>
        <p:spPr>
          <a:xfrm>
            <a:off x="1508967" y="1773150"/>
            <a:ext cx="44528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25" name="Google Shape;1025;p6"/>
          <p:cNvSpPr txBox="1">
            <a:spLocks noGrp="1"/>
          </p:cNvSpPr>
          <p:nvPr>
            <p:ph type="body" idx="2"/>
          </p:nvPr>
        </p:nvSpPr>
        <p:spPr>
          <a:xfrm>
            <a:off x="6230071" y="1773150"/>
            <a:ext cx="44528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26" name="Google Shape;1026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1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7"/>
          <p:cNvGrpSpPr/>
          <p:nvPr/>
        </p:nvGrpSpPr>
        <p:grpSpPr>
          <a:xfrm>
            <a:off x="186" y="106"/>
            <a:ext cx="12213327" cy="6870013"/>
            <a:chOff x="3843650" y="2891150"/>
            <a:chExt cx="3447625" cy="2585725"/>
          </a:xfrm>
        </p:grpSpPr>
        <p:sp>
          <p:nvSpPr>
            <p:cNvPr id="1029" name="Google Shape;1029;p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03" name="Google Shape;1203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4" name="Google Shape;1204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05" name="Google Shape;1205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06" name="Google Shape;1206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07" name="Google Shape;1207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44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8"/>
          <p:cNvGrpSpPr/>
          <p:nvPr/>
        </p:nvGrpSpPr>
        <p:grpSpPr>
          <a:xfrm>
            <a:off x="186" y="106"/>
            <a:ext cx="12213327" cy="6870013"/>
            <a:chOff x="3843650" y="2891150"/>
            <a:chExt cx="3447625" cy="2585725"/>
          </a:xfrm>
        </p:grpSpPr>
        <p:sp>
          <p:nvSpPr>
            <p:cNvPr id="1210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84" name="Google Shape;1384;p8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85" name="Google Shape;1385;p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8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9"/>
          <p:cNvGrpSpPr/>
          <p:nvPr/>
        </p:nvGrpSpPr>
        <p:grpSpPr>
          <a:xfrm>
            <a:off x="2" y="6"/>
            <a:ext cx="12202753" cy="6864065"/>
            <a:chOff x="328725" y="238125"/>
            <a:chExt cx="3447625" cy="2585725"/>
          </a:xfrm>
        </p:grpSpPr>
        <p:sp>
          <p:nvSpPr>
            <p:cNvPr id="138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92" name="Google Shape;1492;p9"/>
          <p:cNvSpPr txBox="1">
            <a:spLocks noGrp="1"/>
          </p:cNvSpPr>
          <p:nvPr>
            <p:ph type="body" idx="1"/>
          </p:nvPr>
        </p:nvSpPr>
        <p:spPr>
          <a:xfrm>
            <a:off x="609600" y="5447700"/>
            <a:ext cx="109728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93" name="Google Shape;1493;p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5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2" y="6"/>
            <a:ext cx="12202753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30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9DF10DA8-2B76-4E1E-BBB3-2615F49E0E1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3688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3496" y="2300082"/>
            <a:ext cx="8914504" cy="1024947"/>
          </a:xfrm>
        </p:spPr>
        <p:txBody>
          <a:bodyPr/>
          <a:lstStyle/>
          <a:p>
            <a:r>
              <a:rPr lang="es-CO" dirty="0"/>
              <a:t>Diseño de procesos </a:t>
            </a:r>
            <a:r>
              <a:rPr lang="es-CO"/>
              <a:t>de software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7806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s-CO" dirty="0">
                <a:solidFill>
                  <a:schemeClr val="tx1"/>
                </a:solidFill>
              </a:rPr>
              <a:t>Cesar Alejandro Antolínez</a:t>
            </a:r>
          </a:p>
          <a:p>
            <a:r>
              <a:rPr lang="es-CO" dirty="0">
                <a:solidFill>
                  <a:schemeClr val="tx1"/>
                </a:solidFill>
              </a:rPr>
              <a:t>Daniela García Díaz</a:t>
            </a:r>
          </a:p>
          <a:p>
            <a:r>
              <a:rPr lang="es-CO" dirty="0">
                <a:solidFill>
                  <a:schemeClr val="tx1"/>
                </a:solidFill>
              </a:rPr>
              <a:t>Juan Felipe González</a:t>
            </a:r>
          </a:p>
          <a:p>
            <a:r>
              <a:rPr lang="es-CO" dirty="0">
                <a:solidFill>
                  <a:schemeClr val="tx1"/>
                </a:solidFill>
              </a:rPr>
              <a:t>Juan Pablo Lara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7046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9000" y="306264"/>
            <a:ext cx="9174000" cy="777000"/>
          </a:xfrm>
        </p:spPr>
        <p:txBody>
          <a:bodyPr/>
          <a:lstStyle/>
          <a:p>
            <a:r>
              <a:rPr lang="es-CO"/>
              <a:t>Software propio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7576" y="1083264"/>
            <a:ext cx="10575424" cy="4665000"/>
          </a:xfrm>
        </p:spPr>
        <p:txBody>
          <a:bodyPr/>
          <a:lstStyle/>
          <a:p>
            <a:r>
              <a:rPr lang="es-CO" sz="2000" b="1" dirty="0"/>
              <a:t>Problema:</a:t>
            </a:r>
            <a:r>
              <a:rPr lang="es-CO" sz="3200" dirty="0"/>
              <a:t> </a:t>
            </a:r>
            <a:r>
              <a:rPr lang="es-CO" sz="2000" dirty="0"/>
              <a:t>Se necesita un servicio rápido y útil para la consulta de información referente a la historia colombiana.</a:t>
            </a:r>
            <a:endParaRPr lang="es-CO" sz="2000" b="1" dirty="0">
              <a:latin typeface="+mj-lt"/>
            </a:endParaRPr>
          </a:p>
          <a:p>
            <a:pPr lvl="0"/>
            <a:r>
              <a:rPr lang="es-CO" sz="2000" b="1" dirty="0">
                <a:latin typeface="+mj-lt"/>
              </a:rPr>
              <a:t>Solución:</a:t>
            </a:r>
            <a:r>
              <a:rPr lang="es-CO" sz="2000" dirty="0">
                <a:latin typeface="+mj-lt"/>
              </a:rPr>
              <a:t> La idea es desarrollar una aplicación móvil que permita consultar la historia de Colombia de manera breve. </a:t>
            </a:r>
          </a:p>
          <a:p>
            <a:r>
              <a:rPr lang="es-CO" sz="2000" b="1" dirty="0"/>
              <a:t>Características y ventajas: </a:t>
            </a:r>
            <a:r>
              <a:rPr lang="es-CO" sz="2000" dirty="0"/>
              <a:t>Estará disponible en </a:t>
            </a:r>
            <a:r>
              <a:rPr lang="es-CO" sz="2000" dirty="0">
                <a:latin typeface="+mj-lt"/>
              </a:rPr>
              <a:t>IOS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2000" dirty="0">
                <a:latin typeface="+mj-lt"/>
                <a:cs typeface="Arial" panose="020B0604020202020204" pitchFamily="34" charset="0"/>
              </a:rPr>
              <a:t>Android y Windows Phon</a:t>
            </a:r>
            <a:r>
              <a:rPr lang="es-CO" sz="2000" dirty="0">
                <a:latin typeface="+mj-lt"/>
              </a:rPr>
              <a:t>e, </a:t>
            </a:r>
            <a:r>
              <a:rPr lang="es-CO" sz="2000" dirty="0"/>
              <a:t>debido a que será construida a partir de Xamarin y tendremos la posibilidad de descargar la información consultada en formato PDF a través del método “GET /page/</a:t>
            </a:r>
            <a:r>
              <a:rPr lang="es-CO" sz="2000" dirty="0" err="1"/>
              <a:t>pdf</a:t>
            </a:r>
            <a:r>
              <a:rPr lang="es-CO" sz="2000" dirty="0"/>
              <a:t>/{title}” del servicio de Wikimedia REST API.</a:t>
            </a:r>
          </a:p>
          <a:p>
            <a:pPr lvl="0"/>
            <a:r>
              <a:rPr lang="es-CO" sz="2000" b="1" dirty="0"/>
              <a:t>Características de clientes: </a:t>
            </a:r>
            <a:r>
              <a:rPr lang="es-CO" sz="2000" dirty="0"/>
              <a:t>Estará dirigido principalmente personas que deseen consultar la historia colombiana, pueden ser estudiantes, profesores, extranjeros, etc.</a:t>
            </a:r>
          </a:p>
          <a:p>
            <a:endParaRPr lang="es-CO" sz="900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5" y="494347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482" y="560294"/>
            <a:ext cx="9746188" cy="5611906"/>
          </a:xfrm>
        </p:spPr>
        <p:txBody>
          <a:bodyPr/>
          <a:lstStyle/>
          <a:p>
            <a:pPr lvl="0"/>
            <a:r>
              <a:rPr lang="es-CO" sz="2000" b="1" dirty="0"/>
              <a:t>Beneficios: </a:t>
            </a:r>
          </a:p>
          <a:p>
            <a:pPr lvl="0"/>
            <a:r>
              <a:rPr lang="es-CO" sz="2000" dirty="0"/>
              <a:t>Las personas tendrán una forma efectiva de informarse acerca de Colombia, además de que es una aplicación amigable y con información certera y confiable. Se podrá encontrar en distintos sistemas operativos móviles.</a:t>
            </a:r>
            <a:endParaRPr lang="es-CO" sz="2000" b="1" dirty="0"/>
          </a:p>
          <a:p>
            <a:pPr lvl="0"/>
            <a:r>
              <a:rPr lang="es-CO" sz="2000" b="1" dirty="0"/>
              <a:t>Competidores:</a:t>
            </a:r>
            <a:endParaRPr lang="es-CO" sz="2000" dirty="0"/>
          </a:p>
          <a:p>
            <a:r>
              <a:rPr lang="es-CO" sz="2000" dirty="0"/>
              <a:t>1.La aplicación “Historia de Colombia” desarrollada por la empresa HistoryIsFun. Fue lanzada el 21 de Junio de 2018 y cuenta con más de 1000 descargas y puntuaciones en su mayoría positivas.</a:t>
            </a:r>
          </a:p>
          <a:p>
            <a:r>
              <a:rPr lang="es-CO" sz="2000" dirty="0"/>
              <a:t>2.La aplicación “Historia de Colombia” ofrecida por la empresa Information History World Wide Channels. Tiene varios apartados de historia colombiana en Ingles y tiene más de 100 instalaciones. No ha sido punteada en la plataforma de Google Play.</a:t>
            </a:r>
          </a:p>
          <a:p>
            <a:r>
              <a:rPr lang="es-CO" sz="2000" b="1" dirty="0"/>
              <a:t>Costo del software:</a:t>
            </a:r>
          </a:p>
          <a:p>
            <a:r>
              <a:rPr lang="es-CO" sz="2000" dirty="0"/>
              <a:t>El costo promedio del software oscila entre $1.000.000 a $1.700.000.</a:t>
            </a:r>
          </a:p>
          <a:p>
            <a:endParaRPr lang="es-CO" sz="2000" b="1" dirty="0"/>
          </a:p>
          <a:p>
            <a:endParaRPr lang="es-CO" sz="1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0670" y="0"/>
            <a:ext cx="2371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681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277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Amatic SC</vt:lpstr>
      <vt:lpstr>Arial</vt:lpstr>
      <vt:lpstr>Merriweather</vt:lpstr>
      <vt:lpstr>Nathaniel template</vt:lpstr>
      <vt:lpstr>Diseño de procesos de software</vt:lpstr>
      <vt:lpstr>Software propio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procesos Software de terceros</dc:title>
  <dc:creator>Biblioteca</dc:creator>
  <cp:lastModifiedBy>Juan Pablo Lara</cp:lastModifiedBy>
  <cp:revision>11</cp:revision>
  <dcterms:created xsi:type="dcterms:W3CDTF">2018-08-15T01:17:59Z</dcterms:created>
  <dcterms:modified xsi:type="dcterms:W3CDTF">2018-08-15T22:06:13Z</dcterms:modified>
</cp:coreProperties>
</file>