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2655767"/>
            <a:ext cx="4899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2;p2"/>
          <p:cNvGrpSpPr/>
          <p:nvPr/>
        </p:nvGrpSpPr>
        <p:grpSpPr>
          <a:xfrm>
            <a:off x="557947" y="-12"/>
            <a:ext cx="1564584" cy="37667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oogle Shape;21;p2"/>
          <p:cNvGrpSpPr/>
          <p:nvPr/>
        </p:nvGrpSpPr>
        <p:grpSpPr>
          <a:xfrm rot="-5400000">
            <a:off x="7082503" y="-85393"/>
            <a:ext cx="1390929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Google Shape;33;p2"/>
          <p:cNvGrpSpPr/>
          <p:nvPr/>
        </p:nvGrpSpPr>
        <p:grpSpPr>
          <a:xfrm rot="5400000">
            <a:off x="295744" y="4098187"/>
            <a:ext cx="1852856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37;p2"/>
          <p:cNvGrpSpPr/>
          <p:nvPr/>
        </p:nvGrpSpPr>
        <p:grpSpPr>
          <a:xfrm rot="10800000">
            <a:off x="6869501" y="3216091"/>
            <a:ext cx="1768658" cy="3641927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347950" y="6178450"/>
            <a:ext cx="448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6409833"/>
            <a:ext cx="911100" cy="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FC53240-5E97-484F-BD3B-44C3FD79AAD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2517533"/>
            <a:ext cx="38913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4193139"/>
            <a:ext cx="38913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" name="Google Shape;51;p3"/>
          <p:cNvGrpSpPr/>
          <p:nvPr/>
        </p:nvGrpSpPr>
        <p:grpSpPr>
          <a:xfrm rot="-5400000">
            <a:off x="7252064" y="745375"/>
            <a:ext cx="1631643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oogle Shape;55;p3"/>
          <p:cNvGrpSpPr/>
          <p:nvPr/>
        </p:nvGrpSpPr>
        <p:grpSpPr>
          <a:xfrm rot="-5400000">
            <a:off x="536648" y="3844519"/>
            <a:ext cx="1475128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347950" y="6178450"/>
            <a:ext cx="448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1100567"/>
            <a:ext cx="3447000" cy="46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25825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6410000"/>
            <a:ext cx="911100" cy="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FC53240-5E97-484F-BD3B-44C3FD79AADF}" type="slidenum">
              <a:rPr lang="es-CO" smtClean="0"/>
              <a:t>‹Nº›</a:t>
            </a:fld>
            <a:endParaRPr lang="es-CO"/>
          </a:p>
        </p:txBody>
      </p:sp>
      <p:grpSp>
        <p:nvGrpSpPr>
          <p:cNvPr id="2" name="Google Shape;65;p4"/>
          <p:cNvGrpSpPr/>
          <p:nvPr/>
        </p:nvGrpSpPr>
        <p:grpSpPr>
          <a:xfrm>
            <a:off x="6876950" y="4453501"/>
            <a:ext cx="2267050" cy="2404500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oogle Shape;78;p4"/>
          <p:cNvGrpSpPr/>
          <p:nvPr/>
        </p:nvGrpSpPr>
        <p:grpSpPr>
          <a:xfrm>
            <a:off x="0" y="0"/>
            <a:ext cx="2266938" cy="2338933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944372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944372"/>
            <a:ext cx="336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FC53240-5E97-484F-BD3B-44C3FD79AADF}" type="slidenum">
              <a:rPr lang="es-CO" smtClean="0"/>
              <a:t>‹Nº›</a:t>
            </a:fld>
            <a:endParaRPr lang="es-CO"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782633"/>
            <a:ext cx="51387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2209800"/>
            <a:ext cx="5138700" cy="42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grpSp>
        <p:nvGrpSpPr>
          <p:cNvPr id="2" name="Google Shape;89;p5"/>
          <p:cNvGrpSpPr/>
          <p:nvPr/>
        </p:nvGrpSpPr>
        <p:grpSpPr>
          <a:xfrm>
            <a:off x="6422241" y="-83"/>
            <a:ext cx="1652475" cy="302700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oogle Shape;99;p5"/>
          <p:cNvGrpSpPr/>
          <p:nvPr/>
        </p:nvGrpSpPr>
        <p:grpSpPr>
          <a:xfrm>
            <a:off x="7106139" y="3566485"/>
            <a:ext cx="1551087" cy="3291500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944372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782633"/>
            <a:ext cx="51387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2229733"/>
            <a:ext cx="2494200" cy="4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2229733"/>
            <a:ext cx="2494200" cy="4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FC53240-5E97-484F-BD3B-44C3FD79AADF}" type="slidenum">
              <a:rPr lang="es-CO" smtClean="0"/>
              <a:t>‹Nº›</a:t>
            </a:fld>
            <a:endParaRPr lang="es-CO"/>
          </a:p>
        </p:txBody>
      </p:sp>
      <p:grpSp>
        <p:nvGrpSpPr>
          <p:cNvPr id="2" name="Google Shape;118;p6"/>
          <p:cNvGrpSpPr/>
          <p:nvPr/>
        </p:nvGrpSpPr>
        <p:grpSpPr>
          <a:xfrm>
            <a:off x="6489151" y="0"/>
            <a:ext cx="1882725" cy="32616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oogle Shape;132;p6"/>
          <p:cNvGrpSpPr/>
          <p:nvPr/>
        </p:nvGrpSpPr>
        <p:grpSpPr>
          <a:xfrm>
            <a:off x="6488950" y="4375184"/>
            <a:ext cx="2149388" cy="24828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944372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782633"/>
            <a:ext cx="51387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FC53240-5E97-484F-BD3B-44C3FD79AADF}" type="slidenum">
              <a:rPr lang="es-CO" smtClean="0"/>
              <a:t>‹Nº›</a:t>
            </a:fld>
            <a:endParaRPr lang="es-CO"/>
          </a:p>
        </p:txBody>
      </p:sp>
      <p:grpSp>
        <p:nvGrpSpPr>
          <p:cNvPr id="2" name="Google Shape;188;p8"/>
          <p:cNvGrpSpPr/>
          <p:nvPr/>
        </p:nvGrpSpPr>
        <p:grpSpPr>
          <a:xfrm>
            <a:off x="6707939" y="3930667"/>
            <a:ext cx="1732075" cy="2927317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oogle Shape;207;p8"/>
          <p:cNvGrpSpPr/>
          <p:nvPr/>
        </p:nvGrpSpPr>
        <p:grpSpPr>
          <a:xfrm rot="10800000">
            <a:off x="6518889" y="-15"/>
            <a:ext cx="1551087" cy="3291500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944372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586000"/>
            <a:ext cx="2122500" cy="56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FC53240-5E97-484F-BD3B-44C3FD79AAD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 half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944372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FC53240-5E97-484F-BD3B-44C3FD79AAD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 thir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944372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FC53240-5E97-484F-BD3B-44C3FD79AAD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82633"/>
            <a:ext cx="51387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09800"/>
            <a:ext cx="5138700" cy="4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FFC53240-5E97-484F-BD3B-44C3FD79AADF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07704" y="1412776"/>
            <a:ext cx="5113821" cy="1853287"/>
          </a:xfrm>
        </p:spPr>
        <p:txBody>
          <a:bodyPr/>
          <a:lstStyle/>
          <a:p>
            <a:r>
              <a:rPr lang="es-CO" dirty="0"/>
              <a:t>Diseño de procesos de software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059832" y="4509120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Cesar Alejandro Antolínez</a:t>
            </a:r>
          </a:p>
          <a:p>
            <a:pPr algn="ctr"/>
            <a:r>
              <a:rPr lang="es-CO" dirty="0"/>
              <a:t>Daniela García Días</a:t>
            </a:r>
          </a:p>
          <a:p>
            <a:pPr algn="ctr"/>
            <a:r>
              <a:rPr lang="es-CO" dirty="0"/>
              <a:t>Juan Felipe González</a:t>
            </a:r>
          </a:p>
          <a:p>
            <a:pPr algn="ctr"/>
            <a:r>
              <a:rPr lang="es-CO" dirty="0"/>
              <a:t>Juan Pablo Lara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404664"/>
            <a:ext cx="7632848" cy="864095"/>
          </a:xfrm>
        </p:spPr>
        <p:txBody>
          <a:bodyPr/>
          <a:lstStyle/>
          <a:p>
            <a:r>
              <a:rPr lang="es-CO" dirty="0"/>
              <a:t>Software de terceros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1268760"/>
            <a:ext cx="7632848" cy="4104455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s-CO" sz="1800" b="1" dirty="0">
                <a:latin typeface="+mj-lt"/>
                <a:ea typeface="Microsoft Himalaya" pitchFamily="2" charset="0"/>
                <a:cs typeface="Microsoft Himalaya" pitchFamily="2" charset="0"/>
              </a:rPr>
              <a:t>Problema</a:t>
            </a:r>
            <a:r>
              <a:rPr lang="es-CO" sz="1800" dirty="0">
                <a:latin typeface="+mj-lt"/>
                <a:ea typeface="Microsoft Himalaya" pitchFamily="2" charset="0"/>
                <a:cs typeface="Microsoft Himalaya" pitchFamily="2" charset="0"/>
              </a:rPr>
              <a:t>: El cliente requiere de un servicio confiable de entrega de correos para poder enviar notificaciones, memorandos y cualquier tipo de contenido.  Actualmente, este contenido se entrega en físico o por correo personal, lo que ocasiona un bajo control en la calidad de la información, dificultad para compartir esta información con un grupo grande de empleados, y por supuesto, pérdida de tiempo y dinero</a:t>
            </a:r>
            <a:r>
              <a:rPr lang="es-CO" sz="1800" dirty="0">
                <a:latin typeface="+mj-lt"/>
              </a:rPr>
              <a:t>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555776" y="3140968"/>
            <a:ext cx="5832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O" b="1" dirty="0"/>
              <a:t>Producto</a:t>
            </a:r>
            <a:r>
              <a:rPr lang="es-CO" dirty="0"/>
              <a:t>: Correo corporativo que usa el sistema de Google, mediante APIS1 que proporcionan varios servicios web RestFul para poder hacer uso de diferentes características.</a:t>
            </a:r>
          </a:p>
          <a:p>
            <a:pPr>
              <a:buFont typeface="Arial" pitchFamily="34" charset="0"/>
              <a:buChar char="•"/>
            </a:pPr>
            <a:r>
              <a:rPr lang="es-CO" b="1" dirty="0"/>
              <a:t>Características cliente</a:t>
            </a:r>
            <a:r>
              <a:rPr lang="es-CO" dirty="0"/>
              <a:t>:</a:t>
            </a:r>
          </a:p>
          <a:p>
            <a:r>
              <a:rPr lang="es-CO" dirty="0"/>
              <a:t>Es una empresa que cuenta de 50 a 100 empleados entre los 18 y 50 años de edad. Serán comunicadores de sus tareas y funciones a todos los miembros de la empresa</a:t>
            </a:r>
          </a:p>
          <a:p>
            <a:pPr>
              <a:buFont typeface="Arial" pitchFamily="34" charset="0"/>
              <a:buChar char="•"/>
            </a:pPr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zoho mail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920334" y="0"/>
            <a:ext cx="2223666" cy="2223666"/>
          </a:xfrm>
          <a:prstGeom prst="rect">
            <a:avLst/>
          </a:prstGeom>
          <a:noFill/>
        </p:spPr>
      </p:pic>
      <p:sp>
        <p:nvSpPr>
          <p:cNvPr id="2" name="1 CuadroTexto"/>
          <p:cNvSpPr txBox="1"/>
          <p:nvPr/>
        </p:nvSpPr>
        <p:spPr>
          <a:xfrm>
            <a:off x="611560" y="476672"/>
            <a:ext cx="7848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O" b="1" dirty="0"/>
              <a:t>Ventajas y beneficios:</a:t>
            </a:r>
          </a:p>
          <a:p>
            <a:r>
              <a:rPr lang="es-CO" dirty="0"/>
              <a:t>Permite agilizar todas las comunicaciones que se requieran entre los empleados, organizar a los empleados a través de grupos. Brinda estabilidad al sistema, integrar cualquier sistema que sea propio de la empresa. Ejemplo: Si se tiene un sistema de facturación, se podrá integrar el API para que se comunique a la gerencia, cuando se genere una factura. </a:t>
            </a:r>
          </a:p>
          <a:p>
            <a:pPr>
              <a:buFont typeface="Arial" pitchFamily="34" charset="0"/>
              <a:buChar char="•"/>
            </a:pPr>
            <a:r>
              <a:rPr lang="es-CO" b="1" dirty="0"/>
              <a:t>Características producto:</a:t>
            </a:r>
          </a:p>
          <a:p>
            <a:r>
              <a:rPr lang="es-CO" dirty="0"/>
              <a:t>Leer los mensajes de un correo, enviar correos, buscar entre mensajes e hilos de un correo, filtrar correos. • Configurar el correo mediante un dominio propio o una IP estática. • Manejo sencillo y amigable del correo, como si fuese el personal, pero con credenciales de la entidad. • Compartir y programar calendarios, tareas, contactos y editar elementos en la nube. • Seguridad a partir de firewalls, antivirus y filtros avanzados anti-</a:t>
            </a:r>
            <a:r>
              <a:rPr lang="es-CO" dirty="0" err="1"/>
              <a:t>spam</a:t>
            </a:r>
            <a:r>
              <a:rPr lang="es-CO" dirty="0"/>
              <a:t>. </a:t>
            </a:r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4149080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O" b="1" dirty="0"/>
              <a:t>Costo software: </a:t>
            </a:r>
            <a:r>
              <a:rPr lang="es-CO" dirty="0"/>
              <a:t>El precio promedio del software oscila entre los 5.000.000 a 5.500.000</a:t>
            </a:r>
          </a:p>
          <a:p>
            <a:endParaRPr lang="es-CO" dirty="0"/>
          </a:p>
          <a:p>
            <a:pPr>
              <a:buFont typeface="Arial" pitchFamily="34" charset="0"/>
              <a:buChar char="•"/>
            </a:pPr>
            <a:r>
              <a:rPr lang="es-CO" b="1" dirty="0"/>
              <a:t>Competidores: </a:t>
            </a:r>
            <a:r>
              <a:rPr lang="es-CO" dirty="0" err="1"/>
              <a:t>Gmail</a:t>
            </a:r>
            <a:r>
              <a:rPr lang="es-CO" dirty="0"/>
              <a:t>, </a:t>
            </a:r>
            <a:r>
              <a:rPr lang="es-CO" dirty="0" err="1"/>
              <a:t>Zoho</a:t>
            </a:r>
            <a:r>
              <a:rPr lang="es-CO" dirty="0"/>
              <a:t> mail, Outlook, </a:t>
            </a:r>
            <a:r>
              <a:rPr lang="es-CO" dirty="0" err="1"/>
              <a:t>Yahoo</a:t>
            </a:r>
            <a:r>
              <a:rPr lang="es-CO" dirty="0"/>
              <a:t>, </a:t>
            </a:r>
            <a:endParaRPr lang="es-CO" b="1" dirty="0"/>
          </a:p>
          <a:p>
            <a:endParaRPr lang="es-CO" dirty="0"/>
          </a:p>
        </p:txBody>
      </p:sp>
      <p:pic>
        <p:nvPicPr>
          <p:cNvPr id="1026" name="Picture 2" descr="Resultado de imagen para gma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5157192"/>
            <a:ext cx="2479626" cy="1193138"/>
          </a:xfrm>
          <a:prstGeom prst="rect">
            <a:avLst/>
          </a:prstGeom>
          <a:noFill/>
        </p:spPr>
      </p:pic>
      <p:pic>
        <p:nvPicPr>
          <p:cNvPr id="1030" name="Picture 6" descr="Resultado de imagen para yaho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301208"/>
            <a:ext cx="1080120" cy="1080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338</Words>
  <Application>Microsoft Office PowerPoint</Application>
  <PresentationFormat>Presentación en pantalla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Arial</vt:lpstr>
      <vt:lpstr>Barlow</vt:lpstr>
      <vt:lpstr>Barlow Light</vt:lpstr>
      <vt:lpstr>Calibri</vt:lpstr>
      <vt:lpstr>Microsoft Himalaya</vt:lpstr>
      <vt:lpstr>Miriam Libre</vt:lpstr>
      <vt:lpstr>Work Sans</vt:lpstr>
      <vt:lpstr>Roderigo template</vt:lpstr>
      <vt:lpstr>Diseño de procesos de software</vt:lpstr>
      <vt:lpstr>Software de terceros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Daniela G</dc:creator>
  <cp:lastModifiedBy>Juan Pablo Lara</cp:lastModifiedBy>
  <cp:revision>14</cp:revision>
  <dcterms:created xsi:type="dcterms:W3CDTF">2018-08-15T15:32:02Z</dcterms:created>
  <dcterms:modified xsi:type="dcterms:W3CDTF">2018-08-15T22:08:55Z</dcterms:modified>
</cp:coreProperties>
</file>