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edondar Retângulo em um Canto Diagonal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8F4BAB2-D129-459B-9499-95400400069C}" type="datetimeFigureOut">
              <a:rPr lang="pt-BR" smtClean="0"/>
              <a:t>06/11/2014</a:t>
            </a:fld>
            <a:endParaRPr lang="pt-BR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BC53954-1DEB-41CB-B5C3-3C714064B0F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F4BAB2-D129-459B-9499-95400400069C}" type="datetimeFigureOut">
              <a:rPr lang="pt-BR" smtClean="0"/>
              <a:t>06/11/2014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C53954-1DEB-41CB-B5C3-3C714064B0F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F4BAB2-D129-459B-9499-95400400069C}" type="datetimeFigureOut">
              <a:rPr lang="pt-BR" smtClean="0"/>
              <a:t>06/11/2014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C53954-1DEB-41CB-B5C3-3C714064B0F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F4BAB2-D129-459B-9499-95400400069C}" type="datetimeFigureOut">
              <a:rPr lang="pt-BR" smtClean="0"/>
              <a:t>06/11/2014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C53954-1DEB-41CB-B5C3-3C714064B0F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8F4BAB2-D129-459B-9499-95400400069C}" type="datetimeFigureOut">
              <a:rPr lang="pt-BR" smtClean="0"/>
              <a:t>06/11/2014</a:t>
            </a:fld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BC53954-1DEB-41CB-B5C3-3C714064B0F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F4BAB2-D129-459B-9499-95400400069C}" type="datetimeFigureOut">
              <a:rPr lang="pt-BR" smtClean="0"/>
              <a:t>06/11/2014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BC53954-1DEB-41CB-B5C3-3C714064B0F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F4BAB2-D129-459B-9499-95400400069C}" type="datetimeFigureOut">
              <a:rPr lang="pt-BR" smtClean="0"/>
              <a:t>06/11/2014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BC53954-1DEB-41CB-B5C3-3C714064B0F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F4BAB2-D129-459B-9499-95400400069C}" type="datetimeFigureOut">
              <a:rPr lang="pt-BR" smtClean="0"/>
              <a:t>06/11/2014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C53954-1DEB-41CB-B5C3-3C714064B0F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F4BAB2-D129-459B-9499-95400400069C}" type="datetimeFigureOut">
              <a:rPr lang="pt-BR" smtClean="0"/>
              <a:t>06/11/2014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C53954-1DEB-41CB-B5C3-3C714064B0F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8F4BAB2-D129-459B-9499-95400400069C}" type="datetimeFigureOut">
              <a:rPr lang="pt-BR" smtClean="0"/>
              <a:t>06/11/2014</a:t>
            </a:fld>
            <a:endParaRPr lang="pt-BR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BC53954-1DEB-41CB-B5C3-3C714064B0F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8F4BAB2-D129-459B-9499-95400400069C}" type="datetimeFigureOut">
              <a:rPr lang="pt-BR" smtClean="0"/>
              <a:t>06/11/2014</a:t>
            </a:fld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BC53954-1DEB-41CB-B5C3-3C714064B0F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edondar Retângulo em um Canto Diagonal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A8F4BAB2-D129-459B-9499-95400400069C}" type="datetimeFigureOut">
              <a:rPr lang="pt-BR" smtClean="0"/>
              <a:t>06/11/2014</a:t>
            </a:fld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BC53954-1DEB-41CB-B5C3-3C714064B0F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27584" y="980728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/>
              <a:t>Estratégias dos Testes de Integração</a:t>
            </a:r>
            <a:endParaRPr lang="pt-BR" sz="5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899592" y="3717032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/>
              <a:t>Grupo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3568" y="404664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/>
              <a:t>Servidor</a:t>
            </a:r>
            <a:endParaRPr lang="pt-BR" sz="4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1412776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Estratégia Incremental</a:t>
            </a:r>
          </a:p>
          <a:p>
            <a:r>
              <a:rPr lang="pt-BR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Integração </a:t>
            </a:r>
            <a:r>
              <a:rPr lang="pt-BR" sz="36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bottom-up</a:t>
            </a:r>
            <a:endParaRPr lang="pt-BR" sz="3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27584" y="3140968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Módulos</a:t>
            </a:r>
            <a:endParaRPr lang="pt-BR" sz="3200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9552" y="3933056"/>
            <a:ext cx="158417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 smtClean="0"/>
              <a:t>Salas</a:t>
            </a:r>
            <a:endParaRPr lang="pt-BR" sz="4400" dirty="0"/>
          </a:p>
        </p:txBody>
      </p:sp>
      <p:sp>
        <p:nvSpPr>
          <p:cNvPr id="8" name="Retângulo 7"/>
          <p:cNvSpPr/>
          <p:nvPr/>
        </p:nvSpPr>
        <p:spPr>
          <a:xfrm>
            <a:off x="3347864" y="3933056"/>
            <a:ext cx="172819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 smtClean="0"/>
              <a:t>Jogos</a:t>
            </a:r>
            <a:endParaRPr lang="pt-BR" sz="4400" dirty="0"/>
          </a:p>
        </p:txBody>
      </p:sp>
      <p:sp>
        <p:nvSpPr>
          <p:cNvPr id="9" name="Retângulo 8"/>
          <p:cNvSpPr/>
          <p:nvPr/>
        </p:nvSpPr>
        <p:spPr>
          <a:xfrm>
            <a:off x="6084168" y="3933056"/>
            <a:ext cx="244827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smtClean="0"/>
              <a:t>Jogadas</a:t>
            </a:r>
          </a:p>
        </p:txBody>
      </p:sp>
      <p:sp>
        <p:nvSpPr>
          <p:cNvPr id="10" name="Seta para a direita 9"/>
          <p:cNvSpPr/>
          <p:nvPr/>
        </p:nvSpPr>
        <p:spPr>
          <a:xfrm>
            <a:off x="2483768" y="4149080"/>
            <a:ext cx="57606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5292080" y="4149080"/>
            <a:ext cx="57606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3568" y="404664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/>
              <a:t>Cliente</a:t>
            </a:r>
            <a:endParaRPr lang="pt-BR" sz="4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11560" y="1628800"/>
            <a:ext cx="82089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Estratégia </a:t>
            </a:r>
            <a:r>
              <a:rPr lang="pt-BR" sz="36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bigbang</a:t>
            </a:r>
            <a:r>
              <a:rPr lang="pt-BR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pt-BR" sz="1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“</a:t>
            </a:r>
            <a:r>
              <a:rPr lang="pt-BR" sz="16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 tempo ruge e a </a:t>
            </a:r>
            <a:r>
              <a:rPr lang="pt-BR" sz="16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sapucaí</a:t>
            </a:r>
            <a:r>
              <a:rPr lang="pt-BR" sz="16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é grande</a:t>
            </a:r>
            <a:r>
              <a:rPr lang="pt-BR" sz="1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”</a:t>
            </a:r>
            <a:endParaRPr lang="pt-BR" sz="1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27584" y="3140968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Módulos</a:t>
            </a:r>
            <a:endParaRPr lang="pt-BR" sz="3200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7544" y="3645024"/>
            <a:ext cx="158417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 smtClean="0"/>
              <a:t>UI</a:t>
            </a:r>
            <a:endParaRPr lang="pt-BR" sz="4400" dirty="0"/>
          </a:p>
        </p:txBody>
      </p:sp>
      <p:sp>
        <p:nvSpPr>
          <p:cNvPr id="8" name="Retângulo 7"/>
          <p:cNvSpPr/>
          <p:nvPr/>
        </p:nvSpPr>
        <p:spPr>
          <a:xfrm>
            <a:off x="3203848" y="4365104"/>
            <a:ext cx="252028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Controladores</a:t>
            </a:r>
            <a:endParaRPr lang="pt-BR" sz="2800" dirty="0"/>
          </a:p>
        </p:txBody>
      </p:sp>
      <p:sp>
        <p:nvSpPr>
          <p:cNvPr id="9" name="Retângulo 8"/>
          <p:cNvSpPr/>
          <p:nvPr/>
        </p:nvSpPr>
        <p:spPr>
          <a:xfrm>
            <a:off x="395536" y="5229200"/>
            <a:ext cx="171078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smtClean="0"/>
              <a:t>IA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732240" y="4365104"/>
            <a:ext cx="208823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Jogadas</a:t>
            </a:r>
          </a:p>
        </p:txBody>
      </p:sp>
      <p:sp>
        <p:nvSpPr>
          <p:cNvPr id="13" name="Seta para a direita 12"/>
          <p:cNvSpPr/>
          <p:nvPr/>
        </p:nvSpPr>
        <p:spPr>
          <a:xfrm>
            <a:off x="2411760" y="4509120"/>
            <a:ext cx="57606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>
            <a:off x="5940152" y="4581128"/>
            <a:ext cx="57606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ção">
  <a:themeElements>
    <a:clrScheme name="Fundição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ção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undiçã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60</TotalTime>
  <Words>34</Words>
  <Application>Microsoft Office PowerPoint</Application>
  <PresentationFormat>Apresentação na tela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Fundição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Felipe Godoy</dc:creator>
  <cp:lastModifiedBy>Felipe Godoy</cp:lastModifiedBy>
  <cp:revision>7</cp:revision>
  <dcterms:created xsi:type="dcterms:W3CDTF">2014-11-07T01:58:43Z</dcterms:created>
  <dcterms:modified xsi:type="dcterms:W3CDTF">2014-11-07T02:59:34Z</dcterms:modified>
</cp:coreProperties>
</file>