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9e607e38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9e607e38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9e607e38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9e607e38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e607e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e607e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521616ea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521616ea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9e607e38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9e607e38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e607e38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9e607e38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9e607e38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9e607e38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9e607e38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9e607e38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9e607e38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9e607e38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9e607e38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9e607e38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6500" y="779850"/>
            <a:ext cx="52146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Old car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88"/>
              <a:t>Precios de autos usados.</a:t>
            </a:r>
            <a:endParaRPr sz="28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00" y="4122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Felipe Gonzalez.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CodingDojo - DataScience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</a:t>
            </a:r>
            <a:r>
              <a:rPr lang="es-419"/>
              <a:t>del modelo</a:t>
            </a:r>
            <a:r>
              <a:rPr lang="es-419"/>
              <a:t> aplicado.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77"/>
              <a:t>Random Forest Regressor</a:t>
            </a:r>
            <a:endParaRPr sz="2577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809000"/>
            <a:ext cx="26043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Efectividad: 76%.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Optimizado.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4500"/>
            <a:ext cx="3870600" cy="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5386500" y="2781000"/>
            <a:ext cx="1552500" cy="148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>
                <a:solidFill>
                  <a:srgbClr val="FF0000"/>
                </a:solidFill>
              </a:rPr>
              <a:t>76</a:t>
            </a:r>
            <a:r>
              <a:rPr lang="es-419" sz="1600">
                <a:solidFill>
                  <a:srgbClr val="FF0000"/>
                </a:solidFill>
              </a:rPr>
              <a:t>%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No se recomienda la </a:t>
            </a:r>
            <a:r>
              <a:rPr lang="es-419"/>
              <a:t>implementación</a:t>
            </a:r>
            <a:r>
              <a:rPr lang="es-419"/>
              <a:t> del modelo de machine learning implementado con el conjunto de datos actual, dado su bajo rendimiento.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Mejoras</a:t>
            </a:r>
            <a:r>
              <a:rPr lang="es-419"/>
              <a:t>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Es posible aplicar mayor robustez al modelo agregando al conjunto de datos mas </a:t>
            </a:r>
            <a:r>
              <a:rPr lang="es-419"/>
              <a:t>características</a:t>
            </a:r>
            <a:r>
              <a:rPr lang="es-419"/>
              <a:t>, como la potencia (caballos de fuerza)del </a:t>
            </a:r>
            <a:r>
              <a:rPr lang="es-419"/>
              <a:t>vehículo</a:t>
            </a:r>
            <a:r>
              <a:rPr lang="es-419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Implementar modelo de red neuronal.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Conjunto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Objetivo.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Visualizaciones.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Resultados modelo de ML.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Conclusion.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445025"/>
            <a:ext cx="4200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 de datos.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Caracteristicas post procesamiento.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50" y="1800825"/>
            <a:ext cx="2952891" cy="17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Predecir el valor de un auto dadas sus </a:t>
            </a:r>
            <a:r>
              <a:rPr lang="es-419"/>
              <a:t>características</a:t>
            </a:r>
            <a:r>
              <a:rPr lang="es-419"/>
              <a:t>, aplicando un modelo de machine learning.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800" y="1990472"/>
            <a:ext cx="3662700" cy="26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Kilometraje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11700" y="1485000"/>
            <a:ext cx="37248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El kilometraje analizado muestra tendencias naturales en un </a:t>
            </a:r>
            <a:r>
              <a:rPr lang="es-419"/>
              <a:t>vehículo.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Mientras mas antiguo es, mas kilometraje tiene.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913" y="1136650"/>
            <a:ext cx="49053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Precio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11700" y="1647000"/>
            <a:ext cx="36534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Tendencia natural al alza.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Promovida de nuevas </a:t>
            </a:r>
            <a:r>
              <a:rPr lang="es-419"/>
              <a:t>tecnologías</a:t>
            </a:r>
            <a:r>
              <a:rPr lang="es-419"/>
              <a:t>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13" y="1127125"/>
            <a:ext cx="48672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 de manufactura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674000"/>
            <a:ext cx="37011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Relativamente nuevos.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650" y="1152475"/>
            <a:ext cx="48196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combustibles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1700" y="1755000"/>
            <a:ext cx="41028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Dominancia de combustibles </a:t>
            </a:r>
            <a:r>
              <a:rPr lang="es-419"/>
              <a:t>fósiles</a:t>
            </a:r>
            <a:r>
              <a:rPr lang="es-419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cng: gas natural comprimido.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lpg: gas </a:t>
            </a:r>
            <a:r>
              <a:rPr lang="es-419"/>
              <a:t>licuado</a:t>
            </a:r>
            <a:r>
              <a:rPr lang="es-419"/>
              <a:t> del petroleo.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900" y="1170125"/>
            <a:ext cx="4424700" cy="302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aprendizaje </a:t>
            </a:r>
            <a:r>
              <a:rPr lang="es-419"/>
              <a:t>automático</a:t>
            </a:r>
            <a:r>
              <a:rPr lang="es-419"/>
              <a:t> aplicado.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606500"/>
            <a:ext cx="36573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busca predecir un valor objetivo, que es el precio de un </a:t>
            </a:r>
            <a:r>
              <a:rPr lang="es-419"/>
              <a:t>vehículo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Random Forest Regressor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