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daa5c791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daa5c791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daa5c791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daa5c79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daa5c79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daa5c79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daa5c79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daa5c79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e607e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e607e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daa5c79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daa5c79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521616ea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521616ea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aa5c79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aa5c79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aa5c79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daa5c79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daa5c79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daa5c79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aa5c79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daa5c79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aa5c79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daa5c79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6500" y="779850"/>
            <a:ext cx="52146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Old car prices.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88"/>
              <a:t>Precios de autos usados.</a:t>
            </a:r>
            <a:endParaRPr sz="288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000" y="4122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Felipe Gonzalez.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CodingDojo - DataScience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732925" y="1567550"/>
            <a:ext cx="295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Kilometraje del </a:t>
            </a:r>
            <a:r>
              <a:rPr lang="es-419"/>
              <a:t>vehículo</a:t>
            </a:r>
            <a:r>
              <a:rPr lang="es-419"/>
              <a:t> disminuye </a:t>
            </a:r>
            <a:r>
              <a:rPr lang="es-419"/>
              <a:t>según</a:t>
            </a:r>
            <a:r>
              <a:rPr lang="es-419"/>
              <a:t> año de manufactura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088" y="1299125"/>
            <a:ext cx="49053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732925" y="1567550"/>
            <a:ext cx="295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Precio </a:t>
            </a:r>
            <a:r>
              <a:rPr lang="es-419"/>
              <a:t>del vehículo aumenta según año de manufactura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563" y="1289600"/>
            <a:ext cx="48672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732925" y="1567550"/>
            <a:ext cx="295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Precio del vehículo aumenta según año de manufactura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75" y="1215875"/>
            <a:ext cx="4692125" cy="35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Conclusion.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El conjunto de datos </a:t>
            </a:r>
            <a:r>
              <a:rPr lang="es-419"/>
              <a:t>contenía</a:t>
            </a:r>
            <a:r>
              <a:rPr lang="es-419"/>
              <a:t> </a:t>
            </a:r>
            <a:r>
              <a:rPr lang="es-419"/>
              <a:t>características</a:t>
            </a:r>
            <a:r>
              <a:rPr lang="es-419"/>
              <a:t> o columnas que </a:t>
            </a:r>
            <a:r>
              <a:rPr lang="es-419"/>
              <a:t>debían</a:t>
            </a:r>
            <a:r>
              <a:rPr lang="es-419"/>
              <a:t> ser preparadas para su procesamiento.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El papel llevado a cabo por Python y Pandas es fundamental para la limpieza y </a:t>
            </a:r>
            <a:r>
              <a:rPr lang="es-419"/>
              <a:t>análisis</a:t>
            </a:r>
            <a:r>
              <a:rPr lang="es-419"/>
              <a:t> de los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Este tipo de </a:t>
            </a:r>
            <a:r>
              <a:rPr lang="es-419"/>
              <a:t>desafíos</a:t>
            </a:r>
            <a:r>
              <a:rPr lang="es-419"/>
              <a:t> nos acerca a </a:t>
            </a:r>
            <a:r>
              <a:rPr lang="es-419"/>
              <a:t>problemáticas</a:t>
            </a:r>
            <a:r>
              <a:rPr lang="es-419"/>
              <a:t> que pueden ser </a:t>
            </a:r>
            <a:r>
              <a:rPr lang="es-419"/>
              <a:t>más</a:t>
            </a:r>
            <a:r>
              <a:rPr lang="es-419"/>
              <a:t> comunes en entornos laborales.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Antecedentes y objetivo.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Conjunto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Librerías</a:t>
            </a:r>
            <a:r>
              <a:rPr lang="es-419"/>
              <a:t> utilizadas.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Limpieza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Visualizaciones.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Desafios encontrados.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445025"/>
            <a:ext cx="42005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Antecedentes y </a:t>
            </a:r>
            <a:r>
              <a:rPr lang="es-419"/>
              <a:t>objetivos</a:t>
            </a:r>
            <a:r>
              <a:rPr lang="es-419"/>
              <a:t>.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Predecir el valor de un </a:t>
            </a:r>
            <a:r>
              <a:rPr lang="es-419"/>
              <a:t>vehículo</a:t>
            </a:r>
            <a:r>
              <a:rPr lang="es-419"/>
              <a:t> dadas las </a:t>
            </a:r>
            <a:r>
              <a:rPr lang="es-419"/>
              <a:t>características del conjunto de datos.</a:t>
            </a:r>
            <a:br>
              <a:rPr lang="es-419"/>
            </a:b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 Correcto procesamiento de datos para una predicción óptima mediante modelos de machine learning.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 de datos.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76875" y="1567550"/>
            <a:ext cx="299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Características</a:t>
            </a:r>
            <a:r>
              <a:rPr lang="es-419"/>
              <a:t> originales.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10 columnas.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5512 registros.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Sin registros nulos o duplicados.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475" y="1307850"/>
            <a:ext cx="35909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exploratorio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Dada la premisa que no tenemos nulos ni filas duplicadas, se realiza el </a:t>
            </a:r>
            <a:r>
              <a:rPr lang="es-419"/>
              <a:t>análisis</a:t>
            </a:r>
            <a:r>
              <a:rPr lang="es-419"/>
              <a:t> de las </a:t>
            </a:r>
            <a:r>
              <a:rPr lang="es-419"/>
              <a:t>características</a:t>
            </a:r>
            <a:r>
              <a:rPr lang="es-419"/>
              <a:t> del conjunto de datos.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Columna “Unnamed: 0” eliminada, pues representa un index que Pandas puede entregar por defecto.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Un rapido analisis por modelo y año nos muestra </a:t>
            </a:r>
            <a:r>
              <a:rPr lang="es-419"/>
              <a:t>inconsistencia</a:t>
            </a:r>
            <a:r>
              <a:rPr lang="es-419"/>
              <a:t> en la columna “engine”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exploratorio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806125"/>
            <a:ext cx="29298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Filtro de data por modelo y año utilizado.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Se aprecian distintas cilindradas para el mismo modelo de auto. 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Columna “engine” eliminada.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777651" cy="3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850" y="2104275"/>
            <a:ext cx="3218700" cy="20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exploratorio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492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En cuanto a la columna “car_prices_in_rupee”</a:t>
            </a:r>
            <a:br>
              <a:rPr lang="es-419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esta </a:t>
            </a:r>
            <a:r>
              <a:rPr lang="es-419"/>
              <a:t>contenía</a:t>
            </a:r>
            <a:r>
              <a:rPr lang="es-419"/>
              <a:t> caracteres que </a:t>
            </a:r>
            <a:r>
              <a:rPr lang="es-419"/>
              <a:t>deben</a:t>
            </a:r>
            <a:r>
              <a:rPr lang="es-419"/>
              <a:t> ser eliminados y unidades de valores como Lakh y Crore (10^5, 10^7)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Las unidades fueron reemplazadas por su valor </a:t>
            </a:r>
            <a:r>
              <a:rPr lang="es-419"/>
              <a:t>numérico</a:t>
            </a:r>
            <a:r>
              <a:rPr lang="es-419"/>
              <a:t>.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850" y="1673088"/>
            <a:ext cx="21145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475" y="2984000"/>
            <a:ext cx="6534925" cy="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exploratorio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columna “car_prices_in_rupee”</a:t>
            </a:r>
            <a:br>
              <a:rPr lang="es-419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Al ser valores </a:t>
            </a:r>
            <a:r>
              <a:rPr lang="es-419"/>
              <a:t>numéricos</a:t>
            </a:r>
            <a:r>
              <a:rPr lang="es-419"/>
              <a:t> ahora, pueden multiplicarse con bucle for.</a:t>
            </a:r>
            <a:br>
              <a:rPr lang="es-419"/>
            </a:b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Por ultimo, es multiplicado por 0.012 para tener el valor convertido a dolares.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7550"/>
            <a:ext cx="3820750" cy="99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500" y="3385225"/>
            <a:ext cx="7334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exploratorio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289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La columna “kms_driven” fue convertida a 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Mientras que “ownership” al ser ordinal, fue transformada a </a:t>
            </a:r>
            <a:r>
              <a:rPr lang="es-419"/>
              <a:t>número</a:t>
            </a:r>
            <a:r>
              <a:rPr lang="es-419"/>
              <a:t>.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400" y="1715963"/>
            <a:ext cx="43719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4103675"/>
            <a:ext cx="7765775" cy="3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