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8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20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4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7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6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C184-100F-4714-A10D-9342CE5B45EB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4B3350-4F66-45A9-BC01-EB11F8450FE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1653" y="2468880"/>
            <a:ext cx="8637073" cy="822598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Gerenciamento de riscos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469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vida financeira saudável ajuda os usuários a realizar o controle de sua gestão financeira pessoal.</a:t>
            </a:r>
          </a:p>
          <a:p>
            <a:r>
              <a:rPr lang="pt-BR" dirty="0"/>
              <a:t>A funcionalidade do sistema </a:t>
            </a:r>
            <a:r>
              <a:rPr lang="pt-BR" dirty="0" smtClean="0"/>
              <a:t>ajuda o usuário com e-</a:t>
            </a:r>
            <a:r>
              <a:rPr lang="pt-BR" dirty="0" err="1" smtClean="0"/>
              <a:t>mails,segurança,atendimento</a:t>
            </a:r>
            <a:r>
              <a:rPr lang="pt-BR" dirty="0" smtClean="0"/>
              <a:t> online, integração com outros aplicativos.</a:t>
            </a:r>
          </a:p>
          <a:p>
            <a:r>
              <a:rPr lang="pt-BR" dirty="0" smtClean="0"/>
              <a:t>O sistema mostra explicitamente todas as informações requeridas do usuário tendo em vista o quanto ele gastou, economizou e assim por diante.</a:t>
            </a:r>
          </a:p>
          <a:p>
            <a:r>
              <a:rPr lang="pt-BR" dirty="0" smtClean="0"/>
              <a:t>O sistema possui uma criptografia dos relatórios, tem uma base de backup onde o usuário consegue recuperar seus </a:t>
            </a:r>
            <a:r>
              <a:rPr lang="pt-BR" dirty="0" err="1" smtClean="0"/>
              <a:t>dados,autenticação</a:t>
            </a:r>
            <a:r>
              <a:rPr lang="pt-BR" dirty="0" smtClean="0"/>
              <a:t> para confirmar se é o próprio usuário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5029" y="2416629"/>
            <a:ext cx="10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desempenho o sistema aguenta vários cadastros, armazenamento em nuvem, constante manutenção para garantir um bom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é composto por </a:t>
            </a:r>
            <a:r>
              <a:rPr lang="pt-BR" dirty="0" err="1" smtClean="0"/>
              <a:t>html</a:t>
            </a:r>
            <a:r>
              <a:rPr lang="pt-BR" dirty="0" smtClean="0"/>
              <a:t> e </a:t>
            </a:r>
            <a:r>
              <a:rPr lang="pt-BR" dirty="0" err="1" smtClean="0"/>
              <a:t>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81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Plano de gerenciamento de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Risco de Negócio</a:t>
            </a:r>
            <a:r>
              <a:rPr lang="pt-BR" dirty="0"/>
              <a:t>: A cobrança da mensalidade da plataforma pode não ser acessível, é </a:t>
            </a:r>
            <a:r>
              <a:rPr lang="pt-BR" dirty="0" smtClean="0"/>
              <a:t>possível que </a:t>
            </a:r>
            <a:r>
              <a:rPr lang="pt-BR" dirty="0"/>
              <a:t>não consigamos investidores para o projeto e tenhamos que realizar o investimento próprio</a:t>
            </a:r>
            <a:r>
              <a:rPr lang="pt-BR" dirty="0" smtClean="0"/>
              <a:t>. Nós </a:t>
            </a:r>
            <a:r>
              <a:rPr lang="pt-BR" dirty="0"/>
              <a:t>podemos realizar uma cobra elevada da mensalidade causando assim e possibilidade de </a:t>
            </a:r>
            <a:r>
              <a:rPr lang="pt-BR" dirty="0" smtClean="0"/>
              <a:t>não adesão </a:t>
            </a:r>
            <a:r>
              <a:rPr lang="pt-BR" dirty="0"/>
              <a:t>da aplicação. Não oferecer as funcionalidades mais comuns e necessárias. </a:t>
            </a:r>
            <a:r>
              <a:rPr lang="pt-BR" dirty="0" smtClean="0"/>
              <a:t>Não acompanhar </a:t>
            </a:r>
            <a:r>
              <a:rPr lang="pt-BR" dirty="0"/>
              <a:t>a economia e os concorrentes. Podemos definir um layout com baixa usabilidade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Riscos </a:t>
            </a:r>
            <a:r>
              <a:rPr lang="pt-BR" dirty="0"/>
              <a:t>de Escopo: Não é possível medir o sucesso, pois é passivo de falhas, há consenso </a:t>
            </a:r>
            <a:r>
              <a:rPr lang="pt-BR" dirty="0" smtClean="0"/>
              <a:t>sobre como </a:t>
            </a:r>
            <a:r>
              <a:rPr lang="pt-BR" dirty="0"/>
              <a:t>medir o sucesso, Até o momento, os requisitos estão sendo bem compreendidos, O </a:t>
            </a:r>
            <a:r>
              <a:rPr lang="pt-BR" dirty="0" smtClean="0"/>
              <a:t>escopo está </a:t>
            </a:r>
            <a:r>
              <a:rPr lang="pt-BR" dirty="0"/>
              <a:t>estável, As escalas de tempo são variáveis, podendo ser curtas ou </a:t>
            </a:r>
            <a:r>
              <a:rPr lang="pt-BR" dirty="0" smtClean="0"/>
              <a:t>longas</a:t>
            </a:r>
          </a:p>
          <a:p>
            <a:pPr algn="just"/>
            <a:r>
              <a:rPr lang="pt-BR" dirty="0" smtClean="0"/>
              <a:t>Riscos Tecnológicos: Risco </a:t>
            </a:r>
            <a:r>
              <a:rPr lang="pt-BR" dirty="0"/>
              <a:t>da tecnologia não ser aprovada, Designer inadequado, dificultando o aprendizado e </a:t>
            </a:r>
            <a:r>
              <a:rPr lang="pt-BR" dirty="0" smtClean="0"/>
              <a:t>a memorização </a:t>
            </a:r>
            <a:r>
              <a:rPr lang="pt-BR" dirty="0"/>
              <a:t>para utilizar a plataforma, Alta taxa de erros, Sistema de ajuda descrito de </a:t>
            </a:r>
            <a:r>
              <a:rPr lang="pt-BR" dirty="0" smtClean="0"/>
              <a:t>forma ininteligível</a:t>
            </a:r>
            <a:r>
              <a:rPr lang="pt-BR" dirty="0"/>
              <a:t>, com erros ortográficos e linguagem inadequada para o publico alvo, dificultando </a:t>
            </a:r>
            <a:r>
              <a:rPr lang="pt-BR" dirty="0" smtClean="0"/>
              <a:t>o entendimento</a:t>
            </a:r>
            <a:r>
              <a:rPr lang="pt-BR" dirty="0"/>
              <a:t>, Sistema de segurança falho, não sendo suficiente para evitar </a:t>
            </a:r>
            <a:r>
              <a:rPr lang="pt-BR" dirty="0" smtClean="0"/>
              <a:t>possíveis </a:t>
            </a:r>
            <a:r>
              <a:rPr lang="pt-BR" dirty="0"/>
              <a:t>invasões </a:t>
            </a:r>
            <a:r>
              <a:rPr lang="pt-BR" dirty="0" smtClean="0"/>
              <a:t>e vazamento </a:t>
            </a:r>
            <a:r>
              <a:rPr lang="pt-BR" dirty="0"/>
              <a:t>de dados dos usuários, Falha no sistema de backup, Dificuldade de </a:t>
            </a:r>
            <a:r>
              <a:rPr lang="pt-BR" dirty="0" err="1" smtClean="0"/>
              <a:t>manutembilidade</a:t>
            </a:r>
            <a:r>
              <a:rPr lang="pt-BR" dirty="0" smtClean="0"/>
              <a:t> do </a:t>
            </a:r>
            <a:r>
              <a:rPr lang="pt-BR" dirty="0"/>
              <a:t>sistema, Falha de compatibilidade em diferentes sistemas operacionais, Avaliação de </a:t>
            </a:r>
            <a:r>
              <a:rPr lang="pt-BR" dirty="0" smtClean="0"/>
              <a:t>impacto dos </a:t>
            </a:r>
            <a:r>
              <a:rPr lang="pt-BR" dirty="0"/>
              <a:t>erros, Dificuldade na identificação de manutenções realizadas no sistema, Inclusão de </a:t>
            </a:r>
            <a:r>
              <a:rPr lang="pt-BR" dirty="0" smtClean="0"/>
              <a:t>códigos com </a:t>
            </a:r>
            <a:r>
              <a:rPr lang="pt-BR" dirty="0"/>
              <a:t>erros, d</a:t>
            </a:r>
            <a:r>
              <a:rPr lang="pt-BR" dirty="0" smtClean="0"/>
              <a:t>esatualização </a:t>
            </a:r>
            <a:r>
              <a:rPr lang="pt-BR" dirty="0"/>
              <a:t>da </a:t>
            </a:r>
            <a:r>
              <a:rPr lang="pt-BR" dirty="0" smtClean="0"/>
              <a:t>documentação</a:t>
            </a:r>
          </a:p>
          <a:p>
            <a:r>
              <a:rPr lang="pt-BR" dirty="0" smtClean="0"/>
              <a:t>Riscos </a:t>
            </a:r>
            <a:r>
              <a:rPr lang="pt-BR" dirty="0"/>
              <a:t>de Planejamento: Passar do orçamento planejado, Passar da data de entrega, </a:t>
            </a:r>
            <a:r>
              <a:rPr lang="pt-BR" dirty="0" smtClean="0"/>
              <a:t>Algum servidor </a:t>
            </a:r>
            <a:r>
              <a:rPr lang="pt-BR" dirty="0"/>
              <a:t>dar problema, Falha de gestão , Sempre ter um plano B, Falha contratual, Falha </a:t>
            </a:r>
            <a:r>
              <a:rPr lang="pt-BR" dirty="0" smtClean="0"/>
              <a:t>de calendário(desenvolvimentos, testes</a:t>
            </a:r>
            <a:r>
              <a:rPr lang="pt-BR" dirty="0"/>
              <a:t>), Falha de gerenciamento dos erros, Plano de estratégia </a:t>
            </a:r>
            <a:r>
              <a:rPr lang="pt-BR" dirty="0" smtClean="0"/>
              <a:t>de mitigação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22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05394" y="600891"/>
            <a:ext cx="103849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1.RISCO TECNOLOGICO: Vazamento de dados do usuário. Gravidade: Alta Descrição: A baixa segurança do sistema é considerada uma falha gravíssima, haja vista que, pode ocorrer vazamento de dados do usuário e transferências não autorizadas pelo usuário. Impactos: A segurança do software deve ser melhorada. Indicadores: Nenhum Estratégia de mitigação: Envio de uma chave criptografada para o e-mail cadastrado ao tentar realizar o acesso em uma plataforma diferente do habitual, para garantir que o sistema não está sendo acessado por terceiros. Plano de Contingência: Bloquear os acessos no aplicativo caso haja suspeita de invasão, sistema só será desbloqueado se o usuário for até o banco solicitando o desbloqueio. </a:t>
            </a:r>
          </a:p>
          <a:p>
            <a:pPr algn="just"/>
            <a:r>
              <a:rPr lang="pt-BR" sz="1300" dirty="0" smtClean="0"/>
              <a:t>2. RISCO TECNOLOGICO: Inconsistência dos dados Gravidade: Média 2 Descrição: A baixa consistência dos dados pode gerar falta de confiança do usuário no sistema e trazer inúmeros transtornos para o mesmo, haja vista que, o usuário pode ser informado que há uma quantia em dinheiro na conta e a mesma não existir. Estratégia de mitigação: Sistema criterioso no processo de teste do software para verificação e correção de bugs do sistema. Plano de contingência: Nenhum. . Risco de Técnico: Sistema ter um funcionamento errado em múltiplas plataformas. . Gravidade do Risco: Alta. . Descrição: O sistema não apresenta uma consistência, dando prejuízo a empresa e aos seus usuários. . Impactos: Uma demanda maior no prazo para alinhar as plataformas. . Indicadores: Atraso na entrega. . Estratégia de Mitigação: Trabalhar com um sistema que seja padronizado para todos os sistemas operacionais, ter monitoramento das plataformas e uma pesquisa de satisfação com os ambientes apresentados. . Plano de Contingência: Nenhum. </a:t>
            </a:r>
          </a:p>
        </p:txBody>
      </p:sp>
    </p:spTree>
    <p:extLst>
      <p:ext uri="{BB962C8B-B14F-4D97-AF65-F5344CB8AC3E}">
        <p14:creationId xmlns:p14="http://schemas.microsoft.com/office/powerpoint/2010/main" val="12495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88274" y="1280160"/>
            <a:ext cx="108813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3. Risco de Técnico: Sistema ter um funcionamento errado em múltiplas plataformas. . Gravidade do Risco: Alta. . Descrição: O sistema não apresenta uma consistência, dando prejuízo a empresa e aos seus usuários. . Impactos: Uma demanda maior no prazo para alinhar as plataformas. . Indicadores: Atraso na entrega. . Estratégia de Mitigação: Trabalhar com um sistema que seja padronizado para todos os sistemas operacionais, ter monitoramento das plataformas e uma pesquisa de satisfação com os ambientes apresentados. . Plano de Contingência: Nenhum. </a:t>
            </a:r>
          </a:p>
          <a:p>
            <a:pPr algn="just"/>
            <a:r>
              <a:rPr lang="pt-BR" sz="1300" dirty="0"/>
              <a:t>4. Risco de Planejamento: Falha na definição do público-alvo. 3 . Gravidade do Risco: Média. . Descrição: Não ter uma noção de qual público-alvo irá focar. . Impactos: Sistema não acessível para o público-alvo definido. . Indicadores: Nenhum. . Estratégia de Mitigação: Pesquisas da equipe, definição do funcionamento do sistema e definição da estratégia de divulgação do sistema. . Plano de Contingência: Nenhum. 5 - Risco de planejamento: Falha na definição dos valores do plano Gravidade do risco: Moderado Descrição: O software precisa de um orçamento bom, não podendo ser muito alto, e também não muito baixo Impactos: Um retorno diferente do esperado no planejamento Indicadores: Falha ao definir os valores Estratégias de diminuição/mitigação: Ter um planejamento adequado para um orçamento adequado Plano de contingência: Nenhum 6 - Risco de planejamento: Falta de recursos financeiros. Gravidade do Risco: Alto Descrição: Com base na definição de valores, são analisados os custos e recursos para o projeto Impactos: Não finalização do projeto Indicadores: Orçamento insuficiente Estratégias de diminuição/mitigação: Fazer um planejamento onde os recursos sejam suficientes Plano de contingência: Nenhum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38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200" y="535578"/>
            <a:ext cx="10998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 RISCO DE PLANEJAMENTO: Planejamento equivocado/atrasado da entrega do projeto. 4 Gravidade do risco: Risco </a:t>
            </a:r>
            <a:r>
              <a:rPr lang="pt-BR" sz="1300" dirty="0"/>
              <a:t>moderado</a:t>
            </a:r>
            <a:r>
              <a:rPr lang="pt-BR" dirty="0"/>
              <a:t>, pois os indicadores serão acompanhados durante toda e execução do projeto. Descrição: Caso a da data de entrega do nosso projeto fique atrasada por não ter sido bem calculada Impactos: Os nossos </a:t>
            </a:r>
            <a:r>
              <a:rPr lang="pt-BR" dirty="0" err="1"/>
              <a:t>stakeholders</a:t>
            </a:r>
            <a:r>
              <a:rPr lang="pt-BR" dirty="0"/>
              <a:t> poderão ficar insatisfeitos e até mesmo desistirem do sistema, gerando perda de receita para nossa empresa. Indicadores: Tarefas de modelagem e desenvolvimento monitoradas por </a:t>
            </a:r>
            <a:r>
              <a:rPr lang="pt-BR" dirty="0" err="1"/>
              <a:t>Squads</a:t>
            </a:r>
            <a:r>
              <a:rPr lang="pt-BR" dirty="0"/>
              <a:t> no </a:t>
            </a:r>
            <a:r>
              <a:rPr lang="pt-BR" dirty="0" err="1"/>
              <a:t>Trello</a:t>
            </a:r>
            <a:r>
              <a:rPr lang="pt-BR" dirty="0"/>
              <a:t>. Estratégia de mitigação: liberar módulos já desenvolvidos para os </a:t>
            </a:r>
            <a:r>
              <a:rPr lang="pt-BR" dirty="0" err="1"/>
              <a:t>stakeholders</a:t>
            </a:r>
            <a:r>
              <a:rPr lang="pt-BR" dirty="0"/>
              <a:t> experimentarem. Plano de contingência: Fazer uma reunião interna com toda a equipe em caráter de emergência para ver onde realmente estamos e o quanto realmente falta para chegarmos ao final do projeto. Após, conversar com os </a:t>
            </a:r>
            <a:r>
              <a:rPr lang="pt-BR" dirty="0" err="1"/>
              <a:t>stakeholders</a:t>
            </a:r>
            <a:r>
              <a:rPr lang="pt-BR" dirty="0"/>
              <a:t> e renegociar o prazo para entrega final. </a:t>
            </a:r>
            <a:endParaRPr lang="pt-BR" dirty="0" smtClean="0"/>
          </a:p>
          <a:p>
            <a:r>
              <a:rPr lang="pt-BR" dirty="0" smtClean="0"/>
              <a:t>8</a:t>
            </a:r>
            <a:r>
              <a:rPr lang="pt-BR" dirty="0"/>
              <a:t>. RISCO DE PLANEJAMENTO: A equipe não compreender o projeto totalmente. Gravidade do risco: Alta. Pois o produto pode ser totalmente diferente do esperado pelos </a:t>
            </a:r>
            <a:r>
              <a:rPr lang="pt-BR" dirty="0" err="1"/>
              <a:t>stakeholders</a:t>
            </a:r>
            <a:r>
              <a:rPr lang="pt-BR" dirty="0"/>
              <a:t>, gerando perda de tempo e receita. Descrição: A equipe de análise de requisitos não compreendeu bem o objetivo e funcionalidades do sistema. Isso gera a produção de modelagem equivocada. Impactos: O sistema que será desenvolvido não atenderá as </a:t>
            </a:r>
            <a:r>
              <a:rPr lang="pt-BR" dirty="0" err="1"/>
              <a:t>espectativas</a:t>
            </a:r>
            <a:r>
              <a:rPr lang="pt-BR" dirty="0"/>
              <a:t> dos </a:t>
            </a:r>
            <a:r>
              <a:rPr lang="pt-BR" dirty="0" err="1"/>
              <a:t>stakeholders</a:t>
            </a:r>
            <a:r>
              <a:rPr lang="pt-BR" dirty="0"/>
              <a:t>, gerando assim um retrabalho da equipe de análise de requisitos e atraso no cronograma de entrega. Indicadores: Elaboração de questionário de validação Estratégia de mitigação: Será realizado uma reunião tendo o questionário de validação feito pela equipe de análise de requisitos aos </a:t>
            </a:r>
            <a:r>
              <a:rPr lang="pt-BR" dirty="0" err="1"/>
              <a:t>stakeholders</a:t>
            </a:r>
            <a:r>
              <a:rPr lang="pt-BR" dirty="0"/>
              <a:t> antes de cada novo módulo do sistema que será desenvolvido com o objetivo diminuir ao máximo os erros de produção Plano de </a:t>
            </a:r>
            <a:r>
              <a:rPr lang="pt-BR" dirty="0" err="1"/>
              <a:t>contigencia</a:t>
            </a:r>
            <a:r>
              <a:rPr lang="pt-BR" dirty="0"/>
              <a:t>: Marca uma reunião entre a equipe de desenvolvimento e a de análise de requisitos para esclarecer os pontos divergentes da produção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166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4846" y="483326"/>
            <a:ext cx="9431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9. Risco de Planejamento: Execução diferente do planejado no escopo do projeto. . Gravidade do Risco: Alto. . Descrição: A execução errônea do planejamento inicial do projeto pode acarretar em um sistema não coerente com o determinado no início do projeto. . Impactos: Insatisfação do cliente. . Indicadores: Nenhum5 . Estratégia de Mitigação: Reuniões periódicas para verificação do estado do sistema. . Plano de Contingência: Alteração da execução do projeto. </a:t>
            </a:r>
          </a:p>
          <a:p>
            <a:r>
              <a:rPr lang="pt-BR" dirty="0" smtClean="0"/>
              <a:t>10. Risco Técnico: Baixa robustez do servidor. . Gravidade do Risco: Alto. . Descrição: Um servidor com baixa robustez não será capaz de atender a demanda dos clientes acarretando no mal funcionamento do sistema. . Impactos: Sistema não funcional. . Indicadores: Lentidão do sistema. . Estratégia de Mitigação: A equipe deve fornecer uma estimativa da quantidade de clientes para selecionar um servidor com robustez suficiente para atender a demanda, implementar um sistema escalável. . Plano de Contingência: Localizar um serviço que pode suportar o pico de acessos dos usuários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42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72</TotalTime>
  <Words>1539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Gerenciamento de riscos</vt:lpstr>
      <vt:lpstr>DESCRIÇÃO</vt:lpstr>
      <vt:lpstr>Apresentação do PowerPoint</vt:lpstr>
      <vt:lpstr>Plano de gerenciamento de risco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Anima Holding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riscos</dc:title>
  <dc:creator>teste1</dc:creator>
  <cp:lastModifiedBy>teste1</cp:lastModifiedBy>
  <cp:revision>7</cp:revision>
  <dcterms:created xsi:type="dcterms:W3CDTF">2022-03-28T23:00:06Z</dcterms:created>
  <dcterms:modified xsi:type="dcterms:W3CDTF">2022-03-29T00:12:40Z</dcterms:modified>
</cp:coreProperties>
</file>