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84CB-BB21-ABFA-DB27-B2D51CF9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F0B3E-0A69-4EB7-8C14-622065C8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21B56-9C87-57D3-515C-E75A453A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2B669-AF13-0CE1-7C62-06F3D56A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32509-0353-228A-369C-62FCAA3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0DBC-3FD5-D5B8-6ACC-598CD7FC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18E7A-4140-574A-893A-6C8569EAE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53896-4D8D-955A-84D2-14707521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7CDC8-B430-F31C-FAC4-2350D6D8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E5952-9A33-857E-74DA-A2D4153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2E9FBE-BB12-D747-4C01-8A7F0FC74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B8A5F2-A57E-C170-3443-83E1155E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654CC-9E09-5A4C-2B2D-1EF47F64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5CF71-D194-5559-9DE0-48A7F0C6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EE6C1-B115-A1E2-9FFC-93ABE3CB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5C17A-FC13-98FA-398B-8DAF6A91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70FDB-F151-0A81-DA47-FBC0C17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B62B1-E84B-212A-AF4A-028FC94D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E541E-378C-F2D2-0F41-CC63E10F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6BAC5-B917-9448-CAF9-E872513C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1BC49-65FA-43CF-B713-355FF115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74168-2D8E-0174-FDE7-677F8404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72F88-B3AA-D76A-E36B-DBF59154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AAFA4-042D-1C3B-E711-185AC30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5D7C7-CAEC-4AE9-C1D4-58A986B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97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A35E-E695-150C-0CD8-FDCE76F8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B3A79-0B9F-21A7-68BD-B4A709E67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573A36-C8A0-9FB4-8A4F-3928E7DD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AA103-3421-8700-74C1-D73059A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A135F-E2AB-C670-E9DB-05187CF9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6DB187-F347-FB1A-9B0B-2FECC75B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1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859CF-9F6C-06B3-662B-F60C72A2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0418A7-AA6F-34D4-A77A-E8245D06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DF4B7-2815-F5FA-5AB8-E2F6C65D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C780BD-B56A-915E-F7BC-7AAE2C39B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F5B398-7B99-71EA-5756-52A6D3BC8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3E9237-0A17-999A-4C93-77BE7DEA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D5B678-E1CA-B576-1F4D-6DF5D30E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2B675C-07A7-E76E-32AA-73995AC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F6116-FDC3-CE82-EFA7-6847D52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8A1C0-607F-AA13-7D42-6074FD20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BEB9F4-B32D-692D-9CB6-0FA25237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C2EC1A-59FE-1E1E-D519-60C8ADD4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2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1C2AE3-BEA8-51D5-0224-5804346B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5F11C2-6BD1-96FA-1DE2-063145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6BEC2D-458A-625D-2299-73B187FD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0205B-AED7-8A95-8A75-753A12D7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9D7EC-2D5C-6B76-5397-A852E2E8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7702F-CEE9-DF18-121E-90A54461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9BA86-E817-F0E4-1B53-BDD5DFDA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19631E-AE0C-E2FA-EFA0-9ABB878F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FC83A-AE89-719C-5734-8731543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B01F-876A-4454-C46E-D97894F5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8D5E75-8FA6-C0DF-C4A7-758697F9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475974-6721-CECB-A766-8D952DEA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3CC74-9EC4-E362-B24A-401A66C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76FB-0EF4-4B37-BDE5-59431B157ACE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2CEA7-1C31-9E07-6BD3-CC3ABB7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DE8849-2811-3751-2142-3ED38C1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6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60B652-6BA2-E853-7A03-A9B91BD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DBA59-48D2-5447-2379-35D40714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B3E1B-349D-C2BE-49B7-F38F0E48E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76FB-0EF4-4B37-BDE5-59431B157ACE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81579-4AFD-02B7-5487-F1055BF00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23D2C-1A4A-D8E8-0D51-479A5F37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D34A-5AB0-4389-A19C-F3DDFD93D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18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7E56165-CCC4-BED3-534A-215C33C9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575842"/>
            <a:ext cx="812698" cy="8126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7209181" y="551613"/>
            <a:ext cx="436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Robótica Prática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9490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11912-B565-E6AF-A8B5-4768FA5F9C0D}"/>
              </a:ext>
            </a:extLst>
          </p:cNvPr>
          <p:cNvSpPr txBox="1"/>
          <p:nvPr/>
        </p:nvSpPr>
        <p:spPr>
          <a:xfrm>
            <a:off x="1615440" y="15323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home.html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87208F-42C7-A104-66A5-E59757A4844C}"/>
              </a:ext>
            </a:extLst>
          </p:cNvPr>
          <p:cNvSpPr txBox="1"/>
          <p:nvPr/>
        </p:nvSpPr>
        <p:spPr>
          <a:xfrm>
            <a:off x="1615440" y="188656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categorias.html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946585-5A5B-9FFD-FE81-70B38ACAF2A3}"/>
              </a:ext>
            </a:extLst>
          </p:cNvPr>
          <p:cNvSpPr txBox="1"/>
          <p:nvPr/>
        </p:nvSpPr>
        <p:spPr>
          <a:xfrm>
            <a:off x="1615440" y="224081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contatos.html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7D9298-C807-BC4F-1BE4-137E850903EE}"/>
              </a:ext>
            </a:extLst>
          </p:cNvPr>
          <p:cNvSpPr txBox="1"/>
          <p:nvPr/>
        </p:nvSpPr>
        <p:spPr>
          <a:xfrm>
            <a:off x="5674258" y="3720581"/>
            <a:ext cx="1291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Categorias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04FE97-1FD3-AFB0-DF01-26EFD384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4533279"/>
            <a:ext cx="812698" cy="8126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F4FB18-0C51-E2D3-D49A-E27BEA4F9EA1}"/>
              </a:ext>
            </a:extLst>
          </p:cNvPr>
          <p:cNvSpPr txBox="1"/>
          <p:nvPr/>
        </p:nvSpPr>
        <p:spPr>
          <a:xfrm>
            <a:off x="5674258" y="4674688"/>
            <a:ext cx="12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7AE18"/>
                </a:solidFill>
              </a:rPr>
              <a:t>img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C5E1F5-AABD-C879-75E6-2C86210A7F64}"/>
              </a:ext>
            </a:extLst>
          </p:cNvPr>
          <p:cNvSpPr txBox="1"/>
          <p:nvPr/>
        </p:nvSpPr>
        <p:spPr>
          <a:xfrm>
            <a:off x="7795260" y="3410784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jogos.html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2633794-A4E0-2696-93E1-85B3A613503D}"/>
              </a:ext>
            </a:extLst>
          </p:cNvPr>
          <p:cNvSpPr txBox="1"/>
          <p:nvPr/>
        </p:nvSpPr>
        <p:spPr>
          <a:xfrm>
            <a:off x="1628191" y="2615124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</a:rPr>
              <a:t>Easter</a:t>
            </a:r>
            <a:r>
              <a:rPr lang="pt-BR" sz="2800" dirty="0">
                <a:solidFill>
                  <a:schemeClr val="bg1"/>
                </a:solidFill>
              </a:rPr>
              <a:t> eggs.html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6208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DC6D130-9D2B-C7E1-82F9-C875A0832497}"/>
              </a:ext>
            </a:extLst>
          </p:cNvPr>
          <p:cNvCxnSpPr>
            <a:cxnSpLocks/>
          </p:cNvCxnSpPr>
          <p:nvPr/>
        </p:nvCxnSpPr>
        <p:spPr>
          <a:xfrm flipH="1">
            <a:off x="6880860" y="3720581"/>
            <a:ext cx="897839" cy="200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2126507-2165-8E99-ACD5-BF7D6B4150C3}"/>
              </a:ext>
            </a:extLst>
          </p:cNvPr>
          <p:cNvCxnSpPr>
            <a:cxnSpLocks/>
          </p:cNvCxnSpPr>
          <p:nvPr/>
        </p:nvCxnSpPr>
        <p:spPr>
          <a:xfrm flipH="1" flipV="1">
            <a:off x="6900570" y="4005051"/>
            <a:ext cx="898500" cy="215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825740" y="1300093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</p:spTree>
    <p:extLst>
      <p:ext uri="{BB962C8B-B14F-4D97-AF65-F5344CB8AC3E}">
        <p14:creationId xmlns:p14="http://schemas.microsoft.com/office/powerpoint/2010/main" val="26223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1397-927A-7694-CB2E-1512906E50D6}"/>
              </a:ext>
            </a:extLst>
          </p:cNvPr>
          <p:cNvSpPr txBox="1"/>
          <p:nvPr/>
        </p:nvSpPr>
        <p:spPr>
          <a:xfrm>
            <a:off x="7174560" y="-37335"/>
            <a:ext cx="4609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bg1"/>
                </a:solidFill>
              </a:rPr>
              <a:t>Easter</a:t>
            </a:r>
            <a:r>
              <a:rPr lang="pt-BR" sz="4800" dirty="0">
                <a:solidFill>
                  <a:schemeClr val="bg1"/>
                </a:solidFill>
              </a:rPr>
              <a:t> </a:t>
            </a:r>
            <a:r>
              <a:rPr lang="pt-BR" sz="4800" dirty="0" err="1">
                <a:solidFill>
                  <a:schemeClr val="bg1"/>
                </a:solidFill>
              </a:rPr>
              <a:t>eggs</a:t>
            </a:r>
            <a:r>
              <a:rPr lang="pt-BR" sz="4800" dirty="0">
                <a:solidFill>
                  <a:schemeClr val="bg1"/>
                </a:solidFill>
              </a:rPr>
              <a:t> de jogos modernos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F7D2B-B4FC-E626-720E-D9F073B3FD6C}"/>
              </a:ext>
            </a:extLst>
          </p:cNvPr>
          <p:cNvSpPr txBox="1"/>
          <p:nvPr/>
        </p:nvSpPr>
        <p:spPr>
          <a:xfrm>
            <a:off x="1082040" y="389325"/>
            <a:ext cx="72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87C4-D5BF-777D-8761-065874E370B9}"/>
              </a:ext>
            </a:extLst>
          </p:cNvPr>
          <p:cNvSpPr txBox="1"/>
          <p:nvPr/>
        </p:nvSpPr>
        <p:spPr>
          <a:xfrm>
            <a:off x="1615440" y="794902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111912-B565-E6AF-A8B5-4768FA5F9C0D}"/>
              </a:ext>
            </a:extLst>
          </p:cNvPr>
          <p:cNvSpPr txBox="1"/>
          <p:nvPr/>
        </p:nvSpPr>
        <p:spPr>
          <a:xfrm>
            <a:off x="1615440" y="153232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sobre.html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87208F-42C7-A104-66A5-E59757A4844C}"/>
              </a:ext>
            </a:extLst>
          </p:cNvPr>
          <p:cNvSpPr txBox="1"/>
          <p:nvPr/>
        </p:nvSpPr>
        <p:spPr>
          <a:xfrm>
            <a:off x="1615440" y="188656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contato.html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8013668-4034-C01C-40C6-D2DA1B6571A7}"/>
              </a:ext>
            </a:extLst>
          </p:cNvPr>
          <p:cNvCxnSpPr>
            <a:cxnSpLocks/>
          </p:cNvCxnSpPr>
          <p:nvPr/>
        </p:nvCxnSpPr>
        <p:spPr>
          <a:xfrm>
            <a:off x="1348740" y="1051560"/>
            <a:ext cx="0" cy="23729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66A120B-1773-D0F3-0AEC-1E681FBDC34F}"/>
              </a:ext>
            </a:extLst>
          </p:cNvPr>
          <p:cNvCxnSpPr>
            <a:cxnSpLocks/>
          </p:cNvCxnSpPr>
          <p:nvPr/>
        </p:nvCxnSpPr>
        <p:spPr>
          <a:xfrm>
            <a:off x="1055370" y="1056512"/>
            <a:ext cx="0" cy="4109198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EC922D-72D5-EFA0-289A-2E5ACFB85B92}"/>
              </a:ext>
            </a:extLst>
          </p:cNvPr>
          <p:cNvCxnSpPr>
            <a:cxnSpLocks/>
          </p:cNvCxnSpPr>
          <p:nvPr/>
        </p:nvCxnSpPr>
        <p:spPr>
          <a:xfrm>
            <a:off x="4522470" y="4106641"/>
            <a:ext cx="0" cy="2054599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F290329-E7D8-41D0-A83E-C7EC6E763F3A}"/>
              </a:ext>
            </a:extLst>
          </p:cNvPr>
          <p:cNvCxnSpPr>
            <a:cxnSpLocks/>
          </p:cNvCxnSpPr>
          <p:nvPr/>
        </p:nvCxnSpPr>
        <p:spPr>
          <a:xfrm>
            <a:off x="1055370" y="5165710"/>
            <a:ext cx="3467100" cy="0"/>
          </a:xfrm>
          <a:prstGeom prst="line">
            <a:avLst/>
          </a:prstGeom>
          <a:ln>
            <a:solidFill>
              <a:srgbClr val="E7A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AA15E-8DAE-B59C-D5F8-0370A8B85B06}"/>
              </a:ext>
            </a:extLst>
          </p:cNvPr>
          <p:cNvSpPr txBox="1"/>
          <p:nvPr/>
        </p:nvSpPr>
        <p:spPr>
          <a:xfrm>
            <a:off x="1615440" y="1149145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BAC08-C17B-2D12-B666-F4A149365E58}"/>
              </a:ext>
            </a:extLst>
          </p:cNvPr>
          <p:cNvSpPr txBox="1"/>
          <p:nvPr/>
        </p:nvSpPr>
        <p:spPr>
          <a:xfrm>
            <a:off x="7700010" y="1318122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7AE18"/>
                </a:solidFill>
              </a:rPr>
              <a:t>Estrutura do site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E323D3-59A9-C2BA-DCE0-88B7682BDBFB}"/>
              </a:ext>
            </a:extLst>
          </p:cNvPr>
          <p:cNvSpPr txBox="1"/>
          <p:nvPr/>
        </p:nvSpPr>
        <p:spPr>
          <a:xfrm>
            <a:off x="1615440" y="2248148"/>
            <a:ext cx="43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Jogos.html</a:t>
            </a:r>
          </a:p>
        </p:txBody>
      </p:sp>
    </p:spTree>
    <p:extLst>
      <p:ext uri="{BB962C8B-B14F-4D97-AF65-F5344CB8AC3E}">
        <p14:creationId xmlns:p14="http://schemas.microsoft.com/office/powerpoint/2010/main" val="262776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FELIPE JUN</cp:lastModifiedBy>
  <cp:revision>7</cp:revision>
  <dcterms:created xsi:type="dcterms:W3CDTF">2024-01-24T19:51:42Z</dcterms:created>
  <dcterms:modified xsi:type="dcterms:W3CDTF">2024-03-05T20:13:09Z</dcterms:modified>
</cp:coreProperties>
</file>