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Baloo 2 ExtraBold"/>
      <p:bold r:id="rId23"/>
    </p:embeddedFont>
    <p:embeddedFont>
      <p:font typeface="Poppins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hSxtMidj5pV9EAB23MKFfmBC94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ExtraBold-bold.fntdata"/><Relationship Id="rId23" Type="http://schemas.openxmlformats.org/officeDocument/2006/relationships/font" Target="fonts/Baloo2ExtraBold-bold.fntdata"/><Relationship Id="rId26" Type="http://customschemas.google.com/relationships/presentationmetadata" Target="metadata"/><Relationship Id="rId25" Type="http://schemas.openxmlformats.org/officeDocument/2006/relationships/font" Target="fonts/Poppins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db85e612d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db85e612d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loo 2 ExtraBold"/>
              <a:buNone/>
              <a:defRPr b="1" i="0" sz="6000" u="none" cap="none" strike="noStrik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epoimento">
  <p:cSld name="3_depoimen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>
            <p:ph idx="2" type="pic"/>
          </p:nvPr>
        </p:nvSpPr>
        <p:spPr>
          <a:xfrm>
            <a:off x="5653126" y="2103716"/>
            <a:ext cx="900000" cy="9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9" name="Google Shape;49;p19"/>
          <p:cNvSpPr/>
          <p:nvPr>
            <p:ph idx="3" type="pic"/>
          </p:nvPr>
        </p:nvSpPr>
        <p:spPr>
          <a:xfrm>
            <a:off x="6583705" y="2394830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0" name="Google Shape;50;p19"/>
          <p:cNvSpPr/>
          <p:nvPr>
            <p:ph idx="4" type="pic"/>
          </p:nvPr>
        </p:nvSpPr>
        <p:spPr>
          <a:xfrm>
            <a:off x="6607218" y="2950710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1" name="Google Shape;51;p19"/>
          <p:cNvSpPr/>
          <p:nvPr>
            <p:ph idx="5" type="pic"/>
          </p:nvPr>
        </p:nvSpPr>
        <p:spPr>
          <a:xfrm>
            <a:off x="4639663" y="2407135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2" name="Google Shape;52;p19"/>
          <p:cNvSpPr/>
          <p:nvPr>
            <p:ph idx="6" type="pic"/>
          </p:nvPr>
        </p:nvSpPr>
        <p:spPr>
          <a:xfrm>
            <a:off x="3965818" y="2954468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" name="Google Shape;53;p19"/>
          <p:cNvSpPr/>
          <p:nvPr>
            <p:ph idx="7" type="pic"/>
          </p:nvPr>
        </p:nvSpPr>
        <p:spPr>
          <a:xfrm>
            <a:off x="4984512" y="3418651"/>
            <a:ext cx="2232000" cy="223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epoimento">
  <p:cSld name="4_depoiment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/>
          <p:nvPr>
            <p:ph idx="2" type="pic"/>
          </p:nvPr>
        </p:nvSpPr>
        <p:spPr>
          <a:xfrm>
            <a:off x="5653174" y="2101582"/>
            <a:ext cx="900000" cy="9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6" name="Google Shape;56;p20"/>
          <p:cNvSpPr/>
          <p:nvPr>
            <p:ph idx="3" type="pic"/>
          </p:nvPr>
        </p:nvSpPr>
        <p:spPr>
          <a:xfrm>
            <a:off x="6588307" y="2398244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7" name="Google Shape;57;p20"/>
          <p:cNvSpPr/>
          <p:nvPr>
            <p:ph idx="4" type="pic"/>
          </p:nvPr>
        </p:nvSpPr>
        <p:spPr>
          <a:xfrm>
            <a:off x="6600639" y="2944811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8" name="Google Shape;58;p20"/>
          <p:cNvSpPr/>
          <p:nvPr>
            <p:ph idx="5" type="pic"/>
          </p:nvPr>
        </p:nvSpPr>
        <p:spPr>
          <a:xfrm>
            <a:off x="4638220" y="2397799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9" name="Google Shape;59;p20"/>
          <p:cNvSpPr/>
          <p:nvPr>
            <p:ph idx="6" type="pic"/>
          </p:nvPr>
        </p:nvSpPr>
        <p:spPr>
          <a:xfrm>
            <a:off x="3975304" y="2954589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0" name="Google Shape;60;p20"/>
          <p:cNvSpPr/>
          <p:nvPr>
            <p:ph idx="7" type="pic"/>
          </p:nvPr>
        </p:nvSpPr>
        <p:spPr>
          <a:xfrm>
            <a:off x="4988070" y="3418507"/>
            <a:ext cx="2232000" cy="223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epoimento">
  <p:cSld name="5_depoiment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>
            <p:ph idx="2" type="pic"/>
          </p:nvPr>
        </p:nvSpPr>
        <p:spPr>
          <a:xfrm>
            <a:off x="5651688" y="2106827"/>
            <a:ext cx="900000" cy="9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3" name="Google Shape;63;p21"/>
          <p:cNvSpPr/>
          <p:nvPr>
            <p:ph idx="3" type="pic"/>
          </p:nvPr>
        </p:nvSpPr>
        <p:spPr>
          <a:xfrm>
            <a:off x="6585373" y="2400813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4" name="Google Shape;64;p21"/>
          <p:cNvSpPr/>
          <p:nvPr>
            <p:ph idx="4" type="pic"/>
          </p:nvPr>
        </p:nvSpPr>
        <p:spPr>
          <a:xfrm>
            <a:off x="6605287" y="2947097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21"/>
          <p:cNvSpPr/>
          <p:nvPr>
            <p:ph idx="5" type="pic"/>
          </p:nvPr>
        </p:nvSpPr>
        <p:spPr>
          <a:xfrm>
            <a:off x="4638220" y="2407258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21"/>
          <p:cNvSpPr/>
          <p:nvPr>
            <p:ph idx="6" type="pic"/>
          </p:nvPr>
        </p:nvSpPr>
        <p:spPr>
          <a:xfrm>
            <a:off x="3966540" y="2952149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7" name="Google Shape;67;p21"/>
          <p:cNvSpPr/>
          <p:nvPr>
            <p:ph idx="7" type="pic"/>
          </p:nvPr>
        </p:nvSpPr>
        <p:spPr>
          <a:xfrm>
            <a:off x="4980421" y="3414623"/>
            <a:ext cx="2232000" cy="223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Layout Personalizado">
  <p:cSld name="34_Layout Personalizad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>
            <p:ph idx="2" type="pic"/>
          </p:nvPr>
        </p:nvSpPr>
        <p:spPr>
          <a:xfrm>
            <a:off x="869033" y="2381250"/>
            <a:ext cx="2991767" cy="194743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0" name="Google Shape;70;p22"/>
          <p:cNvSpPr/>
          <p:nvPr>
            <p:ph idx="3" type="pic"/>
          </p:nvPr>
        </p:nvSpPr>
        <p:spPr>
          <a:xfrm>
            <a:off x="4600115" y="2381250"/>
            <a:ext cx="2991767" cy="194743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1" name="Google Shape;71;p22"/>
          <p:cNvSpPr/>
          <p:nvPr>
            <p:ph idx="4" type="pic"/>
          </p:nvPr>
        </p:nvSpPr>
        <p:spPr>
          <a:xfrm>
            <a:off x="8331199" y="2381250"/>
            <a:ext cx="2991767" cy="194743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Layout Personalizado">
  <p:cSld name="35_Layout Personalizad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/>
          <p:nvPr>
            <p:ph idx="2" type="pic"/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Layout Personalizado">
  <p:cSld name="33_Layout Personalizad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>
            <p:ph idx="2" type="pic"/>
          </p:nvPr>
        </p:nvSpPr>
        <p:spPr>
          <a:xfrm>
            <a:off x="7408458" y="1267008"/>
            <a:ext cx="3770037" cy="47163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Layout Personalizado">
  <p:cSld name="32_Layout Personalizad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/>
          <p:nvPr>
            <p:ph idx="2" type="pic"/>
          </p:nvPr>
        </p:nvSpPr>
        <p:spPr>
          <a:xfrm>
            <a:off x="6197600" y="1143000"/>
            <a:ext cx="2164079" cy="216520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8" name="Google Shape;78;p25"/>
          <p:cNvSpPr/>
          <p:nvPr>
            <p:ph idx="3" type="pic"/>
          </p:nvPr>
        </p:nvSpPr>
        <p:spPr>
          <a:xfrm>
            <a:off x="8845904" y="1450643"/>
            <a:ext cx="2164079" cy="216520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9" name="Google Shape;79;p25"/>
          <p:cNvSpPr/>
          <p:nvPr>
            <p:ph idx="4" type="pic"/>
          </p:nvPr>
        </p:nvSpPr>
        <p:spPr>
          <a:xfrm>
            <a:off x="8690217" y="4120254"/>
            <a:ext cx="2164079" cy="216520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0" name="Google Shape;80;p25"/>
          <p:cNvSpPr/>
          <p:nvPr>
            <p:ph idx="5" type="pic"/>
          </p:nvPr>
        </p:nvSpPr>
        <p:spPr>
          <a:xfrm>
            <a:off x="6002493" y="3835686"/>
            <a:ext cx="2164079" cy="216520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Layout Personalizado">
  <p:cSld name="31_Layout Personalizad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/>
          <p:nvPr>
            <p:ph idx="2" type="pic"/>
          </p:nvPr>
        </p:nvSpPr>
        <p:spPr>
          <a:xfrm>
            <a:off x="4125914" y="107525"/>
            <a:ext cx="8066086" cy="675047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Layout Personalizado">
  <p:cSld name="29_Layout Personalizad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/>
          <p:nvPr>
            <p:ph idx="2" type="pic"/>
          </p:nvPr>
        </p:nvSpPr>
        <p:spPr>
          <a:xfrm>
            <a:off x="20320845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5" name="Google Shape;85;p27"/>
          <p:cNvSpPr/>
          <p:nvPr>
            <p:ph idx="3" type="pic"/>
          </p:nvPr>
        </p:nvSpPr>
        <p:spPr>
          <a:xfrm>
            <a:off x="18298554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6" name="Google Shape;86;p27"/>
          <p:cNvSpPr/>
          <p:nvPr>
            <p:ph idx="4" type="pic"/>
          </p:nvPr>
        </p:nvSpPr>
        <p:spPr>
          <a:xfrm>
            <a:off x="16276260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7" name="Google Shape;87;p27"/>
          <p:cNvSpPr/>
          <p:nvPr>
            <p:ph idx="5" type="pic"/>
          </p:nvPr>
        </p:nvSpPr>
        <p:spPr>
          <a:xfrm>
            <a:off x="14253966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8" name="Google Shape;88;p27"/>
          <p:cNvSpPr/>
          <p:nvPr>
            <p:ph idx="6" type="pic"/>
          </p:nvPr>
        </p:nvSpPr>
        <p:spPr>
          <a:xfrm>
            <a:off x="12231672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9" name="Google Shape;89;p27"/>
          <p:cNvSpPr/>
          <p:nvPr>
            <p:ph idx="7" type="pic"/>
          </p:nvPr>
        </p:nvSpPr>
        <p:spPr>
          <a:xfrm>
            <a:off x="10209378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0" name="Google Shape;90;p27"/>
          <p:cNvSpPr/>
          <p:nvPr>
            <p:ph idx="8" type="pic"/>
          </p:nvPr>
        </p:nvSpPr>
        <p:spPr>
          <a:xfrm>
            <a:off x="8187084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1" name="Google Shape;91;p27"/>
          <p:cNvSpPr/>
          <p:nvPr>
            <p:ph idx="9" type="pic"/>
          </p:nvPr>
        </p:nvSpPr>
        <p:spPr>
          <a:xfrm>
            <a:off x="6164790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2" name="Google Shape;92;p27"/>
          <p:cNvSpPr/>
          <p:nvPr>
            <p:ph idx="13" type="pic"/>
          </p:nvPr>
        </p:nvSpPr>
        <p:spPr>
          <a:xfrm>
            <a:off x="4142496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3" name="Google Shape;93;p27"/>
          <p:cNvSpPr/>
          <p:nvPr>
            <p:ph idx="14" type="pic"/>
          </p:nvPr>
        </p:nvSpPr>
        <p:spPr>
          <a:xfrm>
            <a:off x="2120202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grpSp>
        <p:nvGrpSpPr>
          <p:cNvPr id="94" name="Google Shape;94;p27"/>
          <p:cNvGrpSpPr/>
          <p:nvPr/>
        </p:nvGrpSpPr>
        <p:grpSpPr>
          <a:xfrm>
            <a:off x="2065334" y="2761448"/>
            <a:ext cx="20270010" cy="1912620"/>
            <a:chOff x="2065334" y="2761448"/>
            <a:chExt cx="20270010" cy="1912620"/>
          </a:xfrm>
        </p:grpSpPr>
        <p:pic>
          <p:nvPicPr>
            <p:cNvPr id="95" name="Google Shape;95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65334" y="2761448"/>
              <a:ext cx="12192000" cy="1912620"/>
            </a:xfrm>
            <a:prstGeom prst="rect">
              <a:avLst/>
            </a:prstGeom>
            <a:noFill/>
            <a:ln>
              <a:noFill/>
            </a:ln>
            <a:effectLst>
              <a:outerShdw blurRad="127000" rotWithShape="0" algn="tl" dir="2700000" dist="63500">
                <a:srgbClr val="000000">
                  <a:alpha val="40000"/>
                </a:srgbClr>
              </a:outerShdw>
            </a:effectLst>
          </p:spPr>
        </p:pic>
        <p:pic>
          <p:nvPicPr>
            <p:cNvPr id="96" name="Google Shape;9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193165" y="2761448"/>
              <a:ext cx="8142179" cy="1912620"/>
            </a:xfrm>
            <a:prstGeom prst="rect">
              <a:avLst/>
            </a:prstGeom>
            <a:noFill/>
            <a:ln>
              <a:noFill/>
            </a:ln>
            <a:effectLst>
              <a:outerShdw blurRad="127000" rotWithShape="0" algn="tl" dir="2700000" dist="635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Layout Personalizado">
  <p:cSld name="30_Layout Personalizad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/>
          <p:nvPr>
            <p:ph idx="2" type="pic"/>
          </p:nvPr>
        </p:nvSpPr>
        <p:spPr>
          <a:xfrm>
            <a:off x="10177502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9" name="Google Shape;99;p28"/>
          <p:cNvSpPr/>
          <p:nvPr>
            <p:ph idx="3" type="pic"/>
          </p:nvPr>
        </p:nvSpPr>
        <p:spPr>
          <a:xfrm>
            <a:off x="8155211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0" name="Google Shape;100;p28"/>
          <p:cNvSpPr/>
          <p:nvPr>
            <p:ph idx="4" type="pic"/>
          </p:nvPr>
        </p:nvSpPr>
        <p:spPr>
          <a:xfrm>
            <a:off x="6132917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1" name="Google Shape;101;p28"/>
          <p:cNvSpPr/>
          <p:nvPr>
            <p:ph idx="5" type="pic"/>
          </p:nvPr>
        </p:nvSpPr>
        <p:spPr>
          <a:xfrm>
            <a:off x="4110623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28"/>
          <p:cNvSpPr/>
          <p:nvPr>
            <p:ph idx="6" type="pic"/>
          </p:nvPr>
        </p:nvSpPr>
        <p:spPr>
          <a:xfrm>
            <a:off x="2088329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" name="Google Shape;103;p28"/>
          <p:cNvSpPr/>
          <p:nvPr>
            <p:ph idx="7" type="pic"/>
          </p:nvPr>
        </p:nvSpPr>
        <p:spPr>
          <a:xfrm>
            <a:off x="66035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" name="Google Shape;104;p28"/>
          <p:cNvSpPr/>
          <p:nvPr>
            <p:ph idx="8" type="pic"/>
          </p:nvPr>
        </p:nvSpPr>
        <p:spPr>
          <a:xfrm>
            <a:off x="-1956259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" name="Google Shape;105;p28"/>
          <p:cNvSpPr/>
          <p:nvPr>
            <p:ph idx="9" type="pic"/>
          </p:nvPr>
        </p:nvSpPr>
        <p:spPr>
          <a:xfrm>
            <a:off x="-3978553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6" name="Google Shape;106;p28"/>
          <p:cNvSpPr/>
          <p:nvPr>
            <p:ph idx="13" type="pic"/>
          </p:nvPr>
        </p:nvSpPr>
        <p:spPr>
          <a:xfrm>
            <a:off x="-6000847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7" name="Google Shape;107;p28"/>
          <p:cNvSpPr/>
          <p:nvPr>
            <p:ph idx="14" type="pic"/>
          </p:nvPr>
        </p:nvSpPr>
        <p:spPr>
          <a:xfrm>
            <a:off x="-8023141" y="3044444"/>
            <a:ext cx="1980000" cy="13350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grpSp>
        <p:nvGrpSpPr>
          <p:cNvPr id="108" name="Google Shape;108;p28"/>
          <p:cNvGrpSpPr/>
          <p:nvPr/>
        </p:nvGrpSpPr>
        <p:grpSpPr>
          <a:xfrm>
            <a:off x="-8078009" y="2761448"/>
            <a:ext cx="20270010" cy="1912620"/>
            <a:chOff x="2065334" y="2761448"/>
            <a:chExt cx="20270010" cy="1912620"/>
          </a:xfrm>
        </p:grpSpPr>
        <p:pic>
          <p:nvPicPr>
            <p:cNvPr id="109" name="Google Shape;109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65334" y="2761448"/>
              <a:ext cx="12192000" cy="1912620"/>
            </a:xfrm>
            <a:prstGeom prst="rect">
              <a:avLst/>
            </a:prstGeom>
            <a:noFill/>
            <a:ln>
              <a:noFill/>
            </a:ln>
            <a:effectLst>
              <a:outerShdw blurRad="127000" rotWithShape="0" algn="tl" dir="2700000" dist="63500">
                <a:srgbClr val="000000">
                  <a:alpha val="40000"/>
                </a:srgbClr>
              </a:outerShdw>
            </a:effectLst>
          </p:spPr>
        </p:pic>
        <p:pic>
          <p:nvPicPr>
            <p:cNvPr id="110" name="Google Shape;11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193165" y="2761448"/>
              <a:ext cx="8142179" cy="1912620"/>
            </a:xfrm>
            <a:prstGeom prst="rect">
              <a:avLst/>
            </a:prstGeom>
            <a:noFill/>
            <a:ln>
              <a:noFill/>
            </a:ln>
            <a:effectLst>
              <a:outerShdw blurRad="127000" rotWithShape="0" algn="tl" dir="2700000" dist="635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Layout Personalizado">
  <p:cSld name="19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>
            <p:ph idx="2" type="pic"/>
          </p:nvPr>
        </p:nvSpPr>
        <p:spPr>
          <a:xfrm>
            <a:off x="8501063" y="0"/>
            <a:ext cx="3690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Layout Personalizado">
  <p:cSld name="28_Layout Personalizad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>
            <p:ph idx="2" type="pic"/>
          </p:nvPr>
        </p:nvSpPr>
        <p:spPr>
          <a:xfrm>
            <a:off x="1058594" y="1505761"/>
            <a:ext cx="5037408" cy="440054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Layout Personalizado">
  <p:cSld name="27_Layout Personalizado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1314656" y="1261642"/>
            <a:ext cx="4380088" cy="559635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Layout Personalizado">
  <p:cSld name="26_Layout Personalizado">
    <p:bg>
      <p:bgPr>
        <a:solidFill>
          <a:srgbClr val="F2F2F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/>
          <p:nvPr>
            <p:ph idx="2" type="pic"/>
          </p:nvPr>
        </p:nvSpPr>
        <p:spPr>
          <a:xfrm>
            <a:off x="3120484" y="720011"/>
            <a:ext cx="5951033" cy="613798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Layout Personalizado">
  <p:cSld name="25_Layout Personalizad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>
            <p:ph idx="2" type="pic"/>
          </p:nvPr>
        </p:nvSpPr>
        <p:spPr>
          <a:xfrm>
            <a:off x="5495543" y="5901673"/>
            <a:ext cx="1440000" cy="14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9" name="Google Shape;119;p32"/>
          <p:cNvSpPr/>
          <p:nvPr>
            <p:ph idx="3" type="pic"/>
          </p:nvPr>
        </p:nvSpPr>
        <p:spPr>
          <a:xfrm>
            <a:off x="7406370" y="5248407"/>
            <a:ext cx="1620000" cy="16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0" name="Google Shape;120;p32"/>
          <p:cNvSpPr/>
          <p:nvPr>
            <p:ph idx="4" type="pic"/>
          </p:nvPr>
        </p:nvSpPr>
        <p:spPr>
          <a:xfrm>
            <a:off x="8899356" y="3519000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1" name="Google Shape;121;p32"/>
          <p:cNvSpPr/>
          <p:nvPr>
            <p:ph idx="5" type="pic"/>
          </p:nvPr>
        </p:nvSpPr>
        <p:spPr>
          <a:xfrm>
            <a:off x="9086831" y="965989"/>
            <a:ext cx="1980000" cy="19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Layout Personalizado">
  <p:cSld name="24_Layout Personalizad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/>
          <p:nvPr>
            <p:ph idx="2" type="pic"/>
          </p:nvPr>
        </p:nvSpPr>
        <p:spPr>
          <a:xfrm>
            <a:off x="712679" y="2652440"/>
            <a:ext cx="2306004" cy="210533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4" name="Google Shape;124;p33"/>
          <p:cNvSpPr/>
          <p:nvPr>
            <p:ph idx="3" type="pic"/>
          </p:nvPr>
        </p:nvSpPr>
        <p:spPr>
          <a:xfrm>
            <a:off x="3505575" y="2652440"/>
            <a:ext cx="2306004" cy="210533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5" name="Google Shape;125;p33"/>
          <p:cNvSpPr/>
          <p:nvPr>
            <p:ph idx="4" type="pic"/>
          </p:nvPr>
        </p:nvSpPr>
        <p:spPr>
          <a:xfrm>
            <a:off x="6309685" y="2652440"/>
            <a:ext cx="2306004" cy="210533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6" name="Google Shape;126;p33"/>
          <p:cNvSpPr/>
          <p:nvPr>
            <p:ph idx="5" type="pic"/>
          </p:nvPr>
        </p:nvSpPr>
        <p:spPr>
          <a:xfrm>
            <a:off x="9104670" y="2652440"/>
            <a:ext cx="2306004" cy="210533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Layout Personalizado">
  <p:cSld name="23_Layout Personalizado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/>
          <p:nvPr>
            <p:ph idx="2" type="pic"/>
          </p:nvPr>
        </p:nvSpPr>
        <p:spPr>
          <a:xfrm>
            <a:off x="965192" y="1485900"/>
            <a:ext cx="3071813" cy="221456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9" name="Google Shape;129;p34"/>
          <p:cNvSpPr/>
          <p:nvPr>
            <p:ph idx="3" type="pic"/>
          </p:nvPr>
        </p:nvSpPr>
        <p:spPr>
          <a:xfrm>
            <a:off x="4574497" y="1485900"/>
            <a:ext cx="3071813" cy="221456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0" name="Google Shape;130;p34"/>
          <p:cNvSpPr/>
          <p:nvPr>
            <p:ph idx="4" type="pic"/>
          </p:nvPr>
        </p:nvSpPr>
        <p:spPr>
          <a:xfrm>
            <a:off x="8183803" y="1485900"/>
            <a:ext cx="3071813" cy="221456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gi1">
  <p:cSld name="corgi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/>
          <p:nvPr>
            <p:ph idx="2" type="pic"/>
          </p:nvPr>
        </p:nvSpPr>
        <p:spPr>
          <a:xfrm>
            <a:off x="3626239" y="1639148"/>
            <a:ext cx="4923944" cy="492394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gi1">
  <p:cSld name="1_corgi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/>
          <p:nvPr>
            <p:ph idx="2" type="pic"/>
          </p:nvPr>
        </p:nvSpPr>
        <p:spPr>
          <a:xfrm>
            <a:off x="8869571" y="1639148"/>
            <a:ext cx="4923944" cy="492394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tecat">
  <p:cSld name="cuteca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"/>
          <p:cNvSpPr/>
          <p:nvPr>
            <p:ph idx="2" type="pic"/>
          </p:nvPr>
        </p:nvSpPr>
        <p:spPr>
          <a:xfrm>
            <a:off x="-1601518" y="1639148"/>
            <a:ext cx="4923944" cy="492394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TO VIDEO">
  <p:cSld name="GATO VIDEO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/>
          <p:nvPr>
            <p:ph idx="2" type="pic"/>
          </p:nvPr>
        </p:nvSpPr>
        <p:spPr>
          <a:xfrm>
            <a:off x="4038924" y="1856507"/>
            <a:ext cx="4139496" cy="386662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Direita1">
  <p:cSld name="Foto Direita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to">
  <p:cSld name="Gat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9"/>
          <p:cNvSpPr/>
          <p:nvPr>
            <p:ph idx="2" type="pic"/>
          </p:nvPr>
        </p:nvSpPr>
        <p:spPr>
          <a:xfrm>
            <a:off x="8472015" y="1191873"/>
            <a:ext cx="4329431" cy="51695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Layout Personalizado">
  <p:cSld name="21_Layout Personalizad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"/>
          <p:cNvSpPr/>
          <p:nvPr>
            <p:ph idx="2" type="pic"/>
          </p:nvPr>
        </p:nvSpPr>
        <p:spPr>
          <a:xfrm>
            <a:off x="-1" y="1436520"/>
            <a:ext cx="4247924" cy="574293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3" name="Google Shape;143;p40"/>
          <p:cNvSpPr/>
          <p:nvPr>
            <p:ph idx="3" type="pic"/>
          </p:nvPr>
        </p:nvSpPr>
        <p:spPr>
          <a:xfrm>
            <a:off x="5016000" y="2979701"/>
            <a:ext cx="10800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" name="Google Shape;144;p40"/>
          <p:cNvSpPr/>
          <p:nvPr>
            <p:ph idx="4" type="pic"/>
          </p:nvPr>
        </p:nvSpPr>
        <p:spPr>
          <a:xfrm>
            <a:off x="6495891" y="4738455"/>
            <a:ext cx="10800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5" name="Google Shape;145;p40"/>
          <p:cNvSpPr/>
          <p:nvPr>
            <p:ph idx="5" type="pic"/>
          </p:nvPr>
        </p:nvSpPr>
        <p:spPr>
          <a:xfrm>
            <a:off x="7035891" y="1556565"/>
            <a:ext cx="10800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6" name="Google Shape;146;p40"/>
          <p:cNvSpPr/>
          <p:nvPr>
            <p:ph idx="6" type="pic"/>
          </p:nvPr>
        </p:nvSpPr>
        <p:spPr>
          <a:xfrm>
            <a:off x="8875401" y="4342221"/>
            <a:ext cx="10800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7" name="Google Shape;147;p40"/>
          <p:cNvSpPr/>
          <p:nvPr>
            <p:ph idx="7" type="pic"/>
          </p:nvPr>
        </p:nvSpPr>
        <p:spPr>
          <a:xfrm>
            <a:off x="10922833" y="5491166"/>
            <a:ext cx="10800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Layout Personalizado">
  <p:cSld name="20_Layout Personalizad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/>
          <p:nvPr>
            <p:ph idx="2" type="pic"/>
          </p:nvPr>
        </p:nvSpPr>
        <p:spPr>
          <a:xfrm>
            <a:off x="-173619" y="4674547"/>
            <a:ext cx="12523806" cy="232813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g">
  <p:cSld name="Dog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/>
          <p:nvPr>
            <p:ph idx="2" type="pic"/>
          </p:nvPr>
        </p:nvSpPr>
        <p:spPr>
          <a:xfrm>
            <a:off x="0" y="3334813"/>
            <a:ext cx="4908312" cy="371743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lidades">
  <p:cSld name="Personalidade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3"/>
          <p:cNvSpPr/>
          <p:nvPr>
            <p:ph idx="2" type="pic"/>
          </p:nvPr>
        </p:nvSpPr>
        <p:spPr>
          <a:xfrm>
            <a:off x="5824279" y="0"/>
            <a:ext cx="6367721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r" dir="10800000" dist="63500">
              <a:srgbClr val="000000">
                <a:alpha val="29803"/>
              </a:srgbClr>
            </a:outerShdw>
          </a:effectLst>
        </p:spPr>
      </p:sp>
      <p:sp>
        <p:nvSpPr>
          <p:cNvPr id="154" name="Google Shape;154;p43"/>
          <p:cNvSpPr/>
          <p:nvPr>
            <p:ph idx="3" type="pic"/>
          </p:nvPr>
        </p:nvSpPr>
        <p:spPr>
          <a:xfrm>
            <a:off x="0" y="0"/>
            <a:ext cx="6821732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l" dist="6350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azio">
  <p:cSld name="2_Vazio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4"/>
          <p:cNvSpPr/>
          <p:nvPr>
            <p:ph idx="2" type="pic"/>
          </p:nvPr>
        </p:nvSpPr>
        <p:spPr>
          <a:xfrm>
            <a:off x="0" y="3848100"/>
            <a:ext cx="12192000" cy="30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azio">
  <p:cSld name="1_Vazi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5"/>
          <p:cNvSpPr/>
          <p:nvPr>
            <p:ph idx="2" type="pic"/>
          </p:nvPr>
        </p:nvSpPr>
        <p:spPr>
          <a:xfrm>
            <a:off x="1999128" y="2975443"/>
            <a:ext cx="1792944" cy="17929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</p:sp>
      <p:sp>
        <p:nvSpPr>
          <p:cNvPr id="159" name="Google Shape;159;p45"/>
          <p:cNvSpPr/>
          <p:nvPr>
            <p:ph idx="3" type="pic"/>
          </p:nvPr>
        </p:nvSpPr>
        <p:spPr>
          <a:xfrm>
            <a:off x="9144000" y="1351913"/>
            <a:ext cx="3048000" cy="50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Layout Personalizado">
  <p:cSld name="22_Layout Personalizado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/>
          <p:nvPr>
            <p:ph idx="2" type="pic"/>
          </p:nvPr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l" dist="63500">
              <a:srgbClr val="000000">
                <a:alpha val="40000"/>
              </a:srgbClr>
            </a:outerShdw>
          </a:effectLst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5">
  <p:cSld name="top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7"/>
          <p:cNvSpPr/>
          <p:nvPr>
            <p:ph idx="2" type="pic"/>
          </p:nvPr>
        </p:nvSpPr>
        <p:spPr>
          <a:xfrm>
            <a:off x="1974853" y="5296888"/>
            <a:ext cx="1561113" cy="15611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4" name="Google Shape;164;p47"/>
          <p:cNvSpPr/>
          <p:nvPr>
            <p:ph idx="3" type="pic"/>
          </p:nvPr>
        </p:nvSpPr>
        <p:spPr>
          <a:xfrm>
            <a:off x="4008675" y="5296888"/>
            <a:ext cx="1561113" cy="15611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" name="Google Shape;165;p47"/>
          <p:cNvSpPr/>
          <p:nvPr>
            <p:ph idx="4" type="pic"/>
          </p:nvPr>
        </p:nvSpPr>
        <p:spPr>
          <a:xfrm>
            <a:off x="5939041" y="5296888"/>
            <a:ext cx="1561113" cy="15611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" name="Google Shape;166;p47"/>
          <p:cNvSpPr/>
          <p:nvPr>
            <p:ph idx="5" type="pic"/>
          </p:nvPr>
        </p:nvSpPr>
        <p:spPr>
          <a:xfrm>
            <a:off x="7950787" y="5296887"/>
            <a:ext cx="1561113" cy="15611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" name="Google Shape;167;p47"/>
          <p:cNvSpPr/>
          <p:nvPr>
            <p:ph idx="6" type="pic"/>
          </p:nvPr>
        </p:nvSpPr>
        <p:spPr>
          <a:xfrm>
            <a:off x="9910750" y="5296887"/>
            <a:ext cx="1561113" cy="15611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Layout Personalizado">
  <p:cSld name="18_Layout Personalizado">
    <p:bg>
      <p:bgPr>
        <a:gradFill>
          <a:gsLst>
            <a:gs pos="0">
              <a:srgbClr val="957FC9"/>
            </a:gs>
            <a:gs pos="87000">
              <a:schemeClr val="accent1"/>
            </a:gs>
            <a:gs pos="100000">
              <a:schemeClr val="accent1"/>
            </a:gs>
          </a:gsLst>
          <a:lin ang="18900000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8"/>
          <p:cNvSpPr/>
          <p:nvPr>
            <p:ph idx="2" type="pic"/>
          </p:nvPr>
        </p:nvSpPr>
        <p:spPr>
          <a:xfrm rot="-2256242">
            <a:off x="9565506" y="1342341"/>
            <a:ext cx="10080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0" name="Google Shape;170;p48"/>
          <p:cNvSpPr/>
          <p:nvPr>
            <p:ph idx="3" type="pic"/>
          </p:nvPr>
        </p:nvSpPr>
        <p:spPr>
          <a:xfrm rot="-1485566">
            <a:off x="9485975" y="4171140"/>
            <a:ext cx="10080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1" name="Google Shape;171;p48"/>
          <p:cNvSpPr/>
          <p:nvPr>
            <p:ph idx="4" type="pic"/>
          </p:nvPr>
        </p:nvSpPr>
        <p:spPr>
          <a:xfrm rot="-623467">
            <a:off x="7792325" y="2314791"/>
            <a:ext cx="10080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2" name="Google Shape;172;p48"/>
          <p:cNvSpPr/>
          <p:nvPr>
            <p:ph idx="5" type="pic"/>
          </p:nvPr>
        </p:nvSpPr>
        <p:spPr>
          <a:xfrm>
            <a:off x="7358645" y="4678651"/>
            <a:ext cx="10080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3" name="Google Shape;173;p48"/>
          <p:cNvSpPr/>
          <p:nvPr>
            <p:ph idx="6" type="pic"/>
          </p:nvPr>
        </p:nvSpPr>
        <p:spPr>
          <a:xfrm rot="747342">
            <a:off x="5782020" y="2153288"/>
            <a:ext cx="10080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4" name="Google Shape;174;p48"/>
          <p:cNvSpPr/>
          <p:nvPr>
            <p:ph idx="7" type="pic"/>
          </p:nvPr>
        </p:nvSpPr>
        <p:spPr>
          <a:xfrm rot="930452">
            <a:off x="5167294" y="4361304"/>
            <a:ext cx="10080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5" name="Google Shape;175;p48"/>
          <p:cNvSpPr/>
          <p:nvPr>
            <p:ph idx="8" type="pic"/>
          </p:nvPr>
        </p:nvSpPr>
        <p:spPr>
          <a:xfrm rot="-218391">
            <a:off x="3489591" y="1887439"/>
            <a:ext cx="10080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6" name="Google Shape;176;p48"/>
          <p:cNvSpPr/>
          <p:nvPr>
            <p:ph idx="9" type="pic"/>
          </p:nvPr>
        </p:nvSpPr>
        <p:spPr>
          <a:xfrm rot="-641881">
            <a:off x="2943980" y="4292487"/>
            <a:ext cx="10080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7" name="Google Shape;177;p48"/>
          <p:cNvSpPr/>
          <p:nvPr>
            <p:ph idx="13" type="pic"/>
          </p:nvPr>
        </p:nvSpPr>
        <p:spPr>
          <a:xfrm rot="-1337833">
            <a:off x="965648" y="2419033"/>
            <a:ext cx="10080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8" name="Google Shape;178;p48"/>
          <p:cNvSpPr/>
          <p:nvPr>
            <p:ph idx="14" type="pic"/>
          </p:nvPr>
        </p:nvSpPr>
        <p:spPr>
          <a:xfrm rot="-1794578">
            <a:off x="726211" y="5134807"/>
            <a:ext cx="10080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gradFill>
          <a:gsLst>
            <a:gs pos="0">
              <a:srgbClr val="93E9FF"/>
            </a:gs>
            <a:gs pos="87000">
              <a:schemeClr val="accent6"/>
            </a:gs>
            <a:gs pos="100000">
              <a:schemeClr val="accent6"/>
            </a:gs>
          </a:gsLst>
          <a:lin ang="1890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>
            <p:ph idx="2" type="pic"/>
          </p:nvPr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Layout Personalizado">
  <p:cSld name="36_Layout Personalizado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/>
          <p:nvPr>
            <p:ph idx="2" type="pic"/>
          </p:nvPr>
        </p:nvSpPr>
        <p:spPr>
          <a:xfrm>
            <a:off x="0" y="0"/>
            <a:ext cx="369093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"/>
          <p:cNvSpPr/>
          <p:nvPr>
            <p:ph idx="2" type="pic"/>
          </p:nvPr>
        </p:nvSpPr>
        <p:spPr>
          <a:xfrm>
            <a:off x="632178" y="4449605"/>
            <a:ext cx="10927647" cy="305929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1"/>
          <p:cNvSpPr/>
          <p:nvPr>
            <p:ph idx="2" type="pic"/>
          </p:nvPr>
        </p:nvSpPr>
        <p:spPr>
          <a:xfrm>
            <a:off x="-3487480" y="-58480"/>
            <a:ext cx="6974960" cy="697496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Layout Personalizado">
  <p:cSld name="14_Layout Personalizado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2"/>
          <p:cNvSpPr/>
          <p:nvPr>
            <p:ph idx="2" type="pic"/>
          </p:nvPr>
        </p:nvSpPr>
        <p:spPr>
          <a:xfrm>
            <a:off x="4771296" y="2790103"/>
            <a:ext cx="2649412" cy="26494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Layout Personalizado">
  <p:cSld name="15_Layout Personalizado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3"/>
          <p:cNvSpPr/>
          <p:nvPr>
            <p:ph idx="2" type="pic"/>
          </p:nvPr>
        </p:nvSpPr>
        <p:spPr>
          <a:xfrm>
            <a:off x="4957681" y="3036574"/>
            <a:ext cx="2276640" cy="2213607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Layout Personalizado">
  <p:cSld name="16_Layout Personalizado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/>
          <p:nvPr>
            <p:ph idx="2" type="pic"/>
          </p:nvPr>
        </p:nvSpPr>
        <p:spPr>
          <a:xfrm>
            <a:off x="4773466" y="2913332"/>
            <a:ext cx="2655148" cy="26551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Layout Personalizado">
  <p:cSld name="17_Layout Personalizado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5"/>
          <p:cNvSpPr/>
          <p:nvPr>
            <p:ph idx="2" type="pic"/>
          </p:nvPr>
        </p:nvSpPr>
        <p:spPr>
          <a:xfrm>
            <a:off x="4768426" y="2802069"/>
            <a:ext cx="2655148" cy="26551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Layout Personalizado">
  <p:cSld name="11_Layout Personalizado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6"/>
          <p:cNvSpPr/>
          <p:nvPr>
            <p:ph idx="2" type="pic"/>
          </p:nvPr>
        </p:nvSpPr>
        <p:spPr>
          <a:xfrm>
            <a:off x="-1131590" y="1427165"/>
            <a:ext cx="13573888" cy="36598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Layout Personalizado">
  <p:cSld name="12_Layout Personalizado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7"/>
          <p:cNvSpPr/>
          <p:nvPr>
            <p:ph idx="2" type="pic"/>
          </p:nvPr>
        </p:nvSpPr>
        <p:spPr>
          <a:xfrm flipH="1">
            <a:off x="-445784" y="1057275"/>
            <a:ext cx="13573888" cy="394805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Layout Personalizado">
  <p:cSld name="13_Layout Personalizado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8"/>
          <p:cNvSpPr/>
          <p:nvPr>
            <p:ph idx="2" type="pic"/>
          </p:nvPr>
        </p:nvSpPr>
        <p:spPr>
          <a:xfrm flipH="1">
            <a:off x="-761480" y="1187201"/>
            <a:ext cx="13697368" cy="433053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zio">
  <p:cSld name="Vazi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Layout Personalizado">
  <p:cSld name="10_Layout Personalizado">
    <p:bg>
      <p:bgPr>
        <a:solidFill>
          <a:srgbClr val="F2F2F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9"/>
          <p:cNvSpPr/>
          <p:nvPr>
            <p:ph idx="2" type="media"/>
          </p:nvPr>
        </p:nvSpPr>
        <p:spPr>
          <a:xfrm>
            <a:off x="-627204" y="1714182"/>
            <a:ext cx="6301979" cy="6148755"/>
          </a:xfrm>
          <a:custGeom>
            <a:rect b="b" l="l" r="r" t="t"/>
            <a:pathLst>
              <a:path extrusionOk="0" h="6148755" w="6301979">
                <a:moveTo>
                  <a:pt x="127142" y="5701030"/>
                </a:moveTo>
                <a:cubicBezTo>
                  <a:pt x="-356252" y="5277168"/>
                  <a:pt x="489092" y="-47307"/>
                  <a:pt x="3520424" y="318"/>
                </a:cubicBezTo>
                <a:cubicBezTo>
                  <a:pt x="5708793" y="24130"/>
                  <a:pt x="6797024" y="3005457"/>
                  <a:pt x="6085030" y="4243706"/>
                </a:cubicBezTo>
                <a:cubicBezTo>
                  <a:pt x="4922980" y="6215381"/>
                  <a:pt x="103329" y="6572567"/>
                  <a:pt x="127142" y="57010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Layout Personalizado">
  <p:cSld name="9_Layout Personalizado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0"/>
          <p:cNvSpPr/>
          <p:nvPr>
            <p:ph idx="2" type="pic"/>
          </p:nvPr>
        </p:nvSpPr>
        <p:spPr>
          <a:xfrm>
            <a:off x="1188142" y="2799459"/>
            <a:ext cx="1607384" cy="160738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3" name="Google Shape;203;p60"/>
          <p:cNvSpPr/>
          <p:nvPr>
            <p:ph idx="3" type="pic"/>
          </p:nvPr>
        </p:nvSpPr>
        <p:spPr>
          <a:xfrm>
            <a:off x="3240225" y="2799459"/>
            <a:ext cx="1607384" cy="160738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4" name="Google Shape;204;p60"/>
          <p:cNvSpPr/>
          <p:nvPr>
            <p:ph idx="4" type="pic"/>
          </p:nvPr>
        </p:nvSpPr>
        <p:spPr>
          <a:xfrm>
            <a:off x="5279181" y="2799459"/>
            <a:ext cx="1607384" cy="160738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5" name="Google Shape;205;p60"/>
          <p:cNvSpPr/>
          <p:nvPr>
            <p:ph idx="5" type="pic"/>
          </p:nvPr>
        </p:nvSpPr>
        <p:spPr>
          <a:xfrm>
            <a:off x="7344391" y="2799459"/>
            <a:ext cx="1607384" cy="160738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6" name="Google Shape;206;p60"/>
          <p:cNvSpPr/>
          <p:nvPr>
            <p:ph idx="6" type="pic"/>
          </p:nvPr>
        </p:nvSpPr>
        <p:spPr>
          <a:xfrm>
            <a:off x="9396473" y="2799459"/>
            <a:ext cx="1607384" cy="160738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Layout Personalizado">
  <p:cSld name="8_Layout Personalizado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1"/>
          <p:cNvSpPr/>
          <p:nvPr>
            <p:ph idx="2" type="pic"/>
          </p:nvPr>
        </p:nvSpPr>
        <p:spPr>
          <a:xfrm>
            <a:off x="3889430" y="823601"/>
            <a:ext cx="3523932" cy="47217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Layout Personalizado">
  <p:cSld name="7_Layout Personalizado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2"/>
          <p:cNvSpPr/>
          <p:nvPr>
            <p:ph idx="2" type="pic"/>
          </p:nvPr>
        </p:nvSpPr>
        <p:spPr>
          <a:xfrm>
            <a:off x="4501763" y="2139617"/>
            <a:ext cx="3199200" cy="320117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_fundo">
  <p:cSld name="Foto_fundo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4"/>
          <p:cNvSpPr/>
          <p:nvPr>
            <p:ph idx="2" type="pic"/>
          </p:nvPr>
        </p:nvSpPr>
        <p:spPr>
          <a:xfrm>
            <a:off x="-1098421" y="1472015"/>
            <a:ext cx="3913970" cy="391397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5"/>
          <p:cNvSpPr/>
          <p:nvPr>
            <p:ph idx="2" type="pic"/>
          </p:nvPr>
        </p:nvSpPr>
        <p:spPr>
          <a:xfrm>
            <a:off x="9069707" y="1472015"/>
            <a:ext cx="3913970" cy="391397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Layout Personalizado">
  <p:cSld name="3_Layout Personalizado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6"/>
          <p:cNvSpPr/>
          <p:nvPr>
            <p:ph idx="2" type="pic"/>
          </p:nvPr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2745"/>
              </a:srgbClr>
            </a:outerShdw>
          </a:effectLst>
        </p:spPr>
      </p:sp>
      <p:sp>
        <p:nvSpPr>
          <p:cNvPr id="219" name="Google Shape;219;p66"/>
          <p:cNvSpPr/>
          <p:nvPr>
            <p:ph idx="3" type="pic"/>
          </p:nvPr>
        </p:nvSpPr>
        <p:spPr>
          <a:xfrm>
            <a:off x="0" y="1285653"/>
            <a:ext cx="5001975" cy="428669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7"/>
          <p:cNvSpPr/>
          <p:nvPr>
            <p:ph idx="2" type="pic"/>
          </p:nvPr>
        </p:nvSpPr>
        <p:spPr>
          <a:xfrm>
            <a:off x="0" y="1156446"/>
            <a:ext cx="8054829" cy="57015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Layout Personalizado">
  <p:cSld name="6_Layout Personalizado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8"/>
          <p:cNvSpPr/>
          <p:nvPr>
            <p:ph idx="2" type="pic"/>
          </p:nvPr>
        </p:nvSpPr>
        <p:spPr>
          <a:xfrm>
            <a:off x="3914794" y="4991100"/>
            <a:ext cx="3960000" cy="18642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Layout Personalizado">
  <p:cSld name="37_Layout Personaliza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>
            <p:ph idx="2" type="pic"/>
          </p:nvPr>
        </p:nvSpPr>
        <p:spPr>
          <a:xfrm>
            <a:off x="944369" y="1367170"/>
            <a:ext cx="7554736" cy="482207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" name="Google Shape;25;p15"/>
          <p:cNvSpPr/>
          <p:nvPr>
            <p:ph idx="3" type="pic"/>
          </p:nvPr>
        </p:nvSpPr>
        <p:spPr>
          <a:xfrm>
            <a:off x="6096001" y="1"/>
            <a:ext cx="6096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bg>
      <p:bgPr>
        <a:gradFill>
          <a:gsLst>
            <a:gs pos="0">
              <a:srgbClr val="FFEC9F"/>
            </a:gs>
            <a:gs pos="87000">
              <a:schemeClr val="accent5"/>
            </a:gs>
            <a:gs pos="100000">
              <a:schemeClr val="accent5"/>
            </a:gs>
          </a:gsLst>
          <a:lin ang="18900000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9"/>
          <p:cNvSpPr/>
          <p:nvPr>
            <p:ph idx="2" type="pic"/>
          </p:nvPr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Layout Personalizado">
  <p:cSld name="4_Layout Personalizado">
    <p:bg>
      <p:bgPr>
        <a:gradFill>
          <a:gsLst>
            <a:gs pos="0">
              <a:srgbClr val="F07BAF"/>
            </a:gs>
            <a:gs pos="87000">
              <a:schemeClr val="accent3"/>
            </a:gs>
            <a:gs pos="100000">
              <a:schemeClr val="accent3"/>
            </a:gs>
          </a:gsLst>
          <a:lin ang="18900000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0"/>
          <p:cNvSpPr/>
          <p:nvPr>
            <p:ph idx="2" type="pic"/>
          </p:nvPr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ayout Personalizado">
  <p:cSld name="5_Layout Personalizado">
    <p:bg>
      <p:bgPr>
        <a:gradFill>
          <a:gsLst>
            <a:gs pos="0">
              <a:srgbClr val="957FC9"/>
            </a:gs>
            <a:gs pos="87000">
              <a:schemeClr val="accent1"/>
            </a:gs>
            <a:gs pos="100000">
              <a:schemeClr val="accent1"/>
            </a:gs>
          </a:gsLst>
          <a:lin ang="18900000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1"/>
          <p:cNvSpPr/>
          <p:nvPr>
            <p:ph idx="2" type="pic"/>
          </p:nvPr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poimento">
  <p:cSld name="depoiment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>
            <p:ph idx="2" type="pic"/>
          </p:nvPr>
        </p:nvSpPr>
        <p:spPr>
          <a:xfrm>
            <a:off x="5650887" y="2093009"/>
            <a:ext cx="897883" cy="9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" name="Google Shape;28;p16"/>
          <p:cNvSpPr/>
          <p:nvPr>
            <p:ph idx="3" type="pic"/>
          </p:nvPr>
        </p:nvSpPr>
        <p:spPr>
          <a:xfrm>
            <a:off x="6581621" y="2395697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" name="Google Shape;29;p16"/>
          <p:cNvSpPr/>
          <p:nvPr>
            <p:ph idx="4" type="pic"/>
          </p:nvPr>
        </p:nvSpPr>
        <p:spPr>
          <a:xfrm>
            <a:off x="4635405" y="2391703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16"/>
          <p:cNvSpPr/>
          <p:nvPr>
            <p:ph idx="5" type="pic"/>
          </p:nvPr>
        </p:nvSpPr>
        <p:spPr>
          <a:xfrm>
            <a:off x="3962504" y="2954019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" name="Google Shape;31;p16"/>
          <p:cNvSpPr/>
          <p:nvPr>
            <p:ph idx="6" type="pic"/>
          </p:nvPr>
        </p:nvSpPr>
        <p:spPr>
          <a:xfrm>
            <a:off x="6606655" y="2954019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2" name="Google Shape;32;p16"/>
          <p:cNvSpPr/>
          <p:nvPr>
            <p:ph idx="7" type="pic"/>
          </p:nvPr>
        </p:nvSpPr>
        <p:spPr>
          <a:xfrm>
            <a:off x="4980000" y="3415798"/>
            <a:ext cx="2232000" cy="223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poimento">
  <p:cSld name="1_depoimen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>
            <p:ph idx="2" type="pic"/>
          </p:nvPr>
        </p:nvSpPr>
        <p:spPr>
          <a:xfrm>
            <a:off x="5647261" y="2101476"/>
            <a:ext cx="900000" cy="9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5" name="Google Shape;35;p17"/>
          <p:cNvSpPr/>
          <p:nvPr>
            <p:ph idx="3" type="pic"/>
          </p:nvPr>
        </p:nvSpPr>
        <p:spPr>
          <a:xfrm>
            <a:off x="6585289" y="2395697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6" name="Google Shape;36;p17"/>
          <p:cNvSpPr/>
          <p:nvPr>
            <p:ph idx="4" type="pic"/>
          </p:nvPr>
        </p:nvSpPr>
        <p:spPr>
          <a:xfrm>
            <a:off x="6606245" y="2954498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7" name="Google Shape;37;p17"/>
          <p:cNvSpPr/>
          <p:nvPr>
            <p:ph idx="5" type="pic"/>
          </p:nvPr>
        </p:nvSpPr>
        <p:spPr>
          <a:xfrm>
            <a:off x="4642583" y="2395218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" name="Google Shape;38;p17"/>
          <p:cNvSpPr/>
          <p:nvPr>
            <p:ph idx="6" type="pic"/>
          </p:nvPr>
        </p:nvSpPr>
        <p:spPr>
          <a:xfrm>
            <a:off x="3959877" y="2954498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9" name="Google Shape;39;p17"/>
          <p:cNvSpPr/>
          <p:nvPr>
            <p:ph idx="7" type="pic"/>
          </p:nvPr>
        </p:nvSpPr>
        <p:spPr>
          <a:xfrm>
            <a:off x="4986245" y="3421697"/>
            <a:ext cx="2232000" cy="223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poimento">
  <p:cSld name="2_depoiment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>
            <p:ph idx="2" type="pic"/>
          </p:nvPr>
        </p:nvSpPr>
        <p:spPr>
          <a:xfrm>
            <a:off x="5643271" y="2109164"/>
            <a:ext cx="900000" cy="90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2" name="Google Shape;42;p18"/>
          <p:cNvSpPr/>
          <p:nvPr>
            <p:ph idx="3" type="pic"/>
          </p:nvPr>
        </p:nvSpPr>
        <p:spPr>
          <a:xfrm>
            <a:off x="6585009" y="2395785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3" name="Google Shape;43;p18"/>
          <p:cNvSpPr/>
          <p:nvPr>
            <p:ph idx="4" type="pic"/>
          </p:nvPr>
        </p:nvSpPr>
        <p:spPr>
          <a:xfrm>
            <a:off x="6602223" y="2942882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4" name="Google Shape;44;p18"/>
          <p:cNvSpPr/>
          <p:nvPr>
            <p:ph idx="5" type="pic"/>
          </p:nvPr>
        </p:nvSpPr>
        <p:spPr>
          <a:xfrm>
            <a:off x="4639683" y="2401865"/>
            <a:ext cx="1044000" cy="10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5" name="Google Shape;45;p18"/>
          <p:cNvSpPr/>
          <p:nvPr>
            <p:ph idx="6" type="pic"/>
          </p:nvPr>
        </p:nvSpPr>
        <p:spPr>
          <a:xfrm>
            <a:off x="3959712" y="2953466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6" name="Google Shape;46;p18"/>
          <p:cNvSpPr/>
          <p:nvPr>
            <p:ph idx="7" type="pic"/>
          </p:nvPr>
        </p:nvSpPr>
        <p:spPr>
          <a:xfrm>
            <a:off x="4974646" y="3422033"/>
            <a:ext cx="2232000" cy="223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3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/>
          <p:nvPr/>
        </p:nvSpPr>
        <p:spPr>
          <a:xfrm>
            <a:off x="7812750" y="5175250"/>
            <a:ext cx="4362898" cy="1682740"/>
          </a:xfrm>
          <a:custGeom>
            <a:rect b="b" l="l" r="r" t="t"/>
            <a:pathLst>
              <a:path extrusionOk="0" h="1682740" w="4497833">
                <a:moveTo>
                  <a:pt x="3358856" y="108"/>
                </a:moveTo>
                <a:cubicBezTo>
                  <a:pt x="3741925" y="-1604"/>
                  <a:pt x="4135746" y="16591"/>
                  <a:pt x="4460232" y="74504"/>
                </a:cubicBezTo>
                <a:lnTo>
                  <a:pt x="4497833" y="82535"/>
                </a:lnTo>
                <a:lnTo>
                  <a:pt x="4497833" y="1682740"/>
                </a:lnTo>
                <a:lnTo>
                  <a:pt x="0" y="1682740"/>
                </a:lnTo>
                <a:lnTo>
                  <a:pt x="100378" y="1438806"/>
                </a:lnTo>
                <a:cubicBezTo>
                  <a:pt x="213267" y="1183596"/>
                  <a:pt x="346140" y="944994"/>
                  <a:pt x="500445" y="789546"/>
                </a:cubicBezTo>
                <a:cubicBezTo>
                  <a:pt x="911925" y="375018"/>
                  <a:pt x="1390461" y="125082"/>
                  <a:pt x="2164653" y="58026"/>
                </a:cubicBezTo>
                <a:cubicBezTo>
                  <a:pt x="2454975" y="32880"/>
                  <a:pt x="2899173" y="2162"/>
                  <a:pt x="3358856" y="10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7000">
                <a:srgbClr val="F2F2F2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0" y="-146675"/>
            <a:ext cx="6413008" cy="1377096"/>
          </a:xfrm>
          <a:custGeom>
            <a:rect b="b" l="l" r="r" t="t"/>
            <a:pathLst>
              <a:path extrusionOk="0" h="1377096" w="6256593">
                <a:moveTo>
                  <a:pt x="0" y="0"/>
                </a:moveTo>
                <a:lnTo>
                  <a:pt x="6256593" y="0"/>
                </a:lnTo>
                <a:lnTo>
                  <a:pt x="6197905" y="28039"/>
                </a:lnTo>
                <a:cubicBezTo>
                  <a:pt x="4935545" y="625316"/>
                  <a:pt x="3360348" y="1306830"/>
                  <a:pt x="2512623" y="1371600"/>
                </a:cubicBezTo>
                <a:cubicBezTo>
                  <a:pt x="1410581" y="1455801"/>
                  <a:pt x="586216" y="552033"/>
                  <a:pt x="73861" y="67926"/>
                </a:cubicBezTo>
                <a:close/>
              </a:path>
            </a:pathLst>
          </a:custGeom>
          <a:solidFill>
            <a:srgbClr val="6D73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-6" y="4344542"/>
            <a:ext cx="2956634" cy="2513453"/>
          </a:xfrm>
          <a:custGeom>
            <a:rect b="b" l="l" r="r" t="t"/>
            <a:pathLst>
              <a:path extrusionOk="0" h="2327271" w="2737624">
                <a:moveTo>
                  <a:pt x="819058" y="0"/>
                </a:moveTo>
                <a:cubicBezTo>
                  <a:pt x="1815316" y="0"/>
                  <a:pt x="2634732" y="971549"/>
                  <a:pt x="2733267" y="2216554"/>
                </a:cubicBezTo>
                <a:lnTo>
                  <a:pt x="2737624" y="2327271"/>
                </a:lnTo>
                <a:lnTo>
                  <a:pt x="0" y="2327271"/>
                </a:lnTo>
                <a:lnTo>
                  <a:pt x="0" y="236566"/>
                </a:lnTo>
                <a:lnTo>
                  <a:pt x="113523" y="171258"/>
                </a:lnTo>
                <a:cubicBezTo>
                  <a:pt x="331982" y="60722"/>
                  <a:pt x="569994" y="0"/>
                  <a:pt x="819058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080B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616100" y="4630650"/>
            <a:ext cx="11563244" cy="2371662"/>
          </a:xfrm>
          <a:custGeom>
            <a:rect b="b" l="l" r="r" t="t"/>
            <a:pathLst>
              <a:path extrusionOk="0" h="2413905" w="11621351">
                <a:moveTo>
                  <a:pt x="11621351" y="0"/>
                </a:moveTo>
                <a:lnTo>
                  <a:pt x="11621351" y="2413905"/>
                </a:lnTo>
                <a:lnTo>
                  <a:pt x="0" y="2413905"/>
                </a:lnTo>
                <a:lnTo>
                  <a:pt x="54176" y="2320981"/>
                </a:lnTo>
                <a:cubicBezTo>
                  <a:pt x="223003" y="2039975"/>
                  <a:pt x="406062" y="1763825"/>
                  <a:pt x="559652" y="1599518"/>
                </a:cubicBezTo>
                <a:cubicBezTo>
                  <a:pt x="969227" y="1161368"/>
                  <a:pt x="1404996" y="799417"/>
                  <a:pt x="1988402" y="642255"/>
                </a:cubicBezTo>
                <a:cubicBezTo>
                  <a:pt x="2571809" y="485093"/>
                  <a:pt x="2981383" y="487474"/>
                  <a:pt x="4060090" y="656543"/>
                </a:cubicBezTo>
                <a:cubicBezTo>
                  <a:pt x="5138795" y="825612"/>
                  <a:pt x="7160476" y="1787637"/>
                  <a:pt x="8460639" y="1656668"/>
                </a:cubicBezTo>
                <a:cubicBezTo>
                  <a:pt x="9598281" y="1542070"/>
                  <a:pt x="10900007" y="448444"/>
                  <a:pt x="11600094" y="12517"/>
                </a:cubicBezTo>
                <a:close/>
              </a:path>
            </a:pathLst>
          </a:custGeom>
          <a:gradFill>
            <a:gsLst>
              <a:gs pos="0">
                <a:srgbClr val="F2F2F2">
                  <a:alpha val="61960"/>
                </a:srgbClr>
              </a:gs>
              <a:gs pos="97000">
                <a:srgbClr val="F2F2F2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  <a:effectLst>
            <a:outerShdw blurRad="659090" rotWithShape="0" algn="tl" dir="1272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4F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4F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F4F8B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endParaRPr b="1" sz="1800">
              <a:solidFill>
                <a:srgbClr val="6F4F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F4F8B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</a:t>
            </a:r>
            <a:r>
              <a:rPr b="1" lang="pt-BR" sz="1800">
                <a:solidFill>
                  <a:srgbClr val="6F4F8B"/>
                </a:solidFill>
                <a:latin typeface="Calibri"/>
                <a:ea typeface="Calibri"/>
                <a:cs typeface="Calibri"/>
                <a:sym typeface="Calibri"/>
              </a:rPr>
              <a:t>Grupo 1</a:t>
            </a:r>
            <a:endParaRPr b="1"/>
          </a:p>
        </p:txBody>
      </p:sp>
      <p:sp>
        <p:nvSpPr>
          <p:cNvPr id="238" name="Google Shape;238;p1"/>
          <p:cNvSpPr/>
          <p:nvPr/>
        </p:nvSpPr>
        <p:spPr>
          <a:xfrm>
            <a:off x="7937365" y="-152495"/>
            <a:ext cx="4248597" cy="2781527"/>
          </a:xfrm>
          <a:custGeom>
            <a:rect b="b" l="l" r="r" t="t"/>
            <a:pathLst>
              <a:path extrusionOk="0" h="2624082" w="4008110">
                <a:moveTo>
                  <a:pt x="45803" y="0"/>
                </a:moveTo>
                <a:lnTo>
                  <a:pt x="4008110" y="0"/>
                </a:lnTo>
                <a:lnTo>
                  <a:pt x="4008110" y="2494531"/>
                </a:lnTo>
                <a:lnTo>
                  <a:pt x="3986780" y="2504199"/>
                </a:lnTo>
                <a:cubicBezTo>
                  <a:pt x="3792061" y="2579493"/>
                  <a:pt x="3550348" y="2624082"/>
                  <a:pt x="3288494" y="2624082"/>
                </a:cubicBezTo>
                <a:cubicBezTo>
                  <a:pt x="2885642" y="2624082"/>
                  <a:pt x="2530461" y="2518546"/>
                  <a:pt x="2320727" y="2358028"/>
                </a:cubicBezTo>
                <a:lnTo>
                  <a:pt x="2230576" y="2272149"/>
                </a:lnTo>
                <a:cubicBezTo>
                  <a:pt x="2229675" y="2271521"/>
                  <a:pt x="2056427" y="2098544"/>
                  <a:pt x="2055526" y="2097916"/>
                </a:cubicBezTo>
                <a:cubicBezTo>
                  <a:pt x="1863121" y="1951993"/>
                  <a:pt x="1867716" y="1944643"/>
                  <a:pt x="1694093" y="1891932"/>
                </a:cubicBezTo>
                <a:cubicBezTo>
                  <a:pt x="1520470" y="1839221"/>
                  <a:pt x="1128495" y="1799938"/>
                  <a:pt x="1013786" y="1781650"/>
                </a:cubicBezTo>
                <a:lnTo>
                  <a:pt x="1005840" y="1782204"/>
                </a:lnTo>
                <a:cubicBezTo>
                  <a:pt x="450330" y="1782204"/>
                  <a:pt x="0" y="1160181"/>
                  <a:pt x="0" y="392877"/>
                </a:cubicBezTo>
                <a:cubicBezTo>
                  <a:pt x="0" y="296964"/>
                  <a:pt x="7037" y="203321"/>
                  <a:pt x="20435" y="112879"/>
                </a:cubicBezTo>
                <a:lnTo>
                  <a:pt x="45803" y="0"/>
                </a:lnTo>
                <a:close/>
              </a:path>
            </a:pathLst>
          </a:custGeom>
          <a:solidFill>
            <a:srgbClr val="6F4F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0" y="-152501"/>
            <a:ext cx="11512022" cy="1906292"/>
          </a:xfrm>
          <a:custGeom>
            <a:rect b="b" l="l" r="r" t="t"/>
            <a:pathLst>
              <a:path extrusionOk="0" h="1906292" w="11512022">
                <a:moveTo>
                  <a:pt x="0" y="0"/>
                </a:moveTo>
                <a:lnTo>
                  <a:pt x="11512022" y="0"/>
                </a:lnTo>
                <a:lnTo>
                  <a:pt x="11504581" y="11734"/>
                </a:lnTo>
                <a:cubicBezTo>
                  <a:pt x="11249311" y="411814"/>
                  <a:pt x="10920222" y="896874"/>
                  <a:pt x="10588752" y="1152144"/>
                </a:cubicBezTo>
                <a:cubicBezTo>
                  <a:pt x="10058400" y="1560576"/>
                  <a:pt x="9421368" y="1856232"/>
                  <a:pt x="8686800" y="1901952"/>
                </a:cubicBezTo>
                <a:cubicBezTo>
                  <a:pt x="7952232" y="1947672"/>
                  <a:pt x="7104888" y="1621536"/>
                  <a:pt x="6181344" y="1426464"/>
                </a:cubicBezTo>
                <a:cubicBezTo>
                  <a:pt x="5257800" y="1231392"/>
                  <a:pt x="3768139" y="795528"/>
                  <a:pt x="3145537" y="731520"/>
                </a:cubicBezTo>
                <a:cubicBezTo>
                  <a:pt x="2522935" y="667512"/>
                  <a:pt x="2066391" y="732794"/>
                  <a:pt x="1627632" y="932688"/>
                </a:cubicBezTo>
                <a:cubicBezTo>
                  <a:pt x="725497" y="1381359"/>
                  <a:pt x="524971" y="1592366"/>
                  <a:pt x="83806" y="1854672"/>
                </a:cubicBezTo>
                <a:lnTo>
                  <a:pt x="0" y="190284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52999">
                <a:srgbClr val="F2F2F2">
                  <a:alpha val="41960"/>
                </a:srgbClr>
              </a:gs>
              <a:gs pos="97000">
                <a:srgbClr val="F2F2F2"/>
              </a:gs>
              <a:gs pos="100000">
                <a:srgbClr val="F2F2F2"/>
              </a:gs>
            </a:gsLst>
            <a:lin ang="0" scaled="0"/>
          </a:gradFill>
          <a:ln>
            <a:noFill/>
          </a:ln>
          <a:effectLst>
            <a:outerShdw blurRad="65909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0" y="-152500"/>
            <a:ext cx="9084080" cy="2340638"/>
          </a:xfrm>
          <a:custGeom>
            <a:rect b="b" l="l" r="r" t="t"/>
            <a:pathLst>
              <a:path extrusionOk="0" h="2340638" w="9061426">
                <a:moveTo>
                  <a:pt x="0" y="0"/>
                </a:moveTo>
                <a:lnTo>
                  <a:pt x="9061426" y="0"/>
                </a:lnTo>
                <a:lnTo>
                  <a:pt x="8919972" y="130302"/>
                </a:lnTo>
                <a:cubicBezTo>
                  <a:pt x="8692134" y="332232"/>
                  <a:pt x="8423148" y="536448"/>
                  <a:pt x="8174736" y="640080"/>
                </a:cubicBezTo>
                <a:cubicBezTo>
                  <a:pt x="7677912" y="847344"/>
                  <a:pt x="7296912" y="954024"/>
                  <a:pt x="6437376" y="877824"/>
                </a:cubicBezTo>
                <a:cubicBezTo>
                  <a:pt x="5577840" y="801624"/>
                  <a:pt x="3861816" y="198120"/>
                  <a:pt x="3017521" y="182880"/>
                </a:cubicBezTo>
                <a:cubicBezTo>
                  <a:pt x="2173224" y="167640"/>
                  <a:pt x="1895857" y="399288"/>
                  <a:pt x="1371600" y="786384"/>
                </a:cubicBezTo>
                <a:cubicBezTo>
                  <a:pt x="945642" y="1100900"/>
                  <a:pt x="398955" y="1817846"/>
                  <a:pt x="65053" y="2255481"/>
                </a:cubicBezTo>
                <a:lnTo>
                  <a:pt x="0" y="2340638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87000">
                <a:srgbClr val="F2F2F2">
                  <a:alpha val="81176"/>
                </a:srgbClr>
              </a:gs>
              <a:gs pos="100000">
                <a:srgbClr val="F2F2F2">
                  <a:alpha val="81176"/>
                </a:srgbClr>
              </a:gs>
            </a:gsLst>
            <a:lin ang="0" scaled="0"/>
          </a:gradFill>
          <a:ln>
            <a:noFill/>
          </a:ln>
          <a:effectLst>
            <a:outerShdw blurRad="659090" rotWithShape="0" algn="tl" dir="2700000" dist="1270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2008051" y="2188160"/>
            <a:ext cx="8553000" cy="3047700"/>
          </a:xfrm>
          <a:prstGeom prst="rect">
            <a:avLst/>
          </a:prstGeom>
          <a:noFill/>
          <a:ln>
            <a:noFill/>
          </a:ln>
          <a:effectLst>
            <a:outerShdw blurRad="254000" rotWithShape="0" algn="tl" dir="2700000" dist="1905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6D739D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Pet</a:t>
            </a:r>
            <a:r>
              <a:rPr b="1" lang="pt-BR" sz="9600">
                <a:latin typeface="Baloo 2 ExtraBold"/>
                <a:ea typeface="Baloo 2 ExtraBold"/>
                <a:cs typeface="Baloo 2 ExtraBold"/>
                <a:sym typeface="Baloo 2 ExtraBold"/>
              </a:rPr>
              <a:t> </a:t>
            </a:r>
            <a:r>
              <a:rPr b="1" lang="pt-BR" sz="9600">
                <a:solidFill>
                  <a:srgbClr val="7DBCC8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i</a:t>
            </a:r>
            <a:r>
              <a:rPr b="1" lang="pt-BR" sz="9600">
                <a:solidFill>
                  <a:srgbClr val="7DBCC8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n</a:t>
            </a:r>
            <a:r>
              <a:rPr b="1" lang="pt-BR" sz="9600">
                <a:latin typeface="Baloo 2 ExtraBold"/>
                <a:ea typeface="Baloo 2 ExtraBold"/>
                <a:cs typeface="Baloo 2 ExtraBold"/>
                <a:sym typeface="Baloo 2 ExtraBold"/>
              </a:rPr>
              <a:t> </a:t>
            </a:r>
            <a:r>
              <a:rPr b="1" lang="pt-BR" sz="9600">
                <a:solidFill>
                  <a:srgbClr val="7DBCC8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a</a:t>
            </a:r>
            <a:r>
              <a:rPr b="1" lang="pt-BR" sz="9600">
                <a:latin typeface="Baloo 2 ExtraBold"/>
                <a:ea typeface="Baloo 2 ExtraBold"/>
                <a:cs typeface="Baloo 2 ExtraBold"/>
                <a:sym typeface="Baloo 2 ExtraBold"/>
              </a:rPr>
              <a:t> </a:t>
            </a:r>
            <a:endParaRPr b="1" sz="9600">
              <a:latin typeface="Baloo 2 ExtraBold"/>
              <a:ea typeface="Baloo 2 ExtraBold"/>
              <a:cs typeface="Baloo 2 ExtraBold"/>
              <a:sym typeface="Baloo 2 Extra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6D739D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F</a:t>
            </a:r>
            <a:r>
              <a:rPr b="1" lang="pt-BR" sz="9600">
                <a:solidFill>
                  <a:srgbClr val="6D739D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lat</a:t>
            </a:r>
            <a:endParaRPr sz="9600"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/>
          <p:nvPr/>
        </p:nvSpPr>
        <p:spPr>
          <a:xfrm flipH="1" rot="10800000">
            <a:off x="-288758" y="-190906"/>
            <a:ext cx="12769516" cy="2267098"/>
          </a:xfrm>
          <a:custGeom>
            <a:rect b="b" l="l" r="r" t="t"/>
            <a:pathLst>
              <a:path extrusionOk="0" h="2743199" w="10485528">
                <a:moveTo>
                  <a:pt x="0" y="2743199"/>
                </a:moveTo>
                <a:lnTo>
                  <a:pt x="10485528" y="2743199"/>
                </a:lnTo>
                <a:lnTo>
                  <a:pt x="10484900" y="2742416"/>
                </a:lnTo>
                <a:cubicBezTo>
                  <a:pt x="10349571" y="2584505"/>
                  <a:pt x="9773587" y="2043002"/>
                  <a:pt x="9076620" y="1633487"/>
                </a:cubicBezTo>
                <a:cubicBezTo>
                  <a:pt x="6290714" y="150771"/>
                  <a:pt x="5617419" y="890358"/>
                  <a:pt x="4360254" y="992094"/>
                </a:cubicBezTo>
                <a:cubicBezTo>
                  <a:pt x="3008112" y="1101515"/>
                  <a:pt x="2197366" y="322680"/>
                  <a:pt x="1639551" y="112485"/>
                </a:cubicBezTo>
                <a:cubicBezTo>
                  <a:pt x="598312" y="-410351"/>
                  <a:pt x="612983" y="1024654"/>
                  <a:pt x="85263" y="1643662"/>
                </a:cubicBezTo>
                <a:lnTo>
                  <a:pt x="0" y="1728059"/>
                </a:lnTo>
                <a:close/>
              </a:path>
            </a:pathLst>
          </a:custGeom>
          <a:solidFill>
            <a:srgbClr val="6D73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"/>
          <p:cNvGrpSpPr/>
          <p:nvPr/>
        </p:nvGrpSpPr>
        <p:grpSpPr>
          <a:xfrm>
            <a:off x="847299" y="1036628"/>
            <a:ext cx="246660" cy="216000"/>
            <a:chOff x="2857494" y="196837"/>
            <a:chExt cx="6477001" cy="5671903"/>
          </a:xfrm>
        </p:grpSpPr>
        <p:sp>
          <p:nvSpPr>
            <p:cNvPr id="248" name="Google Shape;248;p2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1" name="Google Shape;251;p2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252" name="Google Shape;252;p2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6" name="Google Shape;256;p2"/>
          <p:cNvSpPr txBox="1"/>
          <p:nvPr/>
        </p:nvSpPr>
        <p:spPr>
          <a:xfrm>
            <a:off x="709196" y="348493"/>
            <a:ext cx="8633585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loo 2 ExtraBold"/>
              <a:buNone/>
            </a:pPr>
            <a:r>
              <a:rPr i="0" lang="pt-BR" sz="32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Template </a:t>
            </a:r>
            <a:r>
              <a:rPr lang="pt-BR" sz="32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</a:t>
            </a:r>
            <a:r>
              <a:rPr i="0" lang="pt-BR" sz="32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adrão da Aplicação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7661660" y="2356430"/>
            <a:ext cx="648000" cy="4491039"/>
          </a:xfrm>
          <a:custGeom>
            <a:rect b="b" l="l" r="r" t="t"/>
            <a:pathLst>
              <a:path extrusionOk="0" h="4491039" w="648000">
                <a:moveTo>
                  <a:pt x="194416" y="2234607"/>
                </a:moveTo>
                <a:cubicBezTo>
                  <a:pt x="163072" y="2234743"/>
                  <a:pt x="137694" y="2260098"/>
                  <a:pt x="137558" y="2291414"/>
                </a:cubicBezTo>
                <a:cubicBezTo>
                  <a:pt x="137460" y="2308682"/>
                  <a:pt x="145284" y="2325043"/>
                  <a:pt x="158793" y="2335815"/>
                </a:cubicBezTo>
                <a:cubicBezTo>
                  <a:pt x="145231" y="2346732"/>
                  <a:pt x="137306" y="2363164"/>
                  <a:pt x="137210" y="2380564"/>
                </a:cubicBezTo>
                <a:cubicBezTo>
                  <a:pt x="137364" y="2395582"/>
                  <a:pt x="143404" y="2409941"/>
                  <a:pt x="154036" y="2420559"/>
                </a:cubicBezTo>
                <a:cubicBezTo>
                  <a:pt x="164593" y="2431286"/>
                  <a:pt x="179011" y="2437342"/>
                  <a:pt x="194069" y="2437371"/>
                </a:cubicBezTo>
                <a:cubicBezTo>
                  <a:pt x="223403" y="2437472"/>
                  <a:pt x="248016" y="2415291"/>
                  <a:pt x="250928" y="2386128"/>
                </a:cubicBezTo>
                <a:lnTo>
                  <a:pt x="397832" y="2386360"/>
                </a:lnTo>
                <a:cubicBezTo>
                  <a:pt x="401362" y="2414950"/>
                  <a:pt x="425400" y="2436593"/>
                  <a:pt x="454226" y="2437139"/>
                </a:cubicBezTo>
                <a:cubicBezTo>
                  <a:pt x="469273" y="2437056"/>
                  <a:pt x="483672" y="2431010"/>
                  <a:pt x="494260" y="2420328"/>
                </a:cubicBezTo>
                <a:cubicBezTo>
                  <a:pt x="505076" y="2409836"/>
                  <a:pt x="511151" y="2395396"/>
                  <a:pt x="511085" y="2380333"/>
                </a:cubicBezTo>
                <a:cubicBezTo>
                  <a:pt x="510859" y="2363140"/>
                  <a:pt x="503097" y="2346910"/>
                  <a:pt x="489850" y="2335933"/>
                </a:cubicBezTo>
                <a:cubicBezTo>
                  <a:pt x="503455" y="2325174"/>
                  <a:pt x="511332" y="2308748"/>
                  <a:pt x="511202" y="2291415"/>
                </a:cubicBezTo>
                <a:cubicBezTo>
                  <a:pt x="510632" y="2260281"/>
                  <a:pt x="485506" y="2235178"/>
                  <a:pt x="454344" y="2234608"/>
                </a:cubicBezTo>
                <a:cubicBezTo>
                  <a:pt x="439322" y="2234813"/>
                  <a:pt x="424968" y="2240842"/>
                  <a:pt x="414310" y="2251419"/>
                </a:cubicBezTo>
                <a:cubicBezTo>
                  <a:pt x="405170" y="2260601"/>
                  <a:pt x="399439" y="2272625"/>
                  <a:pt x="398065" y="2285503"/>
                </a:cubicBezTo>
                <a:lnTo>
                  <a:pt x="250812" y="2285385"/>
                </a:lnTo>
                <a:cubicBezTo>
                  <a:pt x="247147" y="2256866"/>
                  <a:pt x="223188" y="2235293"/>
                  <a:pt x="194416" y="2234607"/>
                </a:cubicBezTo>
                <a:close/>
                <a:moveTo>
                  <a:pt x="194416" y="1850180"/>
                </a:moveTo>
                <a:cubicBezTo>
                  <a:pt x="163072" y="1850316"/>
                  <a:pt x="137694" y="1875671"/>
                  <a:pt x="137558" y="1906987"/>
                </a:cubicBezTo>
                <a:cubicBezTo>
                  <a:pt x="137460" y="1924255"/>
                  <a:pt x="145284" y="1940616"/>
                  <a:pt x="158793" y="1951388"/>
                </a:cubicBezTo>
                <a:cubicBezTo>
                  <a:pt x="145231" y="1962304"/>
                  <a:pt x="137306" y="1978736"/>
                  <a:pt x="137210" y="1996137"/>
                </a:cubicBezTo>
                <a:cubicBezTo>
                  <a:pt x="137364" y="2011154"/>
                  <a:pt x="143404" y="2025514"/>
                  <a:pt x="154036" y="2036132"/>
                </a:cubicBezTo>
                <a:cubicBezTo>
                  <a:pt x="164593" y="2046859"/>
                  <a:pt x="179011" y="2052915"/>
                  <a:pt x="194069" y="2052944"/>
                </a:cubicBezTo>
                <a:cubicBezTo>
                  <a:pt x="223403" y="2053045"/>
                  <a:pt x="248016" y="2030864"/>
                  <a:pt x="250928" y="2001701"/>
                </a:cubicBezTo>
                <a:lnTo>
                  <a:pt x="397832" y="2001933"/>
                </a:lnTo>
                <a:cubicBezTo>
                  <a:pt x="401362" y="2030522"/>
                  <a:pt x="425400" y="2052165"/>
                  <a:pt x="454226" y="2052712"/>
                </a:cubicBezTo>
                <a:cubicBezTo>
                  <a:pt x="469273" y="2052629"/>
                  <a:pt x="483672" y="2046583"/>
                  <a:pt x="494260" y="2035900"/>
                </a:cubicBezTo>
                <a:cubicBezTo>
                  <a:pt x="505076" y="2025409"/>
                  <a:pt x="511151" y="2010968"/>
                  <a:pt x="511085" y="1995905"/>
                </a:cubicBezTo>
                <a:cubicBezTo>
                  <a:pt x="510859" y="1978712"/>
                  <a:pt x="503097" y="1962482"/>
                  <a:pt x="489850" y="1951505"/>
                </a:cubicBezTo>
                <a:cubicBezTo>
                  <a:pt x="503455" y="1940746"/>
                  <a:pt x="511332" y="1924321"/>
                  <a:pt x="511202" y="1906988"/>
                </a:cubicBezTo>
                <a:cubicBezTo>
                  <a:pt x="510632" y="1875853"/>
                  <a:pt x="485506" y="1850751"/>
                  <a:pt x="454344" y="1850181"/>
                </a:cubicBezTo>
                <a:cubicBezTo>
                  <a:pt x="439322" y="1850386"/>
                  <a:pt x="424968" y="1856414"/>
                  <a:pt x="414310" y="1866992"/>
                </a:cubicBezTo>
                <a:cubicBezTo>
                  <a:pt x="405170" y="1876174"/>
                  <a:pt x="399439" y="1888198"/>
                  <a:pt x="398065" y="1901076"/>
                </a:cubicBezTo>
                <a:lnTo>
                  <a:pt x="250812" y="1900958"/>
                </a:lnTo>
                <a:cubicBezTo>
                  <a:pt x="247147" y="1872439"/>
                  <a:pt x="223188" y="1850866"/>
                  <a:pt x="194416" y="1850180"/>
                </a:cubicBezTo>
                <a:close/>
                <a:moveTo>
                  <a:pt x="194415" y="1465754"/>
                </a:moveTo>
                <a:cubicBezTo>
                  <a:pt x="163071" y="1465890"/>
                  <a:pt x="137693" y="1491243"/>
                  <a:pt x="137557" y="1522560"/>
                </a:cubicBezTo>
                <a:cubicBezTo>
                  <a:pt x="137459" y="1539828"/>
                  <a:pt x="145283" y="1556189"/>
                  <a:pt x="158792" y="1566961"/>
                </a:cubicBezTo>
                <a:cubicBezTo>
                  <a:pt x="145230" y="1577878"/>
                  <a:pt x="137305" y="1594310"/>
                  <a:pt x="137209" y="1611711"/>
                </a:cubicBezTo>
                <a:cubicBezTo>
                  <a:pt x="137363" y="1626728"/>
                  <a:pt x="143403" y="1641088"/>
                  <a:pt x="154035" y="1651706"/>
                </a:cubicBezTo>
                <a:cubicBezTo>
                  <a:pt x="164592" y="1662433"/>
                  <a:pt x="179010" y="1668488"/>
                  <a:pt x="194068" y="1668517"/>
                </a:cubicBezTo>
                <a:cubicBezTo>
                  <a:pt x="223402" y="1668618"/>
                  <a:pt x="248015" y="1646438"/>
                  <a:pt x="250927" y="1617275"/>
                </a:cubicBezTo>
                <a:lnTo>
                  <a:pt x="397831" y="1617507"/>
                </a:lnTo>
                <a:cubicBezTo>
                  <a:pt x="401361" y="1646096"/>
                  <a:pt x="425399" y="1667739"/>
                  <a:pt x="454225" y="1668286"/>
                </a:cubicBezTo>
                <a:cubicBezTo>
                  <a:pt x="469272" y="1668203"/>
                  <a:pt x="483671" y="1662156"/>
                  <a:pt x="494259" y="1651474"/>
                </a:cubicBezTo>
                <a:cubicBezTo>
                  <a:pt x="505075" y="1640983"/>
                  <a:pt x="511150" y="1626542"/>
                  <a:pt x="511084" y="1611479"/>
                </a:cubicBezTo>
                <a:cubicBezTo>
                  <a:pt x="510858" y="1594286"/>
                  <a:pt x="503096" y="1578056"/>
                  <a:pt x="489849" y="1567079"/>
                </a:cubicBezTo>
                <a:cubicBezTo>
                  <a:pt x="503454" y="1556320"/>
                  <a:pt x="511331" y="1539894"/>
                  <a:pt x="511201" y="1522560"/>
                </a:cubicBezTo>
                <a:cubicBezTo>
                  <a:pt x="510631" y="1491427"/>
                  <a:pt x="485505" y="1466324"/>
                  <a:pt x="454343" y="1465755"/>
                </a:cubicBezTo>
                <a:cubicBezTo>
                  <a:pt x="439321" y="1465960"/>
                  <a:pt x="424967" y="1471988"/>
                  <a:pt x="414309" y="1482565"/>
                </a:cubicBezTo>
                <a:cubicBezTo>
                  <a:pt x="405169" y="1491748"/>
                  <a:pt x="399438" y="1503772"/>
                  <a:pt x="398064" y="1516649"/>
                </a:cubicBezTo>
                <a:lnTo>
                  <a:pt x="250811" y="1516532"/>
                </a:lnTo>
                <a:cubicBezTo>
                  <a:pt x="247146" y="1488012"/>
                  <a:pt x="223187" y="1466439"/>
                  <a:pt x="194415" y="1465754"/>
                </a:cubicBezTo>
                <a:close/>
                <a:moveTo>
                  <a:pt x="194415" y="1081328"/>
                </a:moveTo>
                <a:cubicBezTo>
                  <a:pt x="163071" y="1081464"/>
                  <a:pt x="137693" y="1106817"/>
                  <a:pt x="137557" y="1138134"/>
                </a:cubicBezTo>
                <a:cubicBezTo>
                  <a:pt x="137459" y="1155402"/>
                  <a:pt x="145283" y="1171763"/>
                  <a:pt x="158792" y="1182535"/>
                </a:cubicBezTo>
                <a:cubicBezTo>
                  <a:pt x="145230" y="1193452"/>
                  <a:pt x="137305" y="1209884"/>
                  <a:pt x="137209" y="1227284"/>
                </a:cubicBezTo>
                <a:cubicBezTo>
                  <a:pt x="137363" y="1242302"/>
                  <a:pt x="143403" y="1256661"/>
                  <a:pt x="154035" y="1267280"/>
                </a:cubicBezTo>
                <a:cubicBezTo>
                  <a:pt x="164592" y="1278007"/>
                  <a:pt x="179010" y="1284062"/>
                  <a:pt x="194068" y="1284091"/>
                </a:cubicBezTo>
                <a:cubicBezTo>
                  <a:pt x="223402" y="1284192"/>
                  <a:pt x="248015" y="1262011"/>
                  <a:pt x="250927" y="1232848"/>
                </a:cubicBezTo>
                <a:lnTo>
                  <a:pt x="397831" y="1233080"/>
                </a:lnTo>
                <a:cubicBezTo>
                  <a:pt x="401361" y="1261669"/>
                  <a:pt x="425399" y="1283313"/>
                  <a:pt x="454225" y="1283859"/>
                </a:cubicBezTo>
                <a:cubicBezTo>
                  <a:pt x="469272" y="1283776"/>
                  <a:pt x="483671" y="1277730"/>
                  <a:pt x="494259" y="1267048"/>
                </a:cubicBezTo>
                <a:cubicBezTo>
                  <a:pt x="505075" y="1256556"/>
                  <a:pt x="511150" y="1242115"/>
                  <a:pt x="511084" y="1227053"/>
                </a:cubicBezTo>
                <a:cubicBezTo>
                  <a:pt x="510858" y="1209860"/>
                  <a:pt x="503096" y="1193630"/>
                  <a:pt x="489849" y="1182653"/>
                </a:cubicBezTo>
                <a:cubicBezTo>
                  <a:pt x="503454" y="1171894"/>
                  <a:pt x="511331" y="1155468"/>
                  <a:pt x="511201" y="1138134"/>
                </a:cubicBezTo>
                <a:cubicBezTo>
                  <a:pt x="510631" y="1107001"/>
                  <a:pt x="485505" y="1081898"/>
                  <a:pt x="454343" y="1081329"/>
                </a:cubicBezTo>
                <a:cubicBezTo>
                  <a:pt x="439321" y="1081533"/>
                  <a:pt x="424967" y="1087562"/>
                  <a:pt x="414309" y="1098139"/>
                </a:cubicBezTo>
                <a:cubicBezTo>
                  <a:pt x="405169" y="1107322"/>
                  <a:pt x="399438" y="1119345"/>
                  <a:pt x="398064" y="1132223"/>
                </a:cubicBezTo>
                <a:lnTo>
                  <a:pt x="250811" y="1132106"/>
                </a:lnTo>
                <a:cubicBezTo>
                  <a:pt x="247146" y="1103586"/>
                  <a:pt x="223187" y="1082013"/>
                  <a:pt x="194415" y="1081328"/>
                </a:cubicBezTo>
                <a:close/>
                <a:moveTo>
                  <a:pt x="194414" y="696901"/>
                </a:moveTo>
                <a:cubicBezTo>
                  <a:pt x="163070" y="697037"/>
                  <a:pt x="137692" y="722391"/>
                  <a:pt x="137556" y="753708"/>
                </a:cubicBezTo>
                <a:cubicBezTo>
                  <a:pt x="137458" y="770976"/>
                  <a:pt x="145282" y="787337"/>
                  <a:pt x="158791" y="798109"/>
                </a:cubicBezTo>
                <a:cubicBezTo>
                  <a:pt x="145229" y="809026"/>
                  <a:pt x="137304" y="825457"/>
                  <a:pt x="137208" y="842857"/>
                </a:cubicBezTo>
                <a:cubicBezTo>
                  <a:pt x="137362" y="857875"/>
                  <a:pt x="143402" y="872235"/>
                  <a:pt x="154034" y="882853"/>
                </a:cubicBezTo>
                <a:cubicBezTo>
                  <a:pt x="164591" y="893580"/>
                  <a:pt x="179009" y="899636"/>
                  <a:pt x="194067" y="899665"/>
                </a:cubicBezTo>
                <a:cubicBezTo>
                  <a:pt x="223401" y="899766"/>
                  <a:pt x="248014" y="877585"/>
                  <a:pt x="250926" y="848422"/>
                </a:cubicBezTo>
                <a:lnTo>
                  <a:pt x="397830" y="848654"/>
                </a:lnTo>
                <a:cubicBezTo>
                  <a:pt x="401360" y="877242"/>
                  <a:pt x="425398" y="898886"/>
                  <a:pt x="454224" y="899433"/>
                </a:cubicBezTo>
                <a:cubicBezTo>
                  <a:pt x="469271" y="899350"/>
                  <a:pt x="483670" y="893304"/>
                  <a:pt x="494258" y="882621"/>
                </a:cubicBezTo>
                <a:cubicBezTo>
                  <a:pt x="505074" y="872129"/>
                  <a:pt x="511149" y="857689"/>
                  <a:pt x="511083" y="842626"/>
                </a:cubicBezTo>
                <a:cubicBezTo>
                  <a:pt x="510857" y="825433"/>
                  <a:pt x="503095" y="809203"/>
                  <a:pt x="489848" y="798227"/>
                </a:cubicBezTo>
                <a:cubicBezTo>
                  <a:pt x="503453" y="787468"/>
                  <a:pt x="511330" y="771042"/>
                  <a:pt x="511200" y="753708"/>
                </a:cubicBezTo>
                <a:cubicBezTo>
                  <a:pt x="510630" y="722575"/>
                  <a:pt x="485504" y="697472"/>
                  <a:pt x="454342" y="696902"/>
                </a:cubicBezTo>
                <a:cubicBezTo>
                  <a:pt x="439320" y="697107"/>
                  <a:pt x="424966" y="703136"/>
                  <a:pt x="414308" y="713713"/>
                </a:cubicBezTo>
                <a:cubicBezTo>
                  <a:pt x="405168" y="722895"/>
                  <a:pt x="399437" y="734919"/>
                  <a:pt x="398063" y="747796"/>
                </a:cubicBezTo>
                <a:lnTo>
                  <a:pt x="250810" y="747679"/>
                </a:lnTo>
                <a:cubicBezTo>
                  <a:pt x="247145" y="719160"/>
                  <a:pt x="223186" y="697587"/>
                  <a:pt x="194414" y="696901"/>
                </a:cubicBezTo>
                <a:close/>
                <a:moveTo>
                  <a:pt x="1" y="0"/>
                </a:moveTo>
                <a:lnTo>
                  <a:pt x="648000" y="0"/>
                </a:lnTo>
                <a:lnTo>
                  <a:pt x="648000" y="3860219"/>
                </a:lnTo>
                <a:lnTo>
                  <a:pt x="648000" y="4186800"/>
                </a:lnTo>
                <a:lnTo>
                  <a:pt x="648000" y="4491039"/>
                </a:lnTo>
                <a:lnTo>
                  <a:pt x="0" y="4491039"/>
                </a:lnTo>
                <a:lnTo>
                  <a:pt x="0" y="3860219"/>
                </a:lnTo>
                <a:lnTo>
                  <a:pt x="1" y="38602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Aplicativo&#10;&#10;Descrição gerada automaticamente" id="258" name="Google Shape;2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650" y="2610900"/>
            <a:ext cx="8013550" cy="3761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259" name="Google Shape;259;p2"/>
          <p:cNvPicPr preferRelativeResize="0"/>
          <p:nvPr/>
        </p:nvPicPr>
        <p:blipFill rotWithShape="1">
          <a:blip r:embed="rId4">
            <a:alphaModFix/>
          </a:blip>
          <a:srcRect b="4163" l="0" r="0" t="4328"/>
          <a:stretch/>
        </p:blipFill>
        <p:spPr>
          <a:xfrm>
            <a:off x="8972600" y="1583775"/>
            <a:ext cx="2797100" cy="5010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2"/>
          <p:cNvGrpSpPr/>
          <p:nvPr/>
        </p:nvGrpSpPr>
        <p:grpSpPr>
          <a:xfrm>
            <a:off x="1147478" y="1036627"/>
            <a:ext cx="246774" cy="216100"/>
            <a:chOff x="2857494" y="196837"/>
            <a:chExt cx="6477001" cy="5671903"/>
          </a:xfrm>
        </p:grpSpPr>
        <p:sp>
          <p:nvSpPr>
            <p:cNvPr id="261" name="Google Shape;261;p2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" name="Google Shape;264;p2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265" name="Google Shape;265;p2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9" name="Google Shape;269;p2"/>
          <p:cNvGrpSpPr/>
          <p:nvPr/>
        </p:nvGrpSpPr>
        <p:grpSpPr>
          <a:xfrm>
            <a:off x="1447607" y="1036623"/>
            <a:ext cx="246774" cy="216100"/>
            <a:chOff x="2857494" y="196837"/>
            <a:chExt cx="6477001" cy="5671903"/>
          </a:xfrm>
        </p:grpSpPr>
        <p:sp>
          <p:nvSpPr>
            <p:cNvPr id="270" name="Google Shape;270;p2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3" name="Google Shape;273;p2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274" name="Google Shape;274;p2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8" name="Google Shape;278;p2"/>
          <p:cNvGrpSpPr/>
          <p:nvPr/>
        </p:nvGrpSpPr>
        <p:grpSpPr>
          <a:xfrm>
            <a:off x="1747737" y="1036619"/>
            <a:ext cx="246774" cy="216100"/>
            <a:chOff x="2857494" y="196837"/>
            <a:chExt cx="6477001" cy="5671903"/>
          </a:xfrm>
        </p:grpSpPr>
        <p:sp>
          <p:nvSpPr>
            <p:cNvPr id="279" name="Google Shape;279;p2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" name="Google Shape;282;p2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283" name="Google Shape;283;p2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/>
          <p:nvPr/>
        </p:nvSpPr>
        <p:spPr>
          <a:xfrm flipH="1" rot="10800000">
            <a:off x="0" y="2"/>
            <a:ext cx="12192000" cy="2348848"/>
          </a:xfrm>
          <a:custGeom>
            <a:rect b="b" l="l" r="r" t="t"/>
            <a:pathLst>
              <a:path extrusionOk="0" h="3285102" w="12192000">
                <a:moveTo>
                  <a:pt x="0" y="3285102"/>
                </a:moveTo>
                <a:lnTo>
                  <a:pt x="12192000" y="3285102"/>
                </a:lnTo>
                <a:lnTo>
                  <a:pt x="12192000" y="2476103"/>
                </a:lnTo>
                <a:lnTo>
                  <a:pt x="11990482" y="2525840"/>
                </a:lnTo>
                <a:cubicBezTo>
                  <a:pt x="11183887" y="2716669"/>
                  <a:pt x="10405432" y="2827469"/>
                  <a:pt x="9614425" y="2697609"/>
                </a:cubicBezTo>
                <a:cubicBezTo>
                  <a:pt x="6756590" y="2228439"/>
                  <a:pt x="5272423" y="121077"/>
                  <a:pt x="3044989" y="4990"/>
                </a:cubicBezTo>
                <a:cubicBezTo>
                  <a:pt x="2965437" y="844"/>
                  <a:pt x="2884937" y="-762"/>
                  <a:pt x="2803396" y="337"/>
                </a:cubicBezTo>
                <a:cubicBezTo>
                  <a:pt x="2558763" y="3632"/>
                  <a:pt x="2304732" y="31276"/>
                  <a:pt x="2038694" y="87732"/>
                </a:cubicBezTo>
                <a:cubicBezTo>
                  <a:pt x="1191840" y="220749"/>
                  <a:pt x="624102" y="706252"/>
                  <a:pt x="31175" y="1297029"/>
                </a:cubicBezTo>
                <a:lnTo>
                  <a:pt x="0" y="1328531"/>
                </a:lnTo>
                <a:close/>
              </a:path>
            </a:pathLst>
          </a:custGeom>
          <a:solidFill>
            <a:srgbClr val="7DB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"/>
          <p:cNvSpPr txBox="1"/>
          <p:nvPr/>
        </p:nvSpPr>
        <p:spPr>
          <a:xfrm>
            <a:off x="0" y="224150"/>
            <a:ext cx="6986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loo 2 ExtraBold"/>
              <a:buNone/>
            </a:pPr>
            <a:r>
              <a:rPr i="0" lang="pt-BR" sz="32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Programação de</a:t>
            </a:r>
            <a:r>
              <a:rPr lang="pt-BR" sz="32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</a:t>
            </a:r>
            <a:r>
              <a:rPr i="0" lang="pt-BR" sz="32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Funcionalidades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4" name="Google Shape;294;p3"/>
          <p:cNvSpPr txBox="1"/>
          <p:nvPr/>
        </p:nvSpPr>
        <p:spPr>
          <a:xfrm>
            <a:off x="493600" y="3031625"/>
            <a:ext cx="5270700" cy="2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RF-01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O sistema deve permitir o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registro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e a listagem de pet sitters.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RF-02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O sistema deve permitir o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registro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e a listagem de tutores.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RF-09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O sistema deve ter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avaliação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de tutores e pet sitters.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"/>
          <p:cNvPicPr preferRelativeResize="0"/>
          <p:nvPr/>
        </p:nvPicPr>
        <p:blipFill rotWithShape="1">
          <a:blip r:embed="rId3">
            <a:alphaModFix/>
          </a:blip>
          <a:srcRect b="13711" l="16772" r="18988" t="0"/>
          <a:stretch/>
        </p:blipFill>
        <p:spPr>
          <a:xfrm>
            <a:off x="7023225" y="2132150"/>
            <a:ext cx="4416102" cy="4142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3"/>
          <p:cNvGrpSpPr/>
          <p:nvPr/>
        </p:nvGrpSpPr>
        <p:grpSpPr>
          <a:xfrm>
            <a:off x="3653012" y="1426979"/>
            <a:ext cx="246774" cy="216100"/>
            <a:chOff x="2857494" y="196837"/>
            <a:chExt cx="6477001" cy="5671903"/>
          </a:xfrm>
        </p:grpSpPr>
        <p:sp>
          <p:nvSpPr>
            <p:cNvPr id="297" name="Google Shape;297;p3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300;p3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301" name="Google Shape;301;p3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5" name="Google Shape;305;p3"/>
          <p:cNvGrpSpPr/>
          <p:nvPr/>
        </p:nvGrpSpPr>
        <p:grpSpPr>
          <a:xfrm>
            <a:off x="3188232" y="1426983"/>
            <a:ext cx="246774" cy="216100"/>
            <a:chOff x="2857494" y="196837"/>
            <a:chExt cx="6477001" cy="5671903"/>
          </a:xfrm>
        </p:grpSpPr>
        <p:sp>
          <p:nvSpPr>
            <p:cNvPr id="306" name="Google Shape;306;p3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9" name="Google Shape;309;p3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310" name="Google Shape;310;p3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4" name="Google Shape;314;p3"/>
          <p:cNvGrpSpPr/>
          <p:nvPr/>
        </p:nvGrpSpPr>
        <p:grpSpPr>
          <a:xfrm>
            <a:off x="2684228" y="1426987"/>
            <a:ext cx="246774" cy="216100"/>
            <a:chOff x="2857494" y="196837"/>
            <a:chExt cx="6477001" cy="5671903"/>
          </a:xfrm>
        </p:grpSpPr>
        <p:sp>
          <p:nvSpPr>
            <p:cNvPr id="315" name="Google Shape;315;p3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3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319" name="Google Shape;319;p3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3" name="Google Shape;323;p3"/>
          <p:cNvGrpSpPr/>
          <p:nvPr/>
        </p:nvGrpSpPr>
        <p:grpSpPr>
          <a:xfrm>
            <a:off x="2219449" y="1426966"/>
            <a:ext cx="246774" cy="216100"/>
            <a:chOff x="2857494" y="196837"/>
            <a:chExt cx="6477001" cy="5671903"/>
          </a:xfrm>
        </p:grpSpPr>
        <p:sp>
          <p:nvSpPr>
            <p:cNvPr id="324" name="Google Shape;324;p3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7" name="Google Shape;327;p3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328" name="Google Shape;328;p3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"/>
          <p:cNvSpPr/>
          <p:nvPr/>
        </p:nvSpPr>
        <p:spPr>
          <a:xfrm>
            <a:off x="5661660" y="2356430"/>
            <a:ext cx="648000" cy="4491039"/>
          </a:xfrm>
          <a:custGeom>
            <a:rect b="b" l="l" r="r" t="t"/>
            <a:pathLst>
              <a:path extrusionOk="0" h="4491039" w="648000">
                <a:moveTo>
                  <a:pt x="194416" y="2234607"/>
                </a:moveTo>
                <a:cubicBezTo>
                  <a:pt x="163072" y="2234743"/>
                  <a:pt x="137694" y="2260098"/>
                  <a:pt x="137558" y="2291414"/>
                </a:cubicBezTo>
                <a:cubicBezTo>
                  <a:pt x="137460" y="2308682"/>
                  <a:pt x="145284" y="2325043"/>
                  <a:pt x="158793" y="2335815"/>
                </a:cubicBezTo>
                <a:cubicBezTo>
                  <a:pt x="145231" y="2346732"/>
                  <a:pt x="137306" y="2363164"/>
                  <a:pt x="137210" y="2380564"/>
                </a:cubicBezTo>
                <a:cubicBezTo>
                  <a:pt x="137364" y="2395582"/>
                  <a:pt x="143404" y="2409941"/>
                  <a:pt x="154036" y="2420559"/>
                </a:cubicBezTo>
                <a:cubicBezTo>
                  <a:pt x="164593" y="2431286"/>
                  <a:pt x="179011" y="2437342"/>
                  <a:pt x="194069" y="2437371"/>
                </a:cubicBezTo>
                <a:cubicBezTo>
                  <a:pt x="223403" y="2437472"/>
                  <a:pt x="248016" y="2415291"/>
                  <a:pt x="250928" y="2386128"/>
                </a:cubicBezTo>
                <a:lnTo>
                  <a:pt x="397832" y="2386360"/>
                </a:lnTo>
                <a:cubicBezTo>
                  <a:pt x="401362" y="2414950"/>
                  <a:pt x="425400" y="2436593"/>
                  <a:pt x="454226" y="2437139"/>
                </a:cubicBezTo>
                <a:cubicBezTo>
                  <a:pt x="469273" y="2437056"/>
                  <a:pt x="483672" y="2431010"/>
                  <a:pt x="494260" y="2420328"/>
                </a:cubicBezTo>
                <a:cubicBezTo>
                  <a:pt x="505076" y="2409836"/>
                  <a:pt x="511151" y="2395396"/>
                  <a:pt x="511085" y="2380333"/>
                </a:cubicBezTo>
                <a:cubicBezTo>
                  <a:pt x="510859" y="2363140"/>
                  <a:pt x="503097" y="2346910"/>
                  <a:pt x="489850" y="2335933"/>
                </a:cubicBezTo>
                <a:cubicBezTo>
                  <a:pt x="503455" y="2325174"/>
                  <a:pt x="511332" y="2308748"/>
                  <a:pt x="511202" y="2291415"/>
                </a:cubicBezTo>
                <a:cubicBezTo>
                  <a:pt x="510632" y="2260281"/>
                  <a:pt x="485506" y="2235178"/>
                  <a:pt x="454344" y="2234608"/>
                </a:cubicBezTo>
                <a:cubicBezTo>
                  <a:pt x="439322" y="2234813"/>
                  <a:pt x="424968" y="2240842"/>
                  <a:pt x="414310" y="2251419"/>
                </a:cubicBezTo>
                <a:cubicBezTo>
                  <a:pt x="405170" y="2260601"/>
                  <a:pt x="399439" y="2272625"/>
                  <a:pt x="398065" y="2285503"/>
                </a:cubicBezTo>
                <a:lnTo>
                  <a:pt x="250812" y="2285385"/>
                </a:lnTo>
                <a:cubicBezTo>
                  <a:pt x="247147" y="2256866"/>
                  <a:pt x="223188" y="2235293"/>
                  <a:pt x="194416" y="2234607"/>
                </a:cubicBezTo>
                <a:close/>
                <a:moveTo>
                  <a:pt x="194416" y="1850180"/>
                </a:moveTo>
                <a:cubicBezTo>
                  <a:pt x="163072" y="1850316"/>
                  <a:pt x="137694" y="1875671"/>
                  <a:pt x="137558" y="1906987"/>
                </a:cubicBezTo>
                <a:cubicBezTo>
                  <a:pt x="137460" y="1924255"/>
                  <a:pt x="145284" y="1940616"/>
                  <a:pt x="158793" y="1951388"/>
                </a:cubicBezTo>
                <a:cubicBezTo>
                  <a:pt x="145231" y="1962304"/>
                  <a:pt x="137306" y="1978736"/>
                  <a:pt x="137210" y="1996137"/>
                </a:cubicBezTo>
                <a:cubicBezTo>
                  <a:pt x="137364" y="2011154"/>
                  <a:pt x="143404" y="2025514"/>
                  <a:pt x="154036" y="2036132"/>
                </a:cubicBezTo>
                <a:cubicBezTo>
                  <a:pt x="164593" y="2046859"/>
                  <a:pt x="179011" y="2052915"/>
                  <a:pt x="194069" y="2052944"/>
                </a:cubicBezTo>
                <a:cubicBezTo>
                  <a:pt x="223403" y="2053045"/>
                  <a:pt x="248016" y="2030864"/>
                  <a:pt x="250928" y="2001701"/>
                </a:cubicBezTo>
                <a:lnTo>
                  <a:pt x="397832" y="2001933"/>
                </a:lnTo>
                <a:cubicBezTo>
                  <a:pt x="401362" y="2030522"/>
                  <a:pt x="425400" y="2052165"/>
                  <a:pt x="454226" y="2052712"/>
                </a:cubicBezTo>
                <a:cubicBezTo>
                  <a:pt x="469273" y="2052629"/>
                  <a:pt x="483672" y="2046583"/>
                  <a:pt x="494260" y="2035900"/>
                </a:cubicBezTo>
                <a:cubicBezTo>
                  <a:pt x="505076" y="2025409"/>
                  <a:pt x="511151" y="2010968"/>
                  <a:pt x="511085" y="1995905"/>
                </a:cubicBezTo>
                <a:cubicBezTo>
                  <a:pt x="510859" y="1978712"/>
                  <a:pt x="503097" y="1962482"/>
                  <a:pt x="489850" y="1951505"/>
                </a:cubicBezTo>
                <a:cubicBezTo>
                  <a:pt x="503455" y="1940746"/>
                  <a:pt x="511332" y="1924321"/>
                  <a:pt x="511202" y="1906988"/>
                </a:cubicBezTo>
                <a:cubicBezTo>
                  <a:pt x="510632" y="1875853"/>
                  <a:pt x="485506" y="1850751"/>
                  <a:pt x="454344" y="1850181"/>
                </a:cubicBezTo>
                <a:cubicBezTo>
                  <a:pt x="439322" y="1850386"/>
                  <a:pt x="424968" y="1856414"/>
                  <a:pt x="414310" y="1866992"/>
                </a:cubicBezTo>
                <a:cubicBezTo>
                  <a:pt x="405170" y="1876174"/>
                  <a:pt x="399439" y="1888198"/>
                  <a:pt x="398065" y="1901076"/>
                </a:cubicBezTo>
                <a:lnTo>
                  <a:pt x="250812" y="1900958"/>
                </a:lnTo>
                <a:cubicBezTo>
                  <a:pt x="247147" y="1872439"/>
                  <a:pt x="223188" y="1850866"/>
                  <a:pt x="194416" y="1850180"/>
                </a:cubicBezTo>
                <a:close/>
                <a:moveTo>
                  <a:pt x="194415" y="1465754"/>
                </a:moveTo>
                <a:cubicBezTo>
                  <a:pt x="163071" y="1465890"/>
                  <a:pt x="137693" y="1491243"/>
                  <a:pt x="137557" y="1522560"/>
                </a:cubicBezTo>
                <a:cubicBezTo>
                  <a:pt x="137459" y="1539828"/>
                  <a:pt x="145283" y="1556189"/>
                  <a:pt x="158792" y="1566961"/>
                </a:cubicBezTo>
                <a:cubicBezTo>
                  <a:pt x="145230" y="1577878"/>
                  <a:pt x="137305" y="1594310"/>
                  <a:pt x="137209" y="1611711"/>
                </a:cubicBezTo>
                <a:cubicBezTo>
                  <a:pt x="137363" y="1626728"/>
                  <a:pt x="143403" y="1641088"/>
                  <a:pt x="154035" y="1651706"/>
                </a:cubicBezTo>
                <a:cubicBezTo>
                  <a:pt x="164592" y="1662433"/>
                  <a:pt x="179010" y="1668488"/>
                  <a:pt x="194068" y="1668517"/>
                </a:cubicBezTo>
                <a:cubicBezTo>
                  <a:pt x="223402" y="1668618"/>
                  <a:pt x="248015" y="1646438"/>
                  <a:pt x="250927" y="1617275"/>
                </a:cubicBezTo>
                <a:lnTo>
                  <a:pt x="397831" y="1617507"/>
                </a:lnTo>
                <a:cubicBezTo>
                  <a:pt x="401361" y="1646096"/>
                  <a:pt x="425399" y="1667739"/>
                  <a:pt x="454225" y="1668286"/>
                </a:cubicBezTo>
                <a:cubicBezTo>
                  <a:pt x="469272" y="1668203"/>
                  <a:pt x="483671" y="1662156"/>
                  <a:pt x="494259" y="1651474"/>
                </a:cubicBezTo>
                <a:cubicBezTo>
                  <a:pt x="505075" y="1640983"/>
                  <a:pt x="511150" y="1626542"/>
                  <a:pt x="511084" y="1611479"/>
                </a:cubicBezTo>
                <a:cubicBezTo>
                  <a:pt x="510858" y="1594286"/>
                  <a:pt x="503096" y="1578056"/>
                  <a:pt x="489849" y="1567079"/>
                </a:cubicBezTo>
                <a:cubicBezTo>
                  <a:pt x="503454" y="1556320"/>
                  <a:pt x="511331" y="1539894"/>
                  <a:pt x="511201" y="1522560"/>
                </a:cubicBezTo>
                <a:cubicBezTo>
                  <a:pt x="510631" y="1491427"/>
                  <a:pt x="485505" y="1466324"/>
                  <a:pt x="454343" y="1465755"/>
                </a:cubicBezTo>
                <a:cubicBezTo>
                  <a:pt x="439321" y="1465960"/>
                  <a:pt x="424967" y="1471988"/>
                  <a:pt x="414309" y="1482565"/>
                </a:cubicBezTo>
                <a:cubicBezTo>
                  <a:pt x="405169" y="1491748"/>
                  <a:pt x="399438" y="1503772"/>
                  <a:pt x="398064" y="1516649"/>
                </a:cubicBezTo>
                <a:lnTo>
                  <a:pt x="250811" y="1516532"/>
                </a:lnTo>
                <a:cubicBezTo>
                  <a:pt x="247146" y="1488012"/>
                  <a:pt x="223187" y="1466439"/>
                  <a:pt x="194415" y="1465754"/>
                </a:cubicBezTo>
                <a:close/>
                <a:moveTo>
                  <a:pt x="194415" y="1081328"/>
                </a:moveTo>
                <a:cubicBezTo>
                  <a:pt x="163071" y="1081464"/>
                  <a:pt x="137693" y="1106817"/>
                  <a:pt x="137557" y="1138134"/>
                </a:cubicBezTo>
                <a:cubicBezTo>
                  <a:pt x="137459" y="1155402"/>
                  <a:pt x="145283" y="1171763"/>
                  <a:pt x="158792" y="1182535"/>
                </a:cubicBezTo>
                <a:cubicBezTo>
                  <a:pt x="145230" y="1193452"/>
                  <a:pt x="137305" y="1209884"/>
                  <a:pt x="137209" y="1227284"/>
                </a:cubicBezTo>
                <a:cubicBezTo>
                  <a:pt x="137363" y="1242302"/>
                  <a:pt x="143403" y="1256661"/>
                  <a:pt x="154035" y="1267280"/>
                </a:cubicBezTo>
                <a:cubicBezTo>
                  <a:pt x="164592" y="1278007"/>
                  <a:pt x="179010" y="1284062"/>
                  <a:pt x="194068" y="1284091"/>
                </a:cubicBezTo>
                <a:cubicBezTo>
                  <a:pt x="223402" y="1284192"/>
                  <a:pt x="248015" y="1262011"/>
                  <a:pt x="250927" y="1232848"/>
                </a:cubicBezTo>
                <a:lnTo>
                  <a:pt x="397831" y="1233080"/>
                </a:lnTo>
                <a:cubicBezTo>
                  <a:pt x="401361" y="1261669"/>
                  <a:pt x="425399" y="1283313"/>
                  <a:pt x="454225" y="1283859"/>
                </a:cubicBezTo>
                <a:cubicBezTo>
                  <a:pt x="469272" y="1283776"/>
                  <a:pt x="483671" y="1277730"/>
                  <a:pt x="494259" y="1267048"/>
                </a:cubicBezTo>
                <a:cubicBezTo>
                  <a:pt x="505075" y="1256556"/>
                  <a:pt x="511150" y="1242115"/>
                  <a:pt x="511084" y="1227053"/>
                </a:cubicBezTo>
                <a:cubicBezTo>
                  <a:pt x="510858" y="1209860"/>
                  <a:pt x="503096" y="1193630"/>
                  <a:pt x="489849" y="1182653"/>
                </a:cubicBezTo>
                <a:cubicBezTo>
                  <a:pt x="503454" y="1171894"/>
                  <a:pt x="511331" y="1155468"/>
                  <a:pt x="511201" y="1138134"/>
                </a:cubicBezTo>
                <a:cubicBezTo>
                  <a:pt x="510631" y="1107001"/>
                  <a:pt x="485505" y="1081898"/>
                  <a:pt x="454343" y="1081329"/>
                </a:cubicBezTo>
                <a:cubicBezTo>
                  <a:pt x="439321" y="1081533"/>
                  <a:pt x="424967" y="1087562"/>
                  <a:pt x="414309" y="1098139"/>
                </a:cubicBezTo>
                <a:cubicBezTo>
                  <a:pt x="405169" y="1107322"/>
                  <a:pt x="399438" y="1119345"/>
                  <a:pt x="398064" y="1132223"/>
                </a:cubicBezTo>
                <a:lnTo>
                  <a:pt x="250811" y="1132106"/>
                </a:lnTo>
                <a:cubicBezTo>
                  <a:pt x="247146" y="1103586"/>
                  <a:pt x="223187" y="1082013"/>
                  <a:pt x="194415" y="1081328"/>
                </a:cubicBezTo>
                <a:close/>
                <a:moveTo>
                  <a:pt x="194414" y="696901"/>
                </a:moveTo>
                <a:cubicBezTo>
                  <a:pt x="163070" y="697037"/>
                  <a:pt x="137692" y="722391"/>
                  <a:pt x="137556" y="753708"/>
                </a:cubicBezTo>
                <a:cubicBezTo>
                  <a:pt x="137458" y="770976"/>
                  <a:pt x="145282" y="787337"/>
                  <a:pt x="158791" y="798109"/>
                </a:cubicBezTo>
                <a:cubicBezTo>
                  <a:pt x="145229" y="809026"/>
                  <a:pt x="137304" y="825457"/>
                  <a:pt x="137208" y="842857"/>
                </a:cubicBezTo>
                <a:cubicBezTo>
                  <a:pt x="137362" y="857875"/>
                  <a:pt x="143402" y="872235"/>
                  <a:pt x="154034" y="882853"/>
                </a:cubicBezTo>
                <a:cubicBezTo>
                  <a:pt x="164591" y="893580"/>
                  <a:pt x="179009" y="899636"/>
                  <a:pt x="194067" y="899665"/>
                </a:cubicBezTo>
                <a:cubicBezTo>
                  <a:pt x="223401" y="899766"/>
                  <a:pt x="248014" y="877585"/>
                  <a:pt x="250926" y="848422"/>
                </a:cubicBezTo>
                <a:lnTo>
                  <a:pt x="397830" y="848654"/>
                </a:lnTo>
                <a:cubicBezTo>
                  <a:pt x="401360" y="877242"/>
                  <a:pt x="425398" y="898886"/>
                  <a:pt x="454224" y="899433"/>
                </a:cubicBezTo>
                <a:cubicBezTo>
                  <a:pt x="469271" y="899350"/>
                  <a:pt x="483670" y="893304"/>
                  <a:pt x="494258" y="882621"/>
                </a:cubicBezTo>
                <a:cubicBezTo>
                  <a:pt x="505074" y="872129"/>
                  <a:pt x="511149" y="857689"/>
                  <a:pt x="511083" y="842626"/>
                </a:cubicBezTo>
                <a:cubicBezTo>
                  <a:pt x="510857" y="825433"/>
                  <a:pt x="503095" y="809203"/>
                  <a:pt x="489848" y="798227"/>
                </a:cubicBezTo>
                <a:cubicBezTo>
                  <a:pt x="503453" y="787468"/>
                  <a:pt x="511330" y="771042"/>
                  <a:pt x="511200" y="753708"/>
                </a:cubicBezTo>
                <a:cubicBezTo>
                  <a:pt x="510630" y="722575"/>
                  <a:pt x="485504" y="697472"/>
                  <a:pt x="454342" y="696902"/>
                </a:cubicBezTo>
                <a:cubicBezTo>
                  <a:pt x="439320" y="697107"/>
                  <a:pt x="424966" y="703136"/>
                  <a:pt x="414308" y="713713"/>
                </a:cubicBezTo>
                <a:cubicBezTo>
                  <a:pt x="405168" y="722895"/>
                  <a:pt x="399437" y="734919"/>
                  <a:pt x="398063" y="747796"/>
                </a:cubicBezTo>
                <a:lnTo>
                  <a:pt x="250810" y="747679"/>
                </a:lnTo>
                <a:cubicBezTo>
                  <a:pt x="247145" y="719160"/>
                  <a:pt x="223186" y="697587"/>
                  <a:pt x="194414" y="696901"/>
                </a:cubicBezTo>
                <a:close/>
                <a:moveTo>
                  <a:pt x="1" y="0"/>
                </a:moveTo>
                <a:lnTo>
                  <a:pt x="648000" y="0"/>
                </a:lnTo>
                <a:lnTo>
                  <a:pt x="648000" y="3860219"/>
                </a:lnTo>
                <a:lnTo>
                  <a:pt x="648000" y="4186800"/>
                </a:lnTo>
                <a:lnTo>
                  <a:pt x="648000" y="4491039"/>
                </a:lnTo>
                <a:lnTo>
                  <a:pt x="0" y="4491039"/>
                </a:lnTo>
                <a:lnTo>
                  <a:pt x="0" y="3860219"/>
                </a:lnTo>
                <a:lnTo>
                  <a:pt x="1" y="38602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"/>
          <p:cNvSpPr/>
          <p:nvPr/>
        </p:nvSpPr>
        <p:spPr>
          <a:xfrm>
            <a:off x="4681076" y="2356430"/>
            <a:ext cx="648000" cy="4491039"/>
          </a:xfrm>
          <a:custGeom>
            <a:rect b="b" l="l" r="r" t="t"/>
            <a:pathLst>
              <a:path extrusionOk="0" h="4491039" w="648000">
                <a:moveTo>
                  <a:pt x="194416" y="2234607"/>
                </a:moveTo>
                <a:cubicBezTo>
                  <a:pt x="163072" y="2234743"/>
                  <a:pt x="137694" y="2260098"/>
                  <a:pt x="137558" y="2291414"/>
                </a:cubicBezTo>
                <a:cubicBezTo>
                  <a:pt x="137460" y="2308682"/>
                  <a:pt x="145284" y="2325043"/>
                  <a:pt x="158793" y="2335815"/>
                </a:cubicBezTo>
                <a:cubicBezTo>
                  <a:pt x="145231" y="2346732"/>
                  <a:pt x="137306" y="2363164"/>
                  <a:pt x="137210" y="2380564"/>
                </a:cubicBezTo>
                <a:cubicBezTo>
                  <a:pt x="137364" y="2395582"/>
                  <a:pt x="143404" y="2409941"/>
                  <a:pt x="154036" y="2420559"/>
                </a:cubicBezTo>
                <a:cubicBezTo>
                  <a:pt x="164593" y="2431286"/>
                  <a:pt x="179011" y="2437342"/>
                  <a:pt x="194069" y="2437371"/>
                </a:cubicBezTo>
                <a:cubicBezTo>
                  <a:pt x="223403" y="2437472"/>
                  <a:pt x="248016" y="2415291"/>
                  <a:pt x="250928" y="2386128"/>
                </a:cubicBezTo>
                <a:lnTo>
                  <a:pt x="397832" y="2386360"/>
                </a:lnTo>
                <a:cubicBezTo>
                  <a:pt x="401362" y="2414950"/>
                  <a:pt x="425400" y="2436593"/>
                  <a:pt x="454226" y="2437139"/>
                </a:cubicBezTo>
                <a:cubicBezTo>
                  <a:pt x="469273" y="2437056"/>
                  <a:pt x="483672" y="2431010"/>
                  <a:pt x="494260" y="2420328"/>
                </a:cubicBezTo>
                <a:cubicBezTo>
                  <a:pt x="505076" y="2409836"/>
                  <a:pt x="511151" y="2395396"/>
                  <a:pt x="511085" y="2380333"/>
                </a:cubicBezTo>
                <a:cubicBezTo>
                  <a:pt x="510859" y="2363140"/>
                  <a:pt x="503097" y="2346910"/>
                  <a:pt x="489850" y="2335933"/>
                </a:cubicBezTo>
                <a:cubicBezTo>
                  <a:pt x="503455" y="2325174"/>
                  <a:pt x="511332" y="2308748"/>
                  <a:pt x="511202" y="2291415"/>
                </a:cubicBezTo>
                <a:cubicBezTo>
                  <a:pt x="510632" y="2260281"/>
                  <a:pt x="485506" y="2235178"/>
                  <a:pt x="454344" y="2234608"/>
                </a:cubicBezTo>
                <a:cubicBezTo>
                  <a:pt x="439322" y="2234813"/>
                  <a:pt x="424968" y="2240842"/>
                  <a:pt x="414310" y="2251419"/>
                </a:cubicBezTo>
                <a:cubicBezTo>
                  <a:pt x="405170" y="2260601"/>
                  <a:pt x="399439" y="2272625"/>
                  <a:pt x="398065" y="2285503"/>
                </a:cubicBezTo>
                <a:lnTo>
                  <a:pt x="250812" y="2285385"/>
                </a:lnTo>
                <a:cubicBezTo>
                  <a:pt x="247147" y="2256866"/>
                  <a:pt x="223188" y="2235293"/>
                  <a:pt x="194416" y="2234607"/>
                </a:cubicBezTo>
                <a:close/>
                <a:moveTo>
                  <a:pt x="194416" y="1850180"/>
                </a:moveTo>
                <a:cubicBezTo>
                  <a:pt x="163072" y="1850316"/>
                  <a:pt x="137694" y="1875671"/>
                  <a:pt x="137558" y="1906987"/>
                </a:cubicBezTo>
                <a:cubicBezTo>
                  <a:pt x="137460" y="1924255"/>
                  <a:pt x="145284" y="1940616"/>
                  <a:pt x="158793" y="1951388"/>
                </a:cubicBezTo>
                <a:cubicBezTo>
                  <a:pt x="145231" y="1962304"/>
                  <a:pt x="137306" y="1978736"/>
                  <a:pt x="137210" y="1996137"/>
                </a:cubicBezTo>
                <a:cubicBezTo>
                  <a:pt x="137364" y="2011154"/>
                  <a:pt x="143404" y="2025514"/>
                  <a:pt x="154036" y="2036132"/>
                </a:cubicBezTo>
                <a:cubicBezTo>
                  <a:pt x="164593" y="2046859"/>
                  <a:pt x="179011" y="2052915"/>
                  <a:pt x="194069" y="2052944"/>
                </a:cubicBezTo>
                <a:cubicBezTo>
                  <a:pt x="223403" y="2053045"/>
                  <a:pt x="248016" y="2030864"/>
                  <a:pt x="250928" y="2001701"/>
                </a:cubicBezTo>
                <a:lnTo>
                  <a:pt x="397832" y="2001933"/>
                </a:lnTo>
                <a:cubicBezTo>
                  <a:pt x="401362" y="2030522"/>
                  <a:pt x="425400" y="2052165"/>
                  <a:pt x="454226" y="2052712"/>
                </a:cubicBezTo>
                <a:cubicBezTo>
                  <a:pt x="469273" y="2052629"/>
                  <a:pt x="483672" y="2046583"/>
                  <a:pt x="494260" y="2035900"/>
                </a:cubicBezTo>
                <a:cubicBezTo>
                  <a:pt x="505076" y="2025409"/>
                  <a:pt x="511151" y="2010968"/>
                  <a:pt x="511085" y="1995905"/>
                </a:cubicBezTo>
                <a:cubicBezTo>
                  <a:pt x="510859" y="1978712"/>
                  <a:pt x="503097" y="1962482"/>
                  <a:pt x="489850" y="1951505"/>
                </a:cubicBezTo>
                <a:cubicBezTo>
                  <a:pt x="503455" y="1940746"/>
                  <a:pt x="511332" y="1924321"/>
                  <a:pt x="511202" y="1906988"/>
                </a:cubicBezTo>
                <a:cubicBezTo>
                  <a:pt x="510632" y="1875853"/>
                  <a:pt x="485506" y="1850751"/>
                  <a:pt x="454344" y="1850181"/>
                </a:cubicBezTo>
                <a:cubicBezTo>
                  <a:pt x="439322" y="1850386"/>
                  <a:pt x="424968" y="1856414"/>
                  <a:pt x="414310" y="1866992"/>
                </a:cubicBezTo>
                <a:cubicBezTo>
                  <a:pt x="405170" y="1876174"/>
                  <a:pt x="399439" y="1888198"/>
                  <a:pt x="398065" y="1901076"/>
                </a:cubicBezTo>
                <a:lnTo>
                  <a:pt x="250812" y="1900958"/>
                </a:lnTo>
                <a:cubicBezTo>
                  <a:pt x="247147" y="1872439"/>
                  <a:pt x="223188" y="1850866"/>
                  <a:pt x="194416" y="1850180"/>
                </a:cubicBezTo>
                <a:close/>
                <a:moveTo>
                  <a:pt x="194415" y="1465754"/>
                </a:moveTo>
                <a:cubicBezTo>
                  <a:pt x="163071" y="1465890"/>
                  <a:pt x="137693" y="1491243"/>
                  <a:pt x="137557" y="1522560"/>
                </a:cubicBezTo>
                <a:cubicBezTo>
                  <a:pt x="137459" y="1539828"/>
                  <a:pt x="145283" y="1556189"/>
                  <a:pt x="158792" y="1566961"/>
                </a:cubicBezTo>
                <a:cubicBezTo>
                  <a:pt x="145230" y="1577878"/>
                  <a:pt x="137305" y="1594310"/>
                  <a:pt x="137209" y="1611711"/>
                </a:cubicBezTo>
                <a:cubicBezTo>
                  <a:pt x="137363" y="1626728"/>
                  <a:pt x="143403" y="1641088"/>
                  <a:pt x="154035" y="1651706"/>
                </a:cubicBezTo>
                <a:cubicBezTo>
                  <a:pt x="164592" y="1662433"/>
                  <a:pt x="179010" y="1668488"/>
                  <a:pt x="194068" y="1668517"/>
                </a:cubicBezTo>
                <a:cubicBezTo>
                  <a:pt x="223402" y="1668618"/>
                  <a:pt x="248015" y="1646438"/>
                  <a:pt x="250927" y="1617275"/>
                </a:cubicBezTo>
                <a:lnTo>
                  <a:pt x="397831" y="1617507"/>
                </a:lnTo>
                <a:cubicBezTo>
                  <a:pt x="401361" y="1646096"/>
                  <a:pt x="425399" y="1667739"/>
                  <a:pt x="454225" y="1668286"/>
                </a:cubicBezTo>
                <a:cubicBezTo>
                  <a:pt x="469272" y="1668203"/>
                  <a:pt x="483671" y="1662156"/>
                  <a:pt x="494259" y="1651474"/>
                </a:cubicBezTo>
                <a:cubicBezTo>
                  <a:pt x="505075" y="1640983"/>
                  <a:pt x="511150" y="1626542"/>
                  <a:pt x="511084" y="1611479"/>
                </a:cubicBezTo>
                <a:cubicBezTo>
                  <a:pt x="510858" y="1594286"/>
                  <a:pt x="503096" y="1578056"/>
                  <a:pt x="489849" y="1567079"/>
                </a:cubicBezTo>
                <a:cubicBezTo>
                  <a:pt x="503454" y="1556320"/>
                  <a:pt x="511331" y="1539894"/>
                  <a:pt x="511201" y="1522560"/>
                </a:cubicBezTo>
                <a:cubicBezTo>
                  <a:pt x="510631" y="1491427"/>
                  <a:pt x="485505" y="1466324"/>
                  <a:pt x="454343" y="1465755"/>
                </a:cubicBezTo>
                <a:cubicBezTo>
                  <a:pt x="439321" y="1465960"/>
                  <a:pt x="424967" y="1471988"/>
                  <a:pt x="414309" y="1482565"/>
                </a:cubicBezTo>
                <a:cubicBezTo>
                  <a:pt x="405169" y="1491748"/>
                  <a:pt x="399438" y="1503772"/>
                  <a:pt x="398064" y="1516649"/>
                </a:cubicBezTo>
                <a:lnTo>
                  <a:pt x="250811" y="1516532"/>
                </a:lnTo>
                <a:cubicBezTo>
                  <a:pt x="247146" y="1488012"/>
                  <a:pt x="223187" y="1466439"/>
                  <a:pt x="194415" y="1465754"/>
                </a:cubicBezTo>
                <a:close/>
                <a:moveTo>
                  <a:pt x="194415" y="1081328"/>
                </a:moveTo>
                <a:cubicBezTo>
                  <a:pt x="163071" y="1081464"/>
                  <a:pt x="137693" y="1106817"/>
                  <a:pt x="137557" y="1138134"/>
                </a:cubicBezTo>
                <a:cubicBezTo>
                  <a:pt x="137459" y="1155402"/>
                  <a:pt x="145283" y="1171763"/>
                  <a:pt x="158792" y="1182535"/>
                </a:cubicBezTo>
                <a:cubicBezTo>
                  <a:pt x="145230" y="1193452"/>
                  <a:pt x="137305" y="1209884"/>
                  <a:pt x="137209" y="1227284"/>
                </a:cubicBezTo>
                <a:cubicBezTo>
                  <a:pt x="137363" y="1242302"/>
                  <a:pt x="143403" y="1256661"/>
                  <a:pt x="154035" y="1267280"/>
                </a:cubicBezTo>
                <a:cubicBezTo>
                  <a:pt x="164592" y="1278007"/>
                  <a:pt x="179010" y="1284062"/>
                  <a:pt x="194068" y="1284091"/>
                </a:cubicBezTo>
                <a:cubicBezTo>
                  <a:pt x="223402" y="1284192"/>
                  <a:pt x="248015" y="1262011"/>
                  <a:pt x="250927" y="1232848"/>
                </a:cubicBezTo>
                <a:lnTo>
                  <a:pt x="397831" y="1233080"/>
                </a:lnTo>
                <a:cubicBezTo>
                  <a:pt x="401361" y="1261669"/>
                  <a:pt x="425399" y="1283313"/>
                  <a:pt x="454225" y="1283859"/>
                </a:cubicBezTo>
                <a:cubicBezTo>
                  <a:pt x="469272" y="1283776"/>
                  <a:pt x="483671" y="1277730"/>
                  <a:pt x="494259" y="1267048"/>
                </a:cubicBezTo>
                <a:cubicBezTo>
                  <a:pt x="505075" y="1256556"/>
                  <a:pt x="511150" y="1242115"/>
                  <a:pt x="511084" y="1227053"/>
                </a:cubicBezTo>
                <a:cubicBezTo>
                  <a:pt x="510858" y="1209860"/>
                  <a:pt x="503096" y="1193630"/>
                  <a:pt x="489849" y="1182653"/>
                </a:cubicBezTo>
                <a:cubicBezTo>
                  <a:pt x="503454" y="1171894"/>
                  <a:pt x="511331" y="1155468"/>
                  <a:pt x="511201" y="1138134"/>
                </a:cubicBezTo>
                <a:cubicBezTo>
                  <a:pt x="510631" y="1107001"/>
                  <a:pt x="485505" y="1081898"/>
                  <a:pt x="454343" y="1081329"/>
                </a:cubicBezTo>
                <a:cubicBezTo>
                  <a:pt x="439321" y="1081533"/>
                  <a:pt x="424967" y="1087562"/>
                  <a:pt x="414309" y="1098139"/>
                </a:cubicBezTo>
                <a:cubicBezTo>
                  <a:pt x="405169" y="1107322"/>
                  <a:pt x="399438" y="1119345"/>
                  <a:pt x="398064" y="1132223"/>
                </a:cubicBezTo>
                <a:lnTo>
                  <a:pt x="250811" y="1132106"/>
                </a:lnTo>
                <a:cubicBezTo>
                  <a:pt x="247146" y="1103586"/>
                  <a:pt x="223187" y="1082013"/>
                  <a:pt x="194415" y="1081328"/>
                </a:cubicBezTo>
                <a:close/>
                <a:moveTo>
                  <a:pt x="194414" y="696901"/>
                </a:moveTo>
                <a:cubicBezTo>
                  <a:pt x="163070" y="697037"/>
                  <a:pt x="137692" y="722391"/>
                  <a:pt x="137556" y="753708"/>
                </a:cubicBezTo>
                <a:cubicBezTo>
                  <a:pt x="137458" y="770976"/>
                  <a:pt x="145282" y="787337"/>
                  <a:pt x="158791" y="798109"/>
                </a:cubicBezTo>
                <a:cubicBezTo>
                  <a:pt x="145229" y="809026"/>
                  <a:pt x="137304" y="825457"/>
                  <a:pt x="137208" y="842857"/>
                </a:cubicBezTo>
                <a:cubicBezTo>
                  <a:pt x="137362" y="857875"/>
                  <a:pt x="143402" y="872235"/>
                  <a:pt x="154034" y="882853"/>
                </a:cubicBezTo>
                <a:cubicBezTo>
                  <a:pt x="164591" y="893580"/>
                  <a:pt x="179009" y="899636"/>
                  <a:pt x="194067" y="899665"/>
                </a:cubicBezTo>
                <a:cubicBezTo>
                  <a:pt x="223401" y="899766"/>
                  <a:pt x="248014" y="877585"/>
                  <a:pt x="250926" y="848422"/>
                </a:cubicBezTo>
                <a:lnTo>
                  <a:pt x="397830" y="848654"/>
                </a:lnTo>
                <a:cubicBezTo>
                  <a:pt x="401360" y="877242"/>
                  <a:pt x="425398" y="898886"/>
                  <a:pt x="454224" y="899433"/>
                </a:cubicBezTo>
                <a:cubicBezTo>
                  <a:pt x="469271" y="899350"/>
                  <a:pt x="483670" y="893304"/>
                  <a:pt x="494258" y="882621"/>
                </a:cubicBezTo>
                <a:cubicBezTo>
                  <a:pt x="505074" y="872129"/>
                  <a:pt x="511149" y="857689"/>
                  <a:pt x="511083" y="842626"/>
                </a:cubicBezTo>
                <a:cubicBezTo>
                  <a:pt x="510857" y="825433"/>
                  <a:pt x="503095" y="809203"/>
                  <a:pt x="489848" y="798227"/>
                </a:cubicBezTo>
                <a:cubicBezTo>
                  <a:pt x="503453" y="787468"/>
                  <a:pt x="511330" y="771042"/>
                  <a:pt x="511200" y="753708"/>
                </a:cubicBezTo>
                <a:cubicBezTo>
                  <a:pt x="510630" y="722575"/>
                  <a:pt x="485504" y="697472"/>
                  <a:pt x="454342" y="696902"/>
                </a:cubicBezTo>
                <a:cubicBezTo>
                  <a:pt x="439320" y="697107"/>
                  <a:pt x="424966" y="703136"/>
                  <a:pt x="414308" y="713713"/>
                </a:cubicBezTo>
                <a:cubicBezTo>
                  <a:pt x="405168" y="722895"/>
                  <a:pt x="399437" y="734919"/>
                  <a:pt x="398063" y="747796"/>
                </a:cubicBezTo>
                <a:lnTo>
                  <a:pt x="250810" y="747679"/>
                </a:lnTo>
                <a:cubicBezTo>
                  <a:pt x="247145" y="719160"/>
                  <a:pt x="223186" y="697587"/>
                  <a:pt x="194414" y="696901"/>
                </a:cubicBezTo>
                <a:close/>
                <a:moveTo>
                  <a:pt x="1" y="0"/>
                </a:moveTo>
                <a:lnTo>
                  <a:pt x="648000" y="0"/>
                </a:lnTo>
                <a:lnTo>
                  <a:pt x="648000" y="3860219"/>
                </a:lnTo>
                <a:lnTo>
                  <a:pt x="648000" y="4186800"/>
                </a:lnTo>
                <a:lnTo>
                  <a:pt x="648000" y="4491039"/>
                </a:lnTo>
                <a:lnTo>
                  <a:pt x="0" y="4491039"/>
                </a:lnTo>
                <a:lnTo>
                  <a:pt x="0" y="3860219"/>
                </a:lnTo>
                <a:lnTo>
                  <a:pt x="1" y="38602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"/>
          <p:cNvSpPr/>
          <p:nvPr/>
        </p:nvSpPr>
        <p:spPr>
          <a:xfrm flipH="1" rot="10800000">
            <a:off x="-296779" y="-383373"/>
            <a:ext cx="12785558" cy="2631168"/>
          </a:xfrm>
          <a:custGeom>
            <a:rect b="b" l="l" r="r" t="t"/>
            <a:pathLst>
              <a:path extrusionOk="0" h="3842507" w="12218883">
                <a:moveTo>
                  <a:pt x="12218883" y="3842507"/>
                </a:moveTo>
                <a:lnTo>
                  <a:pt x="0" y="3842507"/>
                </a:lnTo>
                <a:lnTo>
                  <a:pt x="0" y="1553952"/>
                </a:lnTo>
                <a:lnTo>
                  <a:pt x="20064" y="1517104"/>
                </a:lnTo>
                <a:cubicBezTo>
                  <a:pt x="401667" y="826087"/>
                  <a:pt x="767058" y="258206"/>
                  <a:pt x="1312085" y="102618"/>
                </a:cubicBezTo>
                <a:cubicBezTo>
                  <a:pt x="1483305" y="36584"/>
                  <a:pt x="1646797" y="4249"/>
                  <a:pt x="1804241" y="395"/>
                </a:cubicBezTo>
                <a:cubicBezTo>
                  <a:pt x="1856720" y="-892"/>
                  <a:pt x="1908529" y="987"/>
                  <a:pt x="1959728" y="5837"/>
                </a:cubicBezTo>
                <a:cubicBezTo>
                  <a:pt x="3393284" y="141621"/>
                  <a:pt x="4348481" y="2606553"/>
                  <a:pt x="6187758" y="3155331"/>
                </a:cubicBezTo>
                <a:cubicBezTo>
                  <a:pt x="7874103" y="3658478"/>
                  <a:pt x="9834854" y="830857"/>
                  <a:pt x="12119963" y="2102834"/>
                </a:cubicBezTo>
                <a:lnTo>
                  <a:pt x="12218883" y="2161127"/>
                </a:lnTo>
                <a:close/>
              </a:path>
            </a:pathLst>
          </a:custGeom>
          <a:solidFill>
            <a:srgbClr val="B9EA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5"/>
          <p:cNvGrpSpPr/>
          <p:nvPr/>
        </p:nvGrpSpPr>
        <p:grpSpPr>
          <a:xfrm>
            <a:off x="1655407" y="634233"/>
            <a:ext cx="246660" cy="216000"/>
            <a:chOff x="2857494" y="196837"/>
            <a:chExt cx="6477001" cy="5671903"/>
          </a:xfrm>
        </p:grpSpPr>
        <p:sp>
          <p:nvSpPr>
            <p:cNvPr id="340" name="Google Shape;340;p5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3" name="Google Shape;343;p5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5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8" name="Google Shape;348;p5"/>
          <p:cNvGrpSpPr/>
          <p:nvPr/>
        </p:nvGrpSpPr>
        <p:grpSpPr>
          <a:xfrm>
            <a:off x="1394257" y="634231"/>
            <a:ext cx="246774" cy="216100"/>
            <a:chOff x="2857494" y="196837"/>
            <a:chExt cx="6477001" cy="5671903"/>
          </a:xfrm>
        </p:grpSpPr>
        <p:sp>
          <p:nvSpPr>
            <p:cNvPr id="349" name="Google Shape;349;p5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2" name="Google Shape;352;p5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353" name="Google Shape;353;p5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5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7" name="Google Shape;357;p5"/>
          <p:cNvGrpSpPr/>
          <p:nvPr/>
        </p:nvGrpSpPr>
        <p:grpSpPr>
          <a:xfrm>
            <a:off x="1147428" y="625807"/>
            <a:ext cx="246660" cy="216000"/>
            <a:chOff x="2857494" y="196837"/>
            <a:chExt cx="6477001" cy="5671903"/>
          </a:xfrm>
        </p:grpSpPr>
        <p:sp>
          <p:nvSpPr>
            <p:cNvPr id="358" name="Google Shape;358;p5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5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362" name="Google Shape;362;p5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6" name="Google Shape;366;p5"/>
          <p:cNvGrpSpPr/>
          <p:nvPr/>
        </p:nvGrpSpPr>
        <p:grpSpPr>
          <a:xfrm>
            <a:off x="847299" y="625811"/>
            <a:ext cx="246660" cy="216000"/>
            <a:chOff x="2857494" y="196837"/>
            <a:chExt cx="6477001" cy="5671903"/>
          </a:xfrm>
        </p:grpSpPr>
        <p:sp>
          <p:nvSpPr>
            <p:cNvPr id="367" name="Google Shape;367;p5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0" name="Google Shape;370;p5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371" name="Google Shape;371;p5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75" name="Google Shape;37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027" y="1612450"/>
            <a:ext cx="6688179" cy="480059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 txBox="1"/>
          <p:nvPr/>
        </p:nvSpPr>
        <p:spPr>
          <a:xfrm>
            <a:off x="509625" y="3379250"/>
            <a:ext cx="4045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RF-01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O sistema deve permitir o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registro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e a listagem de pet sitters.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RF-02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O sistema deve permitir o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registro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e a listagem de tutores.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"/>
          <p:cNvSpPr/>
          <p:nvPr/>
        </p:nvSpPr>
        <p:spPr>
          <a:xfrm flipH="1" rot="10800000">
            <a:off x="0" y="-43"/>
            <a:ext cx="12188336" cy="2516842"/>
          </a:xfrm>
          <a:custGeom>
            <a:rect b="b" l="l" r="r" t="t"/>
            <a:pathLst>
              <a:path extrusionOk="0" h="3842507" w="12218883">
                <a:moveTo>
                  <a:pt x="12218883" y="3842507"/>
                </a:moveTo>
                <a:lnTo>
                  <a:pt x="0" y="3842507"/>
                </a:lnTo>
                <a:lnTo>
                  <a:pt x="0" y="1553952"/>
                </a:lnTo>
                <a:lnTo>
                  <a:pt x="20064" y="1517104"/>
                </a:lnTo>
                <a:cubicBezTo>
                  <a:pt x="401667" y="826087"/>
                  <a:pt x="767058" y="258206"/>
                  <a:pt x="1312085" y="102618"/>
                </a:cubicBezTo>
                <a:cubicBezTo>
                  <a:pt x="1483305" y="36584"/>
                  <a:pt x="1646797" y="4249"/>
                  <a:pt x="1804241" y="395"/>
                </a:cubicBezTo>
                <a:cubicBezTo>
                  <a:pt x="1856720" y="-892"/>
                  <a:pt x="1908529" y="987"/>
                  <a:pt x="1959728" y="5837"/>
                </a:cubicBezTo>
                <a:cubicBezTo>
                  <a:pt x="3393284" y="141621"/>
                  <a:pt x="4348481" y="2606553"/>
                  <a:pt x="6187758" y="3155331"/>
                </a:cubicBezTo>
                <a:cubicBezTo>
                  <a:pt x="7874103" y="3658478"/>
                  <a:pt x="9834854" y="830857"/>
                  <a:pt x="12119963" y="2102834"/>
                </a:cubicBezTo>
                <a:lnTo>
                  <a:pt x="12218883" y="2161127"/>
                </a:lnTo>
                <a:close/>
              </a:path>
            </a:pathLst>
          </a:custGeom>
          <a:solidFill>
            <a:srgbClr val="6D73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4"/>
          <p:cNvGrpSpPr/>
          <p:nvPr/>
        </p:nvGrpSpPr>
        <p:grpSpPr>
          <a:xfrm>
            <a:off x="1726667" y="423818"/>
            <a:ext cx="246660" cy="216000"/>
            <a:chOff x="2857494" y="196837"/>
            <a:chExt cx="6477001" cy="5671903"/>
          </a:xfrm>
        </p:grpSpPr>
        <p:sp>
          <p:nvSpPr>
            <p:cNvPr id="383" name="Google Shape;383;p4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6" name="Google Shape;386;p4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387" name="Google Shape;387;p4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4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4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1" name="Google Shape;391;p4"/>
          <p:cNvGrpSpPr/>
          <p:nvPr/>
        </p:nvGrpSpPr>
        <p:grpSpPr>
          <a:xfrm>
            <a:off x="1426537" y="423822"/>
            <a:ext cx="246660" cy="216000"/>
            <a:chOff x="2857494" y="196837"/>
            <a:chExt cx="6477001" cy="5671903"/>
          </a:xfrm>
        </p:grpSpPr>
        <p:sp>
          <p:nvSpPr>
            <p:cNvPr id="392" name="Google Shape;392;p4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5" name="Google Shape;395;p4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396" name="Google Shape;396;p4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4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0" name="Google Shape;400;p4"/>
          <p:cNvGrpSpPr/>
          <p:nvPr/>
        </p:nvGrpSpPr>
        <p:grpSpPr>
          <a:xfrm>
            <a:off x="1126408" y="423826"/>
            <a:ext cx="246660" cy="216000"/>
            <a:chOff x="2857494" y="196837"/>
            <a:chExt cx="6477001" cy="5671903"/>
          </a:xfrm>
        </p:grpSpPr>
        <p:sp>
          <p:nvSpPr>
            <p:cNvPr id="401" name="Google Shape;401;p4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4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405" name="Google Shape;405;p4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9" name="Google Shape;409;p4"/>
          <p:cNvGrpSpPr/>
          <p:nvPr/>
        </p:nvGrpSpPr>
        <p:grpSpPr>
          <a:xfrm>
            <a:off x="826279" y="423830"/>
            <a:ext cx="246660" cy="216000"/>
            <a:chOff x="2857494" y="196837"/>
            <a:chExt cx="6477001" cy="5671903"/>
          </a:xfrm>
        </p:grpSpPr>
        <p:sp>
          <p:nvSpPr>
            <p:cNvPr id="410" name="Google Shape;410;p4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3" name="Google Shape;413;p4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414" name="Google Shape;414;p4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8" name="Google Shape;418;p4"/>
          <p:cNvSpPr txBox="1"/>
          <p:nvPr/>
        </p:nvSpPr>
        <p:spPr>
          <a:xfrm>
            <a:off x="682693" y="632661"/>
            <a:ext cx="6317728" cy="701731"/>
          </a:xfrm>
          <a:prstGeom prst="rect">
            <a:avLst/>
          </a:prstGeom>
          <a:noFill/>
          <a:ln>
            <a:noFill/>
          </a:ln>
          <a:effectLst>
            <a:outerShdw blurRad="889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aloo 2 ExtraBold"/>
              <a:buNone/>
            </a:pPr>
            <a:r>
              <a:t/>
            </a:r>
            <a:endParaRPr b="1" i="0" sz="44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419" name="Google Shape;419;p4"/>
          <p:cNvSpPr/>
          <p:nvPr/>
        </p:nvSpPr>
        <p:spPr>
          <a:xfrm>
            <a:off x="7661660" y="2356430"/>
            <a:ext cx="648000" cy="4491039"/>
          </a:xfrm>
          <a:custGeom>
            <a:rect b="b" l="l" r="r" t="t"/>
            <a:pathLst>
              <a:path extrusionOk="0" h="4491039" w="648000">
                <a:moveTo>
                  <a:pt x="194416" y="2234607"/>
                </a:moveTo>
                <a:cubicBezTo>
                  <a:pt x="163072" y="2234743"/>
                  <a:pt x="137694" y="2260098"/>
                  <a:pt x="137558" y="2291414"/>
                </a:cubicBezTo>
                <a:cubicBezTo>
                  <a:pt x="137460" y="2308682"/>
                  <a:pt x="145284" y="2325043"/>
                  <a:pt x="158793" y="2335815"/>
                </a:cubicBezTo>
                <a:cubicBezTo>
                  <a:pt x="145231" y="2346732"/>
                  <a:pt x="137306" y="2363164"/>
                  <a:pt x="137210" y="2380564"/>
                </a:cubicBezTo>
                <a:cubicBezTo>
                  <a:pt x="137364" y="2395582"/>
                  <a:pt x="143404" y="2409941"/>
                  <a:pt x="154036" y="2420559"/>
                </a:cubicBezTo>
                <a:cubicBezTo>
                  <a:pt x="164593" y="2431286"/>
                  <a:pt x="179011" y="2437342"/>
                  <a:pt x="194069" y="2437371"/>
                </a:cubicBezTo>
                <a:cubicBezTo>
                  <a:pt x="223403" y="2437472"/>
                  <a:pt x="248016" y="2415291"/>
                  <a:pt x="250928" y="2386128"/>
                </a:cubicBezTo>
                <a:lnTo>
                  <a:pt x="397832" y="2386360"/>
                </a:lnTo>
                <a:cubicBezTo>
                  <a:pt x="401362" y="2414950"/>
                  <a:pt x="425400" y="2436593"/>
                  <a:pt x="454226" y="2437139"/>
                </a:cubicBezTo>
                <a:cubicBezTo>
                  <a:pt x="469273" y="2437056"/>
                  <a:pt x="483672" y="2431010"/>
                  <a:pt x="494260" y="2420328"/>
                </a:cubicBezTo>
                <a:cubicBezTo>
                  <a:pt x="505076" y="2409836"/>
                  <a:pt x="511151" y="2395396"/>
                  <a:pt x="511085" y="2380333"/>
                </a:cubicBezTo>
                <a:cubicBezTo>
                  <a:pt x="510859" y="2363140"/>
                  <a:pt x="503097" y="2346910"/>
                  <a:pt x="489850" y="2335933"/>
                </a:cubicBezTo>
                <a:cubicBezTo>
                  <a:pt x="503455" y="2325174"/>
                  <a:pt x="511332" y="2308748"/>
                  <a:pt x="511202" y="2291415"/>
                </a:cubicBezTo>
                <a:cubicBezTo>
                  <a:pt x="510632" y="2260281"/>
                  <a:pt x="485506" y="2235178"/>
                  <a:pt x="454344" y="2234608"/>
                </a:cubicBezTo>
                <a:cubicBezTo>
                  <a:pt x="439322" y="2234813"/>
                  <a:pt x="424968" y="2240842"/>
                  <a:pt x="414310" y="2251419"/>
                </a:cubicBezTo>
                <a:cubicBezTo>
                  <a:pt x="405170" y="2260601"/>
                  <a:pt x="399439" y="2272625"/>
                  <a:pt x="398065" y="2285503"/>
                </a:cubicBezTo>
                <a:lnTo>
                  <a:pt x="250812" y="2285385"/>
                </a:lnTo>
                <a:cubicBezTo>
                  <a:pt x="247147" y="2256866"/>
                  <a:pt x="223188" y="2235293"/>
                  <a:pt x="194416" y="2234607"/>
                </a:cubicBezTo>
                <a:close/>
                <a:moveTo>
                  <a:pt x="194416" y="1850180"/>
                </a:moveTo>
                <a:cubicBezTo>
                  <a:pt x="163072" y="1850316"/>
                  <a:pt x="137694" y="1875671"/>
                  <a:pt x="137558" y="1906987"/>
                </a:cubicBezTo>
                <a:cubicBezTo>
                  <a:pt x="137460" y="1924255"/>
                  <a:pt x="145284" y="1940616"/>
                  <a:pt x="158793" y="1951388"/>
                </a:cubicBezTo>
                <a:cubicBezTo>
                  <a:pt x="145231" y="1962304"/>
                  <a:pt x="137306" y="1978736"/>
                  <a:pt x="137210" y="1996137"/>
                </a:cubicBezTo>
                <a:cubicBezTo>
                  <a:pt x="137364" y="2011154"/>
                  <a:pt x="143404" y="2025514"/>
                  <a:pt x="154036" y="2036132"/>
                </a:cubicBezTo>
                <a:cubicBezTo>
                  <a:pt x="164593" y="2046859"/>
                  <a:pt x="179011" y="2052915"/>
                  <a:pt x="194069" y="2052944"/>
                </a:cubicBezTo>
                <a:cubicBezTo>
                  <a:pt x="223403" y="2053045"/>
                  <a:pt x="248016" y="2030864"/>
                  <a:pt x="250928" y="2001701"/>
                </a:cubicBezTo>
                <a:lnTo>
                  <a:pt x="397832" y="2001933"/>
                </a:lnTo>
                <a:cubicBezTo>
                  <a:pt x="401362" y="2030522"/>
                  <a:pt x="425400" y="2052165"/>
                  <a:pt x="454226" y="2052712"/>
                </a:cubicBezTo>
                <a:cubicBezTo>
                  <a:pt x="469273" y="2052629"/>
                  <a:pt x="483672" y="2046583"/>
                  <a:pt x="494260" y="2035900"/>
                </a:cubicBezTo>
                <a:cubicBezTo>
                  <a:pt x="505076" y="2025409"/>
                  <a:pt x="511151" y="2010968"/>
                  <a:pt x="511085" y="1995905"/>
                </a:cubicBezTo>
                <a:cubicBezTo>
                  <a:pt x="510859" y="1978712"/>
                  <a:pt x="503097" y="1962482"/>
                  <a:pt x="489850" y="1951505"/>
                </a:cubicBezTo>
                <a:cubicBezTo>
                  <a:pt x="503455" y="1940746"/>
                  <a:pt x="511332" y="1924321"/>
                  <a:pt x="511202" y="1906988"/>
                </a:cubicBezTo>
                <a:cubicBezTo>
                  <a:pt x="510632" y="1875853"/>
                  <a:pt x="485506" y="1850751"/>
                  <a:pt x="454344" y="1850181"/>
                </a:cubicBezTo>
                <a:cubicBezTo>
                  <a:pt x="439322" y="1850386"/>
                  <a:pt x="424968" y="1856414"/>
                  <a:pt x="414310" y="1866992"/>
                </a:cubicBezTo>
                <a:cubicBezTo>
                  <a:pt x="405170" y="1876174"/>
                  <a:pt x="399439" y="1888198"/>
                  <a:pt x="398065" y="1901076"/>
                </a:cubicBezTo>
                <a:lnTo>
                  <a:pt x="250812" y="1900958"/>
                </a:lnTo>
                <a:cubicBezTo>
                  <a:pt x="247147" y="1872439"/>
                  <a:pt x="223188" y="1850866"/>
                  <a:pt x="194416" y="1850180"/>
                </a:cubicBezTo>
                <a:close/>
                <a:moveTo>
                  <a:pt x="194415" y="1465754"/>
                </a:moveTo>
                <a:cubicBezTo>
                  <a:pt x="163071" y="1465890"/>
                  <a:pt x="137693" y="1491243"/>
                  <a:pt x="137557" y="1522560"/>
                </a:cubicBezTo>
                <a:cubicBezTo>
                  <a:pt x="137459" y="1539828"/>
                  <a:pt x="145283" y="1556189"/>
                  <a:pt x="158792" y="1566961"/>
                </a:cubicBezTo>
                <a:cubicBezTo>
                  <a:pt x="145230" y="1577878"/>
                  <a:pt x="137305" y="1594310"/>
                  <a:pt x="137209" y="1611711"/>
                </a:cubicBezTo>
                <a:cubicBezTo>
                  <a:pt x="137363" y="1626728"/>
                  <a:pt x="143403" y="1641088"/>
                  <a:pt x="154035" y="1651706"/>
                </a:cubicBezTo>
                <a:cubicBezTo>
                  <a:pt x="164592" y="1662433"/>
                  <a:pt x="179010" y="1668488"/>
                  <a:pt x="194068" y="1668517"/>
                </a:cubicBezTo>
                <a:cubicBezTo>
                  <a:pt x="223402" y="1668618"/>
                  <a:pt x="248015" y="1646438"/>
                  <a:pt x="250927" y="1617275"/>
                </a:cubicBezTo>
                <a:lnTo>
                  <a:pt x="397831" y="1617507"/>
                </a:lnTo>
                <a:cubicBezTo>
                  <a:pt x="401361" y="1646096"/>
                  <a:pt x="425399" y="1667739"/>
                  <a:pt x="454225" y="1668286"/>
                </a:cubicBezTo>
                <a:cubicBezTo>
                  <a:pt x="469272" y="1668203"/>
                  <a:pt x="483671" y="1662156"/>
                  <a:pt x="494259" y="1651474"/>
                </a:cubicBezTo>
                <a:cubicBezTo>
                  <a:pt x="505075" y="1640983"/>
                  <a:pt x="511150" y="1626542"/>
                  <a:pt x="511084" y="1611479"/>
                </a:cubicBezTo>
                <a:cubicBezTo>
                  <a:pt x="510858" y="1594286"/>
                  <a:pt x="503096" y="1578056"/>
                  <a:pt x="489849" y="1567079"/>
                </a:cubicBezTo>
                <a:cubicBezTo>
                  <a:pt x="503454" y="1556320"/>
                  <a:pt x="511331" y="1539894"/>
                  <a:pt x="511201" y="1522560"/>
                </a:cubicBezTo>
                <a:cubicBezTo>
                  <a:pt x="510631" y="1491427"/>
                  <a:pt x="485505" y="1466324"/>
                  <a:pt x="454343" y="1465755"/>
                </a:cubicBezTo>
                <a:cubicBezTo>
                  <a:pt x="439321" y="1465960"/>
                  <a:pt x="424967" y="1471988"/>
                  <a:pt x="414309" y="1482565"/>
                </a:cubicBezTo>
                <a:cubicBezTo>
                  <a:pt x="405169" y="1491748"/>
                  <a:pt x="399438" y="1503772"/>
                  <a:pt x="398064" y="1516649"/>
                </a:cubicBezTo>
                <a:lnTo>
                  <a:pt x="250811" y="1516532"/>
                </a:lnTo>
                <a:cubicBezTo>
                  <a:pt x="247146" y="1488012"/>
                  <a:pt x="223187" y="1466439"/>
                  <a:pt x="194415" y="1465754"/>
                </a:cubicBezTo>
                <a:close/>
                <a:moveTo>
                  <a:pt x="194415" y="1081328"/>
                </a:moveTo>
                <a:cubicBezTo>
                  <a:pt x="163071" y="1081464"/>
                  <a:pt x="137693" y="1106817"/>
                  <a:pt x="137557" y="1138134"/>
                </a:cubicBezTo>
                <a:cubicBezTo>
                  <a:pt x="137459" y="1155402"/>
                  <a:pt x="145283" y="1171763"/>
                  <a:pt x="158792" y="1182535"/>
                </a:cubicBezTo>
                <a:cubicBezTo>
                  <a:pt x="145230" y="1193452"/>
                  <a:pt x="137305" y="1209884"/>
                  <a:pt x="137209" y="1227284"/>
                </a:cubicBezTo>
                <a:cubicBezTo>
                  <a:pt x="137363" y="1242302"/>
                  <a:pt x="143403" y="1256661"/>
                  <a:pt x="154035" y="1267280"/>
                </a:cubicBezTo>
                <a:cubicBezTo>
                  <a:pt x="164592" y="1278007"/>
                  <a:pt x="179010" y="1284062"/>
                  <a:pt x="194068" y="1284091"/>
                </a:cubicBezTo>
                <a:cubicBezTo>
                  <a:pt x="223402" y="1284192"/>
                  <a:pt x="248015" y="1262011"/>
                  <a:pt x="250927" y="1232848"/>
                </a:cubicBezTo>
                <a:lnTo>
                  <a:pt x="397831" y="1233080"/>
                </a:lnTo>
                <a:cubicBezTo>
                  <a:pt x="401361" y="1261669"/>
                  <a:pt x="425399" y="1283313"/>
                  <a:pt x="454225" y="1283859"/>
                </a:cubicBezTo>
                <a:cubicBezTo>
                  <a:pt x="469272" y="1283776"/>
                  <a:pt x="483671" y="1277730"/>
                  <a:pt x="494259" y="1267048"/>
                </a:cubicBezTo>
                <a:cubicBezTo>
                  <a:pt x="505075" y="1256556"/>
                  <a:pt x="511150" y="1242115"/>
                  <a:pt x="511084" y="1227053"/>
                </a:cubicBezTo>
                <a:cubicBezTo>
                  <a:pt x="510858" y="1209860"/>
                  <a:pt x="503096" y="1193630"/>
                  <a:pt x="489849" y="1182653"/>
                </a:cubicBezTo>
                <a:cubicBezTo>
                  <a:pt x="503454" y="1171894"/>
                  <a:pt x="511331" y="1155468"/>
                  <a:pt x="511201" y="1138134"/>
                </a:cubicBezTo>
                <a:cubicBezTo>
                  <a:pt x="510631" y="1107001"/>
                  <a:pt x="485505" y="1081898"/>
                  <a:pt x="454343" y="1081329"/>
                </a:cubicBezTo>
                <a:cubicBezTo>
                  <a:pt x="439321" y="1081533"/>
                  <a:pt x="424967" y="1087562"/>
                  <a:pt x="414309" y="1098139"/>
                </a:cubicBezTo>
                <a:cubicBezTo>
                  <a:pt x="405169" y="1107322"/>
                  <a:pt x="399438" y="1119345"/>
                  <a:pt x="398064" y="1132223"/>
                </a:cubicBezTo>
                <a:lnTo>
                  <a:pt x="250811" y="1132106"/>
                </a:lnTo>
                <a:cubicBezTo>
                  <a:pt x="247146" y="1103586"/>
                  <a:pt x="223187" y="1082013"/>
                  <a:pt x="194415" y="1081328"/>
                </a:cubicBezTo>
                <a:close/>
                <a:moveTo>
                  <a:pt x="194414" y="696901"/>
                </a:moveTo>
                <a:cubicBezTo>
                  <a:pt x="163070" y="697037"/>
                  <a:pt x="137692" y="722391"/>
                  <a:pt x="137556" y="753708"/>
                </a:cubicBezTo>
                <a:cubicBezTo>
                  <a:pt x="137458" y="770976"/>
                  <a:pt x="145282" y="787337"/>
                  <a:pt x="158791" y="798109"/>
                </a:cubicBezTo>
                <a:cubicBezTo>
                  <a:pt x="145229" y="809026"/>
                  <a:pt x="137304" y="825457"/>
                  <a:pt x="137208" y="842857"/>
                </a:cubicBezTo>
                <a:cubicBezTo>
                  <a:pt x="137362" y="857875"/>
                  <a:pt x="143402" y="872235"/>
                  <a:pt x="154034" y="882853"/>
                </a:cubicBezTo>
                <a:cubicBezTo>
                  <a:pt x="164591" y="893580"/>
                  <a:pt x="179009" y="899636"/>
                  <a:pt x="194067" y="899665"/>
                </a:cubicBezTo>
                <a:cubicBezTo>
                  <a:pt x="223401" y="899766"/>
                  <a:pt x="248014" y="877585"/>
                  <a:pt x="250926" y="848422"/>
                </a:cubicBezTo>
                <a:lnTo>
                  <a:pt x="397830" y="848654"/>
                </a:lnTo>
                <a:cubicBezTo>
                  <a:pt x="401360" y="877242"/>
                  <a:pt x="425398" y="898886"/>
                  <a:pt x="454224" y="899433"/>
                </a:cubicBezTo>
                <a:cubicBezTo>
                  <a:pt x="469271" y="899350"/>
                  <a:pt x="483670" y="893304"/>
                  <a:pt x="494258" y="882621"/>
                </a:cubicBezTo>
                <a:cubicBezTo>
                  <a:pt x="505074" y="872129"/>
                  <a:pt x="511149" y="857689"/>
                  <a:pt x="511083" y="842626"/>
                </a:cubicBezTo>
                <a:cubicBezTo>
                  <a:pt x="510857" y="825433"/>
                  <a:pt x="503095" y="809203"/>
                  <a:pt x="489848" y="798227"/>
                </a:cubicBezTo>
                <a:cubicBezTo>
                  <a:pt x="503453" y="787468"/>
                  <a:pt x="511330" y="771042"/>
                  <a:pt x="511200" y="753708"/>
                </a:cubicBezTo>
                <a:cubicBezTo>
                  <a:pt x="510630" y="722575"/>
                  <a:pt x="485504" y="697472"/>
                  <a:pt x="454342" y="696902"/>
                </a:cubicBezTo>
                <a:cubicBezTo>
                  <a:pt x="439320" y="697107"/>
                  <a:pt x="424966" y="703136"/>
                  <a:pt x="414308" y="713713"/>
                </a:cubicBezTo>
                <a:cubicBezTo>
                  <a:pt x="405168" y="722895"/>
                  <a:pt x="399437" y="734919"/>
                  <a:pt x="398063" y="747796"/>
                </a:cubicBezTo>
                <a:lnTo>
                  <a:pt x="250810" y="747679"/>
                </a:lnTo>
                <a:cubicBezTo>
                  <a:pt x="247145" y="719160"/>
                  <a:pt x="223186" y="697587"/>
                  <a:pt x="194414" y="696901"/>
                </a:cubicBezTo>
                <a:close/>
                <a:moveTo>
                  <a:pt x="1" y="0"/>
                </a:moveTo>
                <a:lnTo>
                  <a:pt x="648000" y="0"/>
                </a:lnTo>
                <a:lnTo>
                  <a:pt x="648000" y="3860219"/>
                </a:lnTo>
                <a:lnTo>
                  <a:pt x="648000" y="4186800"/>
                </a:lnTo>
                <a:lnTo>
                  <a:pt x="648000" y="4491039"/>
                </a:lnTo>
                <a:lnTo>
                  <a:pt x="0" y="4491039"/>
                </a:lnTo>
                <a:lnTo>
                  <a:pt x="0" y="3860219"/>
                </a:lnTo>
                <a:lnTo>
                  <a:pt x="1" y="38602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"/>
          <p:cNvSpPr/>
          <p:nvPr/>
        </p:nvSpPr>
        <p:spPr>
          <a:xfrm>
            <a:off x="6651060" y="2356430"/>
            <a:ext cx="648000" cy="4491039"/>
          </a:xfrm>
          <a:custGeom>
            <a:rect b="b" l="l" r="r" t="t"/>
            <a:pathLst>
              <a:path extrusionOk="0" h="4491039" w="648000">
                <a:moveTo>
                  <a:pt x="194416" y="2234607"/>
                </a:moveTo>
                <a:cubicBezTo>
                  <a:pt x="163072" y="2234743"/>
                  <a:pt x="137694" y="2260098"/>
                  <a:pt x="137558" y="2291414"/>
                </a:cubicBezTo>
                <a:cubicBezTo>
                  <a:pt x="137460" y="2308682"/>
                  <a:pt x="145284" y="2325043"/>
                  <a:pt x="158793" y="2335815"/>
                </a:cubicBezTo>
                <a:cubicBezTo>
                  <a:pt x="145231" y="2346732"/>
                  <a:pt x="137306" y="2363164"/>
                  <a:pt x="137210" y="2380564"/>
                </a:cubicBezTo>
                <a:cubicBezTo>
                  <a:pt x="137364" y="2395582"/>
                  <a:pt x="143404" y="2409941"/>
                  <a:pt x="154036" y="2420559"/>
                </a:cubicBezTo>
                <a:cubicBezTo>
                  <a:pt x="164593" y="2431286"/>
                  <a:pt x="179011" y="2437342"/>
                  <a:pt x="194069" y="2437371"/>
                </a:cubicBezTo>
                <a:cubicBezTo>
                  <a:pt x="223403" y="2437472"/>
                  <a:pt x="248016" y="2415291"/>
                  <a:pt x="250928" y="2386128"/>
                </a:cubicBezTo>
                <a:lnTo>
                  <a:pt x="397832" y="2386360"/>
                </a:lnTo>
                <a:cubicBezTo>
                  <a:pt x="401362" y="2414950"/>
                  <a:pt x="425400" y="2436593"/>
                  <a:pt x="454226" y="2437139"/>
                </a:cubicBezTo>
                <a:cubicBezTo>
                  <a:pt x="469273" y="2437056"/>
                  <a:pt x="483672" y="2431010"/>
                  <a:pt x="494260" y="2420328"/>
                </a:cubicBezTo>
                <a:cubicBezTo>
                  <a:pt x="505076" y="2409836"/>
                  <a:pt x="511151" y="2395396"/>
                  <a:pt x="511085" y="2380333"/>
                </a:cubicBezTo>
                <a:cubicBezTo>
                  <a:pt x="510859" y="2363140"/>
                  <a:pt x="503097" y="2346910"/>
                  <a:pt x="489850" y="2335933"/>
                </a:cubicBezTo>
                <a:cubicBezTo>
                  <a:pt x="503455" y="2325174"/>
                  <a:pt x="511332" y="2308748"/>
                  <a:pt x="511202" y="2291415"/>
                </a:cubicBezTo>
                <a:cubicBezTo>
                  <a:pt x="510632" y="2260281"/>
                  <a:pt x="485506" y="2235178"/>
                  <a:pt x="454344" y="2234608"/>
                </a:cubicBezTo>
                <a:cubicBezTo>
                  <a:pt x="439322" y="2234813"/>
                  <a:pt x="424968" y="2240842"/>
                  <a:pt x="414310" y="2251419"/>
                </a:cubicBezTo>
                <a:cubicBezTo>
                  <a:pt x="405170" y="2260601"/>
                  <a:pt x="399439" y="2272625"/>
                  <a:pt x="398065" y="2285503"/>
                </a:cubicBezTo>
                <a:lnTo>
                  <a:pt x="250812" y="2285385"/>
                </a:lnTo>
                <a:cubicBezTo>
                  <a:pt x="247147" y="2256866"/>
                  <a:pt x="223188" y="2235293"/>
                  <a:pt x="194416" y="2234607"/>
                </a:cubicBezTo>
                <a:close/>
                <a:moveTo>
                  <a:pt x="194416" y="1850180"/>
                </a:moveTo>
                <a:cubicBezTo>
                  <a:pt x="163072" y="1850316"/>
                  <a:pt x="137694" y="1875671"/>
                  <a:pt x="137558" y="1906987"/>
                </a:cubicBezTo>
                <a:cubicBezTo>
                  <a:pt x="137460" y="1924255"/>
                  <a:pt x="145284" y="1940616"/>
                  <a:pt x="158793" y="1951388"/>
                </a:cubicBezTo>
                <a:cubicBezTo>
                  <a:pt x="145231" y="1962304"/>
                  <a:pt x="137306" y="1978736"/>
                  <a:pt x="137210" y="1996137"/>
                </a:cubicBezTo>
                <a:cubicBezTo>
                  <a:pt x="137364" y="2011154"/>
                  <a:pt x="143404" y="2025514"/>
                  <a:pt x="154036" y="2036132"/>
                </a:cubicBezTo>
                <a:cubicBezTo>
                  <a:pt x="164593" y="2046859"/>
                  <a:pt x="179011" y="2052915"/>
                  <a:pt x="194069" y="2052944"/>
                </a:cubicBezTo>
                <a:cubicBezTo>
                  <a:pt x="223403" y="2053045"/>
                  <a:pt x="248016" y="2030864"/>
                  <a:pt x="250928" y="2001701"/>
                </a:cubicBezTo>
                <a:lnTo>
                  <a:pt x="397832" y="2001933"/>
                </a:lnTo>
                <a:cubicBezTo>
                  <a:pt x="401362" y="2030522"/>
                  <a:pt x="425400" y="2052165"/>
                  <a:pt x="454226" y="2052712"/>
                </a:cubicBezTo>
                <a:cubicBezTo>
                  <a:pt x="469273" y="2052629"/>
                  <a:pt x="483672" y="2046583"/>
                  <a:pt x="494260" y="2035900"/>
                </a:cubicBezTo>
                <a:cubicBezTo>
                  <a:pt x="505076" y="2025409"/>
                  <a:pt x="511151" y="2010968"/>
                  <a:pt x="511085" y="1995905"/>
                </a:cubicBezTo>
                <a:cubicBezTo>
                  <a:pt x="510859" y="1978712"/>
                  <a:pt x="503097" y="1962482"/>
                  <a:pt x="489850" y="1951505"/>
                </a:cubicBezTo>
                <a:cubicBezTo>
                  <a:pt x="503455" y="1940746"/>
                  <a:pt x="511332" y="1924321"/>
                  <a:pt x="511202" y="1906988"/>
                </a:cubicBezTo>
                <a:cubicBezTo>
                  <a:pt x="510632" y="1875853"/>
                  <a:pt x="485506" y="1850751"/>
                  <a:pt x="454344" y="1850181"/>
                </a:cubicBezTo>
                <a:cubicBezTo>
                  <a:pt x="439322" y="1850386"/>
                  <a:pt x="424968" y="1856414"/>
                  <a:pt x="414310" y="1866992"/>
                </a:cubicBezTo>
                <a:cubicBezTo>
                  <a:pt x="405170" y="1876174"/>
                  <a:pt x="399439" y="1888198"/>
                  <a:pt x="398065" y="1901076"/>
                </a:cubicBezTo>
                <a:lnTo>
                  <a:pt x="250812" y="1900958"/>
                </a:lnTo>
                <a:cubicBezTo>
                  <a:pt x="247147" y="1872439"/>
                  <a:pt x="223188" y="1850866"/>
                  <a:pt x="194416" y="1850180"/>
                </a:cubicBezTo>
                <a:close/>
                <a:moveTo>
                  <a:pt x="194415" y="1465754"/>
                </a:moveTo>
                <a:cubicBezTo>
                  <a:pt x="163071" y="1465890"/>
                  <a:pt x="137693" y="1491243"/>
                  <a:pt x="137557" y="1522560"/>
                </a:cubicBezTo>
                <a:cubicBezTo>
                  <a:pt x="137459" y="1539828"/>
                  <a:pt x="145283" y="1556189"/>
                  <a:pt x="158792" y="1566961"/>
                </a:cubicBezTo>
                <a:cubicBezTo>
                  <a:pt x="145230" y="1577878"/>
                  <a:pt x="137305" y="1594310"/>
                  <a:pt x="137209" y="1611711"/>
                </a:cubicBezTo>
                <a:cubicBezTo>
                  <a:pt x="137363" y="1626728"/>
                  <a:pt x="143403" y="1641088"/>
                  <a:pt x="154035" y="1651706"/>
                </a:cubicBezTo>
                <a:cubicBezTo>
                  <a:pt x="164592" y="1662433"/>
                  <a:pt x="179010" y="1668488"/>
                  <a:pt x="194068" y="1668517"/>
                </a:cubicBezTo>
                <a:cubicBezTo>
                  <a:pt x="223402" y="1668618"/>
                  <a:pt x="248015" y="1646438"/>
                  <a:pt x="250927" y="1617275"/>
                </a:cubicBezTo>
                <a:lnTo>
                  <a:pt x="397831" y="1617507"/>
                </a:lnTo>
                <a:cubicBezTo>
                  <a:pt x="401361" y="1646096"/>
                  <a:pt x="425399" y="1667739"/>
                  <a:pt x="454225" y="1668286"/>
                </a:cubicBezTo>
                <a:cubicBezTo>
                  <a:pt x="469272" y="1668203"/>
                  <a:pt x="483671" y="1662156"/>
                  <a:pt x="494259" y="1651474"/>
                </a:cubicBezTo>
                <a:cubicBezTo>
                  <a:pt x="505075" y="1640983"/>
                  <a:pt x="511150" y="1626542"/>
                  <a:pt x="511084" y="1611479"/>
                </a:cubicBezTo>
                <a:cubicBezTo>
                  <a:pt x="510858" y="1594286"/>
                  <a:pt x="503096" y="1578056"/>
                  <a:pt x="489849" y="1567079"/>
                </a:cubicBezTo>
                <a:cubicBezTo>
                  <a:pt x="503454" y="1556320"/>
                  <a:pt x="511331" y="1539894"/>
                  <a:pt x="511201" y="1522560"/>
                </a:cubicBezTo>
                <a:cubicBezTo>
                  <a:pt x="510631" y="1491427"/>
                  <a:pt x="485505" y="1466324"/>
                  <a:pt x="454343" y="1465755"/>
                </a:cubicBezTo>
                <a:cubicBezTo>
                  <a:pt x="439321" y="1465960"/>
                  <a:pt x="424967" y="1471988"/>
                  <a:pt x="414309" y="1482565"/>
                </a:cubicBezTo>
                <a:cubicBezTo>
                  <a:pt x="405169" y="1491748"/>
                  <a:pt x="399438" y="1503772"/>
                  <a:pt x="398064" y="1516649"/>
                </a:cubicBezTo>
                <a:lnTo>
                  <a:pt x="250811" y="1516532"/>
                </a:lnTo>
                <a:cubicBezTo>
                  <a:pt x="247146" y="1488012"/>
                  <a:pt x="223187" y="1466439"/>
                  <a:pt x="194415" y="1465754"/>
                </a:cubicBezTo>
                <a:close/>
                <a:moveTo>
                  <a:pt x="194415" y="1081328"/>
                </a:moveTo>
                <a:cubicBezTo>
                  <a:pt x="163071" y="1081464"/>
                  <a:pt x="137693" y="1106817"/>
                  <a:pt x="137557" y="1138134"/>
                </a:cubicBezTo>
                <a:cubicBezTo>
                  <a:pt x="137459" y="1155402"/>
                  <a:pt x="145283" y="1171763"/>
                  <a:pt x="158792" y="1182535"/>
                </a:cubicBezTo>
                <a:cubicBezTo>
                  <a:pt x="145230" y="1193452"/>
                  <a:pt x="137305" y="1209884"/>
                  <a:pt x="137209" y="1227284"/>
                </a:cubicBezTo>
                <a:cubicBezTo>
                  <a:pt x="137363" y="1242302"/>
                  <a:pt x="143403" y="1256661"/>
                  <a:pt x="154035" y="1267280"/>
                </a:cubicBezTo>
                <a:cubicBezTo>
                  <a:pt x="164592" y="1278007"/>
                  <a:pt x="179010" y="1284062"/>
                  <a:pt x="194068" y="1284091"/>
                </a:cubicBezTo>
                <a:cubicBezTo>
                  <a:pt x="223402" y="1284192"/>
                  <a:pt x="248015" y="1262011"/>
                  <a:pt x="250927" y="1232848"/>
                </a:cubicBezTo>
                <a:lnTo>
                  <a:pt x="397831" y="1233080"/>
                </a:lnTo>
                <a:cubicBezTo>
                  <a:pt x="401361" y="1261669"/>
                  <a:pt x="425399" y="1283313"/>
                  <a:pt x="454225" y="1283859"/>
                </a:cubicBezTo>
                <a:cubicBezTo>
                  <a:pt x="469272" y="1283776"/>
                  <a:pt x="483671" y="1277730"/>
                  <a:pt x="494259" y="1267048"/>
                </a:cubicBezTo>
                <a:cubicBezTo>
                  <a:pt x="505075" y="1256556"/>
                  <a:pt x="511150" y="1242115"/>
                  <a:pt x="511084" y="1227053"/>
                </a:cubicBezTo>
                <a:cubicBezTo>
                  <a:pt x="510858" y="1209860"/>
                  <a:pt x="503096" y="1193630"/>
                  <a:pt x="489849" y="1182653"/>
                </a:cubicBezTo>
                <a:cubicBezTo>
                  <a:pt x="503454" y="1171894"/>
                  <a:pt x="511331" y="1155468"/>
                  <a:pt x="511201" y="1138134"/>
                </a:cubicBezTo>
                <a:cubicBezTo>
                  <a:pt x="510631" y="1107001"/>
                  <a:pt x="485505" y="1081898"/>
                  <a:pt x="454343" y="1081329"/>
                </a:cubicBezTo>
                <a:cubicBezTo>
                  <a:pt x="439321" y="1081533"/>
                  <a:pt x="424967" y="1087562"/>
                  <a:pt x="414309" y="1098139"/>
                </a:cubicBezTo>
                <a:cubicBezTo>
                  <a:pt x="405169" y="1107322"/>
                  <a:pt x="399438" y="1119345"/>
                  <a:pt x="398064" y="1132223"/>
                </a:cubicBezTo>
                <a:lnTo>
                  <a:pt x="250811" y="1132106"/>
                </a:lnTo>
                <a:cubicBezTo>
                  <a:pt x="247146" y="1103586"/>
                  <a:pt x="223187" y="1082013"/>
                  <a:pt x="194415" y="1081328"/>
                </a:cubicBezTo>
                <a:close/>
                <a:moveTo>
                  <a:pt x="194414" y="696901"/>
                </a:moveTo>
                <a:cubicBezTo>
                  <a:pt x="163070" y="697037"/>
                  <a:pt x="137692" y="722391"/>
                  <a:pt x="137556" y="753708"/>
                </a:cubicBezTo>
                <a:cubicBezTo>
                  <a:pt x="137458" y="770976"/>
                  <a:pt x="145282" y="787337"/>
                  <a:pt x="158791" y="798109"/>
                </a:cubicBezTo>
                <a:cubicBezTo>
                  <a:pt x="145229" y="809026"/>
                  <a:pt x="137304" y="825457"/>
                  <a:pt x="137208" y="842857"/>
                </a:cubicBezTo>
                <a:cubicBezTo>
                  <a:pt x="137362" y="857875"/>
                  <a:pt x="143402" y="872235"/>
                  <a:pt x="154034" y="882853"/>
                </a:cubicBezTo>
                <a:cubicBezTo>
                  <a:pt x="164591" y="893580"/>
                  <a:pt x="179009" y="899636"/>
                  <a:pt x="194067" y="899665"/>
                </a:cubicBezTo>
                <a:cubicBezTo>
                  <a:pt x="223401" y="899766"/>
                  <a:pt x="248014" y="877585"/>
                  <a:pt x="250926" y="848422"/>
                </a:cubicBezTo>
                <a:lnTo>
                  <a:pt x="397830" y="848654"/>
                </a:lnTo>
                <a:cubicBezTo>
                  <a:pt x="401360" y="877242"/>
                  <a:pt x="425398" y="898886"/>
                  <a:pt x="454224" y="899433"/>
                </a:cubicBezTo>
                <a:cubicBezTo>
                  <a:pt x="469271" y="899350"/>
                  <a:pt x="483670" y="893304"/>
                  <a:pt x="494258" y="882621"/>
                </a:cubicBezTo>
                <a:cubicBezTo>
                  <a:pt x="505074" y="872129"/>
                  <a:pt x="511149" y="857689"/>
                  <a:pt x="511083" y="842626"/>
                </a:cubicBezTo>
                <a:cubicBezTo>
                  <a:pt x="510857" y="825433"/>
                  <a:pt x="503095" y="809203"/>
                  <a:pt x="489848" y="798227"/>
                </a:cubicBezTo>
                <a:cubicBezTo>
                  <a:pt x="503453" y="787468"/>
                  <a:pt x="511330" y="771042"/>
                  <a:pt x="511200" y="753708"/>
                </a:cubicBezTo>
                <a:cubicBezTo>
                  <a:pt x="510630" y="722575"/>
                  <a:pt x="485504" y="697472"/>
                  <a:pt x="454342" y="696902"/>
                </a:cubicBezTo>
                <a:cubicBezTo>
                  <a:pt x="439320" y="697107"/>
                  <a:pt x="424966" y="703136"/>
                  <a:pt x="414308" y="713713"/>
                </a:cubicBezTo>
                <a:cubicBezTo>
                  <a:pt x="405168" y="722895"/>
                  <a:pt x="399437" y="734919"/>
                  <a:pt x="398063" y="747796"/>
                </a:cubicBezTo>
                <a:lnTo>
                  <a:pt x="250810" y="747679"/>
                </a:lnTo>
                <a:cubicBezTo>
                  <a:pt x="247145" y="719160"/>
                  <a:pt x="223186" y="697587"/>
                  <a:pt x="194414" y="696901"/>
                </a:cubicBezTo>
                <a:close/>
                <a:moveTo>
                  <a:pt x="1" y="0"/>
                </a:moveTo>
                <a:lnTo>
                  <a:pt x="648000" y="0"/>
                </a:lnTo>
                <a:lnTo>
                  <a:pt x="648000" y="3860219"/>
                </a:lnTo>
                <a:lnTo>
                  <a:pt x="648000" y="4186800"/>
                </a:lnTo>
                <a:lnTo>
                  <a:pt x="648000" y="4491039"/>
                </a:lnTo>
                <a:lnTo>
                  <a:pt x="0" y="4491039"/>
                </a:lnTo>
                <a:lnTo>
                  <a:pt x="0" y="3860219"/>
                </a:lnTo>
                <a:lnTo>
                  <a:pt x="1" y="38602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650" y="125"/>
            <a:ext cx="568935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"/>
          <p:cNvSpPr txBox="1"/>
          <p:nvPr/>
        </p:nvSpPr>
        <p:spPr>
          <a:xfrm>
            <a:off x="878150" y="3100550"/>
            <a:ext cx="4642500" cy="3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RF-01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O sistema deve permitir o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registro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e a listagem de pet sitters.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RF-02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O sistema deve permitir o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registro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e a listagem de tutores.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RF-12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O sistema deve ter um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sistema de filtro de informações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de pet sitters.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"/>
          <p:cNvSpPr/>
          <p:nvPr/>
        </p:nvSpPr>
        <p:spPr>
          <a:xfrm rot="10800000">
            <a:off x="-1" y="-293560"/>
            <a:ext cx="12799280" cy="3842507"/>
          </a:xfrm>
          <a:custGeom>
            <a:rect b="b" l="l" r="r" t="t"/>
            <a:pathLst>
              <a:path extrusionOk="0" h="3842507" w="12218883">
                <a:moveTo>
                  <a:pt x="12218883" y="3842507"/>
                </a:moveTo>
                <a:lnTo>
                  <a:pt x="0" y="3842507"/>
                </a:lnTo>
                <a:lnTo>
                  <a:pt x="0" y="1553952"/>
                </a:lnTo>
                <a:lnTo>
                  <a:pt x="20064" y="1517104"/>
                </a:lnTo>
                <a:cubicBezTo>
                  <a:pt x="401667" y="826087"/>
                  <a:pt x="767058" y="258206"/>
                  <a:pt x="1312085" y="102618"/>
                </a:cubicBezTo>
                <a:cubicBezTo>
                  <a:pt x="1483305" y="36584"/>
                  <a:pt x="1646797" y="4249"/>
                  <a:pt x="1804241" y="395"/>
                </a:cubicBezTo>
                <a:cubicBezTo>
                  <a:pt x="1856720" y="-892"/>
                  <a:pt x="1908529" y="987"/>
                  <a:pt x="1959728" y="5837"/>
                </a:cubicBezTo>
                <a:cubicBezTo>
                  <a:pt x="3393284" y="141621"/>
                  <a:pt x="4348481" y="2606553"/>
                  <a:pt x="6187758" y="3155331"/>
                </a:cubicBezTo>
                <a:cubicBezTo>
                  <a:pt x="7874103" y="3658478"/>
                  <a:pt x="9834854" y="830857"/>
                  <a:pt x="12119963" y="2102834"/>
                </a:cubicBezTo>
                <a:lnTo>
                  <a:pt x="12218883" y="2161127"/>
                </a:lnTo>
                <a:close/>
              </a:path>
            </a:pathLst>
          </a:custGeom>
          <a:solidFill>
            <a:srgbClr val="7DB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8" name="Google Shape;428;p7"/>
          <p:cNvGrpSpPr/>
          <p:nvPr/>
        </p:nvGrpSpPr>
        <p:grpSpPr>
          <a:xfrm>
            <a:off x="1747687" y="731816"/>
            <a:ext cx="246660" cy="216000"/>
            <a:chOff x="2857494" y="196837"/>
            <a:chExt cx="6477001" cy="5671903"/>
          </a:xfrm>
        </p:grpSpPr>
        <p:sp>
          <p:nvSpPr>
            <p:cNvPr id="429" name="Google Shape;429;p7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2" name="Google Shape;432;p7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433" name="Google Shape;433;p7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7" name="Google Shape;437;p7"/>
          <p:cNvGrpSpPr/>
          <p:nvPr/>
        </p:nvGrpSpPr>
        <p:grpSpPr>
          <a:xfrm>
            <a:off x="1147428" y="731824"/>
            <a:ext cx="246660" cy="216000"/>
            <a:chOff x="2857494" y="196837"/>
            <a:chExt cx="6477001" cy="5671903"/>
          </a:xfrm>
        </p:grpSpPr>
        <p:sp>
          <p:nvSpPr>
            <p:cNvPr id="438" name="Google Shape;438;p7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7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442" name="Google Shape;442;p7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6" name="Google Shape;446;p7"/>
          <p:cNvGrpSpPr/>
          <p:nvPr/>
        </p:nvGrpSpPr>
        <p:grpSpPr>
          <a:xfrm>
            <a:off x="847349" y="731831"/>
            <a:ext cx="246774" cy="216100"/>
            <a:chOff x="2857494" y="196837"/>
            <a:chExt cx="6477001" cy="5671903"/>
          </a:xfrm>
        </p:grpSpPr>
        <p:sp>
          <p:nvSpPr>
            <p:cNvPr id="447" name="Google Shape;447;p7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" name="Google Shape;450;p7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451" name="Google Shape;451;p7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7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5" name="Google Shape;455;p7"/>
          <p:cNvSpPr/>
          <p:nvPr/>
        </p:nvSpPr>
        <p:spPr>
          <a:xfrm>
            <a:off x="4681076" y="2356430"/>
            <a:ext cx="648000" cy="4491039"/>
          </a:xfrm>
          <a:custGeom>
            <a:rect b="b" l="l" r="r" t="t"/>
            <a:pathLst>
              <a:path extrusionOk="0" h="4491039" w="648000">
                <a:moveTo>
                  <a:pt x="194416" y="2234607"/>
                </a:moveTo>
                <a:cubicBezTo>
                  <a:pt x="163072" y="2234743"/>
                  <a:pt x="137694" y="2260098"/>
                  <a:pt x="137558" y="2291414"/>
                </a:cubicBezTo>
                <a:cubicBezTo>
                  <a:pt x="137460" y="2308682"/>
                  <a:pt x="145284" y="2325043"/>
                  <a:pt x="158793" y="2335815"/>
                </a:cubicBezTo>
                <a:cubicBezTo>
                  <a:pt x="145231" y="2346732"/>
                  <a:pt x="137306" y="2363164"/>
                  <a:pt x="137210" y="2380564"/>
                </a:cubicBezTo>
                <a:cubicBezTo>
                  <a:pt x="137364" y="2395582"/>
                  <a:pt x="143404" y="2409941"/>
                  <a:pt x="154036" y="2420559"/>
                </a:cubicBezTo>
                <a:cubicBezTo>
                  <a:pt x="164593" y="2431286"/>
                  <a:pt x="179011" y="2437342"/>
                  <a:pt x="194069" y="2437371"/>
                </a:cubicBezTo>
                <a:cubicBezTo>
                  <a:pt x="223403" y="2437472"/>
                  <a:pt x="248016" y="2415291"/>
                  <a:pt x="250928" y="2386128"/>
                </a:cubicBezTo>
                <a:lnTo>
                  <a:pt x="397832" y="2386360"/>
                </a:lnTo>
                <a:cubicBezTo>
                  <a:pt x="401362" y="2414950"/>
                  <a:pt x="425400" y="2436593"/>
                  <a:pt x="454226" y="2437139"/>
                </a:cubicBezTo>
                <a:cubicBezTo>
                  <a:pt x="469273" y="2437056"/>
                  <a:pt x="483672" y="2431010"/>
                  <a:pt x="494260" y="2420328"/>
                </a:cubicBezTo>
                <a:cubicBezTo>
                  <a:pt x="505076" y="2409836"/>
                  <a:pt x="511151" y="2395396"/>
                  <a:pt x="511085" y="2380333"/>
                </a:cubicBezTo>
                <a:cubicBezTo>
                  <a:pt x="510859" y="2363140"/>
                  <a:pt x="503097" y="2346910"/>
                  <a:pt x="489850" y="2335933"/>
                </a:cubicBezTo>
                <a:cubicBezTo>
                  <a:pt x="503455" y="2325174"/>
                  <a:pt x="511332" y="2308748"/>
                  <a:pt x="511202" y="2291415"/>
                </a:cubicBezTo>
                <a:cubicBezTo>
                  <a:pt x="510632" y="2260281"/>
                  <a:pt x="485506" y="2235178"/>
                  <a:pt x="454344" y="2234608"/>
                </a:cubicBezTo>
                <a:cubicBezTo>
                  <a:pt x="439322" y="2234813"/>
                  <a:pt x="424968" y="2240842"/>
                  <a:pt x="414310" y="2251419"/>
                </a:cubicBezTo>
                <a:cubicBezTo>
                  <a:pt x="405170" y="2260601"/>
                  <a:pt x="399439" y="2272625"/>
                  <a:pt x="398065" y="2285503"/>
                </a:cubicBezTo>
                <a:lnTo>
                  <a:pt x="250812" y="2285385"/>
                </a:lnTo>
                <a:cubicBezTo>
                  <a:pt x="247147" y="2256866"/>
                  <a:pt x="223188" y="2235293"/>
                  <a:pt x="194416" y="2234607"/>
                </a:cubicBezTo>
                <a:close/>
                <a:moveTo>
                  <a:pt x="194416" y="1850180"/>
                </a:moveTo>
                <a:cubicBezTo>
                  <a:pt x="163072" y="1850316"/>
                  <a:pt x="137694" y="1875671"/>
                  <a:pt x="137558" y="1906987"/>
                </a:cubicBezTo>
                <a:cubicBezTo>
                  <a:pt x="137460" y="1924255"/>
                  <a:pt x="145284" y="1940616"/>
                  <a:pt x="158793" y="1951388"/>
                </a:cubicBezTo>
                <a:cubicBezTo>
                  <a:pt x="145231" y="1962304"/>
                  <a:pt x="137306" y="1978736"/>
                  <a:pt x="137210" y="1996137"/>
                </a:cubicBezTo>
                <a:cubicBezTo>
                  <a:pt x="137364" y="2011154"/>
                  <a:pt x="143404" y="2025514"/>
                  <a:pt x="154036" y="2036132"/>
                </a:cubicBezTo>
                <a:cubicBezTo>
                  <a:pt x="164593" y="2046859"/>
                  <a:pt x="179011" y="2052915"/>
                  <a:pt x="194069" y="2052944"/>
                </a:cubicBezTo>
                <a:cubicBezTo>
                  <a:pt x="223403" y="2053045"/>
                  <a:pt x="248016" y="2030864"/>
                  <a:pt x="250928" y="2001701"/>
                </a:cubicBezTo>
                <a:lnTo>
                  <a:pt x="397832" y="2001933"/>
                </a:lnTo>
                <a:cubicBezTo>
                  <a:pt x="401362" y="2030522"/>
                  <a:pt x="425400" y="2052165"/>
                  <a:pt x="454226" y="2052712"/>
                </a:cubicBezTo>
                <a:cubicBezTo>
                  <a:pt x="469273" y="2052629"/>
                  <a:pt x="483672" y="2046583"/>
                  <a:pt x="494260" y="2035900"/>
                </a:cubicBezTo>
                <a:cubicBezTo>
                  <a:pt x="505076" y="2025409"/>
                  <a:pt x="511151" y="2010968"/>
                  <a:pt x="511085" y="1995905"/>
                </a:cubicBezTo>
                <a:cubicBezTo>
                  <a:pt x="510859" y="1978712"/>
                  <a:pt x="503097" y="1962482"/>
                  <a:pt x="489850" y="1951505"/>
                </a:cubicBezTo>
                <a:cubicBezTo>
                  <a:pt x="503455" y="1940746"/>
                  <a:pt x="511332" y="1924321"/>
                  <a:pt x="511202" y="1906988"/>
                </a:cubicBezTo>
                <a:cubicBezTo>
                  <a:pt x="510632" y="1875853"/>
                  <a:pt x="485506" y="1850751"/>
                  <a:pt x="454344" y="1850181"/>
                </a:cubicBezTo>
                <a:cubicBezTo>
                  <a:pt x="439322" y="1850386"/>
                  <a:pt x="424968" y="1856414"/>
                  <a:pt x="414310" y="1866992"/>
                </a:cubicBezTo>
                <a:cubicBezTo>
                  <a:pt x="405170" y="1876174"/>
                  <a:pt x="399439" y="1888198"/>
                  <a:pt x="398065" y="1901076"/>
                </a:cubicBezTo>
                <a:lnTo>
                  <a:pt x="250812" y="1900958"/>
                </a:lnTo>
                <a:cubicBezTo>
                  <a:pt x="247147" y="1872439"/>
                  <a:pt x="223188" y="1850866"/>
                  <a:pt x="194416" y="1850180"/>
                </a:cubicBezTo>
                <a:close/>
                <a:moveTo>
                  <a:pt x="194415" y="1465754"/>
                </a:moveTo>
                <a:cubicBezTo>
                  <a:pt x="163071" y="1465890"/>
                  <a:pt x="137693" y="1491243"/>
                  <a:pt x="137557" y="1522560"/>
                </a:cubicBezTo>
                <a:cubicBezTo>
                  <a:pt x="137459" y="1539828"/>
                  <a:pt x="145283" y="1556189"/>
                  <a:pt x="158792" y="1566961"/>
                </a:cubicBezTo>
                <a:cubicBezTo>
                  <a:pt x="145230" y="1577878"/>
                  <a:pt x="137305" y="1594310"/>
                  <a:pt x="137209" y="1611711"/>
                </a:cubicBezTo>
                <a:cubicBezTo>
                  <a:pt x="137363" y="1626728"/>
                  <a:pt x="143403" y="1641088"/>
                  <a:pt x="154035" y="1651706"/>
                </a:cubicBezTo>
                <a:cubicBezTo>
                  <a:pt x="164592" y="1662433"/>
                  <a:pt x="179010" y="1668488"/>
                  <a:pt x="194068" y="1668517"/>
                </a:cubicBezTo>
                <a:cubicBezTo>
                  <a:pt x="223402" y="1668618"/>
                  <a:pt x="248015" y="1646438"/>
                  <a:pt x="250927" y="1617275"/>
                </a:cubicBezTo>
                <a:lnTo>
                  <a:pt x="397831" y="1617507"/>
                </a:lnTo>
                <a:cubicBezTo>
                  <a:pt x="401361" y="1646096"/>
                  <a:pt x="425399" y="1667739"/>
                  <a:pt x="454225" y="1668286"/>
                </a:cubicBezTo>
                <a:cubicBezTo>
                  <a:pt x="469272" y="1668203"/>
                  <a:pt x="483671" y="1662156"/>
                  <a:pt x="494259" y="1651474"/>
                </a:cubicBezTo>
                <a:cubicBezTo>
                  <a:pt x="505075" y="1640983"/>
                  <a:pt x="511150" y="1626542"/>
                  <a:pt x="511084" y="1611479"/>
                </a:cubicBezTo>
                <a:cubicBezTo>
                  <a:pt x="510858" y="1594286"/>
                  <a:pt x="503096" y="1578056"/>
                  <a:pt x="489849" y="1567079"/>
                </a:cubicBezTo>
                <a:cubicBezTo>
                  <a:pt x="503454" y="1556320"/>
                  <a:pt x="511331" y="1539894"/>
                  <a:pt x="511201" y="1522560"/>
                </a:cubicBezTo>
                <a:cubicBezTo>
                  <a:pt x="510631" y="1491427"/>
                  <a:pt x="485505" y="1466324"/>
                  <a:pt x="454343" y="1465755"/>
                </a:cubicBezTo>
                <a:cubicBezTo>
                  <a:pt x="439321" y="1465960"/>
                  <a:pt x="424967" y="1471988"/>
                  <a:pt x="414309" y="1482565"/>
                </a:cubicBezTo>
                <a:cubicBezTo>
                  <a:pt x="405169" y="1491748"/>
                  <a:pt x="399438" y="1503772"/>
                  <a:pt x="398064" y="1516649"/>
                </a:cubicBezTo>
                <a:lnTo>
                  <a:pt x="250811" y="1516532"/>
                </a:lnTo>
                <a:cubicBezTo>
                  <a:pt x="247146" y="1488012"/>
                  <a:pt x="223187" y="1466439"/>
                  <a:pt x="194415" y="1465754"/>
                </a:cubicBezTo>
                <a:close/>
                <a:moveTo>
                  <a:pt x="194415" y="1081328"/>
                </a:moveTo>
                <a:cubicBezTo>
                  <a:pt x="163071" y="1081464"/>
                  <a:pt x="137693" y="1106817"/>
                  <a:pt x="137557" y="1138134"/>
                </a:cubicBezTo>
                <a:cubicBezTo>
                  <a:pt x="137459" y="1155402"/>
                  <a:pt x="145283" y="1171763"/>
                  <a:pt x="158792" y="1182535"/>
                </a:cubicBezTo>
                <a:cubicBezTo>
                  <a:pt x="145230" y="1193452"/>
                  <a:pt x="137305" y="1209884"/>
                  <a:pt x="137209" y="1227284"/>
                </a:cubicBezTo>
                <a:cubicBezTo>
                  <a:pt x="137363" y="1242302"/>
                  <a:pt x="143403" y="1256661"/>
                  <a:pt x="154035" y="1267280"/>
                </a:cubicBezTo>
                <a:cubicBezTo>
                  <a:pt x="164592" y="1278007"/>
                  <a:pt x="179010" y="1284062"/>
                  <a:pt x="194068" y="1284091"/>
                </a:cubicBezTo>
                <a:cubicBezTo>
                  <a:pt x="223402" y="1284192"/>
                  <a:pt x="248015" y="1262011"/>
                  <a:pt x="250927" y="1232848"/>
                </a:cubicBezTo>
                <a:lnTo>
                  <a:pt x="397831" y="1233080"/>
                </a:lnTo>
                <a:cubicBezTo>
                  <a:pt x="401361" y="1261669"/>
                  <a:pt x="425399" y="1283313"/>
                  <a:pt x="454225" y="1283859"/>
                </a:cubicBezTo>
                <a:cubicBezTo>
                  <a:pt x="469272" y="1283776"/>
                  <a:pt x="483671" y="1277730"/>
                  <a:pt x="494259" y="1267048"/>
                </a:cubicBezTo>
                <a:cubicBezTo>
                  <a:pt x="505075" y="1256556"/>
                  <a:pt x="511150" y="1242115"/>
                  <a:pt x="511084" y="1227053"/>
                </a:cubicBezTo>
                <a:cubicBezTo>
                  <a:pt x="510858" y="1209860"/>
                  <a:pt x="503096" y="1193630"/>
                  <a:pt x="489849" y="1182653"/>
                </a:cubicBezTo>
                <a:cubicBezTo>
                  <a:pt x="503454" y="1171894"/>
                  <a:pt x="511331" y="1155468"/>
                  <a:pt x="511201" y="1138134"/>
                </a:cubicBezTo>
                <a:cubicBezTo>
                  <a:pt x="510631" y="1107001"/>
                  <a:pt x="485505" y="1081898"/>
                  <a:pt x="454343" y="1081329"/>
                </a:cubicBezTo>
                <a:cubicBezTo>
                  <a:pt x="439321" y="1081533"/>
                  <a:pt x="424967" y="1087562"/>
                  <a:pt x="414309" y="1098139"/>
                </a:cubicBezTo>
                <a:cubicBezTo>
                  <a:pt x="405169" y="1107322"/>
                  <a:pt x="399438" y="1119345"/>
                  <a:pt x="398064" y="1132223"/>
                </a:cubicBezTo>
                <a:lnTo>
                  <a:pt x="250811" y="1132106"/>
                </a:lnTo>
                <a:cubicBezTo>
                  <a:pt x="247146" y="1103586"/>
                  <a:pt x="223187" y="1082013"/>
                  <a:pt x="194415" y="1081328"/>
                </a:cubicBezTo>
                <a:close/>
                <a:moveTo>
                  <a:pt x="194414" y="696901"/>
                </a:moveTo>
                <a:cubicBezTo>
                  <a:pt x="163070" y="697037"/>
                  <a:pt x="137692" y="722391"/>
                  <a:pt x="137556" y="753708"/>
                </a:cubicBezTo>
                <a:cubicBezTo>
                  <a:pt x="137458" y="770976"/>
                  <a:pt x="145282" y="787337"/>
                  <a:pt x="158791" y="798109"/>
                </a:cubicBezTo>
                <a:cubicBezTo>
                  <a:pt x="145229" y="809026"/>
                  <a:pt x="137304" y="825457"/>
                  <a:pt x="137208" y="842857"/>
                </a:cubicBezTo>
                <a:cubicBezTo>
                  <a:pt x="137362" y="857875"/>
                  <a:pt x="143402" y="872235"/>
                  <a:pt x="154034" y="882853"/>
                </a:cubicBezTo>
                <a:cubicBezTo>
                  <a:pt x="164591" y="893580"/>
                  <a:pt x="179009" y="899636"/>
                  <a:pt x="194067" y="899665"/>
                </a:cubicBezTo>
                <a:cubicBezTo>
                  <a:pt x="223401" y="899766"/>
                  <a:pt x="248014" y="877585"/>
                  <a:pt x="250926" y="848422"/>
                </a:cubicBezTo>
                <a:lnTo>
                  <a:pt x="397830" y="848654"/>
                </a:lnTo>
                <a:cubicBezTo>
                  <a:pt x="401360" y="877242"/>
                  <a:pt x="425398" y="898886"/>
                  <a:pt x="454224" y="899433"/>
                </a:cubicBezTo>
                <a:cubicBezTo>
                  <a:pt x="469271" y="899350"/>
                  <a:pt x="483670" y="893304"/>
                  <a:pt x="494258" y="882621"/>
                </a:cubicBezTo>
                <a:cubicBezTo>
                  <a:pt x="505074" y="872129"/>
                  <a:pt x="511149" y="857689"/>
                  <a:pt x="511083" y="842626"/>
                </a:cubicBezTo>
                <a:cubicBezTo>
                  <a:pt x="510857" y="825433"/>
                  <a:pt x="503095" y="809203"/>
                  <a:pt x="489848" y="798227"/>
                </a:cubicBezTo>
                <a:cubicBezTo>
                  <a:pt x="503453" y="787468"/>
                  <a:pt x="511330" y="771042"/>
                  <a:pt x="511200" y="753708"/>
                </a:cubicBezTo>
                <a:cubicBezTo>
                  <a:pt x="510630" y="722575"/>
                  <a:pt x="485504" y="697472"/>
                  <a:pt x="454342" y="696902"/>
                </a:cubicBezTo>
                <a:cubicBezTo>
                  <a:pt x="439320" y="697107"/>
                  <a:pt x="424966" y="703136"/>
                  <a:pt x="414308" y="713713"/>
                </a:cubicBezTo>
                <a:cubicBezTo>
                  <a:pt x="405168" y="722895"/>
                  <a:pt x="399437" y="734919"/>
                  <a:pt x="398063" y="747796"/>
                </a:cubicBezTo>
                <a:lnTo>
                  <a:pt x="250810" y="747679"/>
                </a:lnTo>
                <a:cubicBezTo>
                  <a:pt x="247145" y="719160"/>
                  <a:pt x="223186" y="697587"/>
                  <a:pt x="194414" y="696901"/>
                </a:cubicBezTo>
                <a:close/>
                <a:moveTo>
                  <a:pt x="1" y="0"/>
                </a:moveTo>
                <a:lnTo>
                  <a:pt x="648000" y="0"/>
                </a:lnTo>
                <a:lnTo>
                  <a:pt x="648000" y="3860219"/>
                </a:lnTo>
                <a:lnTo>
                  <a:pt x="648000" y="4186800"/>
                </a:lnTo>
                <a:lnTo>
                  <a:pt x="648000" y="4491039"/>
                </a:lnTo>
                <a:lnTo>
                  <a:pt x="0" y="4491039"/>
                </a:lnTo>
                <a:lnTo>
                  <a:pt x="0" y="3860219"/>
                </a:lnTo>
                <a:lnTo>
                  <a:pt x="1" y="38602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6" name="Google Shape;456;p7"/>
          <p:cNvGrpSpPr/>
          <p:nvPr/>
        </p:nvGrpSpPr>
        <p:grpSpPr>
          <a:xfrm>
            <a:off x="1447607" y="731823"/>
            <a:ext cx="246774" cy="216100"/>
            <a:chOff x="2857494" y="196837"/>
            <a:chExt cx="6477001" cy="5671903"/>
          </a:xfrm>
        </p:grpSpPr>
        <p:sp>
          <p:nvSpPr>
            <p:cNvPr id="457" name="Google Shape;457;p7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 cap="flat" cmpd="sng" w="9525">
              <a:solidFill>
                <a:srgbClr val="B9EAF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 cap="flat" cmpd="sng" w="9525">
              <a:solidFill>
                <a:srgbClr val="B9EAF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 cap="flat" cmpd="sng" w="9525">
              <a:solidFill>
                <a:srgbClr val="B9EAF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0" name="Google Shape;460;p7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461" name="Google Shape;461;p7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 cap="flat" cmpd="sng" w="9525">
                <a:solidFill>
                  <a:srgbClr val="B9EAF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7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 cap="flat" cmpd="sng" w="9525">
                <a:solidFill>
                  <a:srgbClr val="B9EAF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 cap="flat" cmpd="sng" w="9525">
                <a:solidFill>
                  <a:srgbClr val="B9EAF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7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 cap="flat" cmpd="sng" w="9525">
                <a:solidFill>
                  <a:srgbClr val="B9EAF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5" name="Google Shape;465;p7"/>
          <p:cNvSpPr txBox="1"/>
          <p:nvPr/>
        </p:nvSpPr>
        <p:spPr>
          <a:xfrm>
            <a:off x="7683700" y="3935950"/>
            <a:ext cx="3888900" cy="1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RF-12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O sistema deve ter um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sistema de filtro de informações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de pet sitters.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72" y="2122075"/>
            <a:ext cx="5982735" cy="432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db85e612df_0_18"/>
          <p:cNvSpPr/>
          <p:nvPr/>
        </p:nvSpPr>
        <p:spPr>
          <a:xfrm rot="10800000">
            <a:off x="-1" y="-293560"/>
            <a:ext cx="12799280" cy="3842507"/>
          </a:xfrm>
          <a:custGeom>
            <a:rect b="b" l="l" r="r" t="t"/>
            <a:pathLst>
              <a:path extrusionOk="0" h="3842507" w="12218883">
                <a:moveTo>
                  <a:pt x="12218883" y="3842507"/>
                </a:moveTo>
                <a:lnTo>
                  <a:pt x="0" y="3842507"/>
                </a:lnTo>
                <a:lnTo>
                  <a:pt x="0" y="1553952"/>
                </a:lnTo>
                <a:lnTo>
                  <a:pt x="20064" y="1517104"/>
                </a:lnTo>
                <a:cubicBezTo>
                  <a:pt x="401667" y="826087"/>
                  <a:pt x="767058" y="258206"/>
                  <a:pt x="1312085" y="102618"/>
                </a:cubicBezTo>
                <a:cubicBezTo>
                  <a:pt x="1483305" y="36584"/>
                  <a:pt x="1646797" y="4249"/>
                  <a:pt x="1804241" y="395"/>
                </a:cubicBezTo>
                <a:cubicBezTo>
                  <a:pt x="1856720" y="-892"/>
                  <a:pt x="1908529" y="987"/>
                  <a:pt x="1959728" y="5837"/>
                </a:cubicBezTo>
                <a:cubicBezTo>
                  <a:pt x="3393284" y="141621"/>
                  <a:pt x="4348481" y="2606553"/>
                  <a:pt x="6187758" y="3155331"/>
                </a:cubicBezTo>
                <a:cubicBezTo>
                  <a:pt x="7874103" y="3658478"/>
                  <a:pt x="9834854" y="830857"/>
                  <a:pt x="12119963" y="2102834"/>
                </a:cubicBezTo>
                <a:lnTo>
                  <a:pt x="12218883" y="2161127"/>
                </a:lnTo>
                <a:close/>
              </a:path>
            </a:pathLst>
          </a:custGeom>
          <a:solidFill>
            <a:srgbClr val="7DB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2" name="Google Shape;472;g2db85e612df_0_18"/>
          <p:cNvGrpSpPr/>
          <p:nvPr/>
        </p:nvGrpSpPr>
        <p:grpSpPr>
          <a:xfrm>
            <a:off x="1747737" y="731819"/>
            <a:ext cx="246774" cy="216100"/>
            <a:chOff x="2857494" y="196837"/>
            <a:chExt cx="6477001" cy="5671903"/>
          </a:xfrm>
        </p:grpSpPr>
        <p:sp>
          <p:nvSpPr>
            <p:cNvPr id="473" name="Google Shape;473;g2db85e612df_0_18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g2db85e612df_0_18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g2db85e612df_0_18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6" name="Google Shape;476;g2db85e612df_0_18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477" name="Google Shape;477;g2db85e612df_0_18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g2db85e612df_0_18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g2db85e612df_0_18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g2db85e612df_0_18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" name="Google Shape;481;g2db85e612df_0_18"/>
          <p:cNvGrpSpPr/>
          <p:nvPr/>
        </p:nvGrpSpPr>
        <p:grpSpPr>
          <a:xfrm>
            <a:off x="1147478" y="731827"/>
            <a:ext cx="246774" cy="216100"/>
            <a:chOff x="2857494" y="196837"/>
            <a:chExt cx="6477001" cy="5671903"/>
          </a:xfrm>
        </p:grpSpPr>
        <p:sp>
          <p:nvSpPr>
            <p:cNvPr id="482" name="Google Shape;482;g2db85e612df_0_18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g2db85e612df_0_18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g2db85e612df_0_18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g2db85e612df_0_18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486" name="Google Shape;486;g2db85e612df_0_18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g2db85e612df_0_18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g2db85e612df_0_18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g2db85e612df_0_18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0" name="Google Shape;490;g2db85e612df_0_18"/>
          <p:cNvGrpSpPr/>
          <p:nvPr/>
        </p:nvGrpSpPr>
        <p:grpSpPr>
          <a:xfrm>
            <a:off x="847349" y="731831"/>
            <a:ext cx="246774" cy="216100"/>
            <a:chOff x="2857494" y="196837"/>
            <a:chExt cx="6477001" cy="5671903"/>
          </a:xfrm>
        </p:grpSpPr>
        <p:sp>
          <p:nvSpPr>
            <p:cNvPr id="491" name="Google Shape;491;g2db85e612df_0_18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g2db85e612df_0_18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g2db85e612df_0_18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4" name="Google Shape;494;g2db85e612df_0_18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495" name="Google Shape;495;g2db85e612df_0_18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g2db85e612df_0_18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g2db85e612df_0_18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g2db85e612df_0_18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99" name="Google Shape;499;g2db85e612df_0_18"/>
          <p:cNvSpPr/>
          <p:nvPr/>
        </p:nvSpPr>
        <p:spPr>
          <a:xfrm>
            <a:off x="4681076" y="2356430"/>
            <a:ext cx="648000" cy="4491039"/>
          </a:xfrm>
          <a:custGeom>
            <a:rect b="b" l="l" r="r" t="t"/>
            <a:pathLst>
              <a:path extrusionOk="0" h="4491039" w="648000">
                <a:moveTo>
                  <a:pt x="194416" y="2234607"/>
                </a:moveTo>
                <a:cubicBezTo>
                  <a:pt x="163072" y="2234743"/>
                  <a:pt x="137694" y="2260098"/>
                  <a:pt x="137558" y="2291414"/>
                </a:cubicBezTo>
                <a:cubicBezTo>
                  <a:pt x="137460" y="2308682"/>
                  <a:pt x="145284" y="2325043"/>
                  <a:pt x="158793" y="2335815"/>
                </a:cubicBezTo>
                <a:cubicBezTo>
                  <a:pt x="145231" y="2346732"/>
                  <a:pt x="137306" y="2363164"/>
                  <a:pt x="137210" y="2380564"/>
                </a:cubicBezTo>
                <a:cubicBezTo>
                  <a:pt x="137364" y="2395582"/>
                  <a:pt x="143404" y="2409941"/>
                  <a:pt x="154036" y="2420559"/>
                </a:cubicBezTo>
                <a:cubicBezTo>
                  <a:pt x="164593" y="2431286"/>
                  <a:pt x="179011" y="2437342"/>
                  <a:pt x="194069" y="2437371"/>
                </a:cubicBezTo>
                <a:cubicBezTo>
                  <a:pt x="223403" y="2437472"/>
                  <a:pt x="248016" y="2415291"/>
                  <a:pt x="250928" y="2386128"/>
                </a:cubicBezTo>
                <a:lnTo>
                  <a:pt x="397832" y="2386360"/>
                </a:lnTo>
                <a:cubicBezTo>
                  <a:pt x="401362" y="2414950"/>
                  <a:pt x="425400" y="2436593"/>
                  <a:pt x="454226" y="2437139"/>
                </a:cubicBezTo>
                <a:cubicBezTo>
                  <a:pt x="469273" y="2437056"/>
                  <a:pt x="483672" y="2431010"/>
                  <a:pt x="494260" y="2420328"/>
                </a:cubicBezTo>
                <a:cubicBezTo>
                  <a:pt x="505076" y="2409836"/>
                  <a:pt x="511151" y="2395396"/>
                  <a:pt x="511085" y="2380333"/>
                </a:cubicBezTo>
                <a:cubicBezTo>
                  <a:pt x="510859" y="2363140"/>
                  <a:pt x="503097" y="2346910"/>
                  <a:pt x="489850" y="2335933"/>
                </a:cubicBezTo>
                <a:cubicBezTo>
                  <a:pt x="503455" y="2325174"/>
                  <a:pt x="511332" y="2308748"/>
                  <a:pt x="511202" y="2291415"/>
                </a:cubicBezTo>
                <a:cubicBezTo>
                  <a:pt x="510632" y="2260281"/>
                  <a:pt x="485506" y="2235178"/>
                  <a:pt x="454344" y="2234608"/>
                </a:cubicBezTo>
                <a:cubicBezTo>
                  <a:pt x="439322" y="2234813"/>
                  <a:pt x="424968" y="2240842"/>
                  <a:pt x="414310" y="2251419"/>
                </a:cubicBezTo>
                <a:cubicBezTo>
                  <a:pt x="405170" y="2260601"/>
                  <a:pt x="399439" y="2272625"/>
                  <a:pt x="398065" y="2285503"/>
                </a:cubicBezTo>
                <a:lnTo>
                  <a:pt x="250812" y="2285385"/>
                </a:lnTo>
                <a:cubicBezTo>
                  <a:pt x="247147" y="2256866"/>
                  <a:pt x="223188" y="2235293"/>
                  <a:pt x="194416" y="2234607"/>
                </a:cubicBezTo>
                <a:close/>
                <a:moveTo>
                  <a:pt x="194416" y="1850180"/>
                </a:moveTo>
                <a:cubicBezTo>
                  <a:pt x="163072" y="1850316"/>
                  <a:pt x="137694" y="1875671"/>
                  <a:pt x="137558" y="1906987"/>
                </a:cubicBezTo>
                <a:cubicBezTo>
                  <a:pt x="137460" y="1924255"/>
                  <a:pt x="145284" y="1940616"/>
                  <a:pt x="158793" y="1951388"/>
                </a:cubicBezTo>
                <a:cubicBezTo>
                  <a:pt x="145231" y="1962304"/>
                  <a:pt x="137306" y="1978736"/>
                  <a:pt x="137210" y="1996137"/>
                </a:cubicBezTo>
                <a:cubicBezTo>
                  <a:pt x="137364" y="2011154"/>
                  <a:pt x="143404" y="2025514"/>
                  <a:pt x="154036" y="2036132"/>
                </a:cubicBezTo>
                <a:cubicBezTo>
                  <a:pt x="164593" y="2046859"/>
                  <a:pt x="179011" y="2052915"/>
                  <a:pt x="194069" y="2052944"/>
                </a:cubicBezTo>
                <a:cubicBezTo>
                  <a:pt x="223403" y="2053045"/>
                  <a:pt x="248016" y="2030864"/>
                  <a:pt x="250928" y="2001701"/>
                </a:cubicBezTo>
                <a:lnTo>
                  <a:pt x="397832" y="2001933"/>
                </a:lnTo>
                <a:cubicBezTo>
                  <a:pt x="401362" y="2030522"/>
                  <a:pt x="425400" y="2052165"/>
                  <a:pt x="454226" y="2052712"/>
                </a:cubicBezTo>
                <a:cubicBezTo>
                  <a:pt x="469273" y="2052629"/>
                  <a:pt x="483672" y="2046583"/>
                  <a:pt x="494260" y="2035900"/>
                </a:cubicBezTo>
                <a:cubicBezTo>
                  <a:pt x="505076" y="2025409"/>
                  <a:pt x="511151" y="2010968"/>
                  <a:pt x="511085" y="1995905"/>
                </a:cubicBezTo>
                <a:cubicBezTo>
                  <a:pt x="510859" y="1978712"/>
                  <a:pt x="503097" y="1962482"/>
                  <a:pt x="489850" y="1951505"/>
                </a:cubicBezTo>
                <a:cubicBezTo>
                  <a:pt x="503455" y="1940746"/>
                  <a:pt x="511332" y="1924321"/>
                  <a:pt x="511202" y="1906988"/>
                </a:cubicBezTo>
                <a:cubicBezTo>
                  <a:pt x="510632" y="1875853"/>
                  <a:pt x="485506" y="1850751"/>
                  <a:pt x="454344" y="1850181"/>
                </a:cubicBezTo>
                <a:cubicBezTo>
                  <a:pt x="439322" y="1850386"/>
                  <a:pt x="424968" y="1856414"/>
                  <a:pt x="414310" y="1866992"/>
                </a:cubicBezTo>
                <a:cubicBezTo>
                  <a:pt x="405170" y="1876174"/>
                  <a:pt x="399439" y="1888198"/>
                  <a:pt x="398065" y="1901076"/>
                </a:cubicBezTo>
                <a:lnTo>
                  <a:pt x="250812" y="1900958"/>
                </a:lnTo>
                <a:cubicBezTo>
                  <a:pt x="247147" y="1872439"/>
                  <a:pt x="223188" y="1850866"/>
                  <a:pt x="194416" y="1850180"/>
                </a:cubicBezTo>
                <a:close/>
                <a:moveTo>
                  <a:pt x="194415" y="1465754"/>
                </a:moveTo>
                <a:cubicBezTo>
                  <a:pt x="163071" y="1465890"/>
                  <a:pt x="137693" y="1491243"/>
                  <a:pt x="137557" y="1522560"/>
                </a:cubicBezTo>
                <a:cubicBezTo>
                  <a:pt x="137459" y="1539828"/>
                  <a:pt x="145283" y="1556189"/>
                  <a:pt x="158792" y="1566961"/>
                </a:cubicBezTo>
                <a:cubicBezTo>
                  <a:pt x="145230" y="1577878"/>
                  <a:pt x="137305" y="1594310"/>
                  <a:pt x="137209" y="1611711"/>
                </a:cubicBezTo>
                <a:cubicBezTo>
                  <a:pt x="137363" y="1626728"/>
                  <a:pt x="143403" y="1641088"/>
                  <a:pt x="154035" y="1651706"/>
                </a:cubicBezTo>
                <a:cubicBezTo>
                  <a:pt x="164592" y="1662433"/>
                  <a:pt x="179010" y="1668488"/>
                  <a:pt x="194068" y="1668517"/>
                </a:cubicBezTo>
                <a:cubicBezTo>
                  <a:pt x="223402" y="1668618"/>
                  <a:pt x="248015" y="1646438"/>
                  <a:pt x="250927" y="1617275"/>
                </a:cubicBezTo>
                <a:lnTo>
                  <a:pt x="397831" y="1617507"/>
                </a:lnTo>
                <a:cubicBezTo>
                  <a:pt x="401361" y="1646096"/>
                  <a:pt x="425399" y="1667739"/>
                  <a:pt x="454225" y="1668286"/>
                </a:cubicBezTo>
                <a:cubicBezTo>
                  <a:pt x="469272" y="1668203"/>
                  <a:pt x="483671" y="1662156"/>
                  <a:pt x="494259" y="1651474"/>
                </a:cubicBezTo>
                <a:cubicBezTo>
                  <a:pt x="505075" y="1640983"/>
                  <a:pt x="511150" y="1626542"/>
                  <a:pt x="511084" y="1611479"/>
                </a:cubicBezTo>
                <a:cubicBezTo>
                  <a:pt x="510858" y="1594286"/>
                  <a:pt x="503096" y="1578056"/>
                  <a:pt x="489849" y="1567079"/>
                </a:cubicBezTo>
                <a:cubicBezTo>
                  <a:pt x="503454" y="1556320"/>
                  <a:pt x="511331" y="1539894"/>
                  <a:pt x="511201" y="1522560"/>
                </a:cubicBezTo>
                <a:cubicBezTo>
                  <a:pt x="510631" y="1491427"/>
                  <a:pt x="485505" y="1466324"/>
                  <a:pt x="454343" y="1465755"/>
                </a:cubicBezTo>
                <a:cubicBezTo>
                  <a:pt x="439321" y="1465960"/>
                  <a:pt x="424967" y="1471988"/>
                  <a:pt x="414309" y="1482565"/>
                </a:cubicBezTo>
                <a:cubicBezTo>
                  <a:pt x="405169" y="1491748"/>
                  <a:pt x="399438" y="1503772"/>
                  <a:pt x="398064" y="1516649"/>
                </a:cubicBezTo>
                <a:lnTo>
                  <a:pt x="250811" y="1516532"/>
                </a:lnTo>
                <a:cubicBezTo>
                  <a:pt x="247146" y="1488012"/>
                  <a:pt x="223187" y="1466439"/>
                  <a:pt x="194415" y="1465754"/>
                </a:cubicBezTo>
                <a:close/>
                <a:moveTo>
                  <a:pt x="194415" y="1081328"/>
                </a:moveTo>
                <a:cubicBezTo>
                  <a:pt x="163071" y="1081464"/>
                  <a:pt x="137693" y="1106817"/>
                  <a:pt x="137557" y="1138134"/>
                </a:cubicBezTo>
                <a:cubicBezTo>
                  <a:pt x="137459" y="1155402"/>
                  <a:pt x="145283" y="1171763"/>
                  <a:pt x="158792" y="1182535"/>
                </a:cubicBezTo>
                <a:cubicBezTo>
                  <a:pt x="145230" y="1193452"/>
                  <a:pt x="137305" y="1209884"/>
                  <a:pt x="137209" y="1227284"/>
                </a:cubicBezTo>
                <a:cubicBezTo>
                  <a:pt x="137363" y="1242302"/>
                  <a:pt x="143403" y="1256661"/>
                  <a:pt x="154035" y="1267280"/>
                </a:cubicBezTo>
                <a:cubicBezTo>
                  <a:pt x="164592" y="1278007"/>
                  <a:pt x="179010" y="1284062"/>
                  <a:pt x="194068" y="1284091"/>
                </a:cubicBezTo>
                <a:cubicBezTo>
                  <a:pt x="223402" y="1284192"/>
                  <a:pt x="248015" y="1262011"/>
                  <a:pt x="250927" y="1232848"/>
                </a:cubicBezTo>
                <a:lnTo>
                  <a:pt x="397831" y="1233080"/>
                </a:lnTo>
                <a:cubicBezTo>
                  <a:pt x="401361" y="1261669"/>
                  <a:pt x="425399" y="1283313"/>
                  <a:pt x="454225" y="1283859"/>
                </a:cubicBezTo>
                <a:cubicBezTo>
                  <a:pt x="469272" y="1283776"/>
                  <a:pt x="483671" y="1277730"/>
                  <a:pt x="494259" y="1267048"/>
                </a:cubicBezTo>
                <a:cubicBezTo>
                  <a:pt x="505075" y="1256556"/>
                  <a:pt x="511150" y="1242115"/>
                  <a:pt x="511084" y="1227053"/>
                </a:cubicBezTo>
                <a:cubicBezTo>
                  <a:pt x="510858" y="1209860"/>
                  <a:pt x="503096" y="1193630"/>
                  <a:pt x="489849" y="1182653"/>
                </a:cubicBezTo>
                <a:cubicBezTo>
                  <a:pt x="503454" y="1171894"/>
                  <a:pt x="511331" y="1155468"/>
                  <a:pt x="511201" y="1138134"/>
                </a:cubicBezTo>
                <a:cubicBezTo>
                  <a:pt x="510631" y="1107001"/>
                  <a:pt x="485505" y="1081898"/>
                  <a:pt x="454343" y="1081329"/>
                </a:cubicBezTo>
                <a:cubicBezTo>
                  <a:pt x="439321" y="1081533"/>
                  <a:pt x="424967" y="1087562"/>
                  <a:pt x="414309" y="1098139"/>
                </a:cubicBezTo>
                <a:cubicBezTo>
                  <a:pt x="405169" y="1107322"/>
                  <a:pt x="399438" y="1119345"/>
                  <a:pt x="398064" y="1132223"/>
                </a:cubicBezTo>
                <a:lnTo>
                  <a:pt x="250811" y="1132106"/>
                </a:lnTo>
                <a:cubicBezTo>
                  <a:pt x="247146" y="1103586"/>
                  <a:pt x="223187" y="1082013"/>
                  <a:pt x="194415" y="1081328"/>
                </a:cubicBezTo>
                <a:close/>
                <a:moveTo>
                  <a:pt x="194414" y="696901"/>
                </a:moveTo>
                <a:cubicBezTo>
                  <a:pt x="163070" y="697037"/>
                  <a:pt x="137692" y="722391"/>
                  <a:pt x="137556" y="753708"/>
                </a:cubicBezTo>
                <a:cubicBezTo>
                  <a:pt x="137458" y="770976"/>
                  <a:pt x="145282" y="787337"/>
                  <a:pt x="158791" y="798109"/>
                </a:cubicBezTo>
                <a:cubicBezTo>
                  <a:pt x="145229" y="809026"/>
                  <a:pt x="137304" y="825457"/>
                  <a:pt x="137208" y="842857"/>
                </a:cubicBezTo>
                <a:cubicBezTo>
                  <a:pt x="137362" y="857875"/>
                  <a:pt x="143402" y="872235"/>
                  <a:pt x="154034" y="882853"/>
                </a:cubicBezTo>
                <a:cubicBezTo>
                  <a:pt x="164591" y="893580"/>
                  <a:pt x="179009" y="899636"/>
                  <a:pt x="194067" y="899665"/>
                </a:cubicBezTo>
                <a:cubicBezTo>
                  <a:pt x="223401" y="899766"/>
                  <a:pt x="248014" y="877585"/>
                  <a:pt x="250926" y="848422"/>
                </a:cubicBezTo>
                <a:lnTo>
                  <a:pt x="397830" y="848654"/>
                </a:lnTo>
                <a:cubicBezTo>
                  <a:pt x="401360" y="877242"/>
                  <a:pt x="425398" y="898886"/>
                  <a:pt x="454224" y="899433"/>
                </a:cubicBezTo>
                <a:cubicBezTo>
                  <a:pt x="469271" y="899350"/>
                  <a:pt x="483670" y="893304"/>
                  <a:pt x="494258" y="882621"/>
                </a:cubicBezTo>
                <a:cubicBezTo>
                  <a:pt x="505074" y="872129"/>
                  <a:pt x="511149" y="857689"/>
                  <a:pt x="511083" y="842626"/>
                </a:cubicBezTo>
                <a:cubicBezTo>
                  <a:pt x="510857" y="825433"/>
                  <a:pt x="503095" y="809203"/>
                  <a:pt x="489848" y="798227"/>
                </a:cubicBezTo>
                <a:cubicBezTo>
                  <a:pt x="503453" y="787468"/>
                  <a:pt x="511330" y="771042"/>
                  <a:pt x="511200" y="753708"/>
                </a:cubicBezTo>
                <a:cubicBezTo>
                  <a:pt x="510630" y="722575"/>
                  <a:pt x="485504" y="697472"/>
                  <a:pt x="454342" y="696902"/>
                </a:cubicBezTo>
                <a:cubicBezTo>
                  <a:pt x="439320" y="697107"/>
                  <a:pt x="424966" y="703136"/>
                  <a:pt x="414308" y="713713"/>
                </a:cubicBezTo>
                <a:cubicBezTo>
                  <a:pt x="405168" y="722895"/>
                  <a:pt x="399437" y="734919"/>
                  <a:pt x="398063" y="747796"/>
                </a:cubicBezTo>
                <a:lnTo>
                  <a:pt x="250810" y="747679"/>
                </a:lnTo>
                <a:cubicBezTo>
                  <a:pt x="247145" y="719160"/>
                  <a:pt x="223186" y="697587"/>
                  <a:pt x="194414" y="696901"/>
                </a:cubicBezTo>
                <a:close/>
                <a:moveTo>
                  <a:pt x="1" y="0"/>
                </a:moveTo>
                <a:lnTo>
                  <a:pt x="648000" y="0"/>
                </a:lnTo>
                <a:lnTo>
                  <a:pt x="648000" y="3860219"/>
                </a:lnTo>
                <a:lnTo>
                  <a:pt x="648000" y="4186800"/>
                </a:lnTo>
                <a:lnTo>
                  <a:pt x="648000" y="4491039"/>
                </a:lnTo>
                <a:lnTo>
                  <a:pt x="0" y="4491039"/>
                </a:lnTo>
                <a:lnTo>
                  <a:pt x="0" y="3860219"/>
                </a:lnTo>
                <a:lnTo>
                  <a:pt x="1" y="38602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g2db85e612d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5" y="2156150"/>
            <a:ext cx="6408776" cy="4265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g2db85e612df_0_18"/>
          <p:cNvGrpSpPr/>
          <p:nvPr/>
        </p:nvGrpSpPr>
        <p:grpSpPr>
          <a:xfrm>
            <a:off x="1447607" y="731823"/>
            <a:ext cx="246774" cy="216100"/>
            <a:chOff x="2857494" y="196837"/>
            <a:chExt cx="6477001" cy="5671903"/>
          </a:xfrm>
        </p:grpSpPr>
        <p:sp>
          <p:nvSpPr>
            <p:cNvPr id="502" name="Google Shape;502;g2db85e612df_0_18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B9EAF5"/>
            </a:solidFill>
            <a:ln cap="flat" cmpd="sng" w="9525">
              <a:solidFill>
                <a:srgbClr val="B9EAF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2db85e612df_0_18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B9EAF5"/>
            </a:solidFill>
            <a:ln cap="flat" cmpd="sng" w="9525">
              <a:solidFill>
                <a:srgbClr val="B9EAF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2db85e612df_0_18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B9EAF5"/>
            </a:solidFill>
            <a:ln cap="flat" cmpd="sng" w="9525">
              <a:solidFill>
                <a:srgbClr val="B9EAF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5" name="Google Shape;505;g2db85e612df_0_18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506" name="Google Shape;506;g2db85e612df_0_18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B9EAF5"/>
              </a:solidFill>
              <a:ln cap="flat" cmpd="sng" w="9525">
                <a:solidFill>
                  <a:srgbClr val="B9EAF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g2db85e612df_0_18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B9EAF5"/>
              </a:solidFill>
              <a:ln cap="flat" cmpd="sng" w="9525">
                <a:solidFill>
                  <a:srgbClr val="B9EAF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g2db85e612df_0_18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B9EAF5"/>
              </a:solidFill>
              <a:ln cap="flat" cmpd="sng" w="9525">
                <a:solidFill>
                  <a:srgbClr val="B9EAF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g2db85e612df_0_18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B9EAF5"/>
              </a:solidFill>
              <a:ln cap="flat" cmpd="sng" w="9525">
                <a:solidFill>
                  <a:srgbClr val="B9EAF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0" name="Google Shape;510;g2db85e612df_0_18"/>
          <p:cNvSpPr txBox="1"/>
          <p:nvPr/>
        </p:nvSpPr>
        <p:spPr>
          <a:xfrm>
            <a:off x="7424975" y="3998675"/>
            <a:ext cx="3888900" cy="1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RF-11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O sistema deve ter um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mapa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da região indicando onde estão os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pet sitters cadastrados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"/>
          <p:cNvSpPr/>
          <p:nvPr/>
        </p:nvSpPr>
        <p:spPr>
          <a:xfrm>
            <a:off x="0" y="4460610"/>
            <a:ext cx="12191999" cy="2445516"/>
          </a:xfrm>
          <a:custGeom>
            <a:rect b="b" l="l" r="r" t="t"/>
            <a:pathLst>
              <a:path extrusionOk="0" h="3418124" w="9880727">
                <a:moveTo>
                  <a:pt x="9880727" y="0"/>
                </a:moveTo>
                <a:lnTo>
                  <a:pt x="9880727" y="3369998"/>
                </a:lnTo>
                <a:lnTo>
                  <a:pt x="0" y="3418124"/>
                </a:lnTo>
                <a:cubicBezTo>
                  <a:pt x="96253" y="2508408"/>
                  <a:pt x="400306" y="2198968"/>
                  <a:pt x="678059" y="1941384"/>
                </a:cubicBezTo>
                <a:cubicBezTo>
                  <a:pt x="2782736" y="29100"/>
                  <a:pt x="4902800" y="3086800"/>
                  <a:pt x="6434417" y="2763763"/>
                </a:cubicBezTo>
                <a:cubicBezTo>
                  <a:pt x="7966034" y="2440726"/>
                  <a:pt x="8691376" y="254507"/>
                  <a:pt x="9867763" y="3163"/>
                </a:cubicBezTo>
                <a:lnTo>
                  <a:pt x="9880727" y="0"/>
                </a:lnTo>
                <a:close/>
              </a:path>
            </a:pathLst>
          </a:custGeom>
          <a:gradFill>
            <a:gsLst>
              <a:gs pos="0">
                <a:srgbClr val="AB88B0"/>
              </a:gs>
              <a:gs pos="100000">
                <a:srgbClr val="644E6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42900" rotWithShape="0" algn="br" dir="135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6"/>
          <p:cNvGrpSpPr/>
          <p:nvPr/>
        </p:nvGrpSpPr>
        <p:grpSpPr>
          <a:xfrm>
            <a:off x="2064635" y="540897"/>
            <a:ext cx="246660" cy="216000"/>
            <a:chOff x="2857494" y="196837"/>
            <a:chExt cx="6477001" cy="5671903"/>
          </a:xfrm>
        </p:grpSpPr>
        <p:sp>
          <p:nvSpPr>
            <p:cNvPr id="517" name="Google Shape;517;p6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6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521" name="Google Shape;521;p6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6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5" name="Google Shape;525;p6"/>
          <p:cNvGrpSpPr/>
          <p:nvPr/>
        </p:nvGrpSpPr>
        <p:grpSpPr>
          <a:xfrm>
            <a:off x="1764505" y="540901"/>
            <a:ext cx="246660" cy="216000"/>
            <a:chOff x="2857494" y="196837"/>
            <a:chExt cx="6477001" cy="5671903"/>
          </a:xfrm>
        </p:grpSpPr>
        <p:sp>
          <p:nvSpPr>
            <p:cNvPr id="526" name="Google Shape;526;p6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9" name="Google Shape;529;p6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530" name="Google Shape;530;p6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6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6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6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4" name="Google Shape;534;p6"/>
          <p:cNvGrpSpPr/>
          <p:nvPr/>
        </p:nvGrpSpPr>
        <p:grpSpPr>
          <a:xfrm>
            <a:off x="1464376" y="540905"/>
            <a:ext cx="246660" cy="216000"/>
            <a:chOff x="2857494" y="196837"/>
            <a:chExt cx="6477001" cy="5671903"/>
          </a:xfrm>
        </p:grpSpPr>
        <p:sp>
          <p:nvSpPr>
            <p:cNvPr id="535" name="Google Shape;535;p6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6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539" name="Google Shape;539;p6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6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3" name="Google Shape;543;p6"/>
          <p:cNvGrpSpPr/>
          <p:nvPr/>
        </p:nvGrpSpPr>
        <p:grpSpPr>
          <a:xfrm>
            <a:off x="1164247" y="540909"/>
            <a:ext cx="246660" cy="216000"/>
            <a:chOff x="2857494" y="196837"/>
            <a:chExt cx="6477001" cy="5671903"/>
          </a:xfrm>
        </p:grpSpPr>
        <p:sp>
          <p:nvSpPr>
            <p:cNvPr id="544" name="Google Shape;544;p6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7" name="Google Shape;547;p6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548" name="Google Shape;548;p6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6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6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6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2" name="Google Shape;552;p6"/>
          <p:cNvSpPr/>
          <p:nvPr/>
        </p:nvSpPr>
        <p:spPr>
          <a:xfrm>
            <a:off x="1" y="5241766"/>
            <a:ext cx="7402105" cy="1664349"/>
          </a:xfrm>
          <a:custGeom>
            <a:rect b="b" l="l" r="r" t="t"/>
            <a:pathLst>
              <a:path extrusionOk="0" h="2327761" w="7402105">
                <a:moveTo>
                  <a:pt x="960576" y="239"/>
                </a:moveTo>
                <a:cubicBezTo>
                  <a:pt x="988516" y="-540"/>
                  <a:pt x="1016099" y="598"/>
                  <a:pt x="1043357" y="3536"/>
                </a:cubicBezTo>
                <a:cubicBezTo>
                  <a:pt x="1806581" y="85793"/>
                  <a:pt x="2315127" y="1579030"/>
                  <a:pt x="3294356" y="1911475"/>
                </a:cubicBezTo>
                <a:cubicBezTo>
                  <a:pt x="4378502" y="2279539"/>
                  <a:pt x="5393830" y="-80826"/>
                  <a:pt x="7232709" y="2114839"/>
                </a:cubicBezTo>
                <a:lnTo>
                  <a:pt x="7402105" y="2327761"/>
                </a:lnTo>
                <a:lnTo>
                  <a:pt x="0" y="2327761"/>
                </a:lnTo>
                <a:lnTo>
                  <a:pt x="0" y="941372"/>
                </a:lnTo>
                <a:lnTo>
                  <a:pt x="10682" y="919050"/>
                </a:lnTo>
                <a:cubicBezTo>
                  <a:pt x="213847" y="500437"/>
                  <a:pt x="408381" y="156419"/>
                  <a:pt x="698553" y="62165"/>
                </a:cubicBezTo>
                <a:cubicBezTo>
                  <a:pt x="789710" y="22162"/>
                  <a:pt x="876753" y="2574"/>
                  <a:pt x="960576" y="239"/>
                </a:cubicBezTo>
                <a:close/>
              </a:path>
            </a:pathLst>
          </a:custGeom>
          <a:solidFill>
            <a:srgbClr val="7DBCC8"/>
          </a:solidFill>
          <a:ln>
            <a:noFill/>
          </a:ln>
          <a:effectLst>
            <a:outerShdw blurRad="368001" rotWithShape="0" algn="bl" dir="2112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725" y="663725"/>
            <a:ext cx="5154030" cy="432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3E9FF"/>
            </a:gs>
            <a:gs pos="100000">
              <a:schemeClr val="accent6"/>
            </a:gs>
          </a:gsLst>
          <a:lin ang="18900000" scaled="0"/>
        </a:gra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6F4F8B"/>
          </a:solidFill>
          <a:ln cap="flat" cmpd="sng" w="12700">
            <a:solidFill>
              <a:srgbClr val="241A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9" name="Google Shape;559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17647" r="0" t="-42474"/>
          <a:stretch/>
        </p:blipFill>
        <p:spPr>
          <a:xfrm>
            <a:off x="-9007" y="-316958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8"/>
          <p:cNvSpPr/>
          <p:nvPr/>
        </p:nvSpPr>
        <p:spPr>
          <a:xfrm>
            <a:off x="-1" y="48126"/>
            <a:ext cx="12192000" cy="6858000"/>
          </a:xfrm>
          <a:prstGeom prst="rect">
            <a:avLst/>
          </a:prstGeom>
          <a:gradFill>
            <a:gsLst>
              <a:gs pos="0">
                <a:srgbClr val="1F201F">
                  <a:alpha val="0"/>
                </a:srgbClr>
              </a:gs>
              <a:gs pos="39000">
                <a:srgbClr val="1F201F">
                  <a:alpha val="0"/>
                </a:srgbClr>
              </a:gs>
              <a:gs pos="100000">
                <a:srgbClr val="1F201F">
                  <a:alpha val="69803"/>
                </a:srgbClr>
              </a:gs>
            </a:gsLst>
            <a:lin ang="13500000" scaled="0"/>
          </a:gradFill>
          <a:ln cap="flat" cmpd="sng" w="12700">
            <a:solidFill>
              <a:srgbClr val="3F2D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1" name="Google Shape;561;p8"/>
          <p:cNvGrpSpPr/>
          <p:nvPr/>
        </p:nvGrpSpPr>
        <p:grpSpPr>
          <a:xfrm>
            <a:off x="6444256" y="1918185"/>
            <a:ext cx="246660" cy="216000"/>
            <a:chOff x="2857494" y="196837"/>
            <a:chExt cx="6477001" cy="5671903"/>
          </a:xfrm>
        </p:grpSpPr>
        <p:sp>
          <p:nvSpPr>
            <p:cNvPr id="562" name="Google Shape;562;p8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8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566" name="Google Shape;566;p8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0" name="Google Shape;570;p8"/>
          <p:cNvGrpSpPr/>
          <p:nvPr/>
        </p:nvGrpSpPr>
        <p:grpSpPr>
          <a:xfrm>
            <a:off x="6144126" y="1918189"/>
            <a:ext cx="246660" cy="216000"/>
            <a:chOff x="2857494" y="196837"/>
            <a:chExt cx="6477001" cy="5671903"/>
          </a:xfrm>
        </p:grpSpPr>
        <p:sp>
          <p:nvSpPr>
            <p:cNvPr id="571" name="Google Shape;571;p8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4" name="Google Shape;574;p8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575" name="Google Shape;575;p8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9" name="Google Shape;579;p8"/>
          <p:cNvGrpSpPr/>
          <p:nvPr/>
        </p:nvGrpSpPr>
        <p:grpSpPr>
          <a:xfrm>
            <a:off x="5843997" y="1918193"/>
            <a:ext cx="246660" cy="216000"/>
            <a:chOff x="2857494" y="196837"/>
            <a:chExt cx="6477001" cy="5671903"/>
          </a:xfrm>
        </p:grpSpPr>
        <p:sp>
          <p:nvSpPr>
            <p:cNvPr id="580" name="Google Shape;580;p8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3" name="Google Shape;583;p8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584" name="Google Shape;584;p8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8" name="Google Shape;588;p8"/>
          <p:cNvGrpSpPr/>
          <p:nvPr/>
        </p:nvGrpSpPr>
        <p:grpSpPr>
          <a:xfrm>
            <a:off x="5543868" y="1918197"/>
            <a:ext cx="246660" cy="216000"/>
            <a:chOff x="2857494" y="196837"/>
            <a:chExt cx="6477001" cy="5671903"/>
          </a:xfrm>
        </p:grpSpPr>
        <p:sp>
          <p:nvSpPr>
            <p:cNvPr id="589" name="Google Shape;589;p8"/>
            <p:cNvSpPr/>
            <p:nvPr/>
          </p:nvSpPr>
          <p:spPr>
            <a:xfrm>
              <a:off x="3672869" y="2503169"/>
              <a:ext cx="4376076" cy="3365571"/>
            </a:xfrm>
            <a:custGeom>
              <a:rect b="b" l="l" r="r" t="t"/>
              <a:pathLst>
                <a:path extrusionOk="0" h="3365571" w="4376076">
                  <a:moveTo>
                    <a:pt x="4373669" y="2433730"/>
                  </a:moveTo>
                  <a:cubicBezTo>
                    <a:pt x="4358893" y="2649549"/>
                    <a:pt x="4276755" y="2850666"/>
                    <a:pt x="4136373" y="3015151"/>
                  </a:cubicBezTo>
                  <a:cubicBezTo>
                    <a:pt x="3996030" y="3179624"/>
                    <a:pt x="3810524" y="3291976"/>
                    <a:pt x="3599908" y="3340155"/>
                  </a:cubicBezTo>
                  <a:cubicBezTo>
                    <a:pt x="3525739" y="3357127"/>
                    <a:pt x="3450975" y="3365505"/>
                    <a:pt x="3376553" y="3365505"/>
                  </a:cubicBezTo>
                  <a:cubicBezTo>
                    <a:pt x="3239625" y="3365505"/>
                    <a:pt x="3103924" y="3337126"/>
                    <a:pt x="2975991" y="3280683"/>
                  </a:cubicBezTo>
                  <a:cubicBezTo>
                    <a:pt x="2725551" y="3170371"/>
                    <a:pt x="2456831" y="3115209"/>
                    <a:pt x="2188061" y="3115209"/>
                  </a:cubicBezTo>
                  <a:cubicBezTo>
                    <a:pt x="1923933" y="3115209"/>
                    <a:pt x="1659806" y="3168444"/>
                    <a:pt x="1413022" y="3274992"/>
                  </a:cubicBezTo>
                  <a:lnTo>
                    <a:pt x="1400081" y="3280683"/>
                  </a:lnTo>
                  <a:cubicBezTo>
                    <a:pt x="1202267" y="3367774"/>
                    <a:pt x="986527" y="3388320"/>
                    <a:pt x="775911" y="3340155"/>
                  </a:cubicBezTo>
                  <a:cubicBezTo>
                    <a:pt x="565446" y="3291824"/>
                    <a:pt x="379944" y="3179485"/>
                    <a:pt x="239455" y="3014999"/>
                  </a:cubicBezTo>
                  <a:cubicBezTo>
                    <a:pt x="99214" y="2850425"/>
                    <a:pt x="17234" y="2649448"/>
                    <a:pt x="2409" y="2433628"/>
                  </a:cubicBezTo>
                  <a:cubicBezTo>
                    <a:pt x="-12415" y="2217808"/>
                    <a:pt x="41398" y="2007325"/>
                    <a:pt x="157920" y="1825221"/>
                  </a:cubicBezTo>
                  <a:lnTo>
                    <a:pt x="860213" y="727490"/>
                  </a:lnTo>
                  <a:cubicBezTo>
                    <a:pt x="1151665" y="271971"/>
                    <a:pt x="1648041" y="0"/>
                    <a:pt x="2188061" y="0"/>
                  </a:cubicBezTo>
                  <a:cubicBezTo>
                    <a:pt x="2728068" y="0"/>
                    <a:pt x="3224406" y="271971"/>
                    <a:pt x="3515859" y="727490"/>
                  </a:cubicBezTo>
                  <a:lnTo>
                    <a:pt x="4218158" y="1825221"/>
                  </a:lnTo>
                  <a:cubicBezTo>
                    <a:pt x="4334719" y="2007426"/>
                    <a:pt x="4388483" y="2217808"/>
                    <a:pt x="4373669" y="2433730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2857494" y="1450368"/>
              <a:ext cx="1661843" cy="1827417"/>
            </a:xfrm>
            <a:custGeom>
              <a:rect b="b" l="l" r="r" t="t"/>
              <a:pathLst>
                <a:path extrusionOk="0" h="1827417" w="1661843">
                  <a:moveTo>
                    <a:pt x="1162507" y="1778846"/>
                  </a:moveTo>
                  <a:cubicBezTo>
                    <a:pt x="1371434" y="1698448"/>
                    <a:pt x="1530159" y="1529754"/>
                    <a:pt x="1609426" y="1303883"/>
                  </a:cubicBezTo>
                  <a:cubicBezTo>
                    <a:pt x="1684886" y="1088849"/>
                    <a:pt x="1678700" y="846133"/>
                    <a:pt x="1591981" y="620414"/>
                  </a:cubicBezTo>
                  <a:cubicBezTo>
                    <a:pt x="1505199" y="394733"/>
                    <a:pt x="1347373" y="210550"/>
                    <a:pt x="1147583" y="101721"/>
                  </a:cubicBezTo>
                  <a:cubicBezTo>
                    <a:pt x="937617" y="-12654"/>
                    <a:pt x="706994" y="-31220"/>
                    <a:pt x="498410" y="49284"/>
                  </a:cubicBezTo>
                  <a:cubicBezTo>
                    <a:pt x="78774" y="210943"/>
                    <a:pt x="-113799" y="730574"/>
                    <a:pt x="69187" y="1207780"/>
                  </a:cubicBezTo>
                  <a:cubicBezTo>
                    <a:pt x="215358" y="1587629"/>
                    <a:pt x="556277" y="1827418"/>
                    <a:pt x="900951" y="1827418"/>
                  </a:cubicBezTo>
                  <a:cubicBezTo>
                    <a:pt x="988960" y="1827418"/>
                    <a:pt x="1077215" y="1811776"/>
                    <a:pt x="1162507" y="1778846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4431335" y="196837"/>
              <a:ext cx="1902795" cy="2172406"/>
            </a:xfrm>
            <a:custGeom>
              <a:rect b="b" l="l" r="r" t="t"/>
              <a:pathLst>
                <a:path extrusionOk="0" h="2172406" w="1902795">
                  <a:moveTo>
                    <a:pt x="1902796" y="1086349"/>
                  </a:moveTo>
                  <a:cubicBezTo>
                    <a:pt x="1902796" y="1486262"/>
                    <a:pt x="1712306" y="1836363"/>
                    <a:pt x="1429595" y="2024804"/>
                  </a:cubicBezTo>
                  <a:cubicBezTo>
                    <a:pt x="1288961" y="2118625"/>
                    <a:pt x="1125442" y="2172406"/>
                    <a:pt x="951297" y="2172406"/>
                  </a:cubicBezTo>
                  <a:cubicBezTo>
                    <a:pt x="426761" y="2172406"/>
                    <a:pt x="0" y="1685098"/>
                    <a:pt x="0" y="1086349"/>
                  </a:cubicBezTo>
                  <a:cubicBezTo>
                    <a:pt x="0" y="487300"/>
                    <a:pt x="426761" y="0"/>
                    <a:pt x="951297" y="0"/>
                  </a:cubicBezTo>
                  <a:cubicBezTo>
                    <a:pt x="1125442" y="0"/>
                    <a:pt x="1288961" y="53770"/>
                    <a:pt x="1429595" y="147596"/>
                  </a:cubicBezTo>
                  <a:cubicBezTo>
                    <a:pt x="1712306" y="336040"/>
                    <a:pt x="1902796" y="686240"/>
                    <a:pt x="1902796" y="1086349"/>
                  </a:cubicBezTo>
                  <a:close/>
                </a:path>
              </a:pathLst>
            </a:custGeom>
            <a:solidFill>
              <a:srgbClr val="7DBCC8"/>
            </a:solidFill>
            <a:ln>
              <a:noFill/>
            </a:ln>
            <a:effectLst>
              <a:outerShdw blurRad="762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2" name="Google Shape;592;p8"/>
            <p:cNvGrpSpPr/>
            <p:nvPr/>
          </p:nvGrpSpPr>
          <p:grpSpPr>
            <a:xfrm>
              <a:off x="5860930" y="344433"/>
              <a:ext cx="3473565" cy="5524240"/>
              <a:chOff x="5860930" y="344433"/>
              <a:chExt cx="3473565" cy="5524240"/>
            </a:xfrm>
          </p:grpSpPr>
          <p:sp>
            <p:nvSpPr>
              <p:cNvPr id="593" name="Google Shape;593;p8"/>
              <p:cNvSpPr/>
              <p:nvPr/>
            </p:nvSpPr>
            <p:spPr>
              <a:xfrm>
                <a:off x="6452649" y="707052"/>
                <a:ext cx="1773566" cy="1968664"/>
              </a:xfrm>
              <a:custGeom>
                <a:rect b="b" l="l" r="r" t="t"/>
                <a:pathLst>
                  <a:path extrusionOk="0" h="1968664" w="1773566">
                    <a:moveTo>
                      <a:pt x="1715788" y="1260846"/>
                    </a:moveTo>
                    <a:cubicBezTo>
                      <a:pt x="1573522" y="1689570"/>
                      <a:pt x="1200677" y="1968664"/>
                      <a:pt x="818104" y="1968664"/>
                    </a:cubicBezTo>
                    <a:cubicBezTo>
                      <a:pt x="736230" y="1968664"/>
                      <a:pt x="653851" y="1955887"/>
                      <a:pt x="573104" y="1929003"/>
                    </a:cubicBezTo>
                    <a:cubicBezTo>
                      <a:pt x="115956" y="1776712"/>
                      <a:pt x="-115508" y="1229158"/>
                      <a:pt x="57258" y="708481"/>
                    </a:cubicBezTo>
                    <a:cubicBezTo>
                      <a:pt x="138993" y="461761"/>
                      <a:pt x="299248" y="255939"/>
                      <a:pt x="508321" y="128989"/>
                    </a:cubicBezTo>
                    <a:cubicBezTo>
                      <a:pt x="727236" y="-3754"/>
                      <a:pt x="972780" y="-35343"/>
                      <a:pt x="1199791" y="40263"/>
                    </a:cubicBezTo>
                    <a:cubicBezTo>
                      <a:pt x="1426853" y="115967"/>
                      <a:pt x="1604654" y="288419"/>
                      <a:pt x="1700570" y="526028"/>
                    </a:cubicBezTo>
                    <a:cubicBezTo>
                      <a:pt x="1792336" y="752991"/>
                      <a:pt x="1797775" y="1013972"/>
                      <a:pt x="1715788" y="1260846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623353" y="2364934"/>
                <a:ext cx="1711142" cy="1778424"/>
              </a:xfrm>
              <a:custGeom>
                <a:rect b="b" l="l" r="r" t="t"/>
                <a:pathLst>
                  <a:path extrusionOk="0" h="1778424" w="1711142">
                    <a:moveTo>
                      <a:pt x="1511460" y="1375354"/>
                    </a:moveTo>
                    <a:cubicBezTo>
                      <a:pt x="1318440" y="1636425"/>
                      <a:pt x="1029556" y="1778424"/>
                      <a:pt x="751892" y="1778424"/>
                    </a:cubicBezTo>
                    <a:cubicBezTo>
                      <a:pt x="592523" y="1778424"/>
                      <a:pt x="436872" y="1731792"/>
                      <a:pt x="305119" y="1633902"/>
                    </a:cubicBezTo>
                    <a:cubicBezTo>
                      <a:pt x="-56050" y="1366089"/>
                      <a:pt x="-103400" y="813833"/>
                      <a:pt x="199576" y="402980"/>
                    </a:cubicBezTo>
                    <a:cubicBezTo>
                      <a:pt x="502933" y="-7580"/>
                      <a:pt x="1043939" y="-123634"/>
                      <a:pt x="1405804" y="144179"/>
                    </a:cubicBezTo>
                    <a:lnTo>
                      <a:pt x="1405905" y="144331"/>
                    </a:lnTo>
                    <a:cubicBezTo>
                      <a:pt x="1767238" y="412385"/>
                      <a:pt x="1814576" y="964591"/>
                      <a:pt x="1511460" y="1375354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5860930" y="344433"/>
                <a:ext cx="473200" cy="1877208"/>
              </a:xfrm>
              <a:custGeom>
                <a:rect b="b" l="l" r="r" t="t"/>
                <a:pathLst>
                  <a:path extrusionOk="0" h="1877208" w="473200">
                    <a:moveTo>
                      <a:pt x="0" y="1877208"/>
                    </a:moveTo>
                    <a:lnTo>
                      <a:pt x="0" y="0"/>
                    </a:lnTo>
                    <a:cubicBezTo>
                      <a:pt x="282711" y="188444"/>
                      <a:pt x="473201" y="538644"/>
                      <a:pt x="473201" y="938753"/>
                    </a:cubicBezTo>
                    <a:cubicBezTo>
                      <a:pt x="473201" y="1338667"/>
                      <a:pt x="282711" y="1688767"/>
                      <a:pt x="0" y="1877208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5860930" y="2503169"/>
                <a:ext cx="2188015" cy="3365504"/>
              </a:xfrm>
              <a:custGeom>
                <a:rect b="b" l="l" r="r" t="t"/>
                <a:pathLst>
                  <a:path extrusionOk="0" h="3365504" w="2188015">
                    <a:moveTo>
                      <a:pt x="2030097" y="1825221"/>
                    </a:moveTo>
                    <a:cubicBezTo>
                      <a:pt x="2146658" y="2007426"/>
                      <a:pt x="2200422" y="2217808"/>
                      <a:pt x="2185608" y="2433730"/>
                    </a:cubicBezTo>
                    <a:cubicBezTo>
                      <a:pt x="2170832" y="2649549"/>
                      <a:pt x="2088694" y="2850666"/>
                      <a:pt x="1948312" y="3015151"/>
                    </a:cubicBezTo>
                    <a:cubicBezTo>
                      <a:pt x="1807969" y="3179624"/>
                      <a:pt x="1622463" y="3291976"/>
                      <a:pt x="1411847" y="3340155"/>
                    </a:cubicBezTo>
                    <a:cubicBezTo>
                      <a:pt x="1337678" y="3357127"/>
                      <a:pt x="1262914" y="3365505"/>
                      <a:pt x="1188492" y="3365505"/>
                    </a:cubicBezTo>
                    <a:cubicBezTo>
                      <a:pt x="1051564" y="3365505"/>
                      <a:pt x="915863" y="3337126"/>
                      <a:pt x="787930" y="3280683"/>
                    </a:cubicBezTo>
                    <a:cubicBezTo>
                      <a:pt x="537490" y="3170371"/>
                      <a:pt x="268770" y="3115209"/>
                      <a:pt x="0" y="3115209"/>
                    </a:cubicBezTo>
                    <a:lnTo>
                      <a:pt x="0" y="0"/>
                    </a:lnTo>
                    <a:cubicBezTo>
                      <a:pt x="540007" y="0"/>
                      <a:pt x="1036345" y="271971"/>
                      <a:pt x="1327798" y="727490"/>
                    </a:cubicBezTo>
                    <a:close/>
                  </a:path>
                </a:pathLst>
              </a:custGeom>
              <a:solidFill>
                <a:srgbClr val="7DBC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7" name="Google Shape;597;p8"/>
          <p:cNvSpPr/>
          <p:nvPr/>
        </p:nvSpPr>
        <p:spPr>
          <a:xfrm flipH="1" rot="10800000">
            <a:off x="0" y="0"/>
            <a:ext cx="8595360" cy="1122947"/>
          </a:xfrm>
          <a:custGeom>
            <a:rect b="b" l="l" r="r" t="t"/>
            <a:pathLst>
              <a:path extrusionOk="0" h="2327761" w="7402105">
                <a:moveTo>
                  <a:pt x="960576" y="239"/>
                </a:moveTo>
                <a:cubicBezTo>
                  <a:pt x="988516" y="-540"/>
                  <a:pt x="1016099" y="598"/>
                  <a:pt x="1043357" y="3536"/>
                </a:cubicBezTo>
                <a:cubicBezTo>
                  <a:pt x="1806581" y="85793"/>
                  <a:pt x="2315127" y="1579030"/>
                  <a:pt x="3294356" y="1911475"/>
                </a:cubicBezTo>
                <a:cubicBezTo>
                  <a:pt x="4378502" y="2279539"/>
                  <a:pt x="5393830" y="-80826"/>
                  <a:pt x="7232709" y="2114839"/>
                </a:cubicBezTo>
                <a:lnTo>
                  <a:pt x="7402105" y="2327761"/>
                </a:lnTo>
                <a:lnTo>
                  <a:pt x="0" y="2327761"/>
                </a:lnTo>
                <a:lnTo>
                  <a:pt x="0" y="941372"/>
                </a:lnTo>
                <a:lnTo>
                  <a:pt x="10682" y="919050"/>
                </a:lnTo>
                <a:cubicBezTo>
                  <a:pt x="213847" y="500437"/>
                  <a:pt x="408381" y="156419"/>
                  <a:pt x="698553" y="62165"/>
                </a:cubicBezTo>
                <a:cubicBezTo>
                  <a:pt x="789710" y="22162"/>
                  <a:pt x="876753" y="2574"/>
                  <a:pt x="960576" y="239"/>
                </a:cubicBezTo>
                <a:close/>
              </a:path>
            </a:pathLst>
          </a:custGeom>
          <a:solidFill>
            <a:srgbClr val="6D739D"/>
          </a:solidFill>
          <a:ln>
            <a:noFill/>
          </a:ln>
          <a:effectLst>
            <a:outerShdw blurRad="449173" rotWithShape="0" algn="tl" dir="2700000" dist="19659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8"/>
          <p:cNvSpPr/>
          <p:nvPr/>
        </p:nvSpPr>
        <p:spPr>
          <a:xfrm>
            <a:off x="291482" y="4791456"/>
            <a:ext cx="11900518" cy="2114670"/>
          </a:xfrm>
          <a:custGeom>
            <a:rect b="b" l="l" r="r" t="t"/>
            <a:pathLst>
              <a:path extrusionOk="0" h="3418124" w="10614358">
                <a:moveTo>
                  <a:pt x="10614358" y="0"/>
                </a:moveTo>
                <a:lnTo>
                  <a:pt x="10614358" y="3369998"/>
                </a:lnTo>
                <a:lnTo>
                  <a:pt x="0" y="3418124"/>
                </a:lnTo>
                <a:cubicBezTo>
                  <a:pt x="742547" y="2065002"/>
                  <a:pt x="1354003" y="1845524"/>
                  <a:pt x="2547071" y="1970944"/>
                </a:cubicBezTo>
                <a:cubicBezTo>
                  <a:pt x="3759214" y="2098369"/>
                  <a:pt x="5636431" y="3086800"/>
                  <a:pt x="7168048" y="2763763"/>
                </a:cubicBezTo>
                <a:cubicBezTo>
                  <a:pt x="8699665" y="2440726"/>
                  <a:pt x="9425007" y="254507"/>
                  <a:pt x="10601394" y="3163"/>
                </a:cubicBezTo>
                <a:lnTo>
                  <a:pt x="10614358" y="0"/>
                </a:lnTo>
                <a:close/>
              </a:path>
            </a:pathLst>
          </a:custGeom>
          <a:solidFill>
            <a:srgbClr val="6D739D"/>
          </a:solidFill>
          <a:ln>
            <a:noFill/>
          </a:ln>
          <a:effectLst>
            <a:outerShdw blurRad="486332" rotWithShape="0" algn="br" dir="13500000" dist="14638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8"/>
          <p:cNvSpPr/>
          <p:nvPr/>
        </p:nvSpPr>
        <p:spPr>
          <a:xfrm rot="1328833">
            <a:off x="-505908" y="5048590"/>
            <a:ext cx="3443309" cy="2229008"/>
          </a:xfrm>
          <a:custGeom>
            <a:rect b="b" l="l" r="r" t="t"/>
            <a:pathLst>
              <a:path extrusionOk="0" h="2229008" w="3443309">
                <a:moveTo>
                  <a:pt x="0" y="109483"/>
                </a:moveTo>
                <a:lnTo>
                  <a:pt x="161701" y="72477"/>
                </a:lnTo>
                <a:cubicBezTo>
                  <a:pt x="395264" y="25164"/>
                  <a:pt x="640120" y="0"/>
                  <a:pt x="892440" y="0"/>
                </a:cubicBezTo>
                <a:cubicBezTo>
                  <a:pt x="1901721" y="0"/>
                  <a:pt x="2791567" y="402614"/>
                  <a:pt x="3317020" y="1014980"/>
                </a:cubicBezTo>
                <a:lnTo>
                  <a:pt x="3443309" y="1178648"/>
                </a:lnTo>
                <a:lnTo>
                  <a:pt x="862685" y="2229008"/>
                </a:lnTo>
                <a:close/>
              </a:path>
            </a:pathLst>
          </a:custGeom>
          <a:solidFill>
            <a:srgbClr val="7DBCC8"/>
          </a:solidFill>
          <a:ln>
            <a:noFill/>
          </a:ln>
          <a:effectLst>
            <a:outerShdw blurRad="558549" rotWithShape="0" algn="bl" dir="18900000" dist="111387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481" y="5769862"/>
            <a:ext cx="859616" cy="85961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"/>
          <p:cNvSpPr txBox="1"/>
          <p:nvPr/>
        </p:nvSpPr>
        <p:spPr>
          <a:xfrm>
            <a:off x="481192" y="1169579"/>
            <a:ext cx="11211600" cy="702000"/>
          </a:xfrm>
          <a:prstGeom prst="rect">
            <a:avLst/>
          </a:prstGeom>
          <a:noFill/>
          <a:ln>
            <a:noFill/>
          </a:ln>
          <a:effectLst>
            <a:outerShdw blurRad="192596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aloo 2 ExtraBold"/>
              <a:buNone/>
            </a:pPr>
            <a:r>
              <a:rPr lang="pt-BR" sz="44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Fim.</a:t>
            </a:r>
            <a:endParaRPr i="0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14:flythrough dir="ou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etLover 2">
      <a:dk1>
        <a:srgbClr val="3F403F"/>
      </a:dk1>
      <a:lt1>
        <a:srgbClr val="FFFFFF"/>
      </a:lt1>
      <a:dk2>
        <a:srgbClr val="3F403F"/>
      </a:dk2>
      <a:lt2>
        <a:srgbClr val="FFFFFF"/>
      </a:lt2>
      <a:accent1>
        <a:srgbClr val="573E93"/>
      </a:accent1>
      <a:accent2>
        <a:srgbClr val="8E6293"/>
      </a:accent2>
      <a:accent3>
        <a:srgbClr val="E6267C"/>
      </a:accent3>
      <a:accent4>
        <a:srgbClr val="EF649C"/>
      </a:accent4>
      <a:accent5>
        <a:srgbClr val="FFE162"/>
      </a:accent5>
      <a:accent6>
        <a:srgbClr val="4BDC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2021-11-14T00:54:01Z</dcterms:created>
  <dc:creator>Slide Box</dc:creator>
</cp:coreProperties>
</file>