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288" r:id="rId39"/>
    <p:sldId id="322" r:id="rId40"/>
    <p:sldId id="330" r:id="rId41"/>
    <p:sldId id="289" r:id="rId42"/>
    <p:sldId id="292" r:id="rId43"/>
    <p:sldId id="290" r:id="rId44"/>
    <p:sldId id="291" r:id="rId45"/>
    <p:sldId id="293" r:id="rId46"/>
    <p:sldId id="296" r:id="rId47"/>
    <p:sldId id="294" r:id="rId48"/>
    <p:sldId id="295" r:id="rId49"/>
    <p:sldId id="297" r:id="rId50"/>
    <p:sldId id="298" r:id="rId51"/>
    <p:sldId id="305" r:id="rId52"/>
    <p:sldId id="299" r:id="rId53"/>
    <p:sldId id="317" r:id="rId54"/>
    <p:sldId id="307" r:id="rId55"/>
    <p:sldId id="308" r:id="rId56"/>
    <p:sldId id="304" r:id="rId57"/>
    <p:sldId id="318" r:id="rId58"/>
    <p:sldId id="306" r:id="rId59"/>
    <p:sldId id="319" r:id="rId60"/>
    <p:sldId id="321" r:id="rId61"/>
    <p:sldId id="311" r:id="rId62"/>
    <p:sldId id="316" r:id="rId63"/>
    <p:sldId id="312" r:id="rId64"/>
    <p:sldId id="313" r:id="rId65"/>
    <p:sldId id="314" r:id="rId66"/>
    <p:sldId id="320" r:id="rId67"/>
    <p:sldId id="300" r:id="rId68"/>
    <p:sldId id="301" r:id="rId69"/>
    <p:sldId id="302" r:id="rId70"/>
    <p:sldId id="303" r:id="rId71"/>
    <p:sldId id="323" r:id="rId72"/>
    <p:sldId id="326" r:id="rId73"/>
    <p:sldId id="327" r:id="rId74"/>
    <p:sldId id="328" r:id="rId75"/>
    <p:sldId id="329" r:id="rId7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83568" y="2968891"/>
            <a:ext cx="2107544" cy="1753234"/>
            <a:chOff x="4683568" y="2968891"/>
            <a:chExt cx="2107544" cy="175323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73428" y="296653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50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768285" y="2357263"/>
            <a:ext cx="3681264" cy="2712311"/>
            <a:chOff x="3768285" y="2357263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61941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67916"/>
              <a:ext cx="364095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62325" y="150495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93646" y="1698436"/>
            <a:ext cx="5811314" cy="2607646"/>
            <a:chOff x="3393646" y="1698436"/>
            <a:chExt cx="5537444" cy="2607646"/>
          </a:xfrm>
        </p:grpSpPr>
        <p:cxnSp>
          <p:nvCxnSpPr>
            <p:cNvPr id="10" name="Straight Arrow Connector 9"/>
            <p:cNvCxnSpPr>
              <a:stCxn id="39" idx="3"/>
              <a:endCxn id="27" idx="1"/>
            </p:cNvCxnSpPr>
            <p:nvPr/>
          </p:nvCxnSpPr>
          <p:spPr>
            <a:xfrm>
              <a:off x="5765084" y="2692514"/>
              <a:ext cx="11833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064" y="3885281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48397" y="1698436"/>
              <a:ext cx="1969180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948397" y="2066925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948397" y="1715143"/>
              <a:ext cx="1710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951090" y="2642411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064" y="4306082"/>
              <a:ext cx="1237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959799" y="2067983"/>
              <a:ext cx="19577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r>
                <a:rPr lang="pt-BR" sz="1200" dirty="0"/>
                <a:t/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double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59799" y="2670928"/>
              <a:ext cx="195777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Conta(idCliente, saldo)</a:t>
              </a: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double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setSaldo(saldo) 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662" y="1698436"/>
              <a:ext cx="23654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662" y="2066925"/>
              <a:ext cx="23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662" y="1715143"/>
              <a:ext cx="19691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23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064" y="2067983"/>
              <a:ext cx="195777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064" y="2670928"/>
              <a:ext cx="23540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 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 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4341181" y="2324618"/>
            <a:ext cx="2397474" cy="3453413"/>
            <a:chOff x="4341181" y="2324618"/>
            <a:chExt cx="2397474" cy="3453413"/>
          </a:xfrm>
        </p:grpSpPr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5BFE512C-F5D0-4ADC-89E7-F334E3F7538E}"/>
                </a:ext>
              </a:extLst>
            </p:cNvPr>
            <p:cNvGrpSpPr/>
            <p:nvPr/>
          </p:nvGrpSpPr>
          <p:grpSpPr>
            <a:xfrm>
              <a:off x="4341181" y="2324618"/>
              <a:ext cx="2397474" cy="3453413"/>
              <a:chOff x="4332303" y="2325949"/>
              <a:chExt cx="2397474" cy="345341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="" xmlns:a16="http://schemas.microsoft.com/office/drawing/2014/main" id="{53A06681-ACE5-4B8D-92CA-7CC5AE49AEE0}"/>
                  </a:ext>
                </a:extLst>
              </p:cNvPr>
              <p:cNvSpPr/>
              <p:nvPr/>
            </p:nvSpPr>
            <p:spPr>
              <a:xfrm>
                <a:off x="4886709" y="3973490"/>
                <a:ext cx="1617750" cy="154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="" xmlns:a16="http://schemas.microsoft.com/office/drawing/2014/main" id="{BE8C46CE-FE72-4462-9AD0-2EDB63657B3D}"/>
                  </a:ext>
                </a:extLst>
              </p:cNvPr>
              <p:cNvSpPr/>
              <p:nvPr/>
            </p:nvSpPr>
            <p:spPr>
              <a:xfrm>
                <a:off x="4643021" y="3098307"/>
                <a:ext cx="1979721" cy="255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3F99AFA3-3280-4538-81F0-630625717E9D}"/>
                  </a:ext>
                </a:extLst>
              </p:cNvPr>
              <p:cNvSpPr/>
              <p:nvPr/>
            </p:nvSpPr>
            <p:spPr>
              <a:xfrm>
                <a:off x="4645219" y="3109714"/>
                <a:ext cx="19797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Global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28FF7AE5-DF90-4A4F-8234-CD4774A5BC82}"/>
                  </a:ext>
                </a:extLst>
              </p:cNvPr>
              <p:cNvSpPr/>
              <p:nvPr/>
            </p:nvSpPr>
            <p:spPr>
              <a:xfrm>
                <a:off x="4332303" y="2325949"/>
                <a:ext cx="2396971" cy="345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="" xmlns:a16="http://schemas.microsoft.com/office/drawing/2014/main" id="{860D4E43-E73C-477F-B490-42579402B25F}"/>
                  </a:ext>
                </a:extLst>
              </p:cNvPr>
              <p:cNvSpPr/>
              <p:nvPr/>
            </p:nvSpPr>
            <p:spPr>
              <a:xfrm>
                <a:off x="4332806" y="2334886"/>
                <a:ext cx="23969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</a:t>
                </a:r>
                <a:r>
                  <a:rPr lang="en-US" dirty="0" err="1"/>
                  <a:t>Embutido</a:t>
                </a:r>
                <a:endParaRPr lang="en-US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="" xmlns:a16="http://schemas.microsoft.com/office/drawing/2014/main" id="{44B70F4D-6F6E-442B-8695-677A8848DE08}"/>
                  </a:ext>
                </a:extLst>
              </p:cNvPr>
              <p:cNvSpPr/>
              <p:nvPr/>
            </p:nvSpPr>
            <p:spPr>
              <a:xfrm>
                <a:off x="4889758" y="3977747"/>
                <a:ext cx="16177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Namespace Local</a:t>
                </a: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076173" y="3088471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stCxn id="32" idx="3"/>
              <a:endCxn id="16" idx="3"/>
            </p:cNvCxnSpPr>
            <p:nvPr/>
          </p:nvCxnSpPr>
          <p:spPr>
            <a:xfrm flipV="1">
              <a:off x="6516929" y="3232162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6206929" y="2324618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985706" y="3981569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em curva 62"/>
            <p:cNvCxnSpPr/>
            <p:nvPr/>
          </p:nvCxnSpPr>
          <p:spPr>
            <a:xfrm flipV="1">
              <a:off x="6645542" y="2326251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125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10303</TotalTime>
  <Words>4069</Words>
  <Application>Microsoft Office PowerPoint</Application>
  <PresentationFormat>Widescreen</PresentationFormat>
  <Paragraphs>1102</Paragraphs>
  <Slides>75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Cambria Math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275</cp:revision>
  <dcterms:created xsi:type="dcterms:W3CDTF">2019-10-18T11:10:08Z</dcterms:created>
  <dcterms:modified xsi:type="dcterms:W3CDTF">2022-03-23T14:58:44Z</dcterms:modified>
</cp:coreProperties>
</file>