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32" r:id="rId69"/>
    <p:sldId id="300" r:id="rId70"/>
    <p:sldId id="301" r:id="rId71"/>
    <p:sldId id="302" r:id="rId72"/>
    <p:sldId id="303" r:id="rId73"/>
    <p:sldId id="323" r:id="rId74"/>
    <p:sldId id="326" r:id="rId75"/>
    <p:sldId id="327" r:id="rId76"/>
    <p:sldId id="328" r:id="rId77"/>
    <p:sldId id="329" r:id="rId7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0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4317</Words>
  <Application>Microsoft Office PowerPoint</Application>
  <PresentationFormat>Widescreen</PresentationFormat>
  <Paragraphs>1147</Paragraphs>
  <Slides>77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288</cp:revision>
  <dcterms:created xsi:type="dcterms:W3CDTF">2019-10-18T11:10:08Z</dcterms:created>
  <dcterms:modified xsi:type="dcterms:W3CDTF">2022-05-18T12:06:37Z</dcterms:modified>
</cp:coreProperties>
</file>