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5" r:id="rId32"/>
    <p:sldId id="286" r:id="rId33"/>
    <p:sldId id="309" r:id="rId34"/>
    <p:sldId id="310" r:id="rId35"/>
    <p:sldId id="287" r:id="rId36"/>
    <p:sldId id="288" r:id="rId37"/>
    <p:sldId id="322" r:id="rId38"/>
    <p:sldId id="289" r:id="rId39"/>
    <p:sldId id="292" r:id="rId40"/>
    <p:sldId id="290" r:id="rId41"/>
    <p:sldId id="291" r:id="rId42"/>
    <p:sldId id="293" r:id="rId43"/>
    <p:sldId id="296" r:id="rId44"/>
    <p:sldId id="294" r:id="rId45"/>
    <p:sldId id="295" r:id="rId46"/>
    <p:sldId id="297" r:id="rId47"/>
    <p:sldId id="298" r:id="rId48"/>
    <p:sldId id="305" r:id="rId49"/>
    <p:sldId id="299" r:id="rId50"/>
    <p:sldId id="317" r:id="rId51"/>
    <p:sldId id="307" r:id="rId52"/>
    <p:sldId id="308" r:id="rId53"/>
    <p:sldId id="304" r:id="rId54"/>
    <p:sldId id="318" r:id="rId55"/>
    <p:sldId id="306" r:id="rId56"/>
    <p:sldId id="319" r:id="rId57"/>
    <p:sldId id="321" r:id="rId58"/>
    <p:sldId id="311" r:id="rId59"/>
    <p:sldId id="316" r:id="rId60"/>
    <p:sldId id="312" r:id="rId61"/>
    <p:sldId id="313" r:id="rId62"/>
    <p:sldId id="314" r:id="rId63"/>
    <p:sldId id="320" r:id="rId64"/>
    <p:sldId id="300" r:id="rId65"/>
    <p:sldId id="301" r:id="rId66"/>
    <p:sldId id="302" r:id="rId67"/>
    <p:sldId id="303" r:id="rId6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0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9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pernas: int</a:t>
                </a:r>
              </a:p>
              <a:p>
                <a:r>
                  <a:rPr lang="pt-BR" sz="1200" dirty="0"/>
                  <a:t>i</a:t>
                </a:r>
                <a:r>
                  <a:rPr lang="pt-BR" sz="1200" dirty="0" smtClean="0"/>
                  <a:t>dade: int</a:t>
                </a:r>
              </a:p>
              <a:p>
                <a:r>
                  <a:rPr lang="pt-BR" sz="1200" dirty="0" smtClean="0"/>
                  <a:t>peso: float</a:t>
                </a:r>
                <a:endParaRPr lang="pt-BR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comer()</a:t>
                </a:r>
              </a:p>
              <a:p>
                <a:r>
                  <a:rPr lang="pt-BR" sz="1200" dirty="0"/>
                  <a:t>d</a:t>
                </a:r>
                <a:r>
                  <a:rPr lang="pt-BR" sz="1200" dirty="0" smtClean="0"/>
                  <a:t>ormir()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Réptil</a:t>
                </a:r>
                <a:endParaRPr lang="pt-BR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Pássaro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corDaPena: string</a:t>
                </a:r>
              </a:p>
              <a:p>
                <a:r>
                  <a:rPr lang="pt-BR" sz="1200" dirty="0" smtClean="0"/>
                  <a:t>tipoDoBico: string</a:t>
                </a:r>
              </a:p>
              <a:p>
                <a:r>
                  <a:rPr lang="pt-BR" sz="1200" dirty="0"/>
                  <a:t>e</a:t>
                </a:r>
                <a:r>
                  <a:rPr lang="pt-BR" sz="1200" dirty="0" smtClean="0"/>
                  <a:t>nvergadura: float</a:t>
                </a:r>
                <a:endParaRPr lang="pt-BR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voar()</a:t>
                </a:r>
              </a:p>
              <a:p>
                <a:r>
                  <a:rPr lang="pt-BR" sz="1200" dirty="0" smtClean="0"/>
                  <a:t>piar()</a:t>
                </a:r>
                <a:endParaRPr lang="pt-BR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Pato</a:t>
                </a:r>
                <a:endParaRPr lang="pt-BR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nadar()</a:t>
                </a:r>
              </a:p>
              <a:p>
                <a:r>
                  <a:rPr lang="pt-BR" sz="1200" dirty="0"/>
                  <a:t>g</a:t>
                </a:r>
                <a:r>
                  <a:rPr lang="pt-BR" sz="1200" dirty="0" smtClean="0"/>
                  <a:t>rasnar()</a:t>
                </a:r>
                <a:endParaRPr lang="pt-BR" sz="1200" dirty="0"/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Mãe</a:t>
                  </a:r>
                  <a:endParaRPr lang="pt-BR" b="1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Pai</a:t>
                  </a:r>
                  <a:endParaRPr lang="pt-BR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Filho</a:t>
                  </a:r>
                  <a:endParaRPr lang="pt-BR" b="1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pernas: int</a:t>
              </a:r>
            </a:p>
            <a:p>
              <a:r>
                <a:rPr lang="pt-BR" sz="1200" dirty="0"/>
                <a:t>i</a:t>
              </a:r>
              <a:r>
                <a:rPr lang="pt-BR" sz="1200" dirty="0" smtClean="0"/>
                <a:t>dade: int</a:t>
              </a:r>
            </a:p>
            <a:p>
              <a:r>
                <a:rPr lang="pt-BR" sz="1200" dirty="0" smtClean="0"/>
                <a:t>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  <a:p>
              <a:r>
                <a:rPr lang="pt-BR" sz="1200" dirty="0"/>
                <a:t>d</a:t>
              </a:r>
              <a:r>
                <a:rPr lang="pt-BR" sz="1200" dirty="0" smtClean="0"/>
                <a:t>ormir()</a:t>
              </a:r>
              <a:endParaRPr lang="pt-BR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</a:t>
              </a:r>
              <a:r>
                <a:rPr lang="pt-BR" sz="1200" dirty="0" smtClean="0"/>
                <a:t>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Felino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andar()</a:t>
              </a:r>
            </a:p>
            <a:p>
              <a:r>
                <a:rPr lang="pt-BR" sz="1200" dirty="0"/>
                <a:t>m</a:t>
              </a:r>
              <a:r>
                <a:rPr lang="pt-BR" sz="1200" dirty="0" smtClean="0"/>
                <a:t>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Gato</a:t>
              </a:r>
              <a:endParaRPr lang="pt-BR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Pessoa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nome: string</a:t>
              </a:r>
            </a:p>
            <a:p>
              <a:r>
                <a:rPr lang="pt-BR" sz="1200" dirty="0" smtClean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dataDeContratacao: Date</a:t>
              </a:r>
            </a:p>
            <a:p>
              <a:r>
                <a:rPr lang="pt-BR" sz="1200" dirty="0"/>
                <a:t>s</a:t>
              </a:r>
              <a:r>
                <a:rPr lang="pt-BR" sz="1200" dirty="0" smtClean="0"/>
                <a:t>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adicionarDisciplina(string)</a:t>
              </a:r>
            </a:p>
            <a:p>
              <a:r>
                <a:rPr lang="pt-BR" sz="1200" dirty="0" smtClean="0"/>
                <a:t>obterDisciplinas</a:t>
              </a:r>
              <a:r>
                <a:rPr lang="pt-BR" sz="1200" dirty="0"/>
                <a:t>(): disciplinas</a:t>
              </a:r>
              <a:endParaRPr lang="pt-BR" sz="1200" dirty="0" smtClean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disciplinas: lista de strings</a:t>
            </a:r>
          </a:p>
          <a:p>
            <a:endParaRPr lang="pt-B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Secretária</a:t>
              </a:r>
              <a:endParaRPr lang="pt-BR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definirSetor(string)</a:t>
              </a:r>
            </a:p>
            <a:p>
              <a:r>
                <a:rPr lang="pt-BR" sz="1200" dirty="0" smtClean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ServiçosGerais</a:t>
              </a:r>
              <a:endParaRPr lang="pt-BR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Organização</a:t>
              </a:r>
              <a:endParaRPr lang="pt-BR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Membro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nome: string</a:t>
                </a:r>
              </a:p>
              <a:p>
                <a:r>
                  <a:rPr lang="pt-BR" sz="1200" dirty="0" smtClean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Membro(nome, dataDeNascimento)</a:t>
                </a:r>
              </a:p>
              <a:p>
                <a:r>
                  <a:rPr lang="pt-BR" sz="1200" dirty="0" smtClean="0"/>
                  <a:t>calcularIdade(): integer</a:t>
                </a:r>
              </a:p>
              <a:p>
                <a:r>
                  <a:rPr lang="pt-BR" sz="1200" dirty="0" smtClean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Professor</a:t>
                </a:r>
                <a:endParaRPr lang="pt-BR" b="1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disciplinas: lista de strings</a:t>
                </a:r>
              </a:p>
              <a:p>
                <a:r>
                  <a:rPr lang="pt-BR" sz="1200" dirty="0" smtClean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Professor(nome, dataDeNascimento, salário)</a:t>
                </a:r>
              </a:p>
              <a:p>
                <a:r>
                  <a:rPr lang="pt-BR" sz="1200" dirty="0" smtClean="0"/>
                  <a:t>adicionarDisciplina(disciplina)</a:t>
                </a:r>
              </a:p>
              <a:p>
                <a:r>
                  <a:rPr lang="pt-BR" sz="1200" dirty="0"/>
                  <a:t>obterRelacionamento():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Aluno</a:t>
                </a:r>
                <a:endParaRPr lang="pt-BR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Aluno(nome, dataDeNascimento, matrícula)</a:t>
                </a:r>
              </a:p>
              <a:p>
                <a:r>
                  <a:rPr lang="pt-BR" sz="1200" dirty="0" smtClean="0"/>
                  <a:t>obterRelacionamento</a:t>
                </a:r>
                <a:r>
                  <a:rPr lang="pt-BR" sz="1200" dirty="0"/>
                  <a:t>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Universidade</a:t>
                </a:r>
                <a:endParaRPr lang="pt-BR" b="1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nomeDaInstituição: string</a:t>
                </a:r>
              </a:p>
              <a:p>
                <a:r>
                  <a:rPr lang="pt-BR" sz="1200" dirty="0" smtClean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Universidade(</a:t>
                </a:r>
                <a:r>
                  <a:rPr lang="pt-BR" sz="1200" dirty="0"/>
                  <a:t>nomeDaInstituição</a:t>
                </a:r>
                <a:r>
                  <a:rPr lang="pt-BR" sz="1200" dirty="0" smtClean="0"/>
                  <a:t>)</a:t>
                </a:r>
              </a:p>
              <a:p>
                <a:r>
                  <a:rPr lang="pt-BR" sz="1200" dirty="0" smtClean="0"/>
                  <a:t>adicionarMembro(membro)</a:t>
                </a:r>
              </a:p>
              <a:p>
                <a:r>
                  <a:rPr lang="pt-BR" sz="1200" dirty="0" smtClean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Uma universidade pode ter 0 ou vários membros.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Membro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dataDeNascimento: string</a:t>
              </a:r>
            </a:p>
            <a:p>
              <a:r>
                <a:rPr lang="pt-BR" sz="1200" dirty="0"/>
                <a:t>- disciplinas: </a:t>
              </a:r>
              <a:r>
                <a:rPr lang="pt-BR" sz="1200" dirty="0" smtClean="0"/>
                <a:t>list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Membro(nome, dataDeNascimento)</a:t>
              </a:r>
            </a:p>
            <a:p>
              <a:r>
                <a:rPr lang="pt-BR" sz="1200" dirty="0" smtClean="0"/>
                <a:t>+ getRelacionamento():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addDisciplina(disciplina)</a:t>
              </a:r>
            </a:p>
            <a:p>
              <a:r>
                <a:rPr lang="pt-BR" sz="1200" dirty="0" smtClean="0"/>
                <a:t>+ removeDisciplina(</a:t>
              </a:r>
              <a:r>
                <a:rPr lang="pt-BR" sz="1200" dirty="0"/>
                <a:t>disciplina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 smtClean="0"/>
                <a:t>+ getDisciplinas(): list</a:t>
              </a:r>
            </a:p>
            <a:p>
              <a:r>
                <a:rPr lang="pt-BR" sz="1200" dirty="0" smtClean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Professor(nome, dataDeNascimento, salário)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setSalário(salário): void</a:t>
              </a:r>
            </a:p>
            <a:p>
              <a:r>
                <a:rPr lang="pt-BR" sz="1200" dirty="0" smtClean="0"/>
                <a:t>+ getSalário(): float</a:t>
              </a:r>
              <a:endParaRPr lang="pt-BR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Aluno</a:t>
              </a:r>
              <a:endParaRPr lang="pt-BR" b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Aluno(nome, dataDeNascimento, matrícula)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getMatrícula(): integer</a:t>
              </a:r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setMatrícula(matrícula): void</a:t>
              </a:r>
              <a:endParaRPr lang="pt-BR" sz="1200" dirty="0"/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Calculadora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1..*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Vaca</a:t>
                </a:r>
                <a:endParaRPr lang="pt-BR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 smtClean="0"/>
                <a:t>+ getPernas(): integer</a:t>
              </a:r>
              <a:endParaRPr lang="pt-BR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</a:t>
              </a:r>
              <a:r>
                <a:rPr lang="pt-BR" sz="1200" dirty="0" smtClean="0"/>
                <a:t> fazerDigestão(): 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</a:t>
              </a:r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</a:t>
              </a:r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</a:t>
              </a:r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</a:t>
              </a:r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</a:t>
              </a:r>
              <a:r>
                <a:rPr lang="pt-BR" dirty="0" smtClean="0">
                  <a:solidFill>
                    <a:schemeClr val="tx1"/>
                  </a:solidFill>
                </a:rPr>
                <a:t>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1.0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3</a:t>
              </a:r>
              <a:r>
                <a:rPr lang="pt-BR" dirty="0" smtClean="0">
                  <a:solidFill>
                    <a:schemeClr val="tx1"/>
                  </a:solidFill>
                </a:rPr>
                <a:t>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2-1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 smtClean="0"/>
              <a:t>vasto </a:t>
            </a:r>
            <a:r>
              <a:rPr lang="pt-BR" sz="2400" dirty="0"/>
              <a:t>repertório de bibliotecas</a:t>
            </a:r>
            <a:endParaRPr lang="en-US" sz="24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</a:t>
              </a:r>
              <a:r>
                <a:rPr lang="pt-BR" dirty="0" smtClean="0">
                  <a:solidFill>
                    <a:schemeClr val="tx1"/>
                  </a:solidFill>
                </a:rPr>
                <a:t>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fun(56)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fun(67)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fun(78)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fun(100)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96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fun(111)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101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</a:t>
            </a:r>
            <a:r>
              <a:rPr lang="pt-BR" sz="1200" dirty="0" smtClean="0"/>
              <a:t>float</a:t>
            </a:r>
          </a:p>
          <a:p>
            <a:r>
              <a:rPr lang="pt-BR" sz="1200" dirty="0" smtClean="0"/>
              <a:t># </a:t>
            </a:r>
            <a:r>
              <a:rPr lang="pt-BR" sz="1200" dirty="0"/>
              <a:t>cor: string</a:t>
            </a:r>
          </a:p>
          <a:p>
            <a:r>
              <a:rPr lang="pt-BR" sz="1200" dirty="0" smtClean="0"/>
              <a:t>- marca: string</a:t>
            </a:r>
          </a:p>
          <a:p>
            <a:r>
              <a:rPr lang="pt-BR" sz="1200" dirty="0" smtClean="0"/>
              <a:t>- modelo: string</a:t>
            </a:r>
          </a:p>
          <a:p>
            <a:r>
              <a:rPr lang="pt-BR" sz="1200" dirty="0" smtClean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Veículo(marca, modelo, cor, placa, kilometragem</a:t>
            </a:r>
            <a:r>
              <a:rPr lang="pt-BR" sz="1200" dirty="0"/>
              <a:t>)</a:t>
            </a:r>
            <a:endParaRPr lang="pt-BR" sz="1200" dirty="0" smtClean="0"/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acelerar(): void</a:t>
            </a:r>
          </a:p>
          <a:p>
            <a:r>
              <a:rPr lang="pt-BR" sz="1200" dirty="0" smtClean="0"/>
              <a:t>+ f</a:t>
            </a:r>
            <a:r>
              <a:rPr lang="pt-BR" sz="1200" dirty="0"/>
              <a:t>rear</a:t>
            </a:r>
            <a:r>
              <a:rPr lang="pt-BR" sz="1200" dirty="0" smtClean="0"/>
              <a:t>(): void</a:t>
            </a:r>
          </a:p>
          <a:p>
            <a:r>
              <a:rPr lang="pt-BR" sz="1200" dirty="0" smtClean="0"/>
              <a:t>+ getPlaca(): string</a:t>
            </a:r>
          </a:p>
          <a:p>
            <a:r>
              <a:rPr lang="pt-BR" sz="1200" dirty="0" smtClean="0"/>
              <a:t>- injetarCombustivel(): void</a:t>
            </a:r>
          </a:p>
          <a:p>
            <a:r>
              <a:rPr lang="pt-BR" sz="1200" dirty="0" smtClean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Ônibus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Ônibus(marca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Motocicleta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Motocicleta(marca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adicionarVeículo(placa, veículo):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Animal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 nome: String</a:t>
            </a:r>
          </a:p>
          <a:p>
            <a:r>
              <a:rPr lang="pt-BR" sz="1200" dirty="0" smtClean="0"/>
              <a:t># pernas: integer</a:t>
            </a:r>
          </a:p>
          <a:p>
            <a:r>
              <a:rPr lang="pt-BR" sz="1200" dirty="0"/>
              <a:t>+</a:t>
            </a:r>
            <a:r>
              <a:rPr lang="pt-BR" sz="1200" dirty="0" smtClean="0"/>
              <a:t> idade</a:t>
            </a:r>
            <a:r>
              <a:rPr lang="pt-BR" sz="1200" dirty="0"/>
              <a:t>: integer</a:t>
            </a:r>
          </a:p>
          <a:p>
            <a:r>
              <a:rPr lang="pt-BR" sz="1200" dirty="0" smtClean="0"/>
              <a:t>- peso: float</a:t>
            </a:r>
          </a:p>
          <a:p>
            <a:r>
              <a:rPr lang="pt-BR" sz="1200" dirty="0" smtClean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Animal(nome, registro, pernas, idade, peso)</a:t>
            </a:r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andar(): void</a:t>
            </a:r>
          </a:p>
          <a:p>
            <a:r>
              <a:rPr lang="pt-BR" sz="1200" dirty="0" smtClean="0"/>
              <a:t>+ comer(): void</a:t>
            </a:r>
          </a:p>
          <a:p>
            <a:r>
              <a:rPr lang="pt-BR" sz="1200" dirty="0" smtClean="0"/>
              <a:t>+ getRegistro(): integer</a:t>
            </a:r>
          </a:p>
          <a:p>
            <a:r>
              <a:rPr lang="pt-BR" sz="1200" dirty="0" smtClean="0"/>
              <a:t>-  movimentarPernas(): void</a:t>
            </a:r>
          </a:p>
          <a:p>
            <a:r>
              <a:rPr lang="pt-BR" sz="1200" dirty="0" smtClean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Pássaro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Pássaro(nome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Réptil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Réptil(nome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adicionarAnimal(registro, 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Mamífero(nome</a:t>
              </a:r>
              <a:r>
                <a:rPr lang="pt-BR" sz="1200" dirty="0"/>
                <a:t>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Imagem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Robot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Actions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Sound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esign.py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Aplicativo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API Cliente</a:t>
              </a:r>
              <a:endParaRPr lang="pt-B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Servidor</a:t>
              </a:r>
              <a:endParaRPr lang="pt-B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SGBD</a:t>
              </a:r>
              <a:endParaRPr lang="pt-BR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Rede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/>
                <a:gridCol w="1446663"/>
                <a:gridCol w="2060811"/>
                <a:gridCol w="2006221"/>
                <a:gridCol w="1160060"/>
                <a:gridCol w="777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 I,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Rita do Sapucaí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37540-000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Avenida Sul, 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Campinas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45356-001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Ana Valadares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Alameda João</a:t>
                      </a:r>
                      <a:r>
                        <a:rPr lang="pt-BR" baseline="0" dirty="0" smtClean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78900-000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Tabela: 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</a:p>
            <a:p>
              <a:r>
                <a:rPr lang="pt-BR" sz="1200" dirty="0" smtClean="0"/>
                <a:t>+ getDuracao(placa): timedelta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Universidade(nome,capacidade)</a:t>
              </a:r>
            </a:p>
            <a:p>
              <a:r>
                <a:rPr lang="pt-BR" sz="1200" dirty="0" smtClean="0"/>
                <a:t>+ adicionarAluno(aluno): boolean</a:t>
              </a:r>
            </a:p>
            <a:p>
              <a:r>
                <a:rPr lang="pt-BR" sz="1200" dirty="0" smtClean="0"/>
                <a:t>+ removerAluno(matrícula): boolean</a:t>
              </a:r>
            </a:p>
            <a:p>
              <a:r>
                <a:rPr lang="pt-BR" sz="1200" dirty="0" smtClean="0"/>
                <a:t>+ listarAlunos():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dirty="0" smtClean="0"/>
                <a:t>+ getMarca(): string</a:t>
              </a:r>
            </a:p>
            <a:p>
              <a:r>
                <a:rPr lang="pt-BR" sz="1200" dirty="0" smtClean="0"/>
                <a:t>+ getModelo(): string</a:t>
              </a:r>
            </a:p>
            <a:p>
              <a:r>
                <a:rPr lang="pt-BR" sz="1200" dirty="0" smtClean="0"/>
                <a:t>+ getPlaca(): string</a:t>
              </a:r>
            </a:p>
            <a:p>
              <a:r>
                <a:rPr lang="pt-BR" sz="1200" dirty="0" smtClean="0"/>
                <a:t>+ getCor(): string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injetarCombustível(): void</a:t>
              </a:r>
            </a:p>
            <a:p>
              <a:r>
                <a:rPr lang="pt-BR" sz="1200" dirty="0" smtClean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</a:t>
              </a:r>
              <a:r>
                <a:rPr lang="pt-BR" sz="1200" dirty="0" smtClean="0"/>
                <a:t>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obterConceitoDoAluno(aluno): string</a:t>
              </a:r>
            </a:p>
            <a:p>
              <a:r>
                <a:rPr lang="pt-BR" sz="1200" dirty="0" smtClean="0"/>
                <a:t>+ calcularMédiaGeralDaClasse(alunos): float,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Ingresso(valor)</a:t>
                </a:r>
                <a:endParaRPr lang="pt-BR" sz="1200" dirty="0"/>
              </a:p>
              <a:p>
                <a:r>
                  <a:rPr lang="pt-BR" sz="1200" dirty="0" smtClean="0"/>
                  <a:t>+ getValor()</a:t>
                </a:r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IngressoVIP</a:t>
                </a:r>
                <a:endParaRPr lang="pt-BR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IngressoVIP(valor, adicional)</a:t>
                </a:r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Forma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área: float</a:t>
              </a:r>
            </a:p>
            <a:p>
              <a:r>
                <a:rPr lang="pt-BR" sz="1200" dirty="0" smtClean="0"/>
                <a:t>+ perímetro: float</a:t>
              </a:r>
            </a:p>
            <a:p>
              <a:r>
                <a:rPr lang="pt-BR" sz="1200" dirty="0" smtClean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Forma()</a:t>
              </a:r>
              <a:endParaRPr lang="pt-BR" sz="12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Retângulo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Triângulo</a:t>
              </a:r>
              <a:endParaRPr lang="pt-BR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</a:t>
              </a:r>
              <a:r>
                <a:rPr lang="pt-BR" sz="1200" dirty="0"/>
                <a:t>altura: </a:t>
              </a:r>
              <a:r>
                <a:rPr lang="pt-BR" sz="1200" dirty="0" smtClean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Círculo</a:t>
              </a:r>
              <a:endParaRPr lang="pt-BR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Empresa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</a:t>
                </a:r>
                <a:r>
                  <a:rPr lang="pt-BR" sz="1200" dirty="0" smtClean="0"/>
                  <a:t>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Empresa()</a:t>
                </a:r>
              </a:p>
              <a:p>
                <a:r>
                  <a:rPr lang="pt-BR" sz="1200" dirty="0" smtClean="0"/>
                  <a:t>+ contratar(nome, salário): void</a:t>
                </a:r>
              </a:p>
              <a:p>
                <a:r>
                  <a:rPr lang="pt-BR" sz="1200" dirty="0" smtClean="0"/>
                  <a:t>+ demitir(nome): void</a:t>
                </a:r>
              </a:p>
              <a:p>
                <a:r>
                  <a:rPr lang="pt-BR" sz="1200" dirty="0"/>
                  <a:t>+ darAumento(nome, </a:t>
                </a:r>
                <a:r>
                  <a:rPr lang="pt-BR" sz="1200" dirty="0" smtClean="0"/>
                  <a:t>percentualDeAumento): void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consultarSalário(nome): float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Funcionário</a:t>
                  </a:r>
                  <a:endParaRPr lang="pt-BR" b="1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nome: string</a:t>
                  </a:r>
                </a:p>
                <a:p>
                  <a:r>
                    <a:rPr lang="pt-BR" sz="1200" dirty="0" smtClean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 smtClean="0"/>
                  <a:t>Funcionário(nome, salário)</a:t>
                </a:r>
              </a:p>
              <a:p>
                <a:r>
                  <a:rPr lang="pt-BR" sz="1200" dirty="0" smtClean="0"/>
                  <a:t>+ aumentarSalário(percentualDeAumento): void</a:t>
                </a:r>
              </a:p>
              <a:p>
                <a:r>
                  <a:rPr lang="pt-BR" sz="1200" dirty="0" smtClean="0"/>
                  <a:t>+ getNome(): string</a:t>
                </a:r>
              </a:p>
              <a:p>
                <a:r>
                  <a:rPr lang="pt-BR" sz="1200" dirty="0" smtClean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Veículo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getCor(): string</a:t>
              </a:r>
              <a:endParaRPr lang="pt-BR" sz="1200" dirty="0"/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frear():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imprimirInfo():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 injetarCombustível():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- acionarPastilhaDeFreio</a:t>
              </a:r>
              <a:r>
                <a:rPr lang="pt-BR" sz="1200" dirty="0" smtClean="0"/>
                <a:t>():string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**2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%2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Resultado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 + y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 + 1 = 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  <a:r>
                <a:rPr lang="pt-BR" dirty="0" smtClean="0"/>
                <a:t> + 2 = 3</a:t>
              </a:r>
              <a:endParaRPr lang="pt-BR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 + 3 = 6</a:t>
              </a:r>
              <a:endParaRPr lang="pt-BR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1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zip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9835</TotalTime>
  <Words>3813</Words>
  <Application>Microsoft Office PowerPoint</Application>
  <PresentationFormat>Widescreen</PresentationFormat>
  <Paragraphs>1021</Paragraphs>
  <Slides>67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239</cp:revision>
  <dcterms:created xsi:type="dcterms:W3CDTF">2019-10-18T11:10:08Z</dcterms:created>
  <dcterms:modified xsi:type="dcterms:W3CDTF">2021-09-13T16:46:38Z</dcterms:modified>
</cp:coreProperties>
</file>