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289" r:id="rId41"/>
    <p:sldId id="292" r:id="rId42"/>
    <p:sldId id="290" r:id="rId43"/>
    <p:sldId id="291" r:id="rId44"/>
    <p:sldId id="293" r:id="rId45"/>
    <p:sldId id="296" r:id="rId46"/>
    <p:sldId id="294" r:id="rId47"/>
    <p:sldId id="295" r:id="rId48"/>
    <p:sldId id="297" r:id="rId49"/>
    <p:sldId id="298" r:id="rId50"/>
    <p:sldId id="305" r:id="rId51"/>
    <p:sldId id="299" r:id="rId52"/>
    <p:sldId id="317" r:id="rId53"/>
    <p:sldId id="307" r:id="rId54"/>
    <p:sldId id="308" r:id="rId55"/>
    <p:sldId id="304" r:id="rId56"/>
    <p:sldId id="318" r:id="rId57"/>
    <p:sldId id="306" r:id="rId58"/>
    <p:sldId id="319" r:id="rId59"/>
    <p:sldId id="321" r:id="rId60"/>
    <p:sldId id="311" r:id="rId61"/>
    <p:sldId id="316" r:id="rId62"/>
    <p:sldId id="312" r:id="rId63"/>
    <p:sldId id="313" r:id="rId64"/>
    <p:sldId id="314" r:id="rId65"/>
    <p:sldId id="320" r:id="rId66"/>
    <p:sldId id="300" r:id="rId67"/>
    <p:sldId id="301" r:id="rId68"/>
    <p:sldId id="302" r:id="rId69"/>
    <p:sldId id="303" r:id="rId70"/>
    <p:sldId id="323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7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setSaldo(saldo)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4009</Words>
  <Application>Microsoft Office PowerPoint</Application>
  <PresentationFormat>Widescreen</PresentationFormat>
  <Paragraphs>1087</Paragraphs>
  <Slides>74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274</cp:revision>
  <dcterms:created xsi:type="dcterms:W3CDTF">2019-10-18T11:10:08Z</dcterms:created>
  <dcterms:modified xsi:type="dcterms:W3CDTF">2022-03-23T12:38:11Z</dcterms:modified>
</cp:coreProperties>
</file>