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11" r:id="rId3"/>
  </p:sldMasterIdLst>
  <p:notesMasterIdLst>
    <p:notesMasterId r:id="rId7"/>
  </p:notesMasterIdLst>
  <p:sldIdLst>
    <p:sldId id="257" r:id="rId4"/>
    <p:sldId id="260" r:id="rId5"/>
    <p:sldId id="262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unicacion Grafica" initials="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B3C"/>
    <a:srgbClr val="570727"/>
    <a:srgbClr val="4E5157"/>
    <a:srgbClr val="52242C"/>
    <a:srgbClr val="97989A"/>
    <a:srgbClr val="74333E"/>
    <a:srgbClr val="59595B"/>
    <a:srgbClr val="78797C"/>
    <a:srgbClr val="7F7F7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5501" autoAdjust="0"/>
  </p:normalViewPr>
  <p:slideViewPr>
    <p:cSldViewPr snapToGrid="0">
      <p:cViewPr>
        <p:scale>
          <a:sx n="100" d="100"/>
          <a:sy n="100" d="100"/>
        </p:scale>
        <p:origin x="-73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0D6C-F50D-43BA-B1DE-EC341AEEB9CA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E51F7-A888-472D-B416-6312F0764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47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E51F7-A888-472D-B416-6312F0764F2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02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68595E9-9916-4F23-8CC4-DDF9068E8B2D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01C65C-272A-436A-A86C-87B4285939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68595E9-9916-4F23-8CC4-DDF9068E8B2D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01C65C-272A-436A-A86C-87B4285939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40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ncizar Sans Bold" panose="020B08020403000000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ncizar Sans Regular" panose="020B060204030000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DD6490-98C3-4986-B924-FBBEB1E2BBA3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00DC2FA-3888-4A2D-BBC7-11D5C2B230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12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DD6490-98C3-4986-B924-FBBEB1E2BBA3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00DC2FA-3888-4A2D-BBC7-11D5C2B230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" y="0"/>
            <a:ext cx="9137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" y="0"/>
            <a:ext cx="9135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" y="0"/>
            <a:ext cx="911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92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4"/>
          <p:cNvSpPr txBox="1">
            <a:spLocks/>
          </p:cNvSpPr>
          <p:nvPr/>
        </p:nvSpPr>
        <p:spPr>
          <a:xfrm>
            <a:off x="1985432" y="2145614"/>
            <a:ext cx="6858000" cy="30480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800" b="1" i="0" baseline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Sección, Facultad, Oficina, Departamento…</a:t>
            </a:r>
            <a:endParaRPr lang="es-ES" sz="1800" b="1" i="0" dirty="0"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82459" y="2544186"/>
            <a:ext cx="696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Dirección:</a:t>
            </a:r>
            <a:endParaRPr lang="es-ES" sz="1600" b="1" i="0" dirty="0">
              <a:solidFill>
                <a:schemeClr val="bg1"/>
              </a:solidFill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89514" y="2758474"/>
            <a:ext cx="56430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Ancizar Sans Regular Italic" panose="020B0602040300000003" pitchFamily="34" charset="0"/>
                <a:ea typeface="Ancizar Sans" panose="02000000000000000000" pitchFamily="2" charset="0"/>
              </a:rPr>
              <a:t>Carrera 65 </a:t>
            </a:r>
            <a:r>
              <a:rPr lang="pt-BR" sz="1400" dirty="0" err="1">
                <a:latin typeface="Ancizar Sans Regular Italic" panose="020B0602040300000003" pitchFamily="34" charset="0"/>
                <a:ea typeface="Ancizar Sans" panose="02000000000000000000" pitchFamily="2" charset="0"/>
              </a:rPr>
              <a:t>Nro</a:t>
            </a:r>
            <a:r>
              <a:rPr lang="pt-BR" sz="1400" dirty="0">
                <a:latin typeface="Ancizar Sans Regular Italic" panose="020B0602040300000003" pitchFamily="34" charset="0"/>
                <a:ea typeface="Ancizar Sans" panose="02000000000000000000" pitchFamily="2" charset="0"/>
              </a:rPr>
              <a:t>. 59A </a:t>
            </a:r>
            <a:r>
              <a:rPr lang="pt-BR" sz="140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– 110 </a:t>
            </a:r>
            <a:r>
              <a:rPr lang="es-ES" sz="14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Bloque xx – Oficina xxx </a:t>
            </a:r>
          </a:p>
          <a:p>
            <a:pPr algn="r"/>
            <a:r>
              <a:rPr lang="es-ES" sz="14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Medellín, Colombia</a:t>
            </a:r>
          </a:p>
          <a:p>
            <a:pPr algn="r"/>
            <a:r>
              <a:rPr lang="es-ES" sz="14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(+57 4) 430 90 00 ext. </a:t>
            </a:r>
            <a:r>
              <a:rPr lang="es-ES" sz="1400" i="0" dirty="0" err="1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xxxxxxxx</a:t>
            </a:r>
            <a:endParaRPr lang="es-ES" sz="1400" i="0" dirty="0" smtClean="0"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  <a:p>
            <a:pPr algn="r"/>
            <a:r>
              <a:rPr lang="es-ES" sz="14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xxxxxxxxxxxxxxxxxxxx@unal.edu.co</a:t>
            </a:r>
            <a:endParaRPr lang="es-ES" sz="1400" i="0" dirty="0"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  <a:p>
            <a:endParaRPr lang="es-ES" i="0" dirty="0">
              <a:latin typeface="Ancizar Sans Regular Italic" panose="020B0602040300000003" pitchFamily="34" charset="0"/>
            </a:endParaRPr>
          </a:p>
        </p:txBody>
      </p:sp>
      <p:sp>
        <p:nvSpPr>
          <p:cNvPr id="5" name="CuadroTexto 4"/>
          <p:cNvSpPr txBox="1">
            <a:spLocks/>
          </p:cNvSpPr>
          <p:nvPr/>
        </p:nvSpPr>
        <p:spPr>
          <a:xfrm>
            <a:off x="2344238" y="3914789"/>
            <a:ext cx="63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0" i="0" dirty="0" smtClean="0">
                <a:solidFill>
                  <a:schemeClr val="bg1"/>
                </a:solidFill>
                <a:latin typeface="Ancizar Sans Bold Italic" panose="020B0802040300000003" pitchFamily="34" charset="0"/>
                <a:ea typeface="Ancizar Sans" panose="02000000000000000000" pitchFamily="2" charset="0"/>
              </a:rPr>
              <a:t>medellin.unal.edu.co</a:t>
            </a:r>
            <a:endParaRPr lang="es-ES" sz="2000" b="0" i="0" dirty="0">
              <a:solidFill>
                <a:schemeClr val="bg1"/>
              </a:solidFill>
              <a:latin typeface="Ancizar Sans Bold Italic" panose="020B08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2386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 presentación Se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ormación de disposi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tos de dependen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4950</TotalTime>
  <Words>38</Words>
  <Application>Microsoft Office PowerPoint</Application>
  <PresentationFormat>Presentación en pantalla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Portada presentación Sede</vt:lpstr>
      <vt:lpstr>Información de dispositiva</vt:lpstr>
      <vt:lpstr>Datos de dependencia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 Grafica</dc:creator>
  <cp:lastModifiedBy>Corporativa Unimedios</cp:lastModifiedBy>
  <cp:revision>260</cp:revision>
  <dcterms:created xsi:type="dcterms:W3CDTF">2015-07-28T14:09:06Z</dcterms:created>
  <dcterms:modified xsi:type="dcterms:W3CDTF">2018-08-13T14:33:53Z</dcterms:modified>
</cp:coreProperties>
</file>