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XVLmtYwE3iv5SliUUQLbsc7Zo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rgbClr val="1A1C1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0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b="0" sz="36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0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b="1"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10"/>
          <p:cNvSpPr txBox="1"/>
          <p:nvPr/>
        </p:nvSpPr>
        <p:spPr>
          <a:xfrm>
            <a:off x="219075" y="6088030"/>
            <a:ext cx="3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Fevereiro 202</a:t>
            </a:r>
            <a:r>
              <a:rPr lang="pt-BR" sz="2000">
                <a:solidFill>
                  <a:srgbClr val="595959"/>
                </a:solidFill>
              </a:rPr>
              <a:t>5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/ versão 1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go + Black">
  <p:cSld name="1_Logo + Black">
    <p:bg>
      <p:bgPr>
        <a:solidFill>
          <a:srgbClr val="1A1C1E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  <a:defRPr sz="48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2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3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13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b="1" i="0" sz="48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5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5217" y="6256367"/>
            <a:ext cx="1534333" cy="35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/>
          </a:p>
        </p:txBody>
      </p:sp>
      <p:sp>
        <p:nvSpPr>
          <p:cNvPr id="61" name="Google Shape;61;p2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Hands on HTML e CSS</a:t>
            </a:r>
            <a:endParaRPr/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Recapitulando </a:t>
            </a:r>
            <a:endParaRPr/>
          </a:p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1056005" y="1484630"/>
            <a:ext cx="751776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relembrar os assuntos que já vimos até aqui: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85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AutoNum type="arabicPeriod"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85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AutoNum type="arabicPeriod"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Prototipagem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85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AutoNum type="arabicPeriod"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Flexbox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Grid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 responsivo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○"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Framework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28522" r="28514" t="0"/>
          <a:stretch/>
        </p:blipFill>
        <p:spPr>
          <a:xfrm>
            <a:off x="7773035" y="0"/>
            <a:ext cx="4418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 txBox="1"/>
          <p:nvPr/>
        </p:nvSpPr>
        <p:spPr>
          <a:xfrm>
            <a:off x="978335" y="836813"/>
            <a:ext cx="506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chemeClr val="dk1"/>
                </a:solidFill>
              </a:rPr>
              <a:t>Hands on</a:t>
            </a: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 e CSS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983615" y="2348865"/>
            <a:ext cx="6497955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Instruções: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turma será dividida em grupos. No máximo 4 alunos.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Vocês deverão desenvolver um projeto de site com pelo menos 4 páginas, tema livre, e construir o código CSS para dar estilo ao projeto aplicando todas os conceitos vistos anteriormente.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5"/>
          <p:cNvGrpSpPr/>
          <p:nvPr/>
        </p:nvGrpSpPr>
        <p:grpSpPr>
          <a:xfrm>
            <a:off x="905312" y="387177"/>
            <a:ext cx="401518" cy="401518"/>
            <a:chOff x="974706" y="2467173"/>
            <a:chExt cx="738900" cy="738900"/>
          </a:xfrm>
        </p:grpSpPr>
        <p:sp>
          <p:nvSpPr>
            <p:cNvPr id="85" name="Google Shape;85;p5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6" name="Google Shape;86;p5" title="ícono de actividad en clase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5"/>
          <p:cNvSpPr txBox="1"/>
          <p:nvPr/>
        </p:nvSpPr>
        <p:spPr>
          <a:xfrm>
            <a:off x="1334410" y="372390"/>
            <a:ext cx="401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 EM SALA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28522" r="28514" t="0"/>
          <a:stretch/>
        </p:blipFill>
        <p:spPr>
          <a:xfrm>
            <a:off x="7773035" y="0"/>
            <a:ext cx="441896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/>
        </p:nvSpPr>
        <p:spPr>
          <a:xfrm>
            <a:off x="978335" y="836813"/>
            <a:ext cx="506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4000">
                <a:solidFill>
                  <a:schemeClr val="dk1"/>
                </a:solidFill>
              </a:rPr>
              <a:t>Hands on</a:t>
            </a:r>
            <a:r>
              <a:rPr b="1" i="0" lang="pt-B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HTML e CSS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6"/>
          <p:cNvGrpSpPr/>
          <p:nvPr/>
        </p:nvGrpSpPr>
        <p:grpSpPr>
          <a:xfrm>
            <a:off x="905312" y="387177"/>
            <a:ext cx="401518" cy="401518"/>
            <a:chOff x="974706" y="2467173"/>
            <a:chExt cx="738900" cy="738900"/>
          </a:xfrm>
        </p:grpSpPr>
        <p:sp>
          <p:nvSpPr>
            <p:cNvPr id="96" name="Google Shape;96;p6"/>
            <p:cNvSpPr/>
            <p:nvPr/>
          </p:nvSpPr>
          <p:spPr>
            <a:xfrm>
              <a:off x="974706" y="2467173"/>
              <a:ext cx="738900" cy="7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" name="Google Shape;97;p6" title="ícono de actividad en clase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09750" y="2610275"/>
              <a:ext cx="452650" cy="4526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8" name="Google Shape;98;p6"/>
          <p:cNvSpPr txBox="1"/>
          <p:nvPr/>
        </p:nvSpPr>
        <p:spPr>
          <a:xfrm>
            <a:off x="1334410" y="372390"/>
            <a:ext cx="401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 EM SALA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501650" y="1932305"/>
            <a:ext cx="7186200" cy="46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arquivos CSS e vincular ao HTML: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Uso das propriedades e valores corretamente (modificadores de texto, cores, listas, box modeling, pseudo classes, etc...)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 de Flex e Grid para estruturação das páginas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Construção da página principal (index.html) + cada uma das demais páginas necessárias, seguindo a estrutura do seu projeto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Formato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do código no GitHub e da publicação no GitHub Pages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Observação: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DM Sans"/>
              <a:buChar char="✓"/>
            </a:pPr>
            <a:r>
              <a:rPr lang="pt-BR" sz="2000">
                <a:solidFill>
                  <a:schemeClr val="dk1"/>
                </a:solidFill>
              </a:rPr>
              <a:t>U</a:t>
            </a:r>
            <a:r>
              <a:rPr b="0" i="0" lang="pt-B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sar bootstrap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Copyright © 202</a:t>
            </a:r>
            <a:r>
              <a:rPr lang="pt-BR"/>
              <a:t>5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/>
              <a:t>Prof. Lucas Silva</a:t>
            </a:r>
            <a:endParaRPr/>
          </a:p>
        </p:txBody>
      </p:sp>
      <p:sp>
        <p:nvSpPr>
          <p:cNvPr id="105" name="Google Shape;105;p7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2024-03-15T13:51:00Z</dcterms:created>
  <dc:creator>Allen Fernando Oberleitner Lima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1046-12.2.0.17545</vt:lpwstr>
  </property>
</Properties>
</file>