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879F7-D984-40EF-B224-6C26F78CF9AB}">
  <a:tblStyle styleId="{6D1879F7-D984-40EF-B224-6C26F78CF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_1_1_1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30" y="-12"/>
            <a:ext cx="9144058" cy="5143528"/>
            <a:chOff x="238125" y="638675"/>
            <a:chExt cx="3166225" cy="1781000"/>
          </a:xfrm>
        </p:grpSpPr>
        <p:sp>
          <p:nvSpPr>
            <p:cNvPr id="55" name="Google Shape;55;p3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None/>
              <a:defRPr>
                <a:solidFill>
                  <a:srgbClr val="FF87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00" name="Google Shape;100;p4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1598375" y="981800"/>
            <a:ext cx="4692600" cy="33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Clr>
                <a:srgbClr val="FFF7ED"/>
              </a:buClr>
              <a:buSzPts val="3600"/>
              <a:buChar char="⊗"/>
              <a:defRPr sz="3600">
                <a:solidFill>
                  <a:srgbClr val="FFF7ED"/>
                </a:solidFill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⊚"/>
              <a:defRPr sz="3600">
                <a:solidFill>
                  <a:srgbClr val="FFF7ED"/>
                </a:solidFill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⊙"/>
              <a:defRPr sz="3600">
                <a:solidFill>
                  <a:srgbClr val="FFF7ED"/>
                </a:solidFill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○"/>
              <a:defRPr sz="3600">
                <a:solidFill>
                  <a:srgbClr val="FFF7ED"/>
                </a:solidFill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￮"/>
              <a:defRPr sz="3600">
                <a:solidFill>
                  <a:srgbClr val="FFF7ED"/>
                </a:solidFill>
              </a:defRPr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Clr>
                <a:srgbClr val="FFF7ED"/>
              </a:buClr>
              <a:buSzPts val="3600"/>
              <a:buChar char="■"/>
              <a:defRPr sz="3600">
                <a:solidFill>
                  <a:srgbClr val="FFF7ED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762000" y="796400"/>
            <a:ext cx="621200" cy="50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8700"/>
                    </a:gs>
                    <a:gs pos="100000">
                      <a:srgbClr val="EF007E"/>
                    </a:gs>
                  </a:gsLst>
                  <a:lin ang="16200038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09" name="Google Shape;109;p5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7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25" name="Google Shape;125;p7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30360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2"/>
          </p:nvPr>
        </p:nvSpPr>
        <p:spPr>
          <a:xfrm>
            <a:off x="3980946" y="1504950"/>
            <a:ext cx="30360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8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35" name="Google Shape;135;p8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2917502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5073004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⊙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46" name="Google Shape;146;p9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BLANK_1">
    <p:bg>
      <p:bgPr>
        <a:solidFill>
          <a:srgbClr val="55006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2" name="Google Shape;172;p13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">
    <p:bg>
      <p:bgPr>
        <a:solidFill>
          <a:srgbClr val="EF007E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9" name="Google Shape;179;p14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cachorrinho png">
            <a:extLst>
              <a:ext uri="{FF2B5EF4-FFF2-40B4-BE49-F238E27FC236}">
                <a16:creationId xmlns:a16="http://schemas.microsoft.com/office/drawing/2014/main" id="{653FF5E7-D262-44FD-8F65-76107FE2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1276350"/>
            <a:ext cx="2200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7470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4" name="Google Shape;294;p28"/>
          <p:cNvGrpSpPr/>
          <p:nvPr/>
        </p:nvGrpSpPr>
        <p:grpSpPr>
          <a:xfrm>
            <a:off x="761992" y="1213578"/>
            <a:ext cx="4036590" cy="3713071"/>
            <a:chOff x="2256567" y="677103"/>
            <a:chExt cx="4036590" cy="3713071"/>
          </a:xfrm>
        </p:grpSpPr>
        <p:sp>
          <p:nvSpPr>
            <p:cNvPr id="295" name="Google Shape;295;p28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EF0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8"/>
          <p:cNvGrpSpPr/>
          <p:nvPr/>
        </p:nvGrpSpPr>
        <p:grpSpPr>
          <a:xfrm>
            <a:off x="2952619" y="2352241"/>
            <a:ext cx="2440200" cy="2440200"/>
            <a:chOff x="4447194" y="1815766"/>
            <a:chExt cx="2440200" cy="2440200"/>
          </a:xfrm>
        </p:grpSpPr>
        <p:sp>
          <p:nvSpPr>
            <p:cNvPr id="302" name="Google Shape;302;p28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87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congue tempus</a:t>
              </a:r>
              <a:endParaRPr sz="12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2072362" y="1910528"/>
            <a:ext cx="1423800" cy="1423800"/>
            <a:chOff x="3490737" y="1374053"/>
            <a:chExt cx="1423800" cy="1423800"/>
          </a:xfrm>
        </p:grpSpPr>
        <p:sp>
          <p:nvSpPr>
            <p:cNvPr id="305" name="Google Shape;305;p28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EF007E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06" name="Google Shape;306;p2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Lorem ipsum tempus</a:t>
              </a:r>
              <a:endParaRPr sz="10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17" name="Picture 2" descr="Resultado de imagem para dog draw png">
            <a:extLst>
              <a:ext uri="{FF2B5EF4-FFF2-40B4-BE49-F238E27FC236}">
                <a16:creationId xmlns:a16="http://schemas.microsoft.com/office/drawing/2014/main" id="{F24AF0A0-4B51-4494-8231-F4A82444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2" b="89867" l="8804" r="90000">
                        <a14:foregroundMark x1="8913" y1="41761" x2="8913" y2="41761"/>
                        <a14:foregroundMark x1="68913" y1="7955" x2="82826" y2="7102"/>
                        <a14:foregroundMark x1="82826" y1="7102" x2="87500" y2="8239"/>
                        <a14:foregroundMark x1="89348" y1="22917" x2="86196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7" y="1804551"/>
            <a:ext cx="2747677" cy="315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2"/>
          </p:nvPr>
        </p:nvSpPr>
        <p:spPr>
          <a:xfrm>
            <a:off x="3980948" y="1504950"/>
            <a:ext cx="3036000" cy="219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7ED"/>
                </a:solidFill>
              </a:rPr>
              <a:t>EDIT IN POWERPOINT®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7ED"/>
                </a:solidFill>
              </a:rPr>
              <a:t>Click on the button under the presentation preview that says </a:t>
            </a:r>
            <a:r>
              <a:rPr lang="en" sz="1400" b="1">
                <a:solidFill>
                  <a:srgbClr val="FFF7ED"/>
                </a:solidFill>
              </a:rPr>
              <a:t>"Download as PowerPoint template"</a:t>
            </a:r>
            <a:r>
              <a:rPr lang="en" sz="1400">
                <a:solidFill>
                  <a:srgbClr val="FFF7ED"/>
                </a:solidFill>
              </a:rPr>
              <a:t>. You will get a .pptx file that you can edit in PowerPoint. 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7E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>
                <a:solidFill>
                  <a:srgbClr val="FFF7ED"/>
                </a:solidFill>
                <a:hlinkClick r:id="" action="ppaction://noaction"/>
              </a:rPr>
              <a:t>Presentation design slide</a:t>
            </a:r>
            <a:r>
              <a:rPr lang="en" sz="1400">
                <a:solidFill>
                  <a:srgbClr val="FFF7ED"/>
                </a:solidFill>
              </a:rPr>
              <a:t>)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F7ED"/>
              </a:solidFill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3036000" cy="219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F7ED"/>
                </a:solidFill>
              </a:rPr>
              <a:t>EDIT IN GOOGLE SLIDES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7ED"/>
                </a:solidFill>
              </a:rPr>
              <a:t>Click on the button under the presentation preview that says </a:t>
            </a:r>
            <a:r>
              <a:rPr lang="en" sz="1400" b="1">
                <a:solidFill>
                  <a:srgbClr val="FFF7ED"/>
                </a:solidFill>
              </a:rPr>
              <a:t>"Use as Google Slides Theme"</a:t>
            </a:r>
            <a:r>
              <a:rPr lang="en" sz="1400">
                <a:solidFill>
                  <a:srgbClr val="FFF7ED"/>
                </a:solidFill>
              </a:rPr>
              <a:t>.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7ED"/>
                </a:solidFill>
              </a:rPr>
              <a:t>You will get a copy of this document on your Google Drive and will be able to edit, add or delete slides.</a:t>
            </a:r>
            <a:endParaRPr sz="1400">
              <a:solidFill>
                <a:srgbClr val="FFF7E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F7ED"/>
                </a:solidFill>
              </a:rPr>
              <a:t>You have to be signed in to your Google account.</a:t>
            </a:r>
            <a:endParaRPr sz="1400">
              <a:solidFill>
                <a:srgbClr val="FFF7ED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2"/>
          </p:nvPr>
        </p:nvSpPr>
        <p:spPr>
          <a:xfrm>
            <a:off x="762000" y="3905925"/>
            <a:ext cx="57363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8700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F8700"/>
                </a:solidFill>
                <a:hlinkClick r:id="rId3"/>
              </a:rPr>
              <a:t>www.slidescarnival.com/help-use-presentation-template</a:t>
            </a:r>
            <a:endParaRPr sz="1200" b="1">
              <a:solidFill>
                <a:srgbClr val="FF87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</a:rPr>
              <a:t>This template is free to use under </a:t>
            </a:r>
            <a:r>
              <a:rPr lang="en" sz="1200" u="sng">
                <a:solidFill>
                  <a:srgbClr val="FF8700"/>
                </a:solidFill>
                <a:hlinkClick r:id="rId4"/>
              </a:rPr>
              <a:t>Creative Commons Attribution license</a:t>
            </a:r>
            <a:r>
              <a:rPr lang="en" sz="1200">
                <a:solidFill>
                  <a:srgbClr val="FF87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87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87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8700"/>
              </a:solidFill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C193DE8E-A3C9-480C-9702-C5EB0A44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9896" y="3095175"/>
            <a:ext cx="1681765" cy="19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897550"/>
            <a:ext cx="3791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097173"/>
            <a:ext cx="3791700" cy="21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50062"/>
                </a:solidFill>
              </a:rPr>
              <a:t>I am Jayden Smith</a:t>
            </a:r>
            <a:endParaRPr sz="3600">
              <a:solidFill>
                <a:srgbClr val="55006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esultado de imagem para cachorrinho png">
            <a:extLst>
              <a:ext uri="{FF2B5EF4-FFF2-40B4-BE49-F238E27FC236}">
                <a16:creationId xmlns:a16="http://schemas.microsoft.com/office/drawing/2014/main" id="{AAB981F3-4845-4597-9FEC-6BDD0B2A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cachorrinho png">
            <a:extLst>
              <a:ext uri="{FF2B5EF4-FFF2-40B4-BE49-F238E27FC236}">
                <a16:creationId xmlns:a16="http://schemas.microsoft.com/office/drawing/2014/main" id="{814CA52D-93D9-4B42-A9CC-CB1A71D3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3" b="93079" l="10000" r="90000">
                        <a14:foregroundMark x1="45109" y1="8473" x2="45109" y2="8473"/>
                        <a14:foregroundMark x1="37826" y1="92005" x2="37826" y2="92005"/>
                        <a14:foregroundMark x1="65000" y1="93079" x2="65000" y2="930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01" y="148590"/>
            <a:ext cx="4893839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1598375" y="981800"/>
            <a:ext cx="4692600" cy="33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87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122" name="Picture 2" descr="Resultado de imagem para cachorrinho png">
            <a:extLst>
              <a:ext uri="{FF2B5EF4-FFF2-40B4-BE49-F238E27FC236}">
                <a16:creationId xmlns:a16="http://schemas.microsoft.com/office/drawing/2014/main" id="{A6ABA294-8A61-43D6-BF34-E0615D80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534" y1="33197" x2="18447" y2="18443"/>
                        <a14:foregroundMark x1="36408" y1="30738" x2="46602" y2="53279"/>
                        <a14:foregroundMark x1="58252" y1="52869" x2="65534" y2="31557"/>
                        <a14:foregroundMark x1="65534" y1="31557" x2="63592" y2="13934"/>
                        <a14:foregroundMark x1="79612" y1="20082" x2="82039" y2="38525"/>
                        <a14:foregroundMark x1="58738" y1="82377" x2="60680" y2="68033"/>
                        <a14:foregroundMark x1="38835" y1="75410" x2="40291" y2="68852"/>
                        <a14:foregroundMark x1="34466" y1="44262" x2="32039" y2="31148"/>
                        <a14:foregroundMark x1="38835" y1="38525" x2="52427" y2="25000"/>
                        <a14:foregroundMark x1="60680" y1="44262" x2="63592" y2="22951"/>
                        <a14:foregroundMark x1="37379" y1="40984" x2="44175" y2="15574"/>
                        <a14:foregroundMark x1="48058" y1="39344" x2="54854" y2="65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907030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146" name="Picture 2" descr="Resultado de imagem para cachorrinho png">
            <a:extLst>
              <a:ext uri="{FF2B5EF4-FFF2-40B4-BE49-F238E27FC236}">
                <a16:creationId xmlns:a16="http://schemas.microsoft.com/office/drawing/2014/main" id="{60710F15-CEEB-4B5B-AA24-541CB1EB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80661"/>
            <a:ext cx="1905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ctrTitle" idx="4294967295"/>
          </p:nvPr>
        </p:nvSpPr>
        <p:spPr>
          <a:xfrm>
            <a:off x="685800" y="516550"/>
            <a:ext cx="477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4294967295"/>
          </p:nvPr>
        </p:nvSpPr>
        <p:spPr>
          <a:xfrm>
            <a:off x="685800" y="1658952"/>
            <a:ext cx="477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5691529" y="1928026"/>
            <a:ext cx="1834225" cy="1834174"/>
            <a:chOff x="6643075" y="3664250"/>
            <a:chExt cx="407950" cy="407975"/>
          </a:xfrm>
        </p:grpSpPr>
        <p:sp>
          <p:nvSpPr>
            <p:cNvPr id="246" name="Google Shape;246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1394615">
            <a:off x="4332728" y="3369282"/>
            <a:ext cx="754116" cy="754073"/>
            <a:chOff x="576250" y="4319400"/>
            <a:chExt cx="442075" cy="442050"/>
          </a:xfrm>
        </p:grpSpPr>
        <p:sp>
          <p:nvSpPr>
            <p:cNvPr id="249" name="Google Shape;249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3"/>
          <p:cNvSpPr/>
          <p:nvPr/>
        </p:nvSpPr>
        <p:spPr>
          <a:xfrm>
            <a:off x="6772040" y="1456034"/>
            <a:ext cx="286692" cy="2737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2697259">
            <a:off x="7612629" y="2742751"/>
            <a:ext cx="435210" cy="41555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7279804" y="3595706"/>
            <a:ext cx="174341" cy="1665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1280428">
            <a:off x="5489444" y="2867276"/>
            <a:ext cx="174286" cy="16650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170" name="Picture 2" descr="Resultado de imagem para cachorrinho png">
            <a:extLst>
              <a:ext uri="{FF2B5EF4-FFF2-40B4-BE49-F238E27FC236}">
                <a16:creationId xmlns:a16="http://schemas.microsoft.com/office/drawing/2014/main" id="{134848A6-E026-44B7-9A30-9D14437D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6" b="90000" l="9722" r="91667">
                        <a14:foregroundMark x1="20000" y1="3611" x2="20000" y2="3611"/>
                        <a14:foregroundMark x1="25278" y1="15000" x2="38611" y2="28056"/>
                        <a14:foregroundMark x1="18889" y1="19722" x2="35278" y2="15556"/>
                        <a14:foregroundMark x1="35278" y1="15556" x2="41389" y2="15556"/>
                        <a14:foregroundMark x1="23611" y1="25278" x2="23611" y2="17222"/>
                        <a14:foregroundMark x1="91667" y1="52778" x2="91667" y2="52778"/>
                        <a14:foregroundMark x1="41389" y1="40556" x2="41389" y2="40556"/>
                        <a14:foregroundMark x1="9722" y1="28333" x2="9722" y2="28333"/>
                        <a14:foregroundMark x1="11111" y1="22778" x2="21111" y2="32222"/>
                        <a14:foregroundMark x1="21111" y1="32222" x2="36667" y2="37778"/>
                        <a14:foregroundMark x1="36667" y1="21111" x2="47778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70" y="2555576"/>
            <a:ext cx="2642066" cy="264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30360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746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2"/>
          </p:nvPr>
        </p:nvSpPr>
        <p:spPr>
          <a:xfrm>
            <a:off x="3980946" y="1504950"/>
            <a:ext cx="3036000" cy="34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194" name="Picture 2" descr="Resultado de imagem para cachorrinho png">
            <a:extLst>
              <a:ext uri="{FF2B5EF4-FFF2-40B4-BE49-F238E27FC236}">
                <a16:creationId xmlns:a16="http://schemas.microsoft.com/office/drawing/2014/main" id="{87FF5480-ADEC-4D11-BA76-99117DF7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77" y="2571750"/>
            <a:ext cx="2220807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2"/>
          </p:nvPr>
        </p:nvSpPr>
        <p:spPr>
          <a:xfrm>
            <a:off x="2917502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body" idx="3"/>
          </p:nvPr>
        </p:nvSpPr>
        <p:spPr>
          <a:xfrm>
            <a:off x="5073004" y="1504950"/>
            <a:ext cx="19440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218" name="Picture 2" descr="Resultado de imagem para cachorrinho png">
            <a:extLst>
              <a:ext uri="{FF2B5EF4-FFF2-40B4-BE49-F238E27FC236}">
                <a16:creationId xmlns:a16="http://schemas.microsoft.com/office/drawing/2014/main" id="{C7411C7F-F82D-4282-ACB0-2F49AF41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94" y="3394710"/>
            <a:ext cx="2379306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Apresentação na tela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Abel</vt:lpstr>
      <vt:lpstr>Arial</vt:lpstr>
      <vt:lpstr>Iago template</vt:lpstr>
      <vt:lpstr>Apresentação do PowerPoint</vt:lpstr>
      <vt:lpstr>INSTRUCTIONS FOR USE</vt:lpstr>
      <vt:lpstr>HELLO!</vt:lpstr>
      <vt:lpstr>Apresentação do PowerPoint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USE DIAGRAMS TO EXPLAIN YOUR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Gabrielle Barbosa</cp:lastModifiedBy>
  <cp:revision>2</cp:revision>
  <dcterms:modified xsi:type="dcterms:W3CDTF">2019-11-09T18:04:20Z</dcterms:modified>
</cp:coreProperties>
</file>