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3B7B2-08A9-45F3-AD69-2B8928F6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A2B467-C3FF-408F-9FCF-340132EF8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26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64F0A-EACF-4707-B152-1EC55BDA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OI MALIGNO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598C59-6F09-426C-8D3D-E9FBF059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Maliiiiiiignos</a:t>
            </a:r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813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Tipo de Madeira</vt:lpstr>
      <vt:lpstr>Apresentação do PowerPoint</vt:lpstr>
      <vt:lpstr>OI MALIGNO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 Melchior de Britto</dc:creator>
  <cp:lastModifiedBy>Felipe  Melchior de Britto</cp:lastModifiedBy>
  <cp:revision>1</cp:revision>
  <dcterms:created xsi:type="dcterms:W3CDTF">2019-11-09T17:38:00Z</dcterms:created>
  <dcterms:modified xsi:type="dcterms:W3CDTF">2019-11-09T17:38:35Z</dcterms:modified>
</cp:coreProperties>
</file>