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Abel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D1879F7-D984-40EF-B224-6C26F78CF9AB}">
  <a:tblStyle styleId="{6D1879F7-D984-40EF-B224-6C26F78CF9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Abel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61859e5e3d_14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61859e5e3d_1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gradFill>
          <a:gsLst>
            <a:gs pos="0">
              <a:srgbClr val="0F0027"/>
            </a:gs>
            <a:gs pos="58000">
              <a:srgbClr val="550062"/>
            </a:gs>
            <a:gs pos="82000">
              <a:srgbClr val="EF007E"/>
            </a:gs>
            <a:gs pos="100000">
              <a:srgbClr val="FF87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0" y="18"/>
            <a:ext cx="9144058" cy="5151721"/>
            <a:chOff x="238125" y="638675"/>
            <a:chExt cx="3166225" cy="1781000"/>
          </a:xfrm>
        </p:grpSpPr>
        <p:sp>
          <p:nvSpPr>
            <p:cNvPr id="11" name="Google Shape;11;p2"/>
            <p:cNvSpPr/>
            <p:nvPr/>
          </p:nvSpPr>
          <p:spPr>
            <a:xfrm>
              <a:off x="282625" y="827275"/>
              <a:ext cx="29100" cy="24150"/>
            </a:xfrm>
            <a:custGeom>
              <a:rect b="b" l="l" r="r" t="t"/>
              <a:pathLst>
                <a:path extrusionOk="0" h="966" w="1164">
                  <a:moveTo>
                    <a:pt x="966" y="0"/>
                  </a:moveTo>
                  <a:lnTo>
                    <a:pt x="743" y="174"/>
                  </a:lnTo>
                  <a:lnTo>
                    <a:pt x="496" y="322"/>
                  </a:lnTo>
                  <a:lnTo>
                    <a:pt x="248" y="446"/>
                  </a:lnTo>
                  <a:lnTo>
                    <a:pt x="1" y="520"/>
                  </a:lnTo>
                  <a:lnTo>
                    <a:pt x="100" y="743"/>
                  </a:lnTo>
                  <a:lnTo>
                    <a:pt x="149" y="965"/>
                  </a:lnTo>
                  <a:lnTo>
                    <a:pt x="397" y="767"/>
                  </a:lnTo>
                  <a:lnTo>
                    <a:pt x="644" y="644"/>
                  </a:lnTo>
                  <a:lnTo>
                    <a:pt x="891" y="520"/>
                  </a:lnTo>
                  <a:lnTo>
                    <a:pt x="1164" y="470"/>
                  </a:lnTo>
                  <a:lnTo>
                    <a:pt x="1065" y="223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978175"/>
              <a:ext cx="12375" cy="22900"/>
            </a:xfrm>
            <a:custGeom>
              <a:rect b="b" l="l" r="r" t="t"/>
              <a:pathLst>
                <a:path extrusionOk="0" h="916" w="495">
                  <a:moveTo>
                    <a:pt x="124" y="0"/>
                  </a:moveTo>
                  <a:lnTo>
                    <a:pt x="0" y="124"/>
                  </a:lnTo>
                  <a:lnTo>
                    <a:pt x="0" y="915"/>
                  </a:lnTo>
                  <a:lnTo>
                    <a:pt x="247" y="792"/>
                  </a:lnTo>
                  <a:lnTo>
                    <a:pt x="495" y="717"/>
                  </a:lnTo>
                  <a:lnTo>
                    <a:pt x="371" y="544"/>
                  </a:lnTo>
                  <a:lnTo>
                    <a:pt x="272" y="371"/>
                  </a:lnTo>
                  <a:lnTo>
                    <a:pt x="198" y="173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9250" y="902100"/>
              <a:ext cx="29700" cy="27225"/>
            </a:xfrm>
            <a:custGeom>
              <a:rect b="b" l="l" r="r" t="t"/>
              <a:pathLst>
                <a:path extrusionOk="0" h="1089" w="1188">
                  <a:moveTo>
                    <a:pt x="915" y="1"/>
                  </a:moveTo>
                  <a:lnTo>
                    <a:pt x="718" y="174"/>
                  </a:lnTo>
                  <a:lnTo>
                    <a:pt x="495" y="322"/>
                  </a:lnTo>
                  <a:lnTo>
                    <a:pt x="248" y="446"/>
                  </a:lnTo>
                  <a:lnTo>
                    <a:pt x="0" y="520"/>
                  </a:lnTo>
                  <a:lnTo>
                    <a:pt x="124" y="792"/>
                  </a:lnTo>
                  <a:lnTo>
                    <a:pt x="223" y="1089"/>
                  </a:lnTo>
                  <a:lnTo>
                    <a:pt x="445" y="916"/>
                  </a:lnTo>
                  <a:lnTo>
                    <a:pt x="693" y="767"/>
                  </a:lnTo>
                  <a:lnTo>
                    <a:pt x="940" y="668"/>
                  </a:lnTo>
                  <a:lnTo>
                    <a:pt x="1188" y="594"/>
                  </a:lnTo>
                  <a:lnTo>
                    <a:pt x="1039" y="297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19125" y="753675"/>
              <a:ext cx="29700" cy="21675"/>
            </a:xfrm>
            <a:custGeom>
              <a:rect b="b" l="l" r="r" t="t"/>
              <a:pathLst>
                <a:path extrusionOk="0" h="867" w="1188">
                  <a:moveTo>
                    <a:pt x="1039" y="1"/>
                  </a:moveTo>
                  <a:lnTo>
                    <a:pt x="792" y="199"/>
                  </a:lnTo>
                  <a:lnTo>
                    <a:pt x="545" y="347"/>
                  </a:lnTo>
                  <a:lnTo>
                    <a:pt x="273" y="446"/>
                  </a:lnTo>
                  <a:lnTo>
                    <a:pt x="0" y="545"/>
                  </a:lnTo>
                  <a:lnTo>
                    <a:pt x="99" y="867"/>
                  </a:lnTo>
                  <a:lnTo>
                    <a:pt x="347" y="669"/>
                  </a:lnTo>
                  <a:lnTo>
                    <a:pt x="619" y="520"/>
                  </a:lnTo>
                  <a:lnTo>
                    <a:pt x="891" y="421"/>
                  </a:lnTo>
                  <a:lnTo>
                    <a:pt x="1188" y="372"/>
                  </a:lnTo>
                  <a:lnTo>
                    <a:pt x="1114" y="174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3350" y="1072775"/>
              <a:ext cx="42700" cy="46400"/>
            </a:xfrm>
            <a:custGeom>
              <a:rect b="b" l="l" r="r" t="t"/>
              <a:pathLst>
                <a:path extrusionOk="0" h="1856" w="1708">
                  <a:moveTo>
                    <a:pt x="1089" y="1"/>
                  </a:moveTo>
                  <a:lnTo>
                    <a:pt x="916" y="199"/>
                  </a:lnTo>
                  <a:lnTo>
                    <a:pt x="718" y="372"/>
                  </a:lnTo>
                  <a:lnTo>
                    <a:pt x="496" y="520"/>
                  </a:lnTo>
                  <a:lnTo>
                    <a:pt x="248" y="644"/>
                  </a:lnTo>
                  <a:lnTo>
                    <a:pt x="1" y="718"/>
                  </a:lnTo>
                  <a:lnTo>
                    <a:pt x="224" y="965"/>
                  </a:lnTo>
                  <a:lnTo>
                    <a:pt x="372" y="1262"/>
                  </a:lnTo>
                  <a:lnTo>
                    <a:pt x="471" y="1559"/>
                  </a:lnTo>
                  <a:lnTo>
                    <a:pt x="520" y="1856"/>
                  </a:lnTo>
                  <a:lnTo>
                    <a:pt x="718" y="1633"/>
                  </a:lnTo>
                  <a:lnTo>
                    <a:pt x="941" y="1435"/>
                  </a:lnTo>
                  <a:lnTo>
                    <a:pt x="1188" y="1287"/>
                  </a:lnTo>
                  <a:lnTo>
                    <a:pt x="1436" y="1188"/>
                  </a:lnTo>
                  <a:lnTo>
                    <a:pt x="1708" y="1138"/>
                  </a:lnTo>
                  <a:lnTo>
                    <a:pt x="1634" y="1040"/>
                  </a:lnTo>
                  <a:lnTo>
                    <a:pt x="1411" y="817"/>
                  </a:lnTo>
                  <a:lnTo>
                    <a:pt x="1262" y="545"/>
                  </a:lnTo>
                  <a:lnTo>
                    <a:pt x="1164" y="27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64275" y="846450"/>
              <a:ext cx="37125" cy="34025"/>
            </a:xfrm>
            <a:custGeom>
              <a:rect b="b" l="l" r="r" t="t"/>
              <a:pathLst>
                <a:path extrusionOk="0" h="1361" w="1485">
                  <a:moveTo>
                    <a:pt x="1187" y="0"/>
                  </a:moveTo>
                  <a:lnTo>
                    <a:pt x="1089" y="99"/>
                  </a:lnTo>
                  <a:lnTo>
                    <a:pt x="841" y="322"/>
                  </a:lnTo>
                  <a:lnTo>
                    <a:pt x="569" y="470"/>
                  </a:lnTo>
                  <a:lnTo>
                    <a:pt x="297" y="594"/>
                  </a:lnTo>
                  <a:lnTo>
                    <a:pt x="0" y="668"/>
                  </a:lnTo>
                  <a:lnTo>
                    <a:pt x="74" y="841"/>
                  </a:lnTo>
                  <a:lnTo>
                    <a:pt x="149" y="1014"/>
                  </a:lnTo>
                  <a:lnTo>
                    <a:pt x="198" y="1188"/>
                  </a:lnTo>
                  <a:lnTo>
                    <a:pt x="247" y="1361"/>
                  </a:lnTo>
                  <a:lnTo>
                    <a:pt x="297" y="1287"/>
                  </a:lnTo>
                  <a:lnTo>
                    <a:pt x="445" y="1188"/>
                  </a:lnTo>
                  <a:lnTo>
                    <a:pt x="569" y="1064"/>
                  </a:lnTo>
                  <a:lnTo>
                    <a:pt x="866" y="916"/>
                  </a:lnTo>
                  <a:lnTo>
                    <a:pt x="1163" y="792"/>
                  </a:lnTo>
                  <a:lnTo>
                    <a:pt x="1484" y="742"/>
                  </a:lnTo>
                  <a:lnTo>
                    <a:pt x="1385" y="569"/>
                  </a:lnTo>
                  <a:lnTo>
                    <a:pt x="1286" y="396"/>
                  </a:lnTo>
                  <a:lnTo>
                    <a:pt x="1237" y="198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8125" y="732650"/>
              <a:ext cx="21050" cy="13025"/>
            </a:xfrm>
            <a:custGeom>
              <a:rect b="b" l="l" r="r" t="t"/>
              <a:pathLst>
                <a:path extrusionOk="0" h="521" w="842">
                  <a:moveTo>
                    <a:pt x="792" y="1"/>
                  </a:moveTo>
                  <a:lnTo>
                    <a:pt x="618" y="149"/>
                  </a:lnTo>
                  <a:lnTo>
                    <a:pt x="421" y="248"/>
                  </a:lnTo>
                  <a:lnTo>
                    <a:pt x="223" y="347"/>
                  </a:lnTo>
                  <a:lnTo>
                    <a:pt x="0" y="421"/>
                  </a:lnTo>
                  <a:lnTo>
                    <a:pt x="0" y="520"/>
                  </a:lnTo>
                  <a:lnTo>
                    <a:pt x="198" y="397"/>
                  </a:lnTo>
                  <a:lnTo>
                    <a:pt x="396" y="298"/>
                  </a:lnTo>
                  <a:lnTo>
                    <a:pt x="618" y="199"/>
                  </a:lnTo>
                  <a:lnTo>
                    <a:pt x="841" y="149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01375" y="773475"/>
              <a:ext cx="37125" cy="32175"/>
            </a:xfrm>
            <a:custGeom>
              <a:rect b="b" l="l" r="r" t="t"/>
              <a:pathLst>
                <a:path extrusionOk="0" h="1287" w="1485">
                  <a:moveTo>
                    <a:pt x="1262" y="0"/>
                  </a:moveTo>
                  <a:lnTo>
                    <a:pt x="1163" y="99"/>
                  </a:lnTo>
                  <a:lnTo>
                    <a:pt x="916" y="322"/>
                  </a:lnTo>
                  <a:lnTo>
                    <a:pt x="619" y="495"/>
                  </a:lnTo>
                  <a:lnTo>
                    <a:pt x="322" y="619"/>
                  </a:lnTo>
                  <a:lnTo>
                    <a:pt x="0" y="693"/>
                  </a:lnTo>
                  <a:lnTo>
                    <a:pt x="99" y="965"/>
                  </a:lnTo>
                  <a:lnTo>
                    <a:pt x="173" y="1287"/>
                  </a:lnTo>
                  <a:lnTo>
                    <a:pt x="223" y="1212"/>
                  </a:lnTo>
                  <a:lnTo>
                    <a:pt x="371" y="1089"/>
                  </a:lnTo>
                  <a:lnTo>
                    <a:pt x="520" y="990"/>
                  </a:lnTo>
                  <a:lnTo>
                    <a:pt x="668" y="891"/>
                  </a:lnTo>
                  <a:lnTo>
                    <a:pt x="817" y="817"/>
                  </a:lnTo>
                  <a:lnTo>
                    <a:pt x="990" y="743"/>
                  </a:lnTo>
                  <a:lnTo>
                    <a:pt x="1138" y="718"/>
                  </a:lnTo>
                  <a:lnTo>
                    <a:pt x="1311" y="668"/>
                  </a:lnTo>
                  <a:lnTo>
                    <a:pt x="1484" y="668"/>
                  </a:lnTo>
                  <a:lnTo>
                    <a:pt x="1410" y="495"/>
                  </a:lnTo>
                  <a:lnTo>
                    <a:pt x="1336" y="347"/>
                  </a:lnTo>
                  <a:lnTo>
                    <a:pt x="1287" y="174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8700" y="681950"/>
              <a:ext cx="30325" cy="19200"/>
            </a:xfrm>
            <a:custGeom>
              <a:rect b="b" l="l" r="r" t="t"/>
              <a:pathLst>
                <a:path extrusionOk="0" h="768" w="1213">
                  <a:moveTo>
                    <a:pt x="1138" y="1"/>
                  </a:moveTo>
                  <a:lnTo>
                    <a:pt x="866" y="198"/>
                  </a:lnTo>
                  <a:lnTo>
                    <a:pt x="594" y="372"/>
                  </a:lnTo>
                  <a:lnTo>
                    <a:pt x="297" y="470"/>
                  </a:lnTo>
                  <a:lnTo>
                    <a:pt x="1" y="545"/>
                  </a:lnTo>
                  <a:lnTo>
                    <a:pt x="75" y="767"/>
                  </a:lnTo>
                  <a:lnTo>
                    <a:pt x="322" y="569"/>
                  </a:lnTo>
                  <a:lnTo>
                    <a:pt x="619" y="421"/>
                  </a:lnTo>
                  <a:lnTo>
                    <a:pt x="916" y="322"/>
                  </a:lnTo>
                  <a:lnTo>
                    <a:pt x="1213" y="273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0250" y="920650"/>
              <a:ext cx="38375" cy="37750"/>
            </a:xfrm>
            <a:custGeom>
              <a:rect b="b" l="l" r="r" t="t"/>
              <a:pathLst>
                <a:path extrusionOk="0" h="1510" w="1535">
                  <a:moveTo>
                    <a:pt x="1139" y="1"/>
                  </a:moveTo>
                  <a:lnTo>
                    <a:pt x="1040" y="124"/>
                  </a:lnTo>
                  <a:lnTo>
                    <a:pt x="792" y="322"/>
                  </a:lnTo>
                  <a:lnTo>
                    <a:pt x="545" y="471"/>
                  </a:lnTo>
                  <a:lnTo>
                    <a:pt x="273" y="594"/>
                  </a:lnTo>
                  <a:lnTo>
                    <a:pt x="1" y="668"/>
                  </a:lnTo>
                  <a:lnTo>
                    <a:pt x="124" y="866"/>
                  </a:lnTo>
                  <a:lnTo>
                    <a:pt x="223" y="1089"/>
                  </a:lnTo>
                  <a:lnTo>
                    <a:pt x="273" y="1287"/>
                  </a:lnTo>
                  <a:lnTo>
                    <a:pt x="322" y="1509"/>
                  </a:lnTo>
                  <a:lnTo>
                    <a:pt x="421" y="1386"/>
                  </a:lnTo>
                  <a:lnTo>
                    <a:pt x="669" y="1188"/>
                  </a:lnTo>
                  <a:lnTo>
                    <a:pt x="941" y="1039"/>
                  </a:lnTo>
                  <a:lnTo>
                    <a:pt x="1237" y="916"/>
                  </a:lnTo>
                  <a:lnTo>
                    <a:pt x="1534" y="866"/>
                  </a:lnTo>
                  <a:lnTo>
                    <a:pt x="1386" y="668"/>
                  </a:lnTo>
                  <a:lnTo>
                    <a:pt x="1287" y="446"/>
                  </a:lnTo>
                  <a:lnTo>
                    <a:pt x="1188" y="223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7475" y="660300"/>
              <a:ext cx="1875" cy="1275"/>
            </a:xfrm>
            <a:custGeom>
              <a:rect b="b" l="l" r="r" t="t"/>
              <a:pathLst>
                <a:path extrusionOk="0" h="51" w="75">
                  <a:moveTo>
                    <a:pt x="75" y="1"/>
                  </a:moveTo>
                  <a:lnTo>
                    <a:pt x="1" y="50"/>
                  </a:lnTo>
                  <a:lnTo>
                    <a:pt x="75" y="5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20100" y="739450"/>
              <a:ext cx="27225" cy="54450"/>
            </a:xfrm>
            <a:custGeom>
              <a:rect b="b" l="l" r="r" t="t"/>
              <a:pathLst>
                <a:path extrusionOk="0" h="2178" w="1089">
                  <a:moveTo>
                    <a:pt x="965" y="1"/>
                  </a:moveTo>
                  <a:lnTo>
                    <a:pt x="767" y="100"/>
                  </a:lnTo>
                  <a:lnTo>
                    <a:pt x="570" y="149"/>
                  </a:lnTo>
                  <a:lnTo>
                    <a:pt x="372" y="174"/>
                  </a:lnTo>
                  <a:lnTo>
                    <a:pt x="174" y="199"/>
                  </a:lnTo>
                  <a:lnTo>
                    <a:pt x="273" y="446"/>
                  </a:lnTo>
                  <a:lnTo>
                    <a:pt x="322" y="694"/>
                  </a:lnTo>
                  <a:lnTo>
                    <a:pt x="372" y="941"/>
                  </a:lnTo>
                  <a:lnTo>
                    <a:pt x="347" y="1188"/>
                  </a:lnTo>
                  <a:lnTo>
                    <a:pt x="322" y="1460"/>
                  </a:lnTo>
                  <a:lnTo>
                    <a:pt x="248" y="1708"/>
                  </a:lnTo>
                  <a:lnTo>
                    <a:pt x="149" y="1955"/>
                  </a:lnTo>
                  <a:lnTo>
                    <a:pt x="1" y="2178"/>
                  </a:lnTo>
                  <a:lnTo>
                    <a:pt x="248" y="2054"/>
                  </a:lnTo>
                  <a:lnTo>
                    <a:pt x="520" y="1980"/>
                  </a:lnTo>
                  <a:lnTo>
                    <a:pt x="792" y="1930"/>
                  </a:lnTo>
                  <a:lnTo>
                    <a:pt x="1089" y="1930"/>
                  </a:lnTo>
                  <a:lnTo>
                    <a:pt x="941" y="1708"/>
                  </a:lnTo>
                  <a:lnTo>
                    <a:pt x="842" y="1485"/>
                  </a:lnTo>
                  <a:lnTo>
                    <a:pt x="792" y="1238"/>
                  </a:lnTo>
                  <a:lnTo>
                    <a:pt x="743" y="990"/>
                  </a:lnTo>
                  <a:lnTo>
                    <a:pt x="767" y="743"/>
                  </a:lnTo>
                  <a:lnTo>
                    <a:pt x="792" y="496"/>
                  </a:lnTo>
                  <a:lnTo>
                    <a:pt x="866" y="248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6475" y="673300"/>
              <a:ext cx="24775" cy="46400"/>
            </a:xfrm>
            <a:custGeom>
              <a:rect b="b" l="l" r="r" t="t"/>
              <a:pathLst>
                <a:path extrusionOk="0" h="1856" w="991">
                  <a:moveTo>
                    <a:pt x="916" y="0"/>
                  </a:moveTo>
                  <a:lnTo>
                    <a:pt x="718" y="50"/>
                  </a:lnTo>
                  <a:lnTo>
                    <a:pt x="520" y="99"/>
                  </a:lnTo>
                  <a:lnTo>
                    <a:pt x="322" y="124"/>
                  </a:lnTo>
                  <a:lnTo>
                    <a:pt x="100" y="124"/>
                  </a:lnTo>
                  <a:lnTo>
                    <a:pt x="174" y="347"/>
                  </a:lnTo>
                  <a:lnTo>
                    <a:pt x="223" y="569"/>
                  </a:lnTo>
                  <a:lnTo>
                    <a:pt x="248" y="767"/>
                  </a:lnTo>
                  <a:lnTo>
                    <a:pt x="248" y="990"/>
                  </a:lnTo>
                  <a:lnTo>
                    <a:pt x="223" y="1212"/>
                  </a:lnTo>
                  <a:lnTo>
                    <a:pt x="174" y="1435"/>
                  </a:lnTo>
                  <a:lnTo>
                    <a:pt x="100" y="1633"/>
                  </a:lnTo>
                  <a:lnTo>
                    <a:pt x="1" y="1855"/>
                  </a:lnTo>
                  <a:lnTo>
                    <a:pt x="1" y="1855"/>
                  </a:lnTo>
                  <a:lnTo>
                    <a:pt x="248" y="1756"/>
                  </a:lnTo>
                  <a:lnTo>
                    <a:pt x="496" y="1707"/>
                  </a:lnTo>
                  <a:lnTo>
                    <a:pt x="743" y="1682"/>
                  </a:lnTo>
                  <a:lnTo>
                    <a:pt x="990" y="1707"/>
                  </a:lnTo>
                  <a:lnTo>
                    <a:pt x="990" y="1707"/>
                  </a:lnTo>
                  <a:lnTo>
                    <a:pt x="891" y="1509"/>
                  </a:lnTo>
                  <a:lnTo>
                    <a:pt x="817" y="1286"/>
                  </a:lnTo>
                  <a:lnTo>
                    <a:pt x="768" y="1064"/>
                  </a:lnTo>
                  <a:lnTo>
                    <a:pt x="743" y="866"/>
                  </a:lnTo>
                  <a:lnTo>
                    <a:pt x="743" y="643"/>
                  </a:lnTo>
                  <a:lnTo>
                    <a:pt x="768" y="421"/>
                  </a:lnTo>
                  <a:lnTo>
                    <a:pt x="817" y="198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50475" y="1150075"/>
              <a:ext cx="46400" cy="53200"/>
            </a:xfrm>
            <a:custGeom>
              <a:rect b="b" l="l" r="r" t="t"/>
              <a:pathLst>
                <a:path extrusionOk="0" h="2128" w="1856">
                  <a:moveTo>
                    <a:pt x="1114" y="1"/>
                  </a:moveTo>
                  <a:lnTo>
                    <a:pt x="990" y="124"/>
                  </a:lnTo>
                  <a:lnTo>
                    <a:pt x="866" y="273"/>
                  </a:lnTo>
                  <a:lnTo>
                    <a:pt x="669" y="446"/>
                  </a:lnTo>
                  <a:lnTo>
                    <a:pt x="471" y="570"/>
                  </a:lnTo>
                  <a:lnTo>
                    <a:pt x="248" y="693"/>
                  </a:lnTo>
                  <a:lnTo>
                    <a:pt x="1" y="767"/>
                  </a:lnTo>
                  <a:lnTo>
                    <a:pt x="75" y="817"/>
                  </a:lnTo>
                  <a:lnTo>
                    <a:pt x="199" y="965"/>
                  </a:lnTo>
                  <a:lnTo>
                    <a:pt x="298" y="1114"/>
                  </a:lnTo>
                  <a:lnTo>
                    <a:pt x="396" y="1262"/>
                  </a:lnTo>
                  <a:lnTo>
                    <a:pt x="471" y="1435"/>
                  </a:lnTo>
                  <a:lnTo>
                    <a:pt x="545" y="1608"/>
                  </a:lnTo>
                  <a:lnTo>
                    <a:pt x="570" y="1782"/>
                  </a:lnTo>
                  <a:lnTo>
                    <a:pt x="619" y="1955"/>
                  </a:lnTo>
                  <a:lnTo>
                    <a:pt x="619" y="2128"/>
                  </a:lnTo>
                  <a:lnTo>
                    <a:pt x="743" y="1955"/>
                  </a:lnTo>
                  <a:lnTo>
                    <a:pt x="891" y="1782"/>
                  </a:lnTo>
                  <a:lnTo>
                    <a:pt x="1114" y="1608"/>
                  </a:lnTo>
                  <a:lnTo>
                    <a:pt x="1336" y="1460"/>
                  </a:lnTo>
                  <a:lnTo>
                    <a:pt x="1584" y="1361"/>
                  </a:lnTo>
                  <a:lnTo>
                    <a:pt x="1856" y="1287"/>
                  </a:lnTo>
                  <a:lnTo>
                    <a:pt x="1633" y="1089"/>
                  </a:lnTo>
                  <a:lnTo>
                    <a:pt x="1411" y="866"/>
                  </a:lnTo>
                  <a:lnTo>
                    <a:pt x="1262" y="594"/>
                  </a:lnTo>
                  <a:lnTo>
                    <a:pt x="1163" y="297"/>
                  </a:lnTo>
                  <a:lnTo>
                    <a:pt x="1114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125" y="638675"/>
              <a:ext cx="3166225" cy="1781000"/>
            </a:xfrm>
            <a:custGeom>
              <a:rect b="b" l="l" r="r" t="t"/>
              <a:pathLst>
                <a:path extrusionOk="0" h="71240" w="126649">
                  <a:moveTo>
                    <a:pt x="86329" y="322"/>
                  </a:moveTo>
                  <a:lnTo>
                    <a:pt x="86428" y="346"/>
                  </a:lnTo>
                  <a:lnTo>
                    <a:pt x="86502" y="396"/>
                  </a:lnTo>
                  <a:lnTo>
                    <a:pt x="86551" y="445"/>
                  </a:lnTo>
                  <a:lnTo>
                    <a:pt x="86625" y="519"/>
                  </a:lnTo>
                  <a:lnTo>
                    <a:pt x="86650" y="594"/>
                  </a:lnTo>
                  <a:lnTo>
                    <a:pt x="86675" y="668"/>
                  </a:lnTo>
                  <a:lnTo>
                    <a:pt x="86700" y="767"/>
                  </a:lnTo>
                  <a:lnTo>
                    <a:pt x="86675" y="841"/>
                  </a:lnTo>
                  <a:lnTo>
                    <a:pt x="86650" y="915"/>
                  </a:lnTo>
                  <a:lnTo>
                    <a:pt x="86625" y="989"/>
                  </a:lnTo>
                  <a:lnTo>
                    <a:pt x="86551" y="1064"/>
                  </a:lnTo>
                  <a:lnTo>
                    <a:pt x="86502" y="1113"/>
                  </a:lnTo>
                  <a:lnTo>
                    <a:pt x="86428" y="1163"/>
                  </a:lnTo>
                  <a:lnTo>
                    <a:pt x="86329" y="1187"/>
                  </a:lnTo>
                  <a:lnTo>
                    <a:pt x="86180" y="1187"/>
                  </a:lnTo>
                  <a:lnTo>
                    <a:pt x="86106" y="1163"/>
                  </a:lnTo>
                  <a:lnTo>
                    <a:pt x="86007" y="1113"/>
                  </a:lnTo>
                  <a:lnTo>
                    <a:pt x="85958" y="1064"/>
                  </a:lnTo>
                  <a:lnTo>
                    <a:pt x="85883" y="989"/>
                  </a:lnTo>
                  <a:lnTo>
                    <a:pt x="85859" y="915"/>
                  </a:lnTo>
                  <a:lnTo>
                    <a:pt x="85834" y="841"/>
                  </a:lnTo>
                  <a:lnTo>
                    <a:pt x="85834" y="767"/>
                  </a:lnTo>
                  <a:lnTo>
                    <a:pt x="85834" y="668"/>
                  </a:lnTo>
                  <a:lnTo>
                    <a:pt x="85859" y="594"/>
                  </a:lnTo>
                  <a:lnTo>
                    <a:pt x="85883" y="519"/>
                  </a:lnTo>
                  <a:lnTo>
                    <a:pt x="85958" y="445"/>
                  </a:lnTo>
                  <a:lnTo>
                    <a:pt x="86007" y="396"/>
                  </a:lnTo>
                  <a:lnTo>
                    <a:pt x="86106" y="346"/>
                  </a:lnTo>
                  <a:lnTo>
                    <a:pt x="86180" y="322"/>
                  </a:lnTo>
                  <a:close/>
                  <a:moveTo>
                    <a:pt x="124001" y="247"/>
                  </a:moveTo>
                  <a:lnTo>
                    <a:pt x="124150" y="297"/>
                  </a:lnTo>
                  <a:lnTo>
                    <a:pt x="124298" y="371"/>
                  </a:lnTo>
                  <a:lnTo>
                    <a:pt x="124422" y="470"/>
                  </a:lnTo>
                  <a:lnTo>
                    <a:pt x="124521" y="618"/>
                  </a:lnTo>
                  <a:lnTo>
                    <a:pt x="124620" y="767"/>
                  </a:lnTo>
                  <a:lnTo>
                    <a:pt x="124645" y="915"/>
                  </a:lnTo>
                  <a:lnTo>
                    <a:pt x="124669" y="1064"/>
                  </a:lnTo>
                  <a:lnTo>
                    <a:pt x="124645" y="1237"/>
                  </a:lnTo>
                  <a:lnTo>
                    <a:pt x="124620" y="1385"/>
                  </a:lnTo>
                  <a:lnTo>
                    <a:pt x="124521" y="1534"/>
                  </a:lnTo>
                  <a:lnTo>
                    <a:pt x="124422" y="1657"/>
                  </a:lnTo>
                  <a:lnTo>
                    <a:pt x="124298" y="1781"/>
                  </a:lnTo>
                  <a:lnTo>
                    <a:pt x="124150" y="1855"/>
                  </a:lnTo>
                  <a:lnTo>
                    <a:pt x="124001" y="1880"/>
                  </a:lnTo>
                  <a:lnTo>
                    <a:pt x="123828" y="1905"/>
                  </a:lnTo>
                  <a:lnTo>
                    <a:pt x="123680" y="1880"/>
                  </a:lnTo>
                  <a:lnTo>
                    <a:pt x="123531" y="1855"/>
                  </a:lnTo>
                  <a:lnTo>
                    <a:pt x="123383" y="1781"/>
                  </a:lnTo>
                  <a:lnTo>
                    <a:pt x="123235" y="1657"/>
                  </a:lnTo>
                  <a:lnTo>
                    <a:pt x="123136" y="1534"/>
                  </a:lnTo>
                  <a:lnTo>
                    <a:pt x="123061" y="1385"/>
                  </a:lnTo>
                  <a:lnTo>
                    <a:pt x="123012" y="1237"/>
                  </a:lnTo>
                  <a:lnTo>
                    <a:pt x="123012" y="1064"/>
                  </a:lnTo>
                  <a:lnTo>
                    <a:pt x="123012" y="915"/>
                  </a:lnTo>
                  <a:lnTo>
                    <a:pt x="123061" y="767"/>
                  </a:lnTo>
                  <a:lnTo>
                    <a:pt x="123136" y="618"/>
                  </a:lnTo>
                  <a:lnTo>
                    <a:pt x="123235" y="470"/>
                  </a:lnTo>
                  <a:lnTo>
                    <a:pt x="123383" y="371"/>
                  </a:lnTo>
                  <a:lnTo>
                    <a:pt x="123531" y="297"/>
                  </a:lnTo>
                  <a:lnTo>
                    <a:pt x="123680" y="247"/>
                  </a:lnTo>
                  <a:close/>
                  <a:moveTo>
                    <a:pt x="80689" y="1138"/>
                  </a:moveTo>
                  <a:lnTo>
                    <a:pt x="80788" y="1163"/>
                  </a:lnTo>
                  <a:lnTo>
                    <a:pt x="80887" y="1212"/>
                  </a:lnTo>
                  <a:lnTo>
                    <a:pt x="80961" y="1286"/>
                  </a:lnTo>
                  <a:lnTo>
                    <a:pt x="81035" y="1385"/>
                  </a:lnTo>
                  <a:lnTo>
                    <a:pt x="81085" y="1459"/>
                  </a:lnTo>
                  <a:lnTo>
                    <a:pt x="81109" y="1558"/>
                  </a:lnTo>
                  <a:lnTo>
                    <a:pt x="81134" y="1682"/>
                  </a:lnTo>
                  <a:lnTo>
                    <a:pt x="81109" y="1781"/>
                  </a:lnTo>
                  <a:lnTo>
                    <a:pt x="81085" y="1880"/>
                  </a:lnTo>
                  <a:lnTo>
                    <a:pt x="81035" y="1979"/>
                  </a:lnTo>
                  <a:lnTo>
                    <a:pt x="80961" y="2053"/>
                  </a:lnTo>
                  <a:lnTo>
                    <a:pt x="80887" y="2127"/>
                  </a:lnTo>
                  <a:lnTo>
                    <a:pt x="80788" y="2177"/>
                  </a:lnTo>
                  <a:lnTo>
                    <a:pt x="80689" y="2201"/>
                  </a:lnTo>
                  <a:lnTo>
                    <a:pt x="80491" y="2201"/>
                  </a:lnTo>
                  <a:lnTo>
                    <a:pt x="80392" y="2177"/>
                  </a:lnTo>
                  <a:lnTo>
                    <a:pt x="80293" y="2127"/>
                  </a:lnTo>
                  <a:lnTo>
                    <a:pt x="80194" y="2053"/>
                  </a:lnTo>
                  <a:lnTo>
                    <a:pt x="80145" y="1979"/>
                  </a:lnTo>
                  <a:lnTo>
                    <a:pt x="80095" y="1880"/>
                  </a:lnTo>
                  <a:lnTo>
                    <a:pt x="80046" y="1781"/>
                  </a:lnTo>
                  <a:lnTo>
                    <a:pt x="80046" y="1682"/>
                  </a:lnTo>
                  <a:lnTo>
                    <a:pt x="80046" y="1558"/>
                  </a:lnTo>
                  <a:lnTo>
                    <a:pt x="80095" y="1459"/>
                  </a:lnTo>
                  <a:lnTo>
                    <a:pt x="80145" y="1385"/>
                  </a:lnTo>
                  <a:lnTo>
                    <a:pt x="80194" y="1286"/>
                  </a:lnTo>
                  <a:lnTo>
                    <a:pt x="80293" y="1212"/>
                  </a:lnTo>
                  <a:lnTo>
                    <a:pt x="80392" y="1163"/>
                  </a:lnTo>
                  <a:lnTo>
                    <a:pt x="80491" y="1138"/>
                  </a:lnTo>
                  <a:close/>
                  <a:moveTo>
                    <a:pt x="94046" y="1979"/>
                  </a:moveTo>
                  <a:lnTo>
                    <a:pt x="94120" y="2004"/>
                  </a:lnTo>
                  <a:lnTo>
                    <a:pt x="94170" y="2028"/>
                  </a:lnTo>
                  <a:lnTo>
                    <a:pt x="94195" y="2078"/>
                  </a:lnTo>
                  <a:lnTo>
                    <a:pt x="94219" y="2152"/>
                  </a:lnTo>
                  <a:lnTo>
                    <a:pt x="94195" y="2201"/>
                  </a:lnTo>
                  <a:lnTo>
                    <a:pt x="94170" y="2251"/>
                  </a:lnTo>
                  <a:lnTo>
                    <a:pt x="94120" y="2300"/>
                  </a:lnTo>
                  <a:lnTo>
                    <a:pt x="93997" y="2300"/>
                  </a:lnTo>
                  <a:lnTo>
                    <a:pt x="93947" y="2251"/>
                  </a:lnTo>
                  <a:lnTo>
                    <a:pt x="93898" y="2201"/>
                  </a:lnTo>
                  <a:lnTo>
                    <a:pt x="93898" y="2152"/>
                  </a:lnTo>
                  <a:lnTo>
                    <a:pt x="93898" y="2078"/>
                  </a:lnTo>
                  <a:lnTo>
                    <a:pt x="93947" y="2028"/>
                  </a:lnTo>
                  <a:lnTo>
                    <a:pt x="93997" y="2004"/>
                  </a:lnTo>
                  <a:lnTo>
                    <a:pt x="94046" y="1979"/>
                  </a:lnTo>
                  <a:close/>
                  <a:moveTo>
                    <a:pt x="65303" y="742"/>
                  </a:moveTo>
                  <a:lnTo>
                    <a:pt x="65451" y="792"/>
                  </a:lnTo>
                  <a:lnTo>
                    <a:pt x="65600" y="866"/>
                  </a:lnTo>
                  <a:lnTo>
                    <a:pt x="65723" y="989"/>
                  </a:lnTo>
                  <a:lnTo>
                    <a:pt x="65847" y="1113"/>
                  </a:lnTo>
                  <a:lnTo>
                    <a:pt x="65921" y="1262"/>
                  </a:lnTo>
                  <a:lnTo>
                    <a:pt x="65971" y="1410"/>
                  </a:lnTo>
                  <a:lnTo>
                    <a:pt x="65996" y="1583"/>
                  </a:lnTo>
                  <a:lnTo>
                    <a:pt x="65971" y="1756"/>
                  </a:lnTo>
                  <a:lnTo>
                    <a:pt x="65921" y="1905"/>
                  </a:lnTo>
                  <a:lnTo>
                    <a:pt x="65847" y="2053"/>
                  </a:lnTo>
                  <a:lnTo>
                    <a:pt x="65723" y="2177"/>
                  </a:lnTo>
                  <a:lnTo>
                    <a:pt x="65600" y="2300"/>
                  </a:lnTo>
                  <a:lnTo>
                    <a:pt x="65451" y="2375"/>
                  </a:lnTo>
                  <a:lnTo>
                    <a:pt x="65303" y="2424"/>
                  </a:lnTo>
                  <a:lnTo>
                    <a:pt x="64981" y="2424"/>
                  </a:lnTo>
                  <a:lnTo>
                    <a:pt x="64808" y="2375"/>
                  </a:lnTo>
                  <a:lnTo>
                    <a:pt x="64660" y="2300"/>
                  </a:lnTo>
                  <a:lnTo>
                    <a:pt x="64536" y="2177"/>
                  </a:lnTo>
                  <a:lnTo>
                    <a:pt x="64437" y="2053"/>
                  </a:lnTo>
                  <a:lnTo>
                    <a:pt x="64338" y="1905"/>
                  </a:lnTo>
                  <a:lnTo>
                    <a:pt x="64289" y="1756"/>
                  </a:lnTo>
                  <a:lnTo>
                    <a:pt x="64289" y="1583"/>
                  </a:lnTo>
                  <a:lnTo>
                    <a:pt x="64289" y="1410"/>
                  </a:lnTo>
                  <a:lnTo>
                    <a:pt x="64338" y="1262"/>
                  </a:lnTo>
                  <a:lnTo>
                    <a:pt x="64437" y="1113"/>
                  </a:lnTo>
                  <a:lnTo>
                    <a:pt x="64536" y="989"/>
                  </a:lnTo>
                  <a:lnTo>
                    <a:pt x="64660" y="866"/>
                  </a:lnTo>
                  <a:lnTo>
                    <a:pt x="64808" y="792"/>
                  </a:lnTo>
                  <a:lnTo>
                    <a:pt x="64981" y="742"/>
                  </a:lnTo>
                  <a:close/>
                  <a:moveTo>
                    <a:pt x="61790" y="742"/>
                  </a:moveTo>
                  <a:lnTo>
                    <a:pt x="61988" y="767"/>
                  </a:lnTo>
                  <a:lnTo>
                    <a:pt x="62137" y="816"/>
                  </a:lnTo>
                  <a:lnTo>
                    <a:pt x="62310" y="890"/>
                  </a:lnTo>
                  <a:lnTo>
                    <a:pt x="62458" y="1014"/>
                  </a:lnTo>
                  <a:lnTo>
                    <a:pt x="62557" y="1163"/>
                  </a:lnTo>
                  <a:lnTo>
                    <a:pt x="62656" y="1311"/>
                  </a:lnTo>
                  <a:lnTo>
                    <a:pt x="62706" y="1484"/>
                  </a:lnTo>
                  <a:lnTo>
                    <a:pt x="62706" y="1657"/>
                  </a:lnTo>
                  <a:lnTo>
                    <a:pt x="62706" y="1830"/>
                  </a:lnTo>
                  <a:lnTo>
                    <a:pt x="62656" y="2004"/>
                  </a:lnTo>
                  <a:lnTo>
                    <a:pt x="62557" y="2152"/>
                  </a:lnTo>
                  <a:lnTo>
                    <a:pt x="62458" y="2300"/>
                  </a:lnTo>
                  <a:lnTo>
                    <a:pt x="62310" y="2424"/>
                  </a:lnTo>
                  <a:lnTo>
                    <a:pt x="62137" y="2498"/>
                  </a:lnTo>
                  <a:lnTo>
                    <a:pt x="61988" y="2548"/>
                  </a:lnTo>
                  <a:lnTo>
                    <a:pt x="61790" y="2573"/>
                  </a:lnTo>
                  <a:lnTo>
                    <a:pt x="61617" y="2548"/>
                  </a:lnTo>
                  <a:lnTo>
                    <a:pt x="61469" y="2498"/>
                  </a:lnTo>
                  <a:lnTo>
                    <a:pt x="61296" y="2424"/>
                  </a:lnTo>
                  <a:lnTo>
                    <a:pt x="61147" y="2300"/>
                  </a:lnTo>
                  <a:lnTo>
                    <a:pt x="61048" y="2152"/>
                  </a:lnTo>
                  <a:lnTo>
                    <a:pt x="60949" y="2004"/>
                  </a:lnTo>
                  <a:lnTo>
                    <a:pt x="60900" y="1830"/>
                  </a:lnTo>
                  <a:lnTo>
                    <a:pt x="60900" y="1657"/>
                  </a:lnTo>
                  <a:lnTo>
                    <a:pt x="60900" y="1484"/>
                  </a:lnTo>
                  <a:lnTo>
                    <a:pt x="60949" y="1311"/>
                  </a:lnTo>
                  <a:lnTo>
                    <a:pt x="61048" y="1163"/>
                  </a:lnTo>
                  <a:lnTo>
                    <a:pt x="61147" y="1014"/>
                  </a:lnTo>
                  <a:lnTo>
                    <a:pt x="61296" y="890"/>
                  </a:lnTo>
                  <a:lnTo>
                    <a:pt x="61469" y="816"/>
                  </a:lnTo>
                  <a:lnTo>
                    <a:pt x="61617" y="767"/>
                  </a:lnTo>
                  <a:lnTo>
                    <a:pt x="61790" y="742"/>
                  </a:lnTo>
                  <a:close/>
                  <a:moveTo>
                    <a:pt x="68618" y="1039"/>
                  </a:moveTo>
                  <a:lnTo>
                    <a:pt x="68766" y="1088"/>
                  </a:lnTo>
                  <a:lnTo>
                    <a:pt x="68890" y="1163"/>
                  </a:lnTo>
                  <a:lnTo>
                    <a:pt x="69013" y="1262"/>
                  </a:lnTo>
                  <a:lnTo>
                    <a:pt x="69112" y="1385"/>
                  </a:lnTo>
                  <a:lnTo>
                    <a:pt x="69187" y="1534"/>
                  </a:lnTo>
                  <a:lnTo>
                    <a:pt x="69236" y="1657"/>
                  </a:lnTo>
                  <a:lnTo>
                    <a:pt x="69236" y="1830"/>
                  </a:lnTo>
                  <a:lnTo>
                    <a:pt x="69236" y="1979"/>
                  </a:lnTo>
                  <a:lnTo>
                    <a:pt x="69187" y="2103"/>
                  </a:lnTo>
                  <a:lnTo>
                    <a:pt x="69112" y="2251"/>
                  </a:lnTo>
                  <a:lnTo>
                    <a:pt x="69013" y="2375"/>
                  </a:lnTo>
                  <a:lnTo>
                    <a:pt x="68890" y="2474"/>
                  </a:lnTo>
                  <a:lnTo>
                    <a:pt x="68766" y="2548"/>
                  </a:lnTo>
                  <a:lnTo>
                    <a:pt x="68618" y="2597"/>
                  </a:lnTo>
                  <a:lnTo>
                    <a:pt x="68321" y="2597"/>
                  </a:lnTo>
                  <a:lnTo>
                    <a:pt x="68172" y="2548"/>
                  </a:lnTo>
                  <a:lnTo>
                    <a:pt x="68024" y="2474"/>
                  </a:lnTo>
                  <a:lnTo>
                    <a:pt x="67900" y="2375"/>
                  </a:lnTo>
                  <a:lnTo>
                    <a:pt x="67801" y="2251"/>
                  </a:lnTo>
                  <a:lnTo>
                    <a:pt x="67727" y="2103"/>
                  </a:lnTo>
                  <a:lnTo>
                    <a:pt x="67678" y="1979"/>
                  </a:lnTo>
                  <a:lnTo>
                    <a:pt x="67678" y="1830"/>
                  </a:lnTo>
                  <a:lnTo>
                    <a:pt x="67678" y="1657"/>
                  </a:lnTo>
                  <a:lnTo>
                    <a:pt x="67727" y="1534"/>
                  </a:lnTo>
                  <a:lnTo>
                    <a:pt x="67801" y="1385"/>
                  </a:lnTo>
                  <a:lnTo>
                    <a:pt x="67900" y="1262"/>
                  </a:lnTo>
                  <a:lnTo>
                    <a:pt x="68024" y="1163"/>
                  </a:lnTo>
                  <a:lnTo>
                    <a:pt x="68172" y="1088"/>
                  </a:lnTo>
                  <a:lnTo>
                    <a:pt x="68321" y="1039"/>
                  </a:lnTo>
                  <a:close/>
                  <a:moveTo>
                    <a:pt x="99290" y="2251"/>
                  </a:moveTo>
                  <a:lnTo>
                    <a:pt x="99364" y="2276"/>
                  </a:lnTo>
                  <a:lnTo>
                    <a:pt x="99414" y="2300"/>
                  </a:lnTo>
                  <a:lnTo>
                    <a:pt x="99439" y="2350"/>
                  </a:lnTo>
                  <a:lnTo>
                    <a:pt x="99463" y="2424"/>
                  </a:lnTo>
                  <a:lnTo>
                    <a:pt x="99439" y="2474"/>
                  </a:lnTo>
                  <a:lnTo>
                    <a:pt x="99414" y="2548"/>
                  </a:lnTo>
                  <a:lnTo>
                    <a:pt x="99364" y="2573"/>
                  </a:lnTo>
                  <a:lnTo>
                    <a:pt x="99290" y="2597"/>
                  </a:lnTo>
                  <a:lnTo>
                    <a:pt x="99241" y="2573"/>
                  </a:lnTo>
                  <a:lnTo>
                    <a:pt x="99191" y="2548"/>
                  </a:lnTo>
                  <a:lnTo>
                    <a:pt x="99142" y="2474"/>
                  </a:lnTo>
                  <a:lnTo>
                    <a:pt x="99142" y="2424"/>
                  </a:lnTo>
                  <a:lnTo>
                    <a:pt x="99142" y="2350"/>
                  </a:lnTo>
                  <a:lnTo>
                    <a:pt x="99191" y="2300"/>
                  </a:lnTo>
                  <a:lnTo>
                    <a:pt x="99241" y="2276"/>
                  </a:lnTo>
                  <a:lnTo>
                    <a:pt x="99290" y="2251"/>
                  </a:lnTo>
                  <a:close/>
                  <a:moveTo>
                    <a:pt x="103842" y="2127"/>
                  </a:moveTo>
                  <a:lnTo>
                    <a:pt x="103965" y="2152"/>
                  </a:lnTo>
                  <a:lnTo>
                    <a:pt x="104064" y="2226"/>
                  </a:lnTo>
                  <a:lnTo>
                    <a:pt x="104138" y="2325"/>
                  </a:lnTo>
                  <a:lnTo>
                    <a:pt x="104163" y="2449"/>
                  </a:lnTo>
                  <a:lnTo>
                    <a:pt x="104138" y="2573"/>
                  </a:lnTo>
                  <a:lnTo>
                    <a:pt x="104064" y="2671"/>
                  </a:lnTo>
                  <a:lnTo>
                    <a:pt x="103965" y="2721"/>
                  </a:lnTo>
                  <a:lnTo>
                    <a:pt x="103842" y="2746"/>
                  </a:lnTo>
                  <a:lnTo>
                    <a:pt x="103743" y="2721"/>
                  </a:lnTo>
                  <a:lnTo>
                    <a:pt x="103644" y="2671"/>
                  </a:lnTo>
                  <a:lnTo>
                    <a:pt x="103570" y="2573"/>
                  </a:lnTo>
                  <a:lnTo>
                    <a:pt x="103545" y="2449"/>
                  </a:lnTo>
                  <a:lnTo>
                    <a:pt x="103570" y="2325"/>
                  </a:lnTo>
                  <a:lnTo>
                    <a:pt x="103644" y="2226"/>
                  </a:lnTo>
                  <a:lnTo>
                    <a:pt x="103743" y="2152"/>
                  </a:lnTo>
                  <a:lnTo>
                    <a:pt x="103842" y="2127"/>
                  </a:lnTo>
                  <a:close/>
                  <a:moveTo>
                    <a:pt x="48013" y="495"/>
                  </a:moveTo>
                  <a:lnTo>
                    <a:pt x="48235" y="519"/>
                  </a:lnTo>
                  <a:lnTo>
                    <a:pt x="48458" y="594"/>
                  </a:lnTo>
                  <a:lnTo>
                    <a:pt x="48656" y="693"/>
                  </a:lnTo>
                  <a:lnTo>
                    <a:pt x="48854" y="841"/>
                  </a:lnTo>
                  <a:lnTo>
                    <a:pt x="49002" y="1039"/>
                  </a:lnTo>
                  <a:lnTo>
                    <a:pt x="49101" y="1237"/>
                  </a:lnTo>
                  <a:lnTo>
                    <a:pt x="49175" y="1459"/>
                  </a:lnTo>
                  <a:lnTo>
                    <a:pt x="49200" y="1682"/>
                  </a:lnTo>
                  <a:lnTo>
                    <a:pt x="49175" y="1905"/>
                  </a:lnTo>
                  <a:lnTo>
                    <a:pt x="49101" y="2103"/>
                  </a:lnTo>
                  <a:lnTo>
                    <a:pt x="49002" y="2325"/>
                  </a:lnTo>
                  <a:lnTo>
                    <a:pt x="48854" y="2498"/>
                  </a:lnTo>
                  <a:lnTo>
                    <a:pt x="48656" y="2647"/>
                  </a:lnTo>
                  <a:lnTo>
                    <a:pt x="48458" y="2746"/>
                  </a:lnTo>
                  <a:lnTo>
                    <a:pt x="48235" y="2820"/>
                  </a:lnTo>
                  <a:lnTo>
                    <a:pt x="48013" y="2845"/>
                  </a:lnTo>
                  <a:lnTo>
                    <a:pt x="47790" y="2820"/>
                  </a:lnTo>
                  <a:lnTo>
                    <a:pt x="47567" y="2746"/>
                  </a:lnTo>
                  <a:lnTo>
                    <a:pt x="47369" y="2647"/>
                  </a:lnTo>
                  <a:lnTo>
                    <a:pt x="47196" y="2498"/>
                  </a:lnTo>
                  <a:lnTo>
                    <a:pt x="47048" y="2325"/>
                  </a:lnTo>
                  <a:lnTo>
                    <a:pt x="46924" y="2103"/>
                  </a:lnTo>
                  <a:lnTo>
                    <a:pt x="46875" y="1905"/>
                  </a:lnTo>
                  <a:lnTo>
                    <a:pt x="46850" y="1682"/>
                  </a:lnTo>
                  <a:lnTo>
                    <a:pt x="46875" y="1459"/>
                  </a:lnTo>
                  <a:lnTo>
                    <a:pt x="46924" y="1237"/>
                  </a:lnTo>
                  <a:lnTo>
                    <a:pt x="47048" y="1039"/>
                  </a:lnTo>
                  <a:lnTo>
                    <a:pt x="47196" y="841"/>
                  </a:lnTo>
                  <a:lnTo>
                    <a:pt x="47369" y="693"/>
                  </a:lnTo>
                  <a:lnTo>
                    <a:pt x="47567" y="594"/>
                  </a:lnTo>
                  <a:lnTo>
                    <a:pt x="47790" y="519"/>
                  </a:lnTo>
                  <a:lnTo>
                    <a:pt x="48013" y="495"/>
                  </a:lnTo>
                  <a:close/>
                  <a:moveTo>
                    <a:pt x="89124" y="2300"/>
                  </a:moveTo>
                  <a:lnTo>
                    <a:pt x="89223" y="2375"/>
                  </a:lnTo>
                  <a:lnTo>
                    <a:pt x="89272" y="2474"/>
                  </a:lnTo>
                  <a:lnTo>
                    <a:pt x="89297" y="2597"/>
                  </a:lnTo>
                  <a:lnTo>
                    <a:pt x="89272" y="2696"/>
                  </a:lnTo>
                  <a:lnTo>
                    <a:pt x="89223" y="2795"/>
                  </a:lnTo>
                  <a:lnTo>
                    <a:pt x="89124" y="2869"/>
                  </a:lnTo>
                  <a:lnTo>
                    <a:pt x="89000" y="2894"/>
                  </a:lnTo>
                  <a:lnTo>
                    <a:pt x="88876" y="2869"/>
                  </a:lnTo>
                  <a:lnTo>
                    <a:pt x="88777" y="2795"/>
                  </a:lnTo>
                  <a:lnTo>
                    <a:pt x="88728" y="2696"/>
                  </a:lnTo>
                  <a:lnTo>
                    <a:pt x="88703" y="2597"/>
                  </a:lnTo>
                  <a:lnTo>
                    <a:pt x="88728" y="2474"/>
                  </a:lnTo>
                  <a:lnTo>
                    <a:pt x="88777" y="2375"/>
                  </a:lnTo>
                  <a:lnTo>
                    <a:pt x="88876" y="2300"/>
                  </a:lnTo>
                  <a:close/>
                  <a:moveTo>
                    <a:pt x="58501" y="1088"/>
                  </a:moveTo>
                  <a:lnTo>
                    <a:pt x="58674" y="1113"/>
                  </a:lnTo>
                  <a:lnTo>
                    <a:pt x="58847" y="1163"/>
                  </a:lnTo>
                  <a:lnTo>
                    <a:pt x="59020" y="1262"/>
                  </a:lnTo>
                  <a:lnTo>
                    <a:pt x="59168" y="1385"/>
                  </a:lnTo>
                  <a:lnTo>
                    <a:pt x="59292" y="1534"/>
                  </a:lnTo>
                  <a:lnTo>
                    <a:pt x="59391" y="1682"/>
                  </a:lnTo>
                  <a:lnTo>
                    <a:pt x="59441" y="1880"/>
                  </a:lnTo>
                  <a:lnTo>
                    <a:pt x="59441" y="2053"/>
                  </a:lnTo>
                  <a:lnTo>
                    <a:pt x="59441" y="2251"/>
                  </a:lnTo>
                  <a:lnTo>
                    <a:pt x="59391" y="2424"/>
                  </a:lnTo>
                  <a:lnTo>
                    <a:pt x="59292" y="2573"/>
                  </a:lnTo>
                  <a:lnTo>
                    <a:pt x="59168" y="2746"/>
                  </a:lnTo>
                  <a:lnTo>
                    <a:pt x="59020" y="2869"/>
                  </a:lnTo>
                  <a:lnTo>
                    <a:pt x="58847" y="2944"/>
                  </a:lnTo>
                  <a:lnTo>
                    <a:pt x="58674" y="2993"/>
                  </a:lnTo>
                  <a:lnTo>
                    <a:pt x="58501" y="3018"/>
                  </a:lnTo>
                  <a:lnTo>
                    <a:pt x="58303" y="2993"/>
                  </a:lnTo>
                  <a:lnTo>
                    <a:pt x="58130" y="2944"/>
                  </a:lnTo>
                  <a:lnTo>
                    <a:pt x="57956" y="2869"/>
                  </a:lnTo>
                  <a:lnTo>
                    <a:pt x="57808" y="2746"/>
                  </a:lnTo>
                  <a:lnTo>
                    <a:pt x="57684" y="2573"/>
                  </a:lnTo>
                  <a:lnTo>
                    <a:pt x="57610" y="2424"/>
                  </a:lnTo>
                  <a:lnTo>
                    <a:pt x="57561" y="2251"/>
                  </a:lnTo>
                  <a:lnTo>
                    <a:pt x="57536" y="2053"/>
                  </a:lnTo>
                  <a:lnTo>
                    <a:pt x="57561" y="1880"/>
                  </a:lnTo>
                  <a:lnTo>
                    <a:pt x="57610" y="1682"/>
                  </a:lnTo>
                  <a:lnTo>
                    <a:pt x="57684" y="1534"/>
                  </a:lnTo>
                  <a:lnTo>
                    <a:pt x="57808" y="1385"/>
                  </a:lnTo>
                  <a:lnTo>
                    <a:pt x="57956" y="1262"/>
                  </a:lnTo>
                  <a:lnTo>
                    <a:pt x="58130" y="1163"/>
                  </a:lnTo>
                  <a:lnTo>
                    <a:pt x="58303" y="1113"/>
                  </a:lnTo>
                  <a:lnTo>
                    <a:pt x="58501" y="1088"/>
                  </a:lnTo>
                  <a:close/>
                  <a:moveTo>
                    <a:pt x="71734" y="1657"/>
                  </a:moveTo>
                  <a:lnTo>
                    <a:pt x="71883" y="1682"/>
                  </a:lnTo>
                  <a:lnTo>
                    <a:pt x="72006" y="1707"/>
                  </a:lnTo>
                  <a:lnTo>
                    <a:pt x="72130" y="1781"/>
                  </a:lnTo>
                  <a:lnTo>
                    <a:pt x="72254" y="1855"/>
                  </a:lnTo>
                  <a:lnTo>
                    <a:pt x="72328" y="1979"/>
                  </a:lnTo>
                  <a:lnTo>
                    <a:pt x="72402" y="2103"/>
                  </a:lnTo>
                  <a:lnTo>
                    <a:pt x="72452" y="2226"/>
                  </a:lnTo>
                  <a:lnTo>
                    <a:pt x="72452" y="2375"/>
                  </a:lnTo>
                  <a:lnTo>
                    <a:pt x="72452" y="2498"/>
                  </a:lnTo>
                  <a:lnTo>
                    <a:pt x="72402" y="2647"/>
                  </a:lnTo>
                  <a:lnTo>
                    <a:pt x="72328" y="2770"/>
                  </a:lnTo>
                  <a:lnTo>
                    <a:pt x="72254" y="2869"/>
                  </a:lnTo>
                  <a:lnTo>
                    <a:pt x="72130" y="2968"/>
                  </a:lnTo>
                  <a:lnTo>
                    <a:pt x="72006" y="3018"/>
                  </a:lnTo>
                  <a:lnTo>
                    <a:pt x="71883" y="3067"/>
                  </a:lnTo>
                  <a:lnTo>
                    <a:pt x="71734" y="3092"/>
                  </a:lnTo>
                  <a:lnTo>
                    <a:pt x="71611" y="3067"/>
                  </a:lnTo>
                  <a:lnTo>
                    <a:pt x="71487" y="3018"/>
                  </a:lnTo>
                  <a:lnTo>
                    <a:pt x="71363" y="2968"/>
                  </a:lnTo>
                  <a:lnTo>
                    <a:pt x="71240" y="2869"/>
                  </a:lnTo>
                  <a:lnTo>
                    <a:pt x="71165" y="2770"/>
                  </a:lnTo>
                  <a:lnTo>
                    <a:pt x="71091" y="2647"/>
                  </a:lnTo>
                  <a:lnTo>
                    <a:pt x="71042" y="2498"/>
                  </a:lnTo>
                  <a:lnTo>
                    <a:pt x="71042" y="2375"/>
                  </a:lnTo>
                  <a:lnTo>
                    <a:pt x="71042" y="2226"/>
                  </a:lnTo>
                  <a:lnTo>
                    <a:pt x="71091" y="2103"/>
                  </a:lnTo>
                  <a:lnTo>
                    <a:pt x="71165" y="1979"/>
                  </a:lnTo>
                  <a:lnTo>
                    <a:pt x="71240" y="1855"/>
                  </a:lnTo>
                  <a:lnTo>
                    <a:pt x="71363" y="1781"/>
                  </a:lnTo>
                  <a:lnTo>
                    <a:pt x="71487" y="1707"/>
                  </a:lnTo>
                  <a:lnTo>
                    <a:pt x="71611" y="1682"/>
                  </a:lnTo>
                  <a:lnTo>
                    <a:pt x="71734" y="1657"/>
                  </a:lnTo>
                  <a:close/>
                  <a:moveTo>
                    <a:pt x="108368" y="2201"/>
                  </a:moveTo>
                  <a:lnTo>
                    <a:pt x="108443" y="2226"/>
                  </a:lnTo>
                  <a:lnTo>
                    <a:pt x="108517" y="2251"/>
                  </a:lnTo>
                  <a:lnTo>
                    <a:pt x="108616" y="2276"/>
                  </a:lnTo>
                  <a:lnTo>
                    <a:pt x="108665" y="2350"/>
                  </a:lnTo>
                  <a:lnTo>
                    <a:pt x="108739" y="2399"/>
                  </a:lnTo>
                  <a:lnTo>
                    <a:pt x="108764" y="2498"/>
                  </a:lnTo>
                  <a:lnTo>
                    <a:pt x="108789" y="2573"/>
                  </a:lnTo>
                  <a:lnTo>
                    <a:pt x="108814" y="2647"/>
                  </a:lnTo>
                  <a:lnTo>
                    <a:pt x="108789" y="2746"/>
                  </a:lnTo>
                  <a:lnTo>
                    <a:pt x="108764" y="2820"/>
                  </a:lnTo>
                  <a:lnTo>
                    <a:pt x="108739" y="2894"/>
                  </a:lnTo>
                  <a:lnTo>
                    <a:pt x="108665" y="2968"/>
                  </a:lnTo>
                  <a:lnTo>
                    <a:pt x="108616" y="3018"/>
                  </a:lnTo>
                  <a:lnTo>
                    <a:pt x="108517" y="3067"/>
                  </a:lnTo>
                  <a:lnTo>
                    <a:pt x="108443" y="3092"/>
                  </a:lnTo>
                  <a:lnTo>
                    <a:pt x="108269" y="3092"/>
                  </a:lnTo>
                  <a:lnTo>
                    <a:pt x="108195" y="3067"/>
                  </a:lnTo>
                  <a:lnTo>
                    <a:pt x="108121" y="3018"/>
                  </a:lnTo>
                  <a:lnTo>
                    <a:pt x="108047" y="2968"/>
                  </a:lnTo>
                  <a:lnTo>
                    <a:pt x="107973" y="2894"/>
                  </a:lnTo>
                  <a:lnTo>
                    <a:pt x="107948" y="2820"/>
                  </a:lnTo>
                  <a:lnTo>
                    <a:pt x="107923" y="2746"/>
                  </a:lnTo>
                  <a:lnTo>
                    <a:pt x="107898" y="2647"/>
                  </a:lnTo>
                  <a:lnTo>
                    <a:pt x="107923" y="2573"/>
                  </a:lnTo>
                  <a:lnTo>
                    <a:pt x="107948" y="2498"/>
                  </a:lnTo>
                  <a:lnTo>
                    <a:pt x="107973" y="2399"/>
                  </a:lnTo>
                  <a:lnTo>
                    <a:pt x="108047" y="2350"/>
                  </a:lnTo>
                  <a:lnTo>
                    <a:pt x="108121" y="2276"/>
                  </a:lnTo>
                  <a:lnTo>
                    <a:pt x="108195" y="2251"/>
                  </a:lnTo>
                  <a:lnTo>
                    <a:pt x="108269" y="2226"/>
                  </a:lnTo>
                  <a:lnTo>
                    <a:pt x="108368" y="2201"/>
                  </a:lnTo>
                  <a:close/>
                  <a:moveTo>
                    <a:pt x="29634" y="396"/>
                  </a:moveTo>
                  <a:lnTo>
                    <a:pt x="29931" y="421"/>
                  </a:lnTo>
                  <a:lnTo>
                    <a:pt x="30227" y="495"/>
                  </a:lnTo>
                  <a:lnTo>
                    <a:pt x="30351" y="569"/>
                  </a:lnTo>
                  <a:lnTo>
                    <a:pt x="30499" y="643"/>
                  </a:lnTo>
                  <a:lnTo>
                    <a:pt x="30623" y="742"/>
                  </a:lnTo>
                  <a:lnTo>
                    <a:pt x="30722" y="841"/>
                  </a:lnTo>
                  <a:lnTo>
                    <a:pt x="30846" y="965"/>
                  </a:lnTo>
                  <a:lnTo>
                    <a:pt x="30920" y="1088"/>
                  </a:lnTo>
                  <a:lnTo>
                    <a:pt x="31019" y="1212"/>
                  </a:lnTo>
                  <a:lnTo>
                    <a:pt x="31068" y="1360"/>
                  </a:lnTo>
                  <a:lnTo>
                    <a:pt x="31167" y="1633"/>
                  </a:lnTo>
                  <a:lnTo>
                    <a:pt x="31192" y="1929"/>
                  </a:lnTo>
                  <a:lnTo>
                    <a:pt x="31167" y="2226"/>
                  </a:lnTo>
                  <a:lnTo>
                    <a:pt x="31068" y="2523"/>
                  </a:lnTo>
                  <a:lnTo>
                    <a:pt x="31019" y="2647"/>
                  </a:lnTo>
                  <a:lnTo>
                    <a:pt x="30920" y="2795"/>
                  </a:lnTo>
                  <a:lnTo>
                    <a:pt x="30846" y="2919"/>
                  </a:lnTo>
                  <a:lnTo>
                    <a:pt x="30722" y="3043"/>
                  </a:lnTo>
                  <a:lnTo>
                    <a:pt x="30623" y="3141"/>
                  </a:lnTo>
                  <a:lnTo>
                    <a:pt x="30499" y="3240"/>
                  </a:lnTo>
                  <a:lnTo>
                    <a:pt x="30351" y="3315"/>
                  </a:lnTo>
                  <a:lnTo>
                    <a:pt x="30227" y="3364"/>
                  </a:lnTo>
                  <a:lnTo>
                    <a:pt x="29931" y="3463"/>
                  </a:lnTo>
                  <a:lnTo>
                    <a:pt x="29634" y="3488"/>
                  </a:lnTo>
                  <a:lnTo>
                    <a:pt x="29337" y="3463"/>
                  </a:lnTo>
                  <a:lnTo>
                    <a:pt x="29040" y="3364"/>
                  </a:lnTo>
                  <a:lnTo>
                    <a:pt x="28916" y="3315"/>
                  </a:lnTo>
                  <a:lnTo>
                    <a:pt x="28768" y="3240"/>
                  </a:lnTo>
                  <a:lnTo>
                    <a:pt x="28644" y="3141"/>
                  </a:lnTo>
                  <a:lnTo>
                    <a:pt x="28545" y="3043"/>
                  </a:lnTo>
                  <a:lnTo>
                    <a:pt x="28422" y="2919"/>
                  </a:lnTo>
                  <a:lnTo>
                    <a:pt x="28347" y="2795"/>
                  </a:lnTo>
                  <a:lnTo>
                    <a:pt x="28248" y="2647"/>
                  </a:lnTo>
                  <a:lnTo>
                    <a:pt x="28199" y="2523"/>
                  </a:lnTo>
                  <a:lnTo>
                    <a:pt x="28100" y="2226"/>
                  </a:lnTo>
                  <a:lnTo>
                    <a:pt x="28075" y="1929"/>
                  </a:lnTo>
                  <a:lnTo>
                    <a:pt x="28100" y="1633"/>
                  </a:lnTo>
                  <a:lnTo>
                    <a:pt x="28199" y="1360"/>
                  </a:lnTo>
                  <a:lnTo>
                    <a:pt x="28248" y="1212"/>
                  </a:lnTo>
                  <a:lnTo>
                    <a:pt x="28347" y="1088"/>
                  </a:lnTo>
                  <a:lnTo>
                    <a:pt x="28422" y="965"/>
                  </a:lnTo>
                  <a:lnTo>
                    <a:pt x="28545" y="841"/>
                  </a:lnTo>
                  <a:lnTo>
                    <a:pt x="28644" y="742"/>
                  </a:lnTo>
                  <a:lnTo>
                    <a:pt x="28768" y="643"/>
                  </a:lnTo>
                  <a:lnTo>
                    <a:pt x="28916" y="569"/>
                  </a:lnTo>
                  <a:lnTo>
                    <a:pt x="29040" y="495"/>
                  </a:lnTo>
                  <a:lnTo>
                    <a:pt x="29337" y="421"/>
                  </a:lnTo>
                  <a:lnTo>
                    <a:pt x="29634" y="396"/>
                  </a:lnTo>
                  <a:close/>
                  <a:moveTo>
                    <a:pt x="112870" y="2375"/>
                  </a:moveTo>
                  <a:lnTo>
                    <a:pt x="112994" y="2424"/>
                  </a:lnTo>
                  <a:lnTo>
                    <a:pt x="113093" y="2474"/>
                  </a:lnTo>
                  <a:lnTo>
                    <a:pt x="113192" y="2548"/>
                  </a:lnTo>
                  <a:lnTo>
                    <a:pt x="113266" y="2647"/>
                  </a:lnTo>
                  <a:lnTo>
                    <a:pt x="113316" y="2746"/>
                  </a:lnTo>
                  <a:lnTo>
                    <a:pt x="113340" y="2845"/>
                  </a:lnTo>
                  <a:lnTo>
                    <a:pt x="113365" y="2968"/>
                  </a:lnTo>
                  <a:lnTo>
                    <a:pt x="113340" y="3067"/>
                  </a:lnTo>
                  <a:lnTo>
                    <a:pt x="113316" y="3191"/>
                  </a:lnTo>
                  <a:lnTo>
                    <a:pt x="113266" y="3290"/>
                  </a:lnTo>
                  <a:lnTo>
                    <a:pt x="113192" y="3389"/>
                  </a:lnTo>
                  <a:lnTo>
                    <a:pt x="113093" y="3463"/>
                  </a:lnTo>
                  <a:lnTo>
                    <a:pt x="112994" y="3513"/>
                  </a:lnTo>
                  <a:lnTo>
                    <a:pt x="112870" y="3537"/>
                  </a:lnTo>
                  <a:lnTo>
                    <a:pt x="112771" y="3562"/>
                  </a:lnTo>
                  <a:lnTo>
                    <a:pt x="112648" y="3537"/>
                  </a:lnTo>
                  <a:lnTo>
                    <a:pt x="112549" y="3513"/>
                  </a:lnTo>
                  <a:lnTo>
                    <a:pt x="112450" y="3463"/>
                  </a:lnTo>
                  <a:lnTo>
                    <a:pt x="112351" y="3389"/>
                  </a:lnTo>
                  <a:lnTo>
                    <a:pt x="112277" y="3290"/>
                  </a:lnTo>
                  <a:lnTo>
                    <a:pt x="112227" y="3191"/>
                  </a:lnTo>
                  <a:lnTo>
                    <a:pt x="112178" y="3067"/>
                  </a:lnTo>
                  <a:lnTo>
                    <a:pt x="112178" y="2968"/>
                  </a:lnTo>
                  <a:lnTo>
                    <a:pt x="112178" y="2845"/>
                  </a:lnTo>
                  <a:lnTo>
                    <a:pt x="112227" y="2746"/>
                  </a:lnTo>
                  <a:lnTo>
                    <a:pt x="112277" y="2647"/>
                  </a:lnTo>
                  <a:lnTo>
                    <a:pt x="112351" y="2548"/>
                  </a:lnTo>
                  <a:lnTo>
                    <a:pt x="112450" y="2474"/>
                  </a:lnTo>
                  <a:lnTo>
                    <a:pt x="112549" y="2424"/>
                  </a:lnTo>
                  <a:lnTo>
                    <a:pt x="112648" y="2375"/>
                  </a:lnTo>
                  <a:close/>
                  <a:moveTo>
                    <a:pt x="83657" y="2795"/>
                  </a:moveTo>
                  <a:lnTo>
                    <a:pt x="83731" y="2820"/>
                  </a:lnTo>
                  <a:lnTo>
                    <a:pt x="83805" y="2869"/>
                  </a:lnTo>
                  <a:lnTo>
                    <a:pt x="83880" y="2919"/>
                  </a:lnTo>
                  <a:lnTo>
                    <a:pt x="83929" y="2993"/>
                  </a:lnTo>
                  <a:lnTo>
                    <a:pt x="83954" y="3067"/>
                  </a:lnTo>
                  <a:lnTo>
                    <a:pt x="83979" y="3141"/>
                  </a:lnTo>
                  <a:lnTo>
                    <a:pt x="84003" y="3216"/>
                  </a:lnTo>
                  <a:lnTo>
                    <a:pt x="83979" y="3315"/>
                  </a:lnTo>
                  <a:lnTo>
                    <a:pt x="83954" y="3389"/>
                  </a:lnTo>
                  <a:lnTo>
                    <a:pt x="83929" y="3463"/>
                  </a:lnTo>
                  <a:lnTo>
                    <a:pt x="83880" y="3537"/>
                  </a:lnTo>
                  <a:lnTo>
                    <a:pt x="83805" y="3587"/>
                  </a:lnTo>
                  <a:lnTo>
                    <a:pt x="83731" y="3636"/>
                  </a:lnTo>
                  <a:lnTo>
                    <a:pt x="83657" y="3636"/>
                  </a:lnTo>
                  <a:lnTo>
                    <a:pt x="83558" y="3661"/>
                  </a:lnTo>
                  <a:lnTo>
                    <a:pt x="83484" y="3636"/>
                  </a:lnTo>
                  <a:lnTo>
                    <a:pt x="83410" y="3636"/>
                  </a:lnTo>
                  <a:lnTo>
                    <a:pt x="83336" y="3587"/>
                  </a:lnTo>
                  <a:lnTo>
                    <a:pt x="83261" y="3537"/>
                  </a:lnTo>
                  <a:lnTo>
                    <a:pt x="83212" y="3463"/>
                  </a:lnTo>
                  <a:lnTo>
                    <a:pt x="83162" y="3389"/>
                  </a:lnTo>
                  <a:lnTo>
                    <a:pt x="83138" y="3315"/>
                  </a:lnTo>
                  <a:lnTo>
                    <a:pt x="83138" y="3216"/>
                  </a:lnTo>
                  <a:lnTo>
                    <a:pt x="83138" y="3141"/>
                  </a:lnTo>
                  <a:lnTo>
                    <a:pt x="83162" y="3067"/>
                  </a:lnTo>
                  <a:lnTo>
                    <a:pt x="83212" y="2993"/>
                  </a:lnTo>
                  <a:lnTo>
                    <a:pt x="83261" y="2919"/>
                  </a:lnTo>
                  <a:lnTo>
                    <a:pt x="83336" y="2869"/>
                  </a:lnTo>
                  <a:lnTo>
                    <a:pt x="83410" y="2820"/>
                  </a:lnTo>
                  <a:lnTo>
                    <a:pt x="83484" y="2795"/>
                  </a:lnTo>
                  <a:close/>
                  <a:moveTo>
                    <a:pt x="55235" y="1756"/>
                  </a:moveTo>
                  <a:lnTo>
                    <a:pt x="55433" y="1781"/>
                  </a:lnTo>
                  <a:lnTo>
                    <a:pt x="55606" y="1830"/>
                  </a:lnTo>
                  <a:lnTo>
                    <a:pt x="55780" y="1929"/>
                  </a:lnTo>
                  <a:lnTo>
                    <a:pt x="55953" y="2053"/>
                  </a:lnTo>
                  <a:lnTo>
                    <a:pt x="56076" y="2201"/>
                  </a:lnTo>
                  <a:lnTo>
                    <a:pt x="56151" y="2375"/>
                  </a:lnTo>
                  <a:lnTo>
                    <a:pt x="56225" y="2573"/>
                  </a:lnTo>
                  <a:lnTo>
                    <a:pt x="56225" y="2770"/>
                  </a:lnTo>
                  <a:lnTo>
                    <a:pt x="56225" y="2944"/>
                  </a:lnTo>
                  <a:lnTo>
                    <a:pt x="56151" y="3141"/>
                  </a:lnTo>
                  <a:lnTo>
                    <a:pt x="56076" y="3315"/>
                  </a:lnTo>
                  <a:lnTo>
                    <a:pt x="55953" y="3463"/>
                  </a:lnTo>
                  <a:lnTo>
                    <a:pt x="55780" y="3587"/>
                  </a:lnTo>
                  <a:lnTo>
                    <a:pt x="55606" y="3686"/>
                  </a:lnTo>
                  <a:lnTo>
                    <a:pt x="55433" y="3735"/>
                  </a:lnTo>
                  <a:lnTo>
                    <a:pt x="55235" y="3760"/>
                  </a:lnTo>
                  <a:lnTo>
                    <a:pt x="55038" y="3735"/>
                  </a:lnTo>
                  <a:lnTo>
                    <a:pt x="54864" y="3686"/>
                  </a:lnTo>
                  <a:lnTo>
                    <a:pt x="54691" y="3587"/>
                  </a:lnTo>
                  <a:lnTo>
                    <a:pt x="54518" y="3463"/>
                  </a:lnTo>
                  <a:lnTo>
                    <a:pt x="54394" y="3315"/>
                  </a:lnTo>
                  <a:lnTo>
                    <a:pt x="54320" y="3141"/>
                  </a:lnTo>
                  <a:lnTo>
                    <a:pt x="54246" y="2944"/>
                  </a:lnTo>
                  <a:lnTo>
                    <a:pt x="54246" y="2770"/>
                  </a:lnTo>
                  <a:lnTo>
                    <a:pt x="54246" y="2573"/>
                  </a:lnTo>
                  <a:lnTo>
                    <a:pt x="54320" y="2375"/>
                  </a:lnTo>
                  <a:lnTo>
                    <a:pt x="54394" y="2201"/>
                  </a:lnTo>
                  <a:lnTo>
                    <a:pt x="54518" y="2053"/>
                  </a:lnTo>
                  <a:lnTo>
                    <a:pt x="54691" y="1929"/>
                  </a:lnTo>
                  <a:lnTo>
                    <a:pt x="54864" y="1830"/>
                  </a:lnTo>
                  <a:lnTo>
                    <a:pt x="55038" y="1781"/>
                  </a:lnTo>
                  <a:lnTo>
                    <a:pt x="55235" y="1756"/>
                  </a:lnTo>
                  <a:close/>
                  <a:moveTo>
                    <a:pt x="117075" y="2424"/>
                  </a:moveTo>
                  <a:lnTo>
                    <a:pt x="117224" y="2474"/>
                  </a:lnTo>
                  <a:lnTo>
                    <a:pt x="117347" y="2548"/>
                  </a:lnTo>
                  <a:lnTo>
                    <a:pt x="117446" y="2622"/>
                  </a:lnTo>
                  <a:lnTo>
                    <a:pt x="117545" y="2746"/>
                  </a:lnTo>
                  <a:lnTo>
                    <a:pt x="117595" y="2869"/>
                  </a:lnTo>
                  <a:lnTo>
                    <a:pt x="117644" y="2993"/>
                  </a:lnTo>
                  <a:lnTo>
                    <a:pt x="117644" y="3117"/>
                  </a:lnTo>
                  <a:lnTo>
                    <a:pt x="117644" y="3265"/>
                  </a:lnTo>
                  <a:lnTo>
                    <a:pt x="117595" y="3389"/>
                  </a:lnTo>
                  <a:lnTo>
                    <a:pt x="117545" y="3513"/>
                  </a:lnTo>
                  <a:lnTo>
                    <a:pt x="117446" y="3611"/>
                  </a:lnTo>
                  <a:lnTo>
                    <a:pt x="117347" y="3710"/>
                  </a:lnTo>
                  <a:lnTo>
                    <a:pt x="117224" y="3760"/>
                  </a:lnTo>
                  <a:lnTo>
                    <a:pt x="117075" y="3809"/>
                  </a:lnTo>
                  <a:lnTo>
                    <a:pt x="116952" y="3834"/>
                  </a:lnTo>
                  <a:lnTo>
                    <a:pt x="116828" y="3809"/>
                  </a:lnTo>
                  <a:lnTo>
                    <a:pt x="116680" y="3760"/>
                  </a:lnTo>
                  <a:lnTo>
                    <a:pt x="116556" y="3710"/>
                  </a:lnTo>
                  <a:lnTo>
                    <a:pt x="116457" y="3611"/>
                  </a:lnTo>
                  <a:lnTo>
                    <a:pt x="116358" y="3513"/>
                  </a:lnTo>
                  <a:lnTo>
                    <a:pt x="116309" y="3389"/>
                  </a:lnTo>
                  <a:lnTo>
                    <a:pt x="116259" y="3265"/>
                  </a:lnTo>
                  <a:lnTo>
                    <a:pt x="116259" y="3117"/>
                  </a:lnTo>
                  <a:lnTo>
                    <a:pt x="116259" y="2993"/>
                  </a:lnTo>
                  <a:lnTo>
                    <a:pt x="116309" y="2869"/>
                  </a:lnTo>
                  <a:lnTo>
                    <a:pt x="116358" y="2746"/>
                  </a:lnTo>
                  <a:lnTo>
                    <a:pt x="116457" y="2622"/>
                  </a:lnTo>
                  <a:lnTo>
                    <a:pt x="116556" y="2548"/>
                  </a:lnTo>
                  <a:lnTo>
                    <a:pt x="116680" y="2474"/>
                  </a:lnTo>
                  <a:lnTo>
                    <a:pt x="116828" y="2424"/>
                  </a:lnTo>
                  <a:close/>
                  <a:moveTo>
                    <a:pt x="74975" y="2597"/>
                  </a:moveTo>
                  <a:lnTo>
                    <a:pt x="75074" y="2622"/>
                  </a:lnTo>
                  <a:lnTo>
                    <a:pt x="75197" y="2647"/>
                  </a:lnTo>
                  <a:lnTo>
                    <a:pt x="75321" y="2721"/>
                  </a:lnTo>
                  <a:lnTo>
                    <a:pt x="75395" y="2795"/>
                  </a:lnTo>
                  <a:lnTo>
                    <a:pt x="75494" y="2894"/>
                  </a:lnTo>
                  <a:lnTo>
                    <a:pt x="75544" y="2993"/>
                  </a:lnTo>
                  <a:lnTo>
                    <a:pt x="75568" y="3117"/>
                  </a:lnTo>
                  <a:lnTo>
                    <a:pt x="75593" y="3240"/>
                  </a:lnTo>
                  <a:lnTo>
                    <a:pt x="75568" y="3339"/>
                  </a:lnTo>
                  <a:lnTo>
                    <a:pt x="75544" y="3463"/>
                  </a:lnTo>
                  <a:lnTo>
                    <a:pt x="75494" y="3562"/>
                  </a:lnTo>
                  <a:lnTo>
                    <a:pt x="75395" y="3661"/>
                  </a:lnTo>
                  <a:lnTo>
                    <a:pt x="75321" y="3760"/>
                  </a:lnTo>
                  <a:lnTo>
                    <a:pt x="75197" y="3809"/>
                  </a:lnTo>
                  <a:lnTo>
                    <a:pt x="75074" y="3834"/>
                  </a:lnTo>
                  <a:lnTo>
                    <a:pt x="74975" y="3859"/>
                  </a:lnTo>
                  <a:lnTo>
                    <a:pt x="74851" y="3834"/>
                  </a:lnTo>
                  <a:lnTo>
                    <a:pt x="74727" y="3809"/>
                  </a:lnTo>
                  <a:lnTo>
                    <a:pt x="74628" y="3760"/>
                  </a:lnTo>
                  <a:lnTo>
                    <a:pt x="74530" y="3661"/>
                  </a:lnTo>
                  <a:lnTo>
                    <a:pt x="74455" y="3562"/>
                  </a:lnTo>
                  <a:lnTo>
                    <a:pt x="74381" y="3463"/>
                  </a:lnTo>
                  <a:lnTo>
                    <a:pt x="74356" y="3339"/>
                  </a:lnTo>
                  <a:lnTo>
                    <a:pt x="74332" y="3240"/>
                  </a:lnTo>
                  <a:lnTo>
                    <a:pt x="74356" y="3117"/>
                  </a:lnTo>
                  <a:lnTo>
                    <a:pt x="74381" y="2993"/>
                  </a:lnTo>
                  <a:lnTo>
                    <a:pt x="74455" y="2894"/>
                  </a:lnTo>
                  <a:lnTo>
                    <a:pt x="74530" y="2795"/>
                  </a:lnTo>
                  <a:lnTo>
                    <a:pt x="74628" y="2721"/>
                  </a:lnTo>
                  <a:lnTo>
                    <a:pt x="74727" y="2647"/>
                  </a:lnTo>
                  <a:lnTo>
                    <a:pt x="74851" y="2622"/>
                  </a:lnTo>
                  <a:lnTo>
                    <a:pt x="74975" y="2597"/>
                  </a:lnTo>
                  <a:close/>
                  <a:moveTo>
                    <a:pt x="39602" y="1286"/>
                  </a:moveTo>
                  <a:lnTo>
                    <a:pt x="39850" y="1311"/>
                  </a:lnTo>
                  <a:lnTo>
                    <a:pt x="40097" y="1385"/>
                  </a:lnTo>
                  <a:lnTo>
                    <a:pt x="40320" y="1484"/>
                  </a:lnTo>
                  <a:lnTo>
                    <a:pt x="40518" y="1657"/>
                  </a:lnTo>
                  <a:lnTo>
                    <a:pt x="40691" y="1880"/>
                  </a:lnTo>
                  <a:lnTo>
                    <a:pt x="40814" y="2103"/>
                  </a:lnTo>
                  <a:lnTo>
                    <a:pt x="40889" y="2350"/>
                  </a:lnTo>
                  <a:lnTo>
                    <a:pt x="40913" y="2597"/>
                  </a:lnTo>
                  <a:lnTo>
                    <a:pt x="40889" y="2845"/>
                  </a:lnTo>
                  <a:lnTo>
                    <a:pt x="40814" y="3092"/>
                  </a:lnTo>
                  <a:lnTo>
                    <a:pt x="40691" y="3315"/>
                  </a:lnTo>
                  <a:lnTo>
                    <a:pt x="40518" y="3537"/>
                  </a:lnTo>
                  <a:lnTo>
                    <a:pt x="40320" y="3710"/>
                  </a:lnTo>
                  <a:lnTo>
                    <a:pt x="40097" y="3809"/>
                  </a:lnTo>
                  <a:lnTo>
                    <a:pt x="39850" y="3884"/>
                  </a:lnTo>
                  <a:lnTo>
                    <a:pt x="39602" y="3908"/>
                  </a:lnTo>
                  <a:lnTo>
                    <a:pt x="39355" y="3884"/>
                  </a:lnTo>
                  <a:lnTo>
                    <a:pt x="39108" y="3809"/>
                  </a:lnTo>
                  <a:lnTo>
                    <a:pt x="38860" y="3710"/>
                  </a:lnTo>
                  <a:lnTo>
                    <a:pt x="38662" y="3537"/>
                  </a:lnTo>
                  <a:lnTo>
                    <a:pt x="38489" y="3315"/>
                  </a:lnTo>
                  <a:lnTo>
                    <a:pt x="38366" y="3092"/>
                  </a:lnTo>
                  <a:lnTo>
                    <a:pt x="38291" y="2845"/>
                  </a:lnTo>
                  <a:lnTo>
                    <a:pt x="38267" y="2597"/>
                  </a:lnTo>
                  <a:lnTo>
                    <a:pt x="38291" y="2350"/>
                  </a:lnTo>
                  <a:lnTo>
                    <a:pt x="38366" y="2103"/>
                  </a:lnTo>
                  <a:lnTo>
                    <a:pt x="38489" y="1880"/>
                  </a:lnTo>
                  <a:lnTo>
                    <a:pt x="38662" y="1657"/>
                  </a:lnTo>
                  <a:lnTo>
                    <a:pt x="38860" y="1484"/>
                  </a:lnTo>
                  <a:lnTo>
                    <a:pt x="39108" y="1385"/>
                  </a:lnTo>
                  <a:lnTo>
                    <a:pt x="39355" y="1311"/>
                  </a:lnTo>
                  <a:lnTo>
                    <a:pt x="39602" y="1286"/>
                  </a:lnTo>
                  <a:close/>
                  <a:moveTo>
                    <a:pt x="121182" y="2721"/>
                  </a:moveTo>
                  <a:lnTo>
                    <a:pt x="121355" y="2746"/>
                  </a:lnTo>
                  <a:lnTo>
                    <a:pt x="121503" y="2770"/>
                  </a:lnTo>
                  <a:lnTo>
                    <a:pt x="121652" y="2845"/>
                  </a:lnTo>
                  <a:lnTo>
                    <a:pt x="121775" y="2968"/>
                  </a:lnTo>
                  <a:lnTo>
                    <a:pt x="121874" y="3092"/>
                  </a:lnTo>
                  <a:lnTo>
                    <a:pt x="121948" y="3240"/>
                  </a:lnTo>
                  <a:lnTo>
                    <a:pt x="121998" y="3389"/>
                  </a:lnTo>
                  <a:lnTo>
                    <a:pt x="122023" y="3537"/>
                  </a:lnTo>
                  <a:lnTo>
                    <a:pt x="121998" y="3710"/>
                  </a:lnTo>
                  <a:lnTo>
                    <a:pt x="121948" y="3859"/>
                  </a:lnTo>
                  <a:lnTo>
                    <a:pt x="121874" y="4007"/>
                  </a:lnTo>
                  <a:lnTo>
                    <a:pt x="121775" y="4131"/>
                  </a:lnTo>
                  <a:lnTo>
                    <a:pt x="121652" y="4230"/>
                  </a:lnTo>
                  <a:lnTo>
                    <a:pt x="121503" y="4304"/>
                  </a:lnTo>
                  <a:lnTo>
                    <a:pt x="121355" y="4354"/>
                  </a:lnTo>
                  <a:lnTo>
                    <a:pt x="121182" y="4378"/>
                  </a:lnTo>
                  <a:lnTo>
                    <a:pt x="121033" y="4354"/>
                  </a:lnTo>
                  <a:lnTo>
                    <a:pt x="120885" y="4304"/>
                  </a:lnTo>
                  <a:lnTo>
                    <a:pt x="120736" y="4230"/>
                  </a:lnTo>
                  <a:lnTo>
                    <a:pt x="120613" y="4131"/>
                  </a:lnTo>
                  <a:lnTo>
                    <a:pt x="120489" y="4007"/>
                  </a:lnTo>
                  <a:lnTo>
                    <a:pt x="120415" y="3859"/>
                  </a:lnTo>
                  <a:lnTo>
                    <a:pt x="120390" y="3710"/>
                  </a:lnTo>
                  <a:lnTo>
                    <a:pt x="120365" y="3537"/>
                  </a:lnTo>
                  <a:lnTo>
                    <a:pt x="120390" y="3389"/>
                  </a:lnTo>
                  <a:lnTo>
                    <a:pt x="120415" y="3240"/>
                  </a:lnTo>
                  <a:lnTo>
                    <a:pt x="120489" y="3092"/>
                  </a:lnTo>
                  <a:lnTo>
                    <a:pt x="120613" y="2968"/>
                  </a:lnTo>
                  <a:lnTo>
                    <a:pt x="120736" y="2845"/>
                  </a:lnTo>
                  <a:lnTo>
                    <a:pt x="120885" y="2770"/>
                  </a:lnTo>
                  <a:lnTo>
                    <a:pt x="121033" y="2746"/>
                  </a:lnTo>
                  <a:lnTo>
                    <a:pt x="121182" y="2721"/>
                  </a:lnTo>
                  <a:close/>
                  <a:moveTo>
                    <a:pt x="45044" y="2028"/>
                  </a:moveTo>
                  <a:lnTo>
                    <a:pt x="45267" y="2053"/>
                  </a:lnTo>
                  <a:lnTo>
                    <a:pt x="45489" y="2127"/>
                  </a:lnTo>
                  <a:lnTo>
                    <a:pt x="45687" y="2226"/>
                  </a:lnTo>
                  <a:lnTo>
                    <a:pt x="45885" y="2399"/>
                  </a:lnTo>
                  <a:lnTo>
                    <a:pt x="46034" y="2573"/>
                  </a:lnTo>
                  <a:lnTo>
                    <a:pt x="46133" y="2770"/>
                  </a:lnTo>
                  <a:lnTo>
                    <a:pt x="46207" y="2993"/>
                  </a:lnTo>
                  <a:lnTo>
                    <a:pt x="46232" y="3216"/>
                  </a:lnTo>
                  <a:lnTo>
                    <a:pt x="46207" y="3463"/>
                  </a:lnTo>
                  <a:lnTo>
                    <a:pt x="46133" y="3686"/>
                  </a:lnTo>
                  <a:lnTo>
                    <a:pt x="46034" y="3884"/>
                  </a:lnTo>
                  <a:lnTo>
                    <a:pt x="45885" y="4057"/>
                  </a:lnTo>
                  <a:lnTo>
                    <a:pt x="45687" y="4230"/>
                  </a:lnTo>
                  <a:lnTo>
                    <a:pt x="45489" y="4329"/>
                  </a:lnTo>
                  <a:lnTo>
                    <a:pt x="45267" y="4403"/>
                  </a:lnTo>
                  <a:lnTo>
                    <a:pt x="45044" y="4428"/>
                  </a:lnTo>
                  <a:lnTo>
                    <a:pt x="44822" y="4403"/>
                  </a:lnTo>
                  <a:lnTo>
                    <a:pt x="44599" y="4329"/>
                  </a:lnTo>
                  <a:lnTo>
                    <a:pt x="44376" y="4230"/>
                  </a:lnTo>
                  <a:lnTo>
                    <a:pt x="44203" y="4057"/>
                  </a:lnTo>
                  <a:lnTo>
                    <a:pt x="44055" y="3884"/>
                  </a:lnTo>
                  <a:lnTo>
                    <a:pt x="43931" y="3686"/>
                  </a:lnTo>
                  <a:lnTo>
                    <a:pt x="43882" y="3463"/>
                  </a:lnTo>
                  <a:lnTo>
                    <a:pt x="43857" y="3216"/>
                  </a:lnTo>
                  <a:lnTo>
                    <a:pt x="43882" y="2993"/>
                  </a:lnTo>
                  <a:lnTo>
                    <a:pt x="43931" y="2770"/>
                  </a:lnTo>
                  <a:lnTo>
                    <a:pt x="44055" y="2573"/>
                  </a:lnTo>
                  <a:lnTo>
                    <a:pt x="44203" y="2399"/>
                  </a:lnTo>
                  <a:lnTo>
                    <a:pt x="44376" y="2226"/>
                  </a:lnTo>
                  <a:lnTo>
                    <a:pt x="44599" y="2127"/>
                  </a:lnTo>
                  <a:lnTo>
                    <a:pt x="44822" y="2053"/>
                  </a:lnTo>
                  <a:lnTo>
                    <a:pt x="45044" y="2028"/>
                  </a:lnTo>
                  <a:close/>
                  <a:moveTo>
                    <a:pt x="33319" y="1806"/>
                  </a:moveTo>
                  <a:lnTo>
                    <a:pt x="33591" y="1830"/>
                  </a:lnTo>
                  <a:lnTo>
                    <a:pt x="33864" y="1929"/>
                  </a:lnTo>
                  <a:lnTo>
                    <a:pt x="34111" y="2053"/>
                  </a:lnTo>
                  <a:lnTo>
                    <a:pt x="34210" y="2127"/>
                  </a:lnTo>
                  <a:lnTo>
                    <a:pt x="34334" y="2226"/>
                  </a:lnTo>
                  <a:lnTo>
                    <a:pt x="34432" y="2350"/>
                  </a:lnTo>
                  <a:lnTo>
                    <a:pt x="34507" y="2449"/>
                  </a:lnTo>
                  <a:lnTo>
                    <a:pt x="34655" y="2721"/>
                  </a:lnTo>
                  <a:lnTo>
                    <a:pt x="34729" y="2968"/>
                  </a:lnTo>
                  <a:lnTo>
                    <a:pt x="34754" y="3240"/>
                  </a:lnTo>
                  <a:lnTo>
                    <a:pt x="34729" y="3537"/>
                  </a:lnTo>
                  <a:lnTo>
                    <a:pt x="34655" y="3785"/>
                  </a:lnTo>
                  <a:lnTo>
                    <a:pt x="34507" y="4032"/>
                  </a:lnTo>
                  <a:lnTo>
                    <a:pt x="34432" y="4156"/>
                  </a:lnTo>
                  <a:lnTo>
                    <a:pt x="34334" y="4279"/>
                  </a:lnTo>
                  <a:lnTo>
                    <a:pt x="34210" y="4378"/>
                  </a:lnTo>
                  <a:lnTo>
                    <a:pt x="34111" y="4452"/>
                  </a:lnTo>
                  <a:lnTo>
                    <a:pt x="33864" y="4576"/>
                  </a:lnTo>
                  <a:lnTo>
                    <a:pt x="33591" y="4650"/>
                  </a:lnTo>
                  <a:lnTo>
                    <a:pt x="33319" y="4700"/>
                  </a:lnTo>
                  <a:lnTo>
                    <a:pt x="33047" y="4650"/>
                  </a:lnTo>
                  <a:lnTo>
                    <a:pt x="32775" y="4576"/>
                  </a:lnTo>
                  <a:lnTo>
                    <a:pt x="32528" y="4452"/>
                  </a:lnTo>
                  <a:lnTo>
                    <a:pt x="32404" y="4378"/>
                  </a:lnTo>
                  <a:lnTo>
                    <a:pt x="32305" y="4279"/>
                  </a:lnTo>
                  <a:lnTo>
                    <a:pt x="32206" y="4156"/>
                  </a:lnTo>
                  <a:lnTo>
                    <a:pt x="32107" y="4032"/>
                  </a:lnTo>
                  <a:lnTo>
                    <a:pt x="31984" y="3785"/>
                  </a:lnTo>
                  <a:lnTo>
                    <a:pt x="31909" y="3537"/>
                  </a:lnTo>
                  <a:lnTo>
                    <a:pt x="31885" y="3240"/>
                  </a:lnTo>
                  <a:lnTo>
                    <a:pt x="31909" y="2968"/>
                  </a:lnTo>
                  <a:lnTo>
                    <a:pt x="31984" y="2721"/>
                  </a:lnTo>
                  <a:lnTo>
                    <a:pt x="32107" y="2449"/>
                  </a:lnTo>
                  <a:lnTo>
                    <a:pt x="32206" y="2350"/>
                  </a:lnTo>
                  <a:lnTo>
                    <a:pt x="32305" y="2226"/>
                  </a:lnTo>
                  <a:lnTo>
                    <a:pt x="32404" y="2127"/>
                  </a:lnTo>
                  <a:lnTo>
                    <a:pt x="32528" y="2053"/>
                  </a:lnTo>
                  <a:lnTo>
                    <a:pt x="32775" y="1929"/>
                  </a:lnTo>
                  <a:lnTo>
                    <a:pt x="33047" y="1830"/>
                  </a:lnTo>
                  <a:lnTo>
                    <a:pt x="33319" y="1806"/>
                  </a:lnTo>
                  <a:close/>
                  <a:moveTo>
                    <a:pt x="91647" y="4477"/>
                  </a:moveTo>
                  <a:lnTo>
                    <a:pt x="91696" y="4527"/>
                  </a:lnTo>
                  <a:lnTo>
                    <a:pt x="91746" y="4576"/>
                  </a:lnTo>
                  <a:lnTo>
                    <a:pt x="91746" y="4626"/>
                  </a:lnTo>
                  <a:lnTo>
                    <a:pt x="91746" y="4700"/>
                  </a:lnTo>
                  <a:lnTo>
                    <a:pt x="91696" y="4749"/>
                  </a:lnTo>
                  <a:lnTo>
                    <a:pt x="91647" y="4799"/>
                  </a:lnTo>
                  <a:lnTo>
                    <a:pt x="91523" y="4799"/>
                  </a:lnTo>
                  <a:lnTo>
                    <a:pt x="91474" y="4749"/>
                  </a:lnTo>
                  <a:lnTo>
                    <a:pt x="91424" y="4700"/>
                  </a:lnTo>
                  <a:lnTo>
                    <a:pt x="91424" y="4626"/>
                  </a:lnTo>
                  <a:lnTo>
                    <a:pt x="91424" y="4576"/>
                  </a:lnTo>
                  <a:lnTo>
                    <a:pt x="91474" y="4527"/>
                  </a:lnTo>
                  <a:lnTo>
                    <a:pt x="91523" y="4477"/>
                  </a:lnTo>
                  <a:close/>
                  <a:moveTo>
                    <a:pt x="52069" y="2746"/>
                  </a:moveTo>
                  <a:lnTo>
                    <a:pt x="52267" y="2770"/>
                  </a:lnTo>
                  <a:lnTo>
                    <a:pt x="52440" y="2820"/>
                  </a:lnTo>
                  <a:lnTo>
                    <a:pt x="52638" y="2919"/>
                  </a:lnTo>
                  <a:lnTo>
                    <a:pt x="52787" y="3043"/>
                  </a:lnTo>
                  <a:lnTo>
                    <a:pt x="52935" y="3216"/>
                  </a:lnTo>
                  <a:lnTo>
                    <a:pt x="53009" y="3389"/>
                  </a:lnTo>
                  <a:lnTo>
                    <a:pt x="53083" y="3587"/>
                  </a:lnTo>
                  <a:lnTo>
                    <a:pt x="53108" y="3785"/>
                  </a:lnTo>
                  <a:lnTo>
                    <a:pt x="53083" y="3982"/>
                  </a:lnTo>
                  <a:lnTo>
                    <a:pt x="53009" y="4156"/>
                  </a:lnTo>
                  <a:lnTo>
                    <a:pt x="52935" y="4354"/>
                  </a:lnTo>
                  <a:lnTo>
                    <a:pt x="52787" y="4502"/>
                  </a:lnTo>
                  <a:lnTo>
                    <a:pt x="52638" y="4650"/>
                  </a:lnTo>
                  <a:lnTo>
                    <a:pt x="52440" y="4725"/>
                  </a:lnTo>
                  <a:lnTo>
                    <a:pt x="52267" y="4799"/>
                  </a:lnTo>
                  <a:lnTo>
                    <a:pt x="52069" y="4824"/>
                  </a:lnTo>
                  <a:lnTo>
                    <a:pt x="51871" y="4799"/>
                  </a:lnTo>
                  <a:lnTo>
                    <a:pt x="51673" y="4725"/>
                  </a:lnTo>
                  <a:lnTo>
                    <a:pt x="51500" y="4650"/>
                  </a:lnTo>
                  <a:lnTo>
                    <a:pt x="51327" y="4502"/>
                  </a:lnTo>
                  <a:lnTo>
                    <a:pt x="51203" y="4354"/>
                  </a:lnTo>
                  <a:lnTo>
                    <a:pt x="51105" y="4156"/>
                  </a:lnTo>
                  <a:lnTo>
                    <a:pt x="51055" y="3982"/>
                  </a:lnTo>
                  <a:lnTo>
                    <a:pt x="51030" y="3785"/>
                  </a:lnTo>
                  <a:lnTo>
                    <a:pt x="51055" y="3587"/>
                  </a:lnTo>
                  <a:lnTo>
                    <a:pt x="51105" y="3389"/>
                  </a:lnTo>
                  <a:lnTo>
                    <a:pt x="51203" y="3216"/>
                  </a:lnTo>
                  <a:lnTo>
                    <a:pt x="51327" y="3043"/>
                  </a:lnTo>
                  <a:lnTo>
                    <a:pt x="51500" y="2919"/>
                  </a:lnTo>
                  <a:lnTo>
                    <a:pt x="51673" y="2820"/>
                  </a:lnTo>
                  <a:lnTo>
                    <a:pt x="51871" y="2770"/>
                  </a:lnTo>
                  <a:lnTo>
                    <a:pt x="52069" y="2746"/>
                  </a:lnTo>
                  <a:close/>
                  <a:moveTo>
                    <a:pt x="78091" y="3859"/>
                  </a:moveTo>
                  <a:lnTo>
                    <a:pt x="78190" y="3884"/>
                  </a:lnTo>
                  <a:lnTo>
                    <a:pt x="78289" y="3908"/>
                  </a:lnTo>
                  <a:lnTo>
                    <a:pt x="78388" y="3958"/>
                  </a:lnTo>
                  <a:lnTo>
                    <a:pt x="78463" y="4007"/>
                  </a:lnTo>
                  <a:lnTo>
                    <a:pt x="78537" y="4106"/>
                  </a:lnTo>
                  <a:lnTo>
                    <a:pt x="78586" y="4205"/>
                  </a:lnTo>
                  <a:lnTo>
                    <a:pt x="78611" y="4304"/>
                  </a:lnTo>
                  <a:lnTo>
                    <a:pt x="78611" y="4403"/>
                  </a:lnTo>
                  <a:lnTo>
                    <a:pt x="78611" y="4502"/>
                  </a:lnTo>
                  <a:lnTo>
                    <a:pt x="78586" y="4601"/>
                  </a:lnTo>
                  <a:lnTo>
                    <a:pt x="78537" y="4675"/>
                  </a:lnTo>
                  <a:lnTo>
                    <a:pt x="78463" y="4774"/>
                  </a:lnTo>
                  <a:lnTo>
                    <a:pt x="78388" y="4848"/>
                  </a:lnTo>
                  <a:lnTo>
                    <a:pt x="78289" y="4898"/>
                  </a:lnTo>
                  <a:lnTo>
                    <a:pt x="78190" y="4922"/>
                  </a:lnTo>
                  <a:lnTo>
                    <a:pt x="77993" y="4922"/>
                  </a:lnTo>
                  <a:lnTo>
                    <a:pt x="77894" y="4898"/>
                  </a:lnTo>
                  <a:lnTo>
                    <a:pt x="77795" y="4848"/>
                  </a:lnTo>
                  <a:lnTo>
                    <a:pt x="77720" y="4774"/>
                  </a:lnTo>
                  <a:lnTo>
                    <a:pt x="77646" y="4675"/>
                  </a:lnTo>
                  <a:lnTo>
                    <a:pt x="77597" y="4601"/>
                  </a:lnTo>
                  <a:lnTo>
                    <a:pt x="77572" y="4502"/>
                  </a:lnTo>
                  <a:lnTo>
                    <a:pt x="77547" y="4403"/>
                  </a:lnTo>
                  <a:lnTo>
                    <a:pt x="77572" y="4304"/>
                  </a:lnTo>
                  <a:lnTo>
                    <a:pt x="77597" y="4205"/>
                  </a:lnTo>
                  <a:lnTo>
                    <a:pt x="77646" y="4106"/>
                  </a:lnTo>
                  <a:lnTo>
                    <a:pt x="77720" y="4007"/>
                  </a:lnTo>
                  <a:lnTo>
                    <a:pt x="77795" y="3958"/>
                  </a:lnTo>
                  <a:lnTo>
                    <a:pt x="77894" y="3908"/>
                  </a:lnTo>
                  <a:lnTo>
                    <a:pt x="77993" y="3884"/>
                  </a:lnTo>
                  <a:lnTo>
                    <a:pt x="78091" y="3859"/>
                  </a:lnTo>
                  <a:close/>
                  <a:moveTo>
                    <a:pt x="125362" y="3092"/>
                  </a:moveTo>
                  <a:lnTo>
                    <a:pt x="125535" y="3117"/>
                  </a:lnTo>
                  <a:lnTo>
                    <a:pt x="125733" y="3166"/>
                  </a:lnTo>
                  <a:lnTo>
                    <a:pt x="125881" y="3240"/>
                  </a:lnTo>
                  <a:lnTo>
                    <a:pt x="126030" y="3364"/>
                  </a:lnTo>
                  <a:lnTo>
                    <a:pt x="126153" y="3513"/>
                  </a:lnTo>
                  <a:lnTo>
                    <a:pt x="126252" y="3686"/>
                  </a:lnTo>
                  <a:lnTo>
                    <a:pt x="126302" y="3859"/>
                  </a:lnTo>
                  <a:lnTo>
                    <a:pt x="126302" y="4032"/>
                  </a:lnTo>
                  <a:lnTo>
                    <a:pt x="126302" y="4205"/>
                  </a:lnTo>
                  <a:lnTo>
                    <a:pt x="126252" y="4378"/>
                  </a:lnTo>
                  <a:lnTo>
                    <a:pt x="126153" y="4551"/>
                  </a:lnTo>
                  <a:lnTo>
                    <a:pt x="126030" y="4700"/>
                  </a:lnTo>
                  <a:lnTo>
                    <a:pt x="125881" y="4824"/>
                  </a:lnTo>
                  <a:lnTo>
                    <a:pt x="125733" y="4922"/>
                  </a:lnTo>
                  <a:lnTo>
                    <a:pt x="125535" y="4972"/>
                  </a:lnTo>
                  <a:lnTo>
                    <a:pt x="125189" y="4972"/>
                  </a:lnTo>
                  <a:lnTo>
                    <a:pt x="125016" y="4922"/>
                  </a:lnTo>
                  <a:lnTo>
                    <a:pt x="124842" y="4824"/>
                  </a:lnTo>
                  <a:lnTo>
                    <a:pt x="124694" y="4700"/>
                  </a:lnTo>
                  <a:lnTo>
                    <a:pt x="124570" y="4551"/>
                  </a:lnTo>
                  <a:lnTo>
                    <a:pt x="124496" y="4378"/>
                  </a:lnTo>
                  <a:lnTo>
                    <a:pt x="124447" y="4205"/>
                  </a:lnTo>
                  <a:lnTo>
                    <a:pt x="124422" y="4032"/>
                  </a:lnTo>
                  <a:lnTo>
                    <a:pt x="124447" y="3859"/>
                  </a:lnTo>
                  <a:lnTo>
                    <a:pt x="124496" y="3686"/>
                  </a:lnTo>
                  <a:lnTo>
                    <a:pt x="124570" y="3513"/>
                  </a:lnTo>
                  <a:lnTo>
                    <a:pt x="124694" y="3364"/>
                  </a:lnTo>
                  <a:lnTo>
                    <a:pt x="124842" y="3240"/>
                  </a:lnTo>
                  <a:lnTo>
                    <a:pt x="125016" y="3166"/>
                  </a:lnTo>
                  <a:lnTo>
                    <a:pt x="125189" y="3117"/>
                  </a:lnTo>
                  <a:lnTo>
                    <a:pt x="125362" y="3092"/>
                  </a:lnTo>
                  <a:close/>
                  <a:moveTo>
                    <a:pt x="96817" y="4725"/>
                  </a:moveTo>
                  <a:lnTo>
                    <a:pt x="96866" y="4749"/>
                  </a:lnTo>
                  <a:lnTo>
                    <a:pt x="96916" y="4774"/>
                  </a:lnTo>
                  <a:lnTo>
                    <a:pt x="96965" y="4824"/>
                  </a:lnTo>
                  <a:lnTo>
                    <a:pt x="96965" y="4898"/>
                  </a:lnTo>
                  <a:lnTo>
                    <a:pt x="96965" y="4947"/>
                  </a:lnTo>
                  <a:lnTo>
                    <a:pt x="96916" y="5021"/>
                  </a:lnTo>
                  <a:lnTo>
                    <a:pt x="96866" y="5046"/>
                  </a:lnTo>
                  <a:lnTo>
                    <a:pt x="96817" y="5071"/>
                  </a:lnTo>
                  <a:lnTo>
                    <a:pt x="96742" y="5046"/>
                  </a:lnTo>
                  <a:lnTo>
                    <a:pt x="96693" y="5021"/>
                  </a:lnTo>
                  <a:lnTo>
                    <a:pt x="96643" y="4947"/>
                  </a:lnTo>
                  <a:lnTo>
                    <a:pt x="96643" y="4898"/>
                  </a:lnTo>
                  <a:lnTo>
                    <a:pt x="96643" y="4824"/>
                  </a:lnTo>
                  <a:lnTo>
                    <a:pt x="96693" y="4774"/>
                  </a:lnTo>
                  <a:lnTo>
                    <a:pt x="96742" y="4749"/>
                  </a:lnTo>
                  <a:lnTo>
                    <a:pt x="96817" y="4725"/>
                  </a:lnTo>
                  <a:close/>
                  <a:moveTo>
                    <a:pt x="101418" y="4700"/>
                  </a:moveTo>
                  <a:lnTo>
                    <a:pt x="101541" y="4725"/>
                  </a:lnTo>
                  <a:lnTo>
                    <a:pt x="101640" y="4799"/>
                  </a:lnTo>
                  <a:lnTo>
                    <a:pt x="101714" y="4898"/>
                  </a:lnTo>
                  <a:lnTo>
                    <a:pt x="101714" y="5021"/>
                  </a:lnTo>
                  <a:lnTo>
                    <a:pt x="101714" y="5145"/>
                  </a:lnTo>
                  <a:lnTo>
                    <a:pt x="101640" y="5244"/>
                  </a:lnTo>
                  <a:lnTo>
                    <a:pt x="101541" y="5318"/>
                  </a:lnTo>
                  <a:lnTo>
                    <a:pt x="101294" y="5318"/>
                  </a:lnTo>
                  <a:lnTo>
                    <a:pt x="101195" y="5244"/>
                  </a:lnTo>
                  <a:lnTo>
                    <a:pt x="101121" y="5145"/>
                  </a:lnTo>
                  <a:lnTo>
                    <a:pt x="101096" y="5021"/>
                  </a:lnTo>
                  <a:lnTo>
                    <a:pt x="101121" y="4898"/>
                  </a:lnTo>
                  <a:lnTo>
                    <a:pt x="101195" y="4799"/>
                  </a:lnTo>
                  <a:lnTo>
                    <a:pt x="101294" y="4725"/>
                  </a:lnTo>
                  <a:lnTo>
                    <a:pt x="101418" y="4700"/>
                  </a:lnTo>
                  <a:close/>
                  <a:moveTo>
                    <a:pt x="86403" y="4725"/>
                  </a:moveTo>
                  <a:lnTo>
                    <a:pt x="86502" y="4749"/>
                  </a:lnTo>
                  <a:lnTo>
                    <a:pt x="86601" y="4824"/>
                  </a:lnTo>
                  <a:lnTo>
                    <a:pt x="86675" y="4922"/>
                  </a:lnTo>
                  <a:lnTo>
                    <a:pt x="86700" y="5046"/>
                  </a:lnTo>
                  <a:lnTo>
                    <a:pt x="86675" y="5145"/>
                  </a:lnTo>
                  <a:lnTo>
                    <a:pt x="86601" y="5244"/>
                  </a:lnTo>
                  <a:lnTo>
                    <a:pt x="86502" y="5318"/>
                  </a:lnTo>
                  <a:lnTo>
                    <a:pt x="86403" y="5343"/>
                  </a:lnTo>
                  <a:lnTo>
                    <a:pt x="86279" y="5318"/>
                  </a:lnTo>
                  <a:lnTo>
                    <a:pt x="86180" y="5244"/>
                  </a:lnTo>
                  <a:lnTo>
                    <a:pt x="86106" y="5145"/>
                  </a:lnTo>
                  <a:lnTo>
                    <a:pt x="86106" y="5046"/>
                  </a:lnTo>
                  <a:lnTo>
                    <a:pt x="86106" y="4922"/>
                  </a:lnTo>
                  <a:lnTo>
                    <a:pt x="86180" y="4824"/>
                  </a:lnTo>
                  <a:lnTo>
                    <a:pt x="86279" y="4749"/>
                  </a:lnTo>
                  <a:lnTo>
                    <a:pt x="86403" y="4725"/>
                  </a:lnTo>
                  <a:close/>
                  <a:moveTo>
                    <a:pt x="105870" y="4675"/>
                  </a:moveTo>
                  <a:lnTo>
                    <a:pt x="105969" y="4700"/>
                  </a:lnTo>
                  <a:lnTo>
                    <a:pt x="106043" y="4749"/>
                  </a:lnTo>
                  <a:lnTo>
                    <a:pt x="106117" y="4799"/>
                  </a:lnTo>
                  <a:lnTo>
                    <a:pt x="106167" y="4873"/>
                  </a:lnTo>
                  <a:lnTo>
                    <a:pt x="106216" y="4947"/>
                  </a:lnTo>
                  <a:lnTo>
                    <a:pt x="106241" y="5021"/>
                  </a:lnTo>
                  <a:lnTo>
                    <a:pt x="106241" y="5120"/>
                  </a:lnTo>
                  <a:lnTo>
                    <a:pt x="106241" y="5195"/>
                  </a:lnTo>
                  <a:lnTo>
                    <a:pt x="106216" y="5269"/>
                  </a:lnTo>
                  <a:lnTo>
                    <a:pt x="106167" y="5368"/>
                  </a:lnTo>
                  <a:lnTo>
                    <a:pt x="106117" y="5417"/>
                  </a:lnTo>
                  <a:lnTo>
                    <a:pt x="106043" y="5491"/>
                  </a:lnTo>
                  <a:lnTo>
                    <a:pt x="105969" y="5516"/>
                  </a:lnTo>
                  <a:lnTo>
                    <a:pt x="105870" y="5541"/>
                  </a:lnTo>
                  <a:lnTo>
                    <a:pt x="105796" y="5566"/>
                  </a:lnTo>
                  <a:lnTo>
                    <a:pt x="105722" y="5541"/>
                  </a:lnTo>
                  <a:lnTo>
                    <a:pt x="105623" y="5516"/>
                  </a:lnTo>
                  <a:lnTo>
                    <a:pt x="105548" y="5491"/>
                  </a:lnTo>
                  <a:lnTo>
                    <a:pt x="105474" y="5417"/>
                  </a:lnTo>
                  <a:lnTo>
                    <a:pt x="105425" y="5368"/>
                  </a:lnTo>
                  <a:lnTo>
                    <a:pt x="105375" y="5269"/>
                  </a:lnTo>
                  <a:lnTo>
                    <a:pt x="105351" y="5195"/>
                  </a:lnTo>
                  <a:lnTo>
                    <a:pt x="105351" y="5120"/>
                  </a:lnTo>
                  <a:lnTo>
                    <a:pt x="105351" y="5021"/>
                  </a:lnTo>
                  <a:lnTo>
                    <a:pt x="105375" y="4947"/>
                  </a:lnTo>
                  <a:lnTo>
                    <a:pt x="105425" y="4873"/>
                  </a:lnTo>
                  <a:lnTo>
                    <a:pt x="105474" y="4799"/>
                  </a:lnTo>
                  <a:lnTo>
                    <a:pt x="105548" y="4749"/>
                  </a:lnTo>
                  <a:lnTo>
                    <a:pt x="105623" y="4700"/>
                  </a:lnTo>
                  <a:lnTo>
                    <a:pt x="105722" y="4675"/>
                  </a:lnTo>
                  <a:close/>
                  <a:moveTo>
                    <a:pt x="66095" y="4378"/>
                  </a:moveTo>
                  <a:lnTo>
                    <a:pt x="66243" y="4428"/>
                  </a:lnTo>
                  <a:lnTo>
                    <a:pt x="66367" y="4502"/>
                  </a:lnTo>
                  <a:lnTo>
                    <a:pt x="66490" y="4601"/>
                  </a:lnTo>
                  <a:lnTo>
                    <a:pt x="66565" y="4700"/>
                  </a:lnTo>
                  <a:lnTo>
                    <a:pt x="66639" y="4848"/>
                  </a:lnTo>
                  <a:lnTo>
                    <a:pt x="66688" y="4972"/>
                  </a:lnTo>
                  <a:lnTo>
                    <a:pt x="66688" y="5120"/>
                  </a:lnTo>
                  <a:lnTo>
                    <a:pt x="66688" y="5269"/>
                  </a:lnTo>
                  <a:lnTo>
                    <a:pt x="66639" y="5392"/>
                  </a:lnTo>
                  <a:lnTo>
                    <a:pt x="66565" y="5516"/>
                  </a:lnTo>
                  <a:lnTo>
                    <a:pt x="66490" y="5640"/>
                  </a:lnTo>
                  <a:lnTo>
                    <a:pt x="66367" y="5739"/>
                  </a:lnTo>
                  <a:lnTo>
                    <a:pt x="66243" y="5813"/>
                  </a:lnTo>
                  <a:lnTo>
                    <a:pt x="66095" y="5838"/>
                  </a:lnTo>
                  <a:lnTo>
                    <a:pt x="65946" y="5862"/>
                  </a:lnTo>
                  <a:lnTo>
                    <a:pt x="65798" y="5838"/>
                  </a:lnTo>
                  <a:lnTo>
                    <a:pt x="65674" y="5813"/>
                  </a:lnTo>
                  <a:lnTo>
                    <a:pt x="65550" y="5739"/>
                  </a:lnTo>
                  <a:lnTo>
                    <a:pt x="65427" y="5640"/>
                  </a:lnTo>
                  <a:lnTo>
                    <a:pt x="65328" y="5516"/>
                  </a:lnTo>
                  <a:lnTo>
                    <a:pt x="65254" y="5392"/>
                  </a:lnTo>
                  <a:lnTo>
                    <a:pt x="65229" y="5269"/>
                  </a:lnTo>
                  <a:lnTo>
                    <a:pt x="65204" y="5120"/>
                  </a:lnTo>
                  <a:lnTo>
                    <a:pt x="65229" y="4972"/>
                  </a:lnTo>
                  <a:lnTo>
                    <a:pt x="65254" y="4848"/>
                  </a:lnTo>
                  <a:lnTo>
                    <a:pt x="65328" y="4700"/>
                  </a:lnTo>
                  <a:lnTo>
                    <a:pt x="65427" y="4601"/>
                  </a:lnTo>
                  <a:lnTo>
                    <a:pt x="65550" y="4502"/>
                  </a:lnTo>
                  <a:lnTo>
                    <a:pt x="65674" y="4428"/>
                  </a:lnTo>
                  <a:lnTo>
                    <a:pt x="65798" y="4378"/>
                  </a:lnTo>
                  <a:close/>
                  <a:moveTo>
                    <a:pt x="27358" y="2845"/>
                  </a:moveTo>
                  <a:lnTo>
                    <a:pt x="27630" y="2869"/>
                  </a:lnTo>
                  <a:lnTo>
                    <a:pt x="27927" y="2944"/>
                  </a:lnTo>
                  <a:lnTo>
                    <a:pt x="28075" y="3018"/>
                  </a:lnTo>
                  <a:lnTo>
                    <a:pt x="28199" y="3092"/>
                  </a:lnTo>
                  <a:lnTo>
                    <a:pt x="28323" y="3191"/>
                  </a:lnTo>
                  <a:lnTo>
                    <a:pt x="28446" y="3290"/>
                  </a:lnTo>
                  <a:lnTo>
                    <a:pt x="28545" y="3414"/>
                  </a:lnTo>
                  <a:lnTo>
                    <a:pt x="28644" y="3537"/>
                  </a:lnTo>
                  <a:lnTo>
                    <a:pt x="28718" y="3661"/>
                  </a:lnTo>
                  <a:lnTo>
                    <a:pt x="28768" y="3809"/>
                  </a:lnTo>
                  <a:lnTo>
                    <a:pt x="28867" y="4081"/>
                  </a:lnTo>
                  <a:lnTo>
                    <a:pt x="28892" y="4378"/>
                  </a:lnTo>
                  <a:lnTo>
                    <a:pt x="28867" y="4675"/>
                  </a:lnTo>
                  <a:lnTo>
                    <a:pt x="28768" y="4972"/>
                  </a:lnTo>
                  <a:lnTo>
                    <a:pt x="28718" y="5096"/>
                  </a:lnTo>
                  <a:lnTo>
                    <a:pt x="28644" y="5244"/>
                  </a:lnTo>
                  <a:lnTo>
                    <a:pt x="28545" y="5368"/>
                  </a:lnTo>
                  <a:lnTo>
                    <a:pt x="28446" y="5467"/>
                  </a:lnTo>
                  <a:lnTo>
                    <a:pt x="28323" y="5590"/>
                  </a:lnTo>
                  <a:lnTo>
                    <a:pt x="28199" y="5665"/>
                  </a:lnTo>
                  <a:lnTo>
                    <a:pt x="28075" y="5763"/>
                  </a:lnTo>
                  <a:lnTo>
                    <a:pt x="27927" y="5813"/>
                  </a:lnTo>
                  <a:lnTo>
                    <a:pt x="27630" y="5912"/>
                  </a:lnTo>
                  <a:lnTo>
                    <a:pt x="27358" y="5937"/>
                  </a:lnTo>
                  <a:lnTo>
                    <a:pt x="27061" y="5912"/>
                  </a:lnTo>
                  <a:lnTo>
                    <a:pt x="26764" y="5813"/>
                  </a:lnTo>
                  <a:lnTo>
                    <a:pt x="26616" y="5763"/>
                  </a:lnTo>
                  <a:lnTo>
                    <a:pt x="26492" y="5665"/>
                  </a:lnTo>
                  <a:lnTo>
                    <a:pt x="26369" y="5590"/>
                  </a:lnTo>
                  <a:lnTo>
                    <a:pt x="26245" y="5467"/>
                  </a:lnTo>
                  <a:lnTo>
                    <a:pt x="26146" y="5368"/>
                  </a:lnTo>
                  <a:lnTo>
                    <a:pt x="26047" y="5244"/>
                  </a:lnTo>
                  <a:lnTo>
                    <a:pt x="25973" y="5096"/>
                  </a:lnTo>
                  <a:lnTo>
                    <a:pt x="25923" y="4972"/>
                  </a:lnTo>
                  <a:lnTo>
                    <a:pt x="25824" y="4675"/>
                  </a:lnTo>
                  <a:lnTo>
                    <a:pt x="25800" y="4378"/>
                  </a:lnTo>
                  <a:lnTo>
                    <a:pt x="25824" y="4081"/>
                  </a:lnTo>
                  <a:lnTo>
                    <a:pt x="25923" y="3809"/>
                  </a:lnTo>
                  <a:lnTo>
                    <a:pt x="25973" y="3661"/>
                  </a:lnTo>
                  <a:lnTo>
                    <a:pt x="26047" y="3537"/>
                  </a:lnTo>
                  <a:lnTo>
                    <a:pt x="26146" y="3414"/>
                  </a:lnTo>
                  <a:lnTo>
                    <a:pt x="26245" y="3290"/>
                  </a:lnTo>
                  <a:lnTo>
                    <a:pt x="26369" y="3191"/>
                  </a:lnTo>
                  <a:lnTo>
                    <a:pt x="26492" y="3092"/>
                  </a:lnTo>
                  <a:lnTo>
                    <a:pt x="26616" y="3018"/>
                  </a:lnTo>
                  <a:lnTo>
                    <a:pt x="26764" y="2944"/>
                  </a:lnTo>
                  <a:lnTo>
                    <a:pt x="27061" y="2869"/>
                  </a:lnTo>
                  <a:lnTo>
                    <a:pt x="27358" y="2845"/>
                  </a:lnTo>
                  <a:close/>
                  <a:moveTo>
                    <a:pt x="62656" y="4304"/>
                  </a:moveTo>
                  <a:lnTo>
                    <a:pt x="62805" y="4329"/>
                  </a:lnTo>
                  <a:lnTo>
                    <a:pt x="62953" y="4378"/>
                  </a:lnTo>
                  <a:lnTo>
                    <a:pt x="63101" y="4452"/>
                  </a:lnTo>
                  <a:lnTo>
                    <a:pt x="63225" y="4551"/>
                  </a:lnTo>
                  <a:lnTo>
                    <a:pt x="63324" y="4675"/>
                  </a:lnTo>
                  <a:lnTo>
                    <a:pt x="63398" y="4824"/>
                  </a:lnTo>
                  <a:lnTo>
                    <a:pt x="63448" y="4972"/>
                  </a:lnTo>
                  <a:lnTo>
                    <a:pt x="63448" y="5120"/>
                  </a:lnTo>
                  <a:lnTo>
                    <a:pt x="63448" y="5269"/>
                  </a:lnTo>
                  <a:lnTo>
                    <a:pt x="63398" y="5417"/>
                  </a:lnTo>
                  <a:lnTo>
                    <a:pt x="63324" y="5566"/>
                  </a:lnTo>
                  <a:lnTo>
                    <a:pt x="63225" y="5689"/>
                  </a:lnTo>
                  <a:lnTo>
                    <a:pt x="63101" y="5788"/>
                  </a:lnTo>
                  <a:lnTo>
                    <a:pt x="62953" y="5862"/>
                  </a:lnTo>
                  <a:lnTo>
                    <a:pt x="62805" y="5912"/>
                  </a:lnTo>
                  <a:lnTo>
                    <a:pt x="62656" y="5937"/>
                  </a:lnTo>
                  <a:lnTo>
                    <a:pt x="62508" y="5912"/>
                  </a:lnTo>
                  <a:lnTo>
                    <a:pt x="62359" y="5862"/>
                  </a:lnTo>
                  <a:lnTo>
                    <a:pt x="62211" y="5788"/>
                  </a:lnTo>
                  <a:lnTo>
                    <a:pt x="62087" y="5689"/>
                  </a:lnTo>
                  <a:lnTo>
                    <a:pt x="61988" y="5566"/>
                  </a:lnTo>
                  <a:lnTo>
                    <a:pt x="61914" y="5417"/>
                  </a:lnTo>
                  <a:lnTo>
                    <a:pt x="61865" y="5269"/>
                  </a:lnTo>
                  <a:lnTo>
                    <a:pt x="61840" y="5120"/>
                  </a:lnTo>
                  <a:lnTo>
                    <a:pt x="61865" y="4972"/>
                  </a:lnTo>
                  <a:lnTo>
                    <a:pt x="61914" y="4824"/>
                  </a:lnTo>
                  <a:lnTo>
                    <a:pt x="61988" y="4675"/>
                  </a:lnTo>
                  <a:lnTo>
                    <a:pt x="62087" y="4551"/>
                  </a:lnTo>
                  <a:lnTo>
                    <a:pt x="62211" y="4452"/>
                  </a:lnTo>
                  <a:lnTo>
                    <a:pt x="62359" y="4378"/>
                  </a:lnTo>
                  <a:lnTo>
                    <a:pt x="62508" y="4329"/>
                  </a:lnTo>
                  <a:lnTo>
                    <a:pt x="62656" y="4304"/>
                  </a:lnTo>
                  <a:close/>
                  <a:moveTo>
                    <a:pt x="37005" y="3315"/>
                  </a:moveTo>
                  <a:lnTo>
                    <a:pt x="37252" y="3339"/>
                  </a:lnTo>
                  <a:lnTo>
                    <a:pt x="37500" y="3414"/>
                  </a:lnTo>
                  <a:lnTo>
                    <a:pt x="37747" y="3537"/>
                  </a:lnTo>
                  <a:lnTo>
                    <a:pt x="37945" y="3710"/>
                  </a:lnTo>
                  <a:lnTo>
                    <a:pt x="38118" y="3908"/>
                  </a:lnTo>
                  <a:lnTo>
                    <a:pt x="38242" y="4156"/>
                  </a:lnTo>
                  <a:lnTo>
                    <a:pt x="38316" y="4403"/>
                  </a:lnTo>
                  <a:lnTo>
                    <a:pt x="38341" y="4650"/>
                  </a:lnTo>
                  <a:lnTo>
                    <a:pt x="38316" y="4898"/>
                  </a:lnTo>
                  <a:lnTo>
                    <a:pt x="38242" y="5145"/>
                  </a:lnTo>
                  <a:lnTo>
                    <a:pt x="38118" y="5368"/>
                  </a:lnTo>
                  <a:lnTo>
                    <a:pt x="37945" y="5590"/>
                  </a:lnTo>
                  <a:lnTo>
                    <a:pt x="37747" y="5763"/>
                  </a:lnTo>
                  <a:lnTo>
                    <a:pt x="37500" y="5862"/>
                  </a:lnTo>
                  <a:lnTo>
                    <a:pt x="37252" y="5937"/>
                  </a:lnTo>
                  <a:lnTo>
                    <a:pt x="37005" y="5961"/>
                  </a:lnTo>
                  <a:lnTo>
                    <a:pt x="36758" y="5937"/>
                  </a:lnTo>
                  <a:lnTo>
                    <a:pt x="36510" y="5862"/>
                  </a:lnTo>
                  <a:lnTo>
                    <a:pt x="36288" y="5763"/>
                  </a:lnTo>
                  <a:lnTo>
                    <a:pt x="36065" y="5590"/>
                  </a:lnTo>
                  <a:lnTo>
                    <a:pt x="35892" y="5368"/>
                  </a:lnTo>
                  <a:lnTo>
                    <a:pt x="35768" y="5145"/>
                  </a:lnTo>
                  <a:lnTo>
                    <a:pt x="35719" y="4898"/>
                  </a:lnTo>
                  <a:lnTo>
                    <a:pt x="35694" y="4650"/>
                  </a:lnTo>
                  <a:lnTo>
                    <a:pt x="35719" y="4403"/>
                  </a:lnTo>
                  <a:lnTo>
                    <a:pt x="35768" y="4156"/>
                  </a:lnTo>
                  <a:lnTo>
                    <a:pt x="35892" y="3908"/>
                  </a:lnTo>
                  <a:lnTo>
                    <a:pt x="36065" y="3710"/>
                  </a:lnTo>
                  <a:lnTo>
                    <a:pt x="36288" y="3537"/>
                  </a:lnTo>
                  <a:lnTo>
                    <a:pt x="36510" y="3414"/>
                  </a:lnTo>
                  <a:lnTo>
                    <a:pt x="36758" y="3339"/>
                  </a:lnTo>
                  <a:lnTo>
                    <a:pt x="37005" y="3315"/>
                  </a:lnTo>
                  <a:close/>
                  <a:moveTo>
                    <a:pt x="110174" y="4848"/>
                  </a:moveTo>
                  <a:lnTo>
                    <a:pt x="110298" y="4873"/>
                  </a:lnTo>
                  <a:lnTo>
                    <a:pt x="110397" y="4898"/>
                  </a:lnTo>
                  <a:lnTo>
                    <a:pt x="110496" y="4947"/>
                  </a:lnTo>
                  <a:lnTo>
                    <a:pt x="110595" y="5021"/>
                  </a:lnTo>
                  <a:lnTo>
                    <a:pt x="110669" y="5120"/>
                  </a:lnTo>
                  <a:lnTo>
                    <a:pt x="110718" y="5219"/>
                  </a:lnTo>
                  <a:lnTo>
                    <a:pt x="110743" y="5318"/>
                  </a:lnTo>
                  <a:lnTo>
                    <a:pt x="110743" y="5442"/>
                  </a:lnTo>
                  <a:lnTo>
                    <a:pt x="110743" y="5541"/>
                  </a:lnTo>
                  <a:lnTo>
                    <a:pt x="110718" y="5665"/>
                  </a:lnTo>
                  <a:lnTo>
                    <a:pt x="110669" y="5763"/>
                  </a:lnTo>
                  <a:lnTo>
                    <a:pt x="110595" y="5838"/>
                  </a:lnTo>
                  <a:lnTo>
                    <a:pt x="110496" y="5912"/>
                  </a:lnTo>
                  <a:lnTo>
                    <a:pt x="110397" y="5961"/>
                  </a:lnTo>
                  <a:lnTo>
                    <a:pt x="110298" y="6011"/>
                  </a:lnTo>
                  <a:lnTo>
                    <a:pt x="110075" y="6011"/>
                  </a:lnTo>
                  <a:lnTo>
                    <a:pt x="109951" y="5961"/>
                  </a:lnTo>
                  <a:lnTo>
                    <a:pt x="109852" y="5912"/>
                  </a:lnTo>
                  <a:lnTo>
                    <a:pt x="109778" y="5838"/>
                  </a:lnTo>
                  <a:lnTo>
                    <a:pt x="109704" y="5763"/>
                  </a:lnTo>
                  <a:lnTo>
                    <a:pt x="109630" y="5665"/>
                  </a:lnTo>
                  <a:lnTo>
                    <a:pt x="109605" y="5541"/>
                  </a:lnTo>
                  <a:lnTo>
                    <a:pt x="109605" y="5442"/>
                  </a:lnTo>
                  <a:lnTo>
                    <a:pt x="109605" y="5318"/>
                  </a:lnTo>
                  <a:lnTo>
                    <a:pt x="109630" y="5219"/>
                  </a:lnTo>
                  <a:lnTo>
                    <a:pt x="109704" y="5120"/>
                  </a:lnTo>
                  <a:lnTo>
                    <a:pt x="109778" y="5021"/>
                  </a:lnTo>
                  <a:lnTo>
                    <a:pt x="109852" y="4947"/>
                  </a:lnTo>
                  <a:lnTo>
                    <a:pt x="109951" y="4898"/>
                  </a:lnTo>
                  <a:lnTo>
                    <a:pt x="110075" y="4873"/>
                  </a:lnTo>
                  <a:lnTo>
                    <a:pt x="110174" y="4848"/>
                  </a:lnTo>
                  <a:close/>
                  <a:moveTo>
                    <a:pt x="69236" y="4774"/>
                  </a:moveTo>
                  <a:lnTo>
                    <a:pt x="69360" y="4799"/>
                  </a:lnTo>
                  <a:lnTo>
                    <a:pt x="69483" y="4824"/>
                  </a:lnTo>
                  <a:lnTo>
                    <a:pt x="69607" y="4898"/>
                  </a:lnTo>
                  <a:lnTo>
                    <a:pt x="69706" y="4972"/>
                  </a:lnTo>
                  <a:lnTo>
                    <a:pt x="69805" y="5096"/>
                  </a:lnTo>
                  <a:lnTo>
                    <a:pt x="69854" y="5195"/>
                  </a:lnTo>
                  <a:lnTo>
                    <a:pt x="69904" y="5343"/>
                  </a:lnTo>
                  <a:lnTo>
                    <a:pt x="69904" y="5467"/>
                  </a:lnTo>
                  <a:lnTo>
                    <a:pt x="69904" y="5590"/>
                  </a:lnTo>
                  <a:lnTo>
                    <a:pt x="69854" y="5714"/>
                  </a:lnTo>
                  <a:lnTo>
                    <a:pt x="69805" y="5838"/>
                  </a:lnTo>
                  <a:lnTo>
                    <a:pt x="69706" y="5937"/>
                  </a:lnTo>
                  <a:lnTo>
                    <a:pt x="69607" y="6036"/>
                  </a:lnTo>
                  <a:lnTo>
                    <a:pt x="69483" y="6085"/>
                  </a:lnTo>
                  <a:lnTo>
                    <a:pt x="69360" y="6135"/>
                  </a:lnTo>
                  <a:lnTo>
                    <a:pt x="69112" y="6135"/>
                  </a:lnTo>
                  <a:lnTo>
                    <a:pt x="68964" y="6085"/>
                  </a:lnTo>
                  <a:lnTo>
                    <a:pt x="68865" y="6036"/>
                  </a:lnTo>
                  <a:lnTo>
                    <a:pt x="68741" y="5937"/>
                  </a:lnTo>
                  <a:lnTo>
                    <a:pt x="68667" y="5838"/>
                  </a:lnTo>
                  <a:lnTo>
                    <a:pt x="68593" y="5714"/>
                  </a:lnTo>
                  <a:lnTo>
                    <a:pt x="68568" y="5590"/>
                  </a:lnTo>
                  <a:lnTo>
                    <a:pt x="68543" y="5467"/>
                  </a:lnTo>
                  <a:lnTo>
                    <a:pt x="68568" y="5343"/>
                  </a:lnTo>
                  <a:lnTo>
                    <a:pt x="68593" y="5195"/>
                  </a:lnTo>
                  <a:lnTo>
                    <a:pt x="68667" y="5096"/>
                  </a:lnTo>
                  <a:lnTo>
                    <a:pt x="68741" y="4972"/>
                  </a:lnTo>
                  <a:lnTo>
                    <a:pt x="68865" y="4898"/>
                  </a:lnTo>
                  <a:lnTo>
                    <a:pt x="68964" y="4824"/>
                  </a:lnTo>
                  <a:lnTo>
                    <a:pt x="69112" y="4799"/>
                  </a:lnTo>
                  <a:lnTo>
                    <a:pt x="69236" y="4774"/>
                  </a:lnTo>
                  <a:close/>
                  <a:moveTo>
                    <a:pt x="49200" y="4032"/>
                  </a:moveTo>
                  <a:lnTo>
                    <a:pt x="49398" y="4106"/>
                  </a:lnTo>
                  <a:lnTo>
                    <a:pt x="49596" y="4205"/>
                  </a:lnTo>
                  <a:lnTo>
                    <a:pt x="49744" y="4329"/>
                  </a:lnTo>
                  <a:lnTo>
                    <a:pt x="49892" y="4502"/>
                  </a:lnTo>
                  <a:lnTo>
                    <a:pt x="49991" y="4675"/>
                  </a:lnTo>
                  <a:lnTo>
                    <a:pt x="50041" y="4873"/>
                  </a:lnTo>
                  <a:lnTo>
                    <a:pt x="50066" y="5096"/>
                  </a:lnTo>
                  <a:lnTo>
                    <a:pt x="50041" y="5293"/>
                  </a:lnTo>
                  <a:lnTo>
                    <a:pt x="49991" y="5491"/>
                  </a:lnTo>
                  <a:lnTo>
                    <a:pt x="49892" y="5665"/>
                  </a:lnTo>
                  <a:lnTo>
                    <a:pt x="49744" y="5838"/>
                  </a:lnTo>
                  <a:lnTo>
                    <a:pt x="49596" y="5986"/>
                  </a:lnTo>
                  <a:lnTo>
                    <a:pt x="49398" y="6085"/>
                  </a:lnTo>
                  <a:lnTo>
                    <a:pt x="49200" y="6135"/>
                  </a:lnTo>
                  <a:lnTo>
                    <a:pt x="49002" y="6159"/>
                  </a:lnTo>
                  <a:lnTo>
                    <a:pt x="48804" y="6135"/>
                  </a:lnTo>
                  <a:lnTo>
                    <a:pt x="48606" y="6085"/>
                  </a:lnTo>
                  <a:lnTo>
                    <a:pt x="48408" y="5986"/>
                  </a:lnTo>
                  <a:lnTo>
                    <a:pt x="48235" y="5838"/>
                  </a:lnTo>
                  <a:lnTo>
                    <a:pt x="48111" y="5665"/>
                  </a:lnTo>
                  <a:lnTo>
                    <a:pt x="48013" y="5491"/>
                  </a:lnTo>
                  <a:lnTo>
                    <a:pt x="47938" y="5293"/>
                  </a:lnTo>
                  <a:lnTo>
                    <a:pt x="47938" y="5096"/>
                  </a:lnTo>
                  <a:lnTo>
                    <a:pt x="47938" y="4873"/>
                  </a:lnTo>
                  <a:lnTo>
                    <a:pt x="48013" y="4675"/>
                  </a:lnTo>
                  <a:lnTo>
                    <a:pt x="48111" y="4502"/>
                  </a:lnTo>
                  <a:lnTo>
                    <a:pt x="48235" y="4329"/>
                  </a:lnTo>
                  <a:lnTo>
                    <a:pt x="48408" y="4205"/>
                  </a:lnTo>
                  <a:lnTo>
                    <a:pt x="48606" y="4106"/>
                  </a:lnTo>
                  <a:lnTo>
                    <a:pt x="48804" y="4032"/>
                  </a:lnTo>
                  <a:close/>
                  <a:moveTo>
                    <a:pt x="42200" y="3834"/>
                  </a:moveTo>
                  <a:lnTo>
                    <a:pt x="42447" y="3859"/>
                  </a:lnTo>
                  <a:lnTo>
                    <a:pt x="42670" y="3908"/>
                  </a:lnTo>
                  <a:lnTo>
                    <a:pt x="42867" y="4032"/>
                  </a:lnTo>
                  <a:lnTo>
                    <a:pt x="43065" y="4180"/>
                  </a:lnTo>
                  <a:lnTo>
                    <a:pt x="43214" y="4378"/>
                  </a:lnTo>
                  <a:lnTo>
                    <a:pt x="43337" y="4576"/>
                  </a:lnTo>
                  <a:lnTo>
                    <a:pt x="43387" y="4799"/>
                  </a:lnTo>
                  <a:lnTo>
                    <a:pt x="43412" y="5046"/>
                  </a:lnTo>
                  <a:lnTo>
                    <a:pt x="43387" y="5269"/>
                  </a:lnTo>
                  <a:lnTo>
                    <a:pt x="43337" y="5491"/>
                  </a:lnTo>
                  <a:lnTo>
                    <a:pt x="43214" y="5689"/>
                  </a:lnTo>
                  <a:lnTo>
                    <a:pt x="43065" y="5887"/>
                  </a:lnTo>
                  <a:lnTo>
                    <a:pt x="42867" y="6036"/>
                  </a:lnTo>
                  <a:lnTo>
                    <a:pt x="42670" y="6159"/>
                  </a:lnTo>
                  <a:lnTo>
                    <a:pt x="42447" y="6233"/>
                  </a:lnTo>
                  <a:lnTo>
                    <a:pt x="41977" y="6233"/>
                  </a:lnTo>
                  <a:lnTo>
                    <a:pt x="41754" y="6159"/>
                  </a:lnTo>
                  <a:lnTo>
                    <a:pt x="41532" y="6036"/>
                  </a:lnTo>
                  <a:lnTo>
                    <a:pt x="41359" y="5887"/>
                  </a:lnTo>
                  <a:lnTo>
                    <a:pt x="41210" y="5689"/>
                  </a:lnTo>
                  <a:lnTo>
                    <a:pt x="41086" y="5491"/>
                  </a:lnTo>
                  <a:lnTo>
                    <a:pt x="41012" y="5269"/>
                  </a:lnTo>
                  <a:lnTo>
                    <a:pt x="41012" y="5046"/>
                  </a:lnTo>
                  <a:lnTo>
                    <a:pt x="41012" y="4799"/>
                  </a:lnTo>
                  <a:lnTo>
                    <a:pt x="41086" y="4576"/>
                  </a:lnTo>
                  <a:lnTo>
                    <a:pt x="41210" y="4378"/>
                  </a:lnTo>
                  <a:lnTo>
                    <a:pt x="41359" y="4180"/>
                  </a:lnTo>
                  <a:lnTo>
                    <a:pt x="41532" y="4032"/>
                  </a:lnTo>
                  <a:lnTo>
                    <a:pt x="41754" y="3908"/>
                  </a:lnTo>
                  <a:lnTo>
                    <a:pt x="41977" y="3859"/>
                  </a:lnTo>
                  <a:lnTo>
                    <a:pt x="42200" y="3834"/>
                  </a:lnTo>
                  <a:close/>
                  <a:moveTo>
                    <a:pt x="81159" y="5442"/>
                  </a:moveTo>
                  <a:lnTo>
                    <a:pt x="81233" y="5467"/>
                  </a:lnTo>
                  <a:lnTo>
                    <a:pt x="81307" y="5491"/>
                  </a:lnTo>
                  <a:lnTo>
                    <a:pt x="81381" y="5566"/>
                  </a:lnTo>
                  <a:lnTo>
                    <a:pt x="81431" y="5615"/>
                  </a:lnTo>
                  <a:lnTo>
                    <a:pt x="81480" y="5689"/>
                  </a:lnTo>
                  <a:lnTo>
                    <a:pt x="81505" y="5763"/>
                  </a:lnTo>
                  <a:lnTo>
                    <a:pt x="81505" y="5862"/>
                  </a:lnTo>
                  <a:lnTo>
                    <a:pt x="81505" y="5937"/>
                  </a:lnTo>
                  <a:lnTo>
                    <a:pt x="81480" y="6011"/>
                  </a:lnTo>
                  <a:lnTo>
                    <a:pt x="81431" y="6085"/>
                  </a:lnTo>
                  <a:lnTo>
                    <a:pt x="81381" y="6159"/>
                  </a:lnTo>
                  <a:lnTo>
                    <a:pt x="81307" y="6209"/>
                  </a:lnTo>
                  <a:lnTo>
                    <a:pt x="81233" y="6233"/>
                  </a:lnTo>
                  <a:lnTo>
                    <a:pt x="81159" y="6258"/>
                  </a:lnTo>
                  <a:lnTo>
                    <a:pt x="81085" y="6283"/>
                  </a:lnTo>
                  <a:lnTo>
                    <a:pt x="81010" y="6258"/>
                  </a:lnTo>
                  <a:lnTo>
                    <a:pt x="80936" y="6233"/>
                  </a:lnTo>
                  <a:lnTo>
                    <a:pt x="80862" y="6209"/>
                  </a:lnTo>
                  <a:lnTo>
                    <a:pt x="80788" y="6159"/>
                  </a:lnTo>
                  <a:lnTo>
                    <a:pt x="80738" y="6085"/>
                  </a:lnTo>
                  <a:lnTo>
                    <a:pt x="80689" y="6011"/>
                  </a:lnTo>
                  <a:lnTo>
                    <a:pt x="80664" y="5937"/>
                  </a:lnTo>
                  <a:lnTo>
                    <a:pt x="80664" y="5862"/>
                  </a:lnTo>
                  <a:lnTo>
                    <a:pt x="80664" y="5763"/>
                  </a:lnTo>
                  <a:lnTo>
                    <a:pt x="80689" y="5689"/>
                  </a:lnTo>
                  <a:lnTo>
                    <a:pt x="80738" y="5615"/>
                  </a:lnTo>
                  <a:lnTo>
                    <a:pt x="80788" y="5566"/>
                  </a:lnTo>
                  <a:lnTo>
                    <a:pt x="80862" y="5491"/>
                  </a:lnTo>
                  <a:lnTo>
                    <a:pt x="80936" y="5467"/>
                  </a:lnTo>
                  <a:lnTo>
                    <a:pt x="81010" y="5442"/>
                  </a:lnTo>
                  <a:close/>
                  <a:moveTo>
                    <a:pt x="59366" y="4601"/>
                  </a:moveTo>
                  <a:lnTo>
                    <a:pt x="59539" y="4626"/>
                  </a:lnTo>
                  <a:lnTo>
                    <a:pt x="59688" y="4675"/>
                  </a:lnTo>
                  <a:lnTo>
                    <a:pt x="59836" y="4749"/>
                  </a:lnTo>
                  <a:lnTo>
                    <a:pt x="59985" y="4848"/>
                  </a:lnTo>
                  <a:lnTo>
                    <a:pt x="60084" y="4997"/>
                  </a:lnTo>
                  <a:lnTo>
                    <a:pt x="60158" y="5145"/>
                  </a:lnTo>
                  <a:lnTo>
                    <a:pt x="60207" y="5293"/>
                  </a:lnTo>
                  <a:lnTo>
                    <a:pt x="60232" y="5467"/>
                  </a:lnTo>
                  <a:lnTo>
                    <a:pt x="60207" y="5615"/>
                  </a:lnTo>
                  <a:lnTo>
                    <a:pt x="60158" y="5788"/>
                  </a:lnTo>
                  <a:lnTo>
                    <a:pt x="60084" y="5937"/>
                  </a:lnTo>
                  <a:lnTo>
                    <a:pt x="59985" y="6060"/>
                  </a:lnTo>
                  <a:lnTo>
                    <a:pt x="59836" y="6184"/>
                  </a:lnTo>
                  <a:lnTo>
                    <a:pt x="59688" y="6258"/>
                  </a:lnTo>
                  <a:lnTo>
                    <a:pt x="59539" y="6308"/>
                  </a:lnTo>
                  <a:lnTo>
                    <a:pt x="59218" y="6308"/>
                  </a:lnTo>
                  <a:lnTo>
                    <a:pt x="59045" y="6258"/>
                  </a:lnTo>
                  <a:lnTo>
                    <a:pt x="58896" y="6184"/>
                  </a:lnTo>
                  <a:lnTo>
                    <a:pt x="58773" y="6060"/>
                  </a:lnTo>
                  <a:lnTo>
                    <a:pt x="58649" y="5937"/>
                  </a:lnTo>
                  <a:lnTo>
                    <a:pt x="58575" y="5788"/>
                  </a:lnTo>
                  <a:lnTo>
                    <a:pt x="58525" y="5615"/>
                  </a:lnTo>
                  <a:lnTo>
                    <a:pt x="58501" y="5467"/>
                  </a:lnTo>
                  <a:lnTo>
                    <a:pt x="58525" y="5293"/>
                  </a:lnTo>
                  <a:lnTo>
                    <a:pt x="58575" y="5145"/>
                  </a:lnTo>
                  <a:lnTo>
                    <a:pt x="58649" y="4997"/>
                  </a:lnTo>
                  <a:lnTo>
                    <a:pt x="58773" y="4848"/>
                  </a:lnTo>
                  <a:lnTo>
                    <a:pt x="58896" y="4749"/>
                  </a:lnTo>
                  <a:lnTo>
                    <a:pt x="59045" y="4675"/>
                  </a:lnTo>
                  <a:lnTo>
                    <a:pt x="59218" y="4626"/>
                  </a:lnTo>
                  <a:lnTo>
                    <a:pt x="59366" y="4601"/>
                  </a:lnTo>
                  <a:close/>
                  <a:moveTo>
                    <a:pt x="114602" y="5145"/>
                  </a:moveTo>
                  <a:lnTo>
                    <a:pt x="114725" y="5195"/>
                  </a:lnTo>
                  <a:lnTo>
                    <a:pt x="114849" y="5244"/>
                  </a:lnTo>
                  <a:lnTo>
                    <a:pt x="114973" y="5343"/>
                  </a:lnTo>
                  <a:lnTo>
                    <a:pt x="115047" y="5442"/>
                  </a:lnTo>
                  <a:lnTo>
                    <a:pt x="115121" y="5566"/>
                  </a:lnTo>
                  <a:lnTo>
                    <a:pt x="115146" y="5714"/>
                  </a:lnTo>
                  <a:lnTo>
                    <a:pt x="115171" y="5838"/>
                  </a:lnTo>
                  <a:lnTo>
                    <a:pt x="115146" y="5961"/>
                  </a:lnTo>
                  <a:lnTo>
                    <a:pt x="115121" y="6110"/>
                  </a:lnTo>
                  <a:lnTo>
                    <a:pt x="115047" y="6233"/>
                  </a:lnTo>
                  <a:lnTo>
                    <a:pt x="114973" y="6332"/>
                  </a:lnTo>
                  <a:lnTo>
                    <a:pt x="114849" y="6431"/>
                  </a:lnTo>
                  <a:lnTo>
                    <a:pt x="114725" y="6481"/>
                  </a:lnTo>
                  <a:lnTo>
                    <a:pt x="114602" y="6530"/>
                  </a:lnTo>
                  <a:lnTo>
                    <a:pt x="114330" y="6530"/>
                  </a:lnTo>
                  <a:lnTo>
                    <a:pt x="114206" y="6481"/>
                  </a:lnTo>
                  <a:lnTo>
                    <a:pt x="114082" y="6431"/>
                  </a:lnTo>
                  <a:lnTo>
                    <a:pt x="113959" y="6332"/>
                  </a:lnTo>
                  <a:lnTo>
                    <a:pt x="113884" y="6233"/>
                  </a:lnTo>
                  <a:lnTo>
                    <a:pt x="113810" y="6110"/>
                  </a:lnTo>
                  <a:lnTo>
                    <a:pt x="113785" y="5961"/>
                  </a:lnTo>
                  <a:lnTo>
                    <a:pt x="113761" y="5838"/>
                  </a:lnTo>
                  <a:lnTo>
                    <a:pt x="113785" y="5714"/>
                  </a:lnTo>
                  <a:lnTo>
                    <a:pt x="113810" y="5566"/>
                  </a:lnTo>
                  <a:lnTo>
                    <a:pt x="113884" y="5442"/>
                  </a:lnTo>
                  <a:lnTo>
                    <a:pt x="113959" y="5343"/>
                  </a:lnTo>
                  <a:lnTo>
                    <a:pt x="114082" y="5244"/>
                  </a:lnTo>
                  <a:lnTo>
                    <a:pt x="114206" y="5195"/>
                  </a:lnTo>
                  <a:lnTo>
                    <a:pt x="114330" y="5145"/>
                  </a:lnTo>
                  <a:close/>
                  <a:moveTo>
                    <a:pt x="72452" y="5541"/>
                  </a:moveTo>
                  <a:lnTo>
                    <a:pt x="72575" y="5566"/>
                  </a:lnTo>
                  <a:lnTo>
                    <a:pt x="72674" y="5590"/>
                  </a:lnTo>
                  <a:lnTo>
                    <a:pt x="72798" y="5640"/>
                  </a:lnTo>
                  <a:lnTo>
                    <a:pt x="72872" y="5714"/>
                  </a:lnTo>
                  <a:lnTo>
                    <a:pt x="72971" y="5813"/>
                  </a:lnTo>
                  <a:lnTo>
                    <a:pt x="73021" y="5912"/>
                  </a:lnTo>
                  <a:lnTo>
                    <a:pt x="73045" y="6036"/>
                  </a:lnTo>
                  <a:lnTo>
                    <a:pt x="73045" y="6135"/>
                  </a:lnTo>
                  <a:lnTo>
                    <a:pt x="73045" y="6258"/>
                  </a:lnTo>
                  <a:lnTo>
                    <a:pt x="73021" y="6382"/>
                  </a:lnTo>
                  <a:lnTo>
                    <a:pt x="72971" y="6481"/>
                  </a:lnTo>
                  <a:lnTo>
                    <a:pt x="72872" y="6580"/>
                  </a:lnTo>
                  <a:lnTo>
                    <a:pt x="72798" y="6654"/>
                  </a:lnTo>
                  <a:lnTo>
                    <a:pt x="72674" y="6703"/>
                  </a:lnTo>
                  <a:lnTo>
                    <a:pt x="72575" y="6728"/>
                  </a:lnTo>
                  <a:lnTo>
                    <a:pt x="72452" y="6753"/>
                  </a:lnTo>
                  <a:lnTo>
                    <a:pt x="72353" y="6728"/>
                  </a:lnTo>
                  <a:lnTo>
                    <a:pt x="72229" y="6703"/>
                  </a:lnTo>
                  <a:lnTo>
                    <a:pt x="72130" y="6654"/>
                  </a:lnTo>
                  <a:lnTo>
                    <a:pt x="72031" y="6580"/>
                  </a:lnTo>
                  <a:lnTo>
                    <a:pt x="71957" y="6481"/>
                  </a:lnTo>
                  <a:lnTo>
                    <a:pt x="71907" y="6382"/>
                  </a:lnTo>
                  <a:lnTo>
                    <a:pt x="71883" y="6258"/>
                  </a:lnTo>
                  <a:lnTo>
                    <a:pt x="71858" y="6135"/>
                  </a:lnTo>
                  <a:lnTo>
                    <a:pt x="71883" y="6036"/>
                  </a:lnTo>
                  <a:lnTo>
                    <a:pt x="71907" y="5912"/>
                  </a:lnTo>
                  <a:lnTo>
                    <a:pt x="71957" y="5813"/>
                  </a:lnTo>
                  <a:lnTo>
                    <a:pt x="72031" y="5714"/>
                  </a:lnTo>
                  <a:lnTo>
                    <a:pt x="72130" y="5640"/>
                  </a:lnTo>
                  <a:lnTo>
                    <a:pt x="72229" y="5590"/>
                  </a:lnTo>
                  <a:lnTo>
                    <a:pt x="72353" y="5566"/>
                  </a:lnTo>
                  <a:lnTo>
                    <a:pt x="72452" y="5541"/>
                  </a:lnTo>
                  <a:close/>
                  <a:moveTo>
                    <a:pt x="118683" y="5219"/>
                  </a:moveTo>
                  <a:lnTo>
                    <a:pt x="118832" y="5269"/>
                  </a:lnTo>
                  <a:lnTo>
                    <a:pt x="118980" y="5343"/>
                  </a:lnTo>
                  <a:lnTo>
                    <a:pt x="119104" y="5442"/>
                  </a:lnTo>
                  <a:lnTo>
                    <a:pt x="119203" y="5566"/>
                  </a:lnTo>
                  <a:lnTo>
                    <a:pt x="119277" y="5714"/>
                  </a:lnTo>
                  <a:lnTo>
                    <a:pt x="119326" y="5862"/>
                  </a:lnTo>
                  <a:lnTo>
                    <a:pt x="119351" y="6011"/>
                  </a:lnTo>
                  <a:lnTo>
                    <a:pt x="119326" y="6184"/>
                  </a:lnTo>
                  <a:lnTo>
                    <a:pt x="119277" y="6332"/>
                  </a:lnTo>
                  <a:lnTo>
                    <a:pt x="119203" y="6456"/>
                  </a:lnTo>
                  <a:lnTo>
                    <a:pt x="119104" y="6604"/>
                  </a:lnTo>
                  <a:lnTo>
                    <a:pt x="118980" y="6703"/>
                  </a:lnTo>
                  <a:lnTo>
                    <a:pt x="118832" y="6778"/>
                  </a:lnTo>
                  <a:lnTo>
                    <a:pt x="118683" y="6827"/>
                  </a:lnTo>
                  <a:lnTo>
                    <a:pt x="118362" y="6827"/>
                  </a:lnTo>
                  <a:lnTo>
                    <a:pt x="118213" y="6778"/>
                  </a:lnTo>
                  <a:lnTo>
                    <a:pt x="118090" y="6703"/>
                  </a:lnTo>
                  <a:lnTo>
                    <a:pt x="117966" y="6604"/>
                  </a:lnTo>
                  <a:lnTo>
                    <a:pt x="117842" y="6456"/>
                  </a:lnTo>
                  <a:lnTo>
                    <a:pt x="117768" y="6332"/>
                  </a:lnTo>
                  <a:lnTo>
                    <a:pt x="117743" y="6184"/>
                  </a:lnTo>
                  <a:lnTo>
                    <a:pt x="117719" y="6011"/>
                  </a:lnTo>
                  <a:lnTo>
                    <a:pt x="117743" y="5862"/>
                  </a:lnTo>
                  <a:lnTo>
                    <a:pt x="117768" y="5714"/>
                  </a:lnTo>
                  <a:lnTo>
                    <a:pt x="117842" y="5566"/>
                  </a:lnTo>
                  <a:lnTo>
                    <a:pt x="117966" y="5442"/>
                  </a:lnTo>
                  <a:lnTo>
                    <a:pt x="118090" y="5343"/>
                  </a:lnTo>
                  <a:lnTo>
                    <a:pt x="118213" y="5269"/>
                  </a:lnTo>
                  <a:lnTo>
                    <a:pt x="118362" y="5219"/>
                  </a:lnTo>
                  <a:close/>
                  <a:moveTo>
                    <a:pt x="30969" y="4156"/>
                  </a:moveTo>
                  <a:lnTo>
                    <a:pt x="31242" y="4180"/>
                  </a:lnTo>
                  <a:lnTo>
                    <a:pt x="31514" y="4279"/>
                  </a:lnTo>
                  <a:lnTo>
                    <a:pt x="31761" y="4403"/>
                  </a:lnTo>
                  <a:lnTo>
                    <a:pt x="31860" y="4477"/>
                  </a:lnTo>
                  <a:lnTo>
                    <a:pt x="31984" y="4576"/>
                  </a:lnTo>
                  <a:lnTo>
                    <a:pt x="32083" y="4700"/>
                  </a:lnTo>
                  <a:lnTo>
                    <a:pt x="32157" y="4799"/>
                  </a:lnTo>
                  <a:lnTo>
                    <a:pt x="32305" y="5071"/>
                  </a:lnTo>
                  <a:lnTo>
                    <a:pt x="32379" y="5318"/>
                  </a:lnTo>
                  <a:lnTo>
                    <a:pt x="32404" y="5590"/>
                  </a:lnTo>
                  <a:lnTo>
                    <a:pt x="32379" y="5887"/>
                  </a:lnTo>
                  <a:lnTo>
                    <a:pt x="32305" y="6135"/>
                  </a:lnTo>
                  <a:lnTo>
                    <a:pt x="32157" y="6382"/>
                  </a:lnTo>
                  <a:lnTo>
                    <a:pt x="32083" y="6506"/>
                  </a:lnTo>
                  <a:lnTo>
                    <a:pt x="31984" y="6629"/>
                  </a:lnTo>
                  <a:lnTo>
                    <a:pt x="31860" y="6728"/>
                  </a:lnTo>
                  <a:lnTo>
                    <a:pt x="31761" y="6802"/>
                  </a:lnTo>
                  <a:lnTo>
                    <a:pt x="31514" y="6926"/>
                  </a:lnTo>
                  <a:lnTo>
                    <a:pt x="31242" y="7025"/>
                  </a:lnTo>
                  <a:lnTo>
                    <a:pt x="30969" y="7050"/>
                  </a:lnTo>
                  <a:lnTo>
                    <a:pt x="30697" y="7025"/>
                  </a:lnTo>
                  <a:lnTo>
                    <a:pt x="30425" y="6926"/>
                  </a:lnTo>
                  <a:lnTo>
                    <a:pt x="30178" y="6802"/>
                  </a:lnTo>
                  <a:lnTo>
                    <a:pt x="30054" y="6728"/>
                  </a:lnTo>
                  <a:lnTo>
                    <a:pt x="29955" y="6629"/>
                  </a:lnTo>
                  <a:lnTo>
                    <a:pt x="29856" y="6506"/>
                  </a:lnTo>
                  <a:lnTo>
                    <a:pt x="29757" y="6382"/>
                  </a:lnTo>
                  <a:lnTo>
                    <a:pt x="29634" y="6135"/>
                  </a:lnTo>
                  <a:lnTo>
                    <a:pt x="29559" y="5887"/>
                  </a:lnTo>
                  <a:lnTo>
                    <a:pt x="29535" y="5590"/>
                  </a:lnTo>
                  <a:lnTo>
                    <a:pt x="29559" y="5318"/>
                  </a:lnTo>
                  <a:lnTo>
                    <a:pt x="29634" y="5071"/>
                  </a:lnTo>
                  <a:lnTo>
                    <a:pt x="29757" y="4799"/>
                  </a:lnTo>
                  <a:lnTo>
                    <a:pt x="29856" y="4700"/>
                  </a:lnTo>
                  <a:lnTo>
                    <a:pt x="29955" y="4576"/>
                  </a:lnTo>
                  <a:lnTo>
                    <a:pt x="30054" y="4477"/>
                  </a:lnTo>
                  <a:lnTo>
                    <a:pt x="30178" y="4403"/>
                  </a:lnTo>
                  <a:lnTo>
                    <a:pt x="30425" y="4279"/>
                  </a:lnTo>
                  <a:lnTo>
                    <a:pt x="30697" y="4180"/>
                  </a:lnTo>
                  <a:lnTo>
                    <a:pt x="30969" y="4156"/>
                  </a:lnTo>
                  <a:close/>
                  <a:moveTo>
                    <a:pt x="56151" y="5244"/>
                  </a:moveTo>
                  <a:lnTo>
                    <a:pt x="56324" y="5269"/>
                  </a:lnTo>
                  <a:lnTo>
                    <a:pt x="56472" y="5318"/>
                  </a:lnTo>
                  <a:lnTo>
                    <a:pt x="56645" y="5392"/>
                  </a:lnTo>
                  <a:lnTo>
                    <a:pt x="56769" y="5516"/>
                  </a:lnTo>
                  <a:lnTo>
                    <a:pt x="56893" y="5665"/>
                  </a:lnTo>
                  <a:lnTo>
                    <a:pt x="56967" y="5813"/>
                  </a:lnTo>
                  <a:lnTo>
                    <a:pt x="57016" y="5986"/>
                  </a:lnTo>
                  <a:lnTo>
                    <a:pt x="57041" y="6135"/>
                  </a:lnTo>
                  <a:lnTo>
                    <a:pt x="57016" y="6308"/>
                  </a:lnTo>
                  <a:lnTo>
                    <a:pt x="56967" y="6481"/>
                  </a:lnTo>
                  <a:lnTo>
                    <a:pt x="56893" y="6629"/>
                  </a:lnTo>
                  <a:lnTo>
                    <a:pt x="56769" y="6778"/>
                  </a:lnTo>
                  <a:lnTo>
                    <a:pt x="56645" y="6901"/>
                  </a:lnTo>
                  <a:lnTo>
                    <a:pt x="56472" y="6976"/>
                  </a:lnTo>
                  <a:lnTo>
                    <a:pt x="56324" y="7025"/>
                  </a:lnTo>
                  <a:lnTo>
                    <a:pt x="56151" y="7050"/>
                  </a:lnTo>
                  <a:lnTo>
                    <a:pt x="55978" y="7025"/>
                  </a:lnTo>
                  <a:lnTo>
                    <a:pt x="55804" y="6976"/>
                  </a:lnTo>
                  <a:lnTo>
                    <a:pt x="55656" y="6901"/>
                  </a:lnTo>
                  <a:lnTo>
                    <a:pt x="55508" y="6778"/>
                  </a:lnTo>
                  <a:lnTo>
                    <a:pt x="55384" y="6629"/>
                  </a:lnTo>
                  <a:lnTo>
                    <a:pt x="55310" y="6481"/>
                  </a:lnTo>
                  <a:lnTo>
                    <a:pt x="55260" y="6308"/>
                  </a:lnTo>
                  <a:lnTo>
                    <a:pt x="55235" y="6135"/>
                  </a:lnTo>
                  <a:lnTo>
                    <a:pt x="55260" y="5986"/>
                  </a:lnTo>
                  <a:lnTo>
                    <a:pt x="55310" y="5813"/>
                  </a:lnTo>
                  <a:lnTo>
                    <a:pt x="55384" y="5665"/>
                  </a:lnTo>
                  <a:lnTo>
                    <a:pt x="55508" y="5516"/>
                  </a:lnTo>
                  <a:lnTo>
                    <a:pt x="55656" y="5392"/>
                  </a:lnTo>
                  <a:lnTo>
                    <a:pt x="55804" y="5318"/>
                  </a:lnTo>
                  <a:lnTo>
                    <a:pt x="55978" y="5269"/>
                  </a:lnTo>
                  <a:lnTo>
                    <a:pt x="56151" y="5244"/>
                  </a:lnTo>
                  <a:close/>
                  <a:moveTo>
                    <a:pt x="89124" y="6926"/>
                  </a:moveTo>
                  <a:lnTo>
                    <a:pt x="89173" y="6976"/>
                  </a:lnTo>
                  <a:lnTo>
                    <a:pt x="89223" y="7025"/>
                  </a:lnTo>
                  <a:lnTo>
                    <a:pt x="89223" y="7099"/>
                  </a:lnTo>
                  <a:lnTo>
                    <a:pt x="89223" y="7149"/>
                  </a:lnTo>
                  <a:lnTo>
                    <a:pt x="89173" y="7198"/>
                  </a:lnTo>
                  <a:lnTo>
                    <a:pt x="89124" y="7248"/>
                  </a:lnTo>
                  <a:lnTo>
                    <a:pt x="89000" y="7248"/>
                  </a:lnTo>
                  <a:lnTo>
                    <a:pt x="88951" y="7198"/>
                  </a:lnTo>
                  <a:lnTo>
                    <a:pt x="88901" y="7149"/>
                  </a:lnTo>
                  <a:lnTo>
                    <a:pt x="88901" y="7099"/>
                  </a:lnTo>
                  <a:lnTo>
                    <a:pt x="88901" y="7025"/>
                  </a:lnTo>
                  <a:lnTo>
                    <a:pt x="88951" y="6976"/>
                  </a:lnTo>
                  <a:lnTo>
                    <a:pt x="89000" y="6926"/>
                  </a:lnTo>
                  <a:close/>
                  <a:moveTo>
                    <a:pt x="122839" y="5590"/>
                  </a:moveTo>
                  <a:lnTo>
                    <a:pt x="123012" y="5640"/>
                  </a:lnTo>
                  <a:lnTo>
                    <a:pt x="123185" y="5739"/>
                  </a:lnTo>
                  <a:lnTo>
                    <a:pt x="123334" y="5862"/>
                  </a:lnTo>
                  <a:lnTo>
                    <a:pt x="123457" y="6011"/>
                  </a:lnTo>
                  <a:lnTo>
                    <a:pt x="123531" y="6159"/>
                  </a:lnTo>
                  <a:lnTo>
                    <a:pt x="123581" y="6332"/>
                  </a:lnTo>
                  <a:lnTo>
                    <a:pt x="123606" y="6506"/>
                  </a:lnTo>
                  <a:lnTo>
                    <a:pt x="123581" y="6703"/>
                  </a:lnTo>
                  <a:lnTo>
                    <a:pt x="123531" y="6877"/>
                  </a:lnTo>
                  <a:lnTo>
                    <a:pt x="123457" y="7025"/>
                  </a:lnTo>
                  <a:lnTo>
                    <a:pt x="123334" y="7173"/>
                  </a:lnTo>
                  <a:lnTo>
                    <a:pt x="123185" y="7297"/>
                  </a:lnTo>
                  <a:lnTo>
                    <a:pt x="123012" y="7396"/>
                  </a:lnTo>
                  <a:lnTo>
                    <a:pt x="122839" y="7446"/>
                  </a:lnTo>
                  <a:lnTo>
                    <a:pt x="122493" y="7446"/>
                  </a:lnTo>
                  <a:lnTo>
                    <a:pt x="122319" y="7396"/>
                  </a:lnTo>
                  <a:lnTo>
                    <a:pt x="122146" y="7297"/>
                  </a:lnTo>
                  <a:lnTo>
                    <a:pt x="121998" y="7173"/>
                  </a:lnTo>
                  <a:lnTo>
                    <a:pt x="121874" y="7025"/>
                  </a:lnTo>
                  <a:lnTo>
                    <a:pt x="121800" y="6877"/>
                  </a:lnTo>
                  <a:lnTo>
                    <a:pt x="121750" y="6703"/>
                  </a:lnTo>
                  <a:lnTo>
                    <a:pt x="121726" y="6506"/>
                  </a:lnTo>
                  <a:lnTo>
                    <a:pt x="121750" y="6332"/>
                  </a:lnTo>
                  <a:lnTo>
                    <a:pt x="121800" y="6159"/>
                  </a:lnTo>
                  <a:lnTo>
                    <a:pt x="121874" y="6011"/>
                  </a:lnTo>
                  <a:lnTo>
                    <a:pt x="121998" y="5862"/>
                  </a:lnTo>
                  <a:lnTo>
                    <a:pt x="122146" y="5739"/>
                  </a:lnTo>
                  <a:lnTo>
                    <a:pt x="122319" y="5640"/>
                  </a:lnTo>
                  <a:lnTo>
                    <a:pt x="122493" y="5590"/>
                  </a:lnTo>
                  <a:close/>
                  <a:moveTo>
                    <a:pt x="94368" y="7198"/>
                  </a:moveTo>
                  <a:lnTo>
                    <a:pt x="94417" y="7248"/>
                  </a:lnTo>
                  <a:lnTo>
                    <a:pt x="94442" y="7297"/>
                  </a:lnTo>
                  <a:lnTo>
                    <a:pt x="94467" y="7347"/>
                  </a:lnTo>
                  <a:lnTo>
                    <a:pt x="94442" y="7421"/>
                  </a:lnTo>
                  <a:lnTo>
                    <a:pt x="94417" y="7470"/>
                  </a:lnTo>
                  <a:lnTo>
                    <a:pt x="94368" y="7495"/>
                  </a:lnTo>
                  <a:lnTo>
                    <a:pt x="94294" y="7520"/>
                  </a:lnTo>
                  <a:lnTo>
                    <a:pt x="94244" y="7495"/>
                  </a:lnTo>
                  <a:lnTo>
                    <a:pt x="94195" y="7470"/>
                  </a:lnTo>
                  <a:lnTo>
                    <a:pt x="94145" y="7421"/>
                  </a:lnTo>
                  <a:lnTo>
                    <a:pt x="94145" y="7347"/>
                  </a:lnTo>
                  <a:lnTo>
                    <a:pt x="94145" y="7297"/>
                  </a:lnTo>
                  <a:lnTo>
                    <a:pt x="94195" y="7248"/>
                  </a:lnTo>
                  <a:lnTo>
                    <a:pt x="94244" y="7198"/>
                  </a:lnTo>
                  <a:close/>
                  <a:moveTo>
                    <a:pt x="75692" y="6654"/>
                  </a:moveTo>
                  <a:lnTo>
                    <a:pt x="75791" y="6679"/>
                  </a:lnTo>
                  <a:lnTo>
                    <a:pt x="75890" y="6728"/>
                  </a:lnTo>
                  <a:lnTo>
                    <a:pt x="75964" y="6802"/>
                  </a:lnTo>
                  <a:lnTo>
                    <a:pt x="76014" y="6877"/>
                  </a:lnTo>
                  <a:lnTo>
                    <a:pt x="76063" y="6976"/>
                  </a:lnTo>
                  <a:lnTo>
                    <a:pt x="76113" y="7074"/>
                  </a:lnTo>
                  <a:lnTo>
                    <a:pt x="76113" y="7173"/>
                  </a:lnTo>
                  <a:lnTo>
                    <a:pt x="76113" y="7272"/>
                  </a:lnTo>
                  <a:lnTo>
                    <a:pt x="76063" y="7347"/>
                  </a:lnTo>
                  <a:lnTo>
                    <a:pt x="76014" y="7446"/>
                  </a:lnTo>
                  <a:lnTo>
                    <a:pt x="75964" y="7520"/>
                  </a:lnTo>
                  <a:lnTo>
                    <a:pt x="75890" y="7594"/>
                  </a:lnTo>
                  <a:lnTo>
                    <a:pt x="75791" y="7643"/>
                  </a:lnTo>
                  <a:lnTo>
                    <a:pt x="75692" y="7668"/>
                  </a:lnTo>
                  <a:lnTo>
                    <a:pt x="75494" y="7668"/>
                  </a:lnTo>
                  <a:lnTo>
                    <a:pt x="75395" y="7643"/>
                  </a:lnTo>
                  <a:lnTo>
                    <a:pt x="75321" y="7594"/>
                  </a:lnTo>
                  <a:lnTo>
                    <a:pt x="75247" y="7520"/>
                  </a:lnTo>
                  <a:lnTo>
                    <a:pt x="75173" y="7446"/>
                  </a:lnTo>
                  <a:lnTo>
                    <a:pt x="75123" y="7347"/>
                  </a:lnTo>
                  <a:lnTo>
                    <a:pt x="75098" y="7272"/>
                  </a:lnTo>
                  <a:lnTo>
                    <a:pt x="75098" y="7173"/>
                  </a:lnTo>
                  <a:lnTo>
                    <a:pt x="75098" y="7074"/>
                  </a:lnTo>
                  <a:lnTo>
                    <a:pt x="75123" y="6976"/>
                  </a:lnTo>
                  <a:lnTo>
                    <a:pt x="75173" y="6877"/>
                  </a:lnTo>
                  <a:lnTo>
                    <a:pt x="75247" y="6802"/>
                  </a:lnTo>
                  <a:lnTo>
                    <a:pt x="75321" y="6728"/>
                  </a:lnTo>
                  <a:lnTo>
                    <a:pt x="75395" y="6679"/>
                  </a:lnTo>
                  <a:lnTo>
                    <a:pt x="75494" y="6654"/>
                  </a:lnTo>
                  <a:close/>
                  <a:moveTo>
                    <a:pt x="46083" y="5590"/>
                  </a:moveTo>
                  <a:lnTo>
                    <a:pt x="46281" y="5615"/>
                  </a:lnTo>
                  <a:lnTo>
                    <a:pt x="46479" y="5689"/>
                  </a:lnTo>
                  <a:lnTo>
                    <a:pt x="46677" y="5788"/>
                  </a:lnTo>
                  <a:lnTo>
                    <a:pt x="46850" y="5912"/>
                  </a:lnTo>
                  <a:lnTo>
                    <a:pt x="46974" y="6085"/>
                  </a:lnTo>
                  <a:lnTo>
                    <a:pt x="47073" y="6283"/>
                  </a:lnTo>
                  <a:lnTo>
                    <a:pt x="47147" y="6481"/>
                  </a:lnTo>
                  <a:lnTo>
                    <a:pt x="47172" y="6679"/>
                  </a:lnTo>
                  <a:lnTo>
                    <a:pt x="47147" y="6901"/>
                  </a:lnTo>
                  <a:lnTo>
                    <a:pt x="47073" y="7099"/>
                  </a:lnTo>
                  <a:lnTo>
                    <a:pt x="46974" y="7297"/>
                  </a:lnTo>
                  <a:lnTo>
                    <a:pt x="46850" y="7446"/>
                  </a:lnTo>
                  <a:lnTo>
                    <a:pt x="46677" y="7594"/>
                  </a:lnTo>
                  <a:lnTo>
                    <a:pt x="46479" y="7693"/>
                  </a:lnTo>
                  <a:lnTo>
                    <a:pt x="46281" y="7742"/>
                  </a:lnTo>
                  <a:lnTo>
                    <a:pt x="46083" y="7767"/>
                  </a:lnTo>
                  <a:lnTo>
                    <a:pt x="45861" y="7742"/>
                  </a:lnTo>
                  <a:lnTo>
                    <a:pt x="45663" y="7693"/>
                  </a:lnTo>
                  <a:lnTo>
                    <a:pt x="45465" y="7594"/>
                  </a:lnTo>
                  <a:lnTo>
                    <a:pt x="45316" y="7446"/>
                  </a:lnTo>
                  <a:lnTo>
                    <a:pt x="45168" y="7297"/>
                  </a:lnTo>
                  <a:lnTo>
                    <a:pt x="45069" y="7099"/>
                  </a:lnTo>
                  <a:lnTo>
                    <a:pt x="44995" y="6901"/>
                  </a:lnTo>
                  <a:lnTo>
                    <a:pt x="44995" y="6679"/>
                  </a:lnTo>
                  <a:lnTo>
                    <a:pt x="44995" y="6481"/>
                  </a:lnTo>
                  <a:lnTo>
                    <a:pt x="45069" y="6283"/>
                  </a:lnTo>
                  <a:lnTo>
                    <a:pt x="45168" y="6085"/>
                  </a:lnTo>
                  <a:lnTo>
                    <a:pt x="45316" y="5912"/>
                  </a:lnTo>
                  <a:lnTo>
                    <a:pt x="45465" y="5788"/>
                  </a:lnTo>
                  <a:lnTo>
                    <a:pt x="45663" y="5689"/>
                  </a:lnTo>
                  <a:lnTo>
                    <a:pt x="45861" y="5615"/>
                  </a:lnTo>
                  <a:lnTo>
                    <a:pt x="46083" y="5590"/>
                  </a:lnTo>
                  <a:close/>
                  <a:moveTo>
                    <a:pt x="98894" y="7173"/>
                  </a:moveTo>
                  <a:lnTo>
                    <a:pt x="98993" y="7198"/>
                  </a:lnTo>
                  <a:lnTo>
                    <a:pt x="99117" y="7272"/>
                  </a:lnTo>
                  <a:lnTo>
                    <a:pt x="99167" y="7371"/>
                  </a:lnTo>
                  <a:lnTo>
                    <a:pt x="99191" y="7495"/>
                  </a:lnTo>
                  <a:lnTo>
                    <a:pt x="99167" y="7594"/>
                  </a:lnTo>
                  <a:lnTo>
                    <a:pt x="99117" y="7693"/>
                  </a:lnTo>
                  <a:lnTo>
                    <a:pt x="98993" y="7767"/>
                  </a:lnTo>
                  <a:lnTo>
                    <a:pt x="98894" y="7792"/>
                  </a:lnTo>
                  <a:lnTo>
                    <a:pt x="98771" y="7767"/>
                  </a:lnTo>
                  <a:lnTo>
                    <a:pt x="98672" y="7693"/>
                  </a:lnTo>
                  <a:lnTo>
                    <a:pt x="98598" y="7594"/>
                  </a:lnTo>
                  <a:lnTo>
                    <a:pt x="98573" y="7495"/>
                  </a:lnTo>
                  <a:lnTo>
                    <a:pt x="98598" y="7371"/>
                  </a:lnTo>
                  <a:lnTo>
                    <a:pt x="98672" y="7272"/>
                  </a:lnTo>
                  <a:lnTo>
                    <a:pt x="98771" y="7198"/>
                  </a:lnTo>
                  <a:lnTo>
                    <a:pt x="98894" y="7173"/>
                  </a:lnTo>
                  <a:close/>
                  <a:moveTo>
                    <a:pt x="83929" y="7297"/>
                  </a:moveTo>
                  <a:lnTo>
                    <a:pt x="84053" y="7322"/>
                  </a:lnTo>
                  <a:lnTo>
                    <a:pt x="84152" y="7371"/>
                  </a:lnTo>
                  <a:lnTo>
                    <a:pt x="84201" y="7470"/>
                  </a:lnTo>
                  <a:lnTo>
                    <a:pt x="84226" y="7594"/>
                  </a:lnTo>
                  <a:lnTo>
                    <a:pt x="84201" y="7693"/>
                  </a:lnTo>
                  <a:lnTo>
                    <a:pt x="84152" y="7792"/>
                  </a:lnTo>
                  <a:lnTo>
                    <a:pt x="84053" y="7866"/>
                  </a:lnTo>
                  <a:lnTo>
                    <a:pt x="83929" y="7891"/>
                  </a:lnTo>
                  <a:lnTo>
                    <a:pt x="83830" y="7866"/>
                  </a:lnTo>
                  <a:lnTo>
                    <a:pt x="83731" y="7792"/>
                  </a:lnTo>
                  <a:lnTo>
                    <a:pt x="83657" y="7693"/>
                  </a:lnTo>
                  <a:lnTo>
                    <a:pt x="83632" y="7594"/>
                  </a:lnTo>
                  <a:lnTo>
                    <a:pt x="83657" y="7470"/>
                  </a:lnTo>
                  <a:lnTo>
                    <a:pt x="83731" y="7371"/>
                  </a:lnTo>
                  <a:lnTo>
                    <a:pt x="83830" y="7322"/>
                  </a:lnTo>
                  <a:lnTo>
                    <a:pt x="83929" y="7297"/>
                  </a:lnTo>
                  <a:close/>
                  <a:moveTo>
                    <a:pt x="53009" y="6233"/>
                  </a:moveTo>
                  <a:lnTo>
                    <a:pt x="53182" y="6258"/>
                  </a:lnTo>
                  <a:lnTo>
                    <a:pt x="53356" y="6308"/>
                  </a:lnTo>
                  <a:lnTo>
                    <a:pt x="53529" y="6382"/>
                  </a:lnTo>
                  <a:lnTo>
                    <a:pt x="53652" y="6506"/>
                  </a:lnTo>
                  <a:lnTo>
                    <a:pt x="53776" y="6654"/>
                  </a:lnTo>
                  <a:lnTo>
                    <a:pt x="53875" y="6802"/>
                  </a:lnTo>
                  <a:lnTo>
                    <a:pt x="53924" y="6976"/>
                  </a:lnTo>
                  <a:lnTo>
                    <a:pt x="53924" y="7173"/>
                  </a:lnTo>
                  <a:lnTo>
                    <a:pt x="53924" y="7347"/>
                  </a:lnTo>
                  <a:lnTo>
                    <a:pt x="53875" y="7520"/>
                  </a:lnTo>
                  <a:lnTo>
                    <a:pt x="53776" y="7668"/>
                  </a:lnTo>
                  <a:lnTo>
                    <a:pt x="53652" y="7817"/>
                  </a:lnTo>
                  <a:lnTo>
                    <a:pt x="53529" y="7940"/>
                  </a:lnTo>
                  <a:lnTo>
                    <a:pt x="53356" y="8039"/>
                  </a:lnTo>
                  <a:lnTo>
                    <a:pt x="53182" y="8089"/>
                  </a:lnTo>
                  <a:lnTo>
                    <a:pt x="52836" y="8089"/>
                  </a:lnTo>
                  <a:lnTo>
                    <a:pt x="52663" y="8039"/>
                  </a:lnTo>
                  <a:lnTo>
                    <a:pt x="52490" y="7940"/>
                  </a:lnTo>
                  <a:lnTo>
                    <a:pt x="52341" y="7817"/>
                  </a:lnTo>
                  <a:lnTo>
                    <a:pt x="52218" y="7668"/>
                  </a:lnTo>
                  <a:lnTo>
                    <a:pt x="52143" y="7520"/>
                  </a:lnTo>
                  <a:lnTo>
                    <a:pt x="52094" y="7347"/>
                  </a:lnTo>
                  <a:lnTo>
                    <a:pt x="52069" y="7173"/>
                  </a:lnTo>
                  <a:lnTo>
                    <a:pt x="52094" y="6976"/>
                  </a:lnTo>
                  <a:lnTo>
                    <a:pt x="52143" y="6802"/>
                  </a:lnTo>
                  <a:lnTo>
                    <a:pt x="52218" y="6654"/>
                  </a:lnTo>
                  <a:lnTo>
                    <a:pt x="52341" y="6506"/>
                  </a:lnTo>
                  <a:lnTo>
                    <a:pt x="52490" y="6382"/>
                  </a:lnTo>
                  <a:lnTo>
                    <a:pt x="52663" y="6308"/>
                  </a:lnTo>
                  <a:lnTo>
                    <a:pt x="52836" y="6258"/>
                  </a:lnTo>
                  <a:lnTo>
                    <a:pt x="53009" y="6233"/>
                  </a:lnTo>
                  <a:close/>
                  <a:moveTo>
                    <a:pt x="103347" y="7297"/>
                  </a:moveTo>
                  <a:lnTo>
                    <a:pt x="103446" y="7322"/>
                  </a:lnTo>
                  <a:lnTo>
                    <a:pt x="103520" y="7347"/>
                  </a:lnTo>
                  <a:lnTo>
                    <a:pt x="103594" y="7371"/>
                  </a:lnTo>
                  <a:lnTo>
                    <a:pt x="103668" y="7446"/>
                  </a:lnTo>
                  <a:lnTo>
                    <a:pt x="103718" y="7495"/>
                  </a:lnTo>
                  <a:lnTo>
                    <a:pt x="103767" y="7594"/>
                  </a:lnTo>
                  <a:lnTo>
                    <a:pt x="103792" y="7668"/>
                  </a:lnTo>
                  <a:lnTo>
                    <a:pt x="103792" y="7742"/>
                  </a:lnTo>
                  <a:lnTo>
                    <a:pt x="103792" y="7841"/>
                  </a:lnTo>
                  <a:lnTo>
                    <a:pt x="103767" y="7915"/>
                  </a:lnTo>
                  <a:lnTo>
                    <a:pt x="103718" y="7990"/>
                  </a:lnTo>
                  <a:lnTo>
                    <a:pt x="103668" y="8064"/>
                  </a:lnTo>
                  <a:lnTo>
                    <a:pt x="103594" y="8113"/>
                  </a:lnTo>
                  <a:lnTo>
                    <a:pt x="103520" y="8163"/>
                  </a:lnTo>
                  <a:lnTo>
                    <a:pt x="103446" y="8188"/>
                  </a:lnTo>
                  <a:lnTo>
                    <a:pt x="103273" y="8188"/>
                  </a:lnTo>
                  <a:lnTo>
                    <a:pt x="103174" y="8163"/>
                  </a:lnTo>
                  <a:lnTo>
                    <a:pt x="103100" y="8113"/>
                  </a:lnTo>
                  <a:lnTo>
                    <a:pt x="103025" y="8064"/>
                  </a:lnTo>
                  <a:lnTo>
                    <a:pt x="102976" y="7990"/>
                  </a:lnTo>
                  <a:lnTo>
                    <a:pt x="102926" y="7915"/>
                  </a:lnTo>
                  <a:lnTo>
                    <a:pt x="102902" y="7841"/>
                  </a:lnTo>
                  <a:lnTo>
                    <a:pt x="102902" y="7742"/>
                  </a:lnTo>
                  <a:lnTo>
                    <a:pt x="102902" y="7668"/>
                  </a:lnTo>
                  <a:lnTo>
                    <a:pt x="102926" y="7594"/>
                  </a:lnTo>
                  <a:lnTo>
                    <a:pt x="102976" y="7495"/>
                  </a:lnTo>
                  <a:lnTo>
                    <a:pt x="103025" y="7446"/>
                  </a:lnTo>
                  <a:lnTo>
                    <a:pt x="103100" y="7371"/>
                  </a:lnTo>
                  <a:lnTo>
                    <a:pt x="103174" y="7347"/>
                  </a:lnTo>
                  <a:lnTo>
                    <a:pt x="103273" y="7322"/>
                  </a:lnTo>
                  <a:lnTo>
                    <a:pt x="103347" y="7297"/>
                  </a:lnTo>
                  <a:close/>
                  <a:moveTo>
                    <a:pt x="34581" y="5566"/>
                  </a:moveTo>
                  <a:lnTo>
                    <a:pt x="34853" y="5590"/>
                  </a:lnTo>
                  <a:lnTo>
                    <a:pt x="35076" y="5665"/>
                  </a:lnTo>
                  <a:lnTo>
                    <a:pt x="35323" y="5788"/>
                  </a:lnTo>
                  <a:lnTo>
                    <a:pt x="35521" y="5937"/>
                  </a:lnTo>
                  <a:lnTo>
                    <a:pt x="35694" y="6159"/>
                  </a:lnTo>
                  <a:lnTo>
                    <a:pt x="35818" y="6382"/>
                  </a:lnTo>
                  <a:lnTo>
                    <a:pt x="35892" y="6629"/>
                  </a:lnTo>
                  <a:lnTo>
                    <a:pt x="35917" y="6877"/>
                  </a:lnTo>
                  <a:lnTo>
                    <a:pt x="35892" y="7149"/>
                  </a:lnTo>
                  <a:lnTo>
                    <a:pt x="35818" y="7396"/>
                  </a:lnTo>
                  <a:lnTo>
                    <a:pt x="35694" y="7619"/>
                  </a:lnTo>
                  <a:lnTo>
                    <a:pt x="35521" y="7817"/>
                  </a:lnTo>
                  <a:lnTo>
                    <a:pt x="35323" y="7990"/>
                  </a:lnTo>
                  <a:lnTo>
                    <a:pt x="35076" y="8113"/>
                  </a:lnTo>
                  <a:lnTo>
                    <a:pt x="34853" y="8188"/>
                  </a:lnTo>
                  <a:lnTo>
                    <a:pt x="34581" y="8212"/>
                  </a:lnTo>
                  <a:lnTo>
                    <a:pt x="34334" y="8188"/>
                  </a:lnTo>
                  <a:lnTo>
                    <a:pt x="34086" y="8113"/>
                  </a:lnTo>
                  <a:lnTo>
                    <a:pt x="33864" y="7990"/>
                  </a:lnTo>
                  <a:lnTo>
                    <a:pt x="33641" y="7817"/>
                  </a:lnTo>
                  <a:lnTo>
                    <a:pt x="33468" y="7619"/>
                  </a:lnTo>
                  <a:lnTo>
                    <a:pt x="33344" y="7396"/>
                  </a:lnTo>
                  <a:lnTo>
                    <a:pt x="33270" y="7149"/>
                  </a:lnTo>
                  <a:lnTo>
                    <a:pt x="33245" y="6877"/>
                  </a:lnTo>
                  <a:lnTo>
                    <a:pt x="33270" y="6629"/>
                  </a:lnTo>
                  <a:lnTo>
                    <a:pt x="33344" y="6382"/>
                  </a:lnTo>
                  <a:lnTo>
                    <a:pt x="33468" y="6159"/>
                  </a:lnTo>
                  <a:lnTo>
                    <a:pt x="33641" y="5937"/>
                  </a:lnTo>
                  <a:lnTo>
                    <a:pt x="33864" y="5788"/>
                  </a:lnTo>
                  <a:lnTo>
                    <a:pt x="34086" y="5665"/>
                  </a:lnTo>
                  <a:lnTo>
                    <a:pt x="34334" y="5590"/>
                  </a:lnTo>
                  <a:lnTo>
                    <a:pt x="34581" y="5566"/>
                  </a:lnTo>
                  <a:close/>
                  <a:moveTo>
                    <a:pt x="39553" y="5862"/>
                  </a:moveTo>
                  <a:lnTo>
                    <a:pt x="39775" y="5887"/>
                  </a:lnTo>
                  <a:lnTo>
                    <a:pt x="39998" y="5961"/>
                  </a:lnTo>
                  <a:lnTo>
                    <a:pt x="40221" y="6085"/>
                  </a:lnTo>
                  <a:lnTo>
                    <a:pt x="40394" y="6233"/>
                  </a:lnTo>
                  <a:lnTo>
                    <a:pt x="40567" y="6407"/>
                  </a:lnTo>
                  <a:lnTo>
                    <a:pt x="40666" y="6629"/>
                  </a:lnTo>
                  <a:lnTo>
                    <a:pt x="40740" y="6852"/>
                  </a:lnTo>
                  <a:lnTo>
                    <a:pt x="40765" y="7074"/>
                  </a:lnTo>
                  <a:lnTo>
                    <a:pt x="40740" y="7322"/>
                  </a:lnTo>
                  <a:lnTo>
                    <a:pt x="40666" y="7544"/>
                  </a:lnTo>
                  <a:lnTo>
                    <a:pt x="40567" y="7742"/>
                  </a:lnTo>
                  <a:lnTo>
                    <a:pt x="40394" y="7940"/>
                  </a:lnTo>
                  <a:lnTo>
                    <a:pt x="40221" y="8089"/>
                  </a:lnTo>
                  <a:lnTo>
                    <a:pt x="39998" y="8212"/>
                  </a:lnTo>
                  <a:lnTo>
                    <a:pt x="39775" y="8287"/>
                  </a:lnTo>
                  <a:lnTo>
                    <a:pt x="39553" y="8311"/>
                  </a:lnTo>
                  <a:lnTo>
                    <a:pt x="39305" y="8287"/>
                  </a:lnTo>
                  <a:lnTo>
                    <a:pt x="39083" y="8212"/>
                  </a:lnTo>
                  <a:lnTo>
                    <a:pt x="38885" y="8089"/>
                  </a:lnTo>
                  <a:lnTo>
                    <a:pt x="38687" y="7940"/>
                  </a:lnTo>
                  <a:lnTo>
                    <a:pt x="38539" y="7742"/>
                  </a:lnTo>
                  <a:lnTo>
                    <a:pt x="38415" y="7544"/>
                  </a:lnTo>
                  <a:lnTo>
                    <a:pt x="38341" y="7322"/>
                  </a:lnTo>
                  <a:lnTo>
                    <a:pt x="38341" y="7074"/>
                  </a:lnTo>
                  <a:lnTo>
                    <a:pt x="38341" y="6852"/>
                  </a:lnTo>
                  <a:lnTo>
                    <a:pt x="38415" y="6629"/>
                  </a:lnTo>
                  <a:lnTo>
                    <a:pt x="38539" y="6407"/>
                  </a:lnTo>
                  <a:lnTo>
                    <a:pt x="38687" y="6233"/>
                  </a:lnTo>
                  <a:lnTo>
                    <a:pt x="38885" y="6085"/>
                  </a:lnTo>
                  <a:lnTo>
                    <a:pt x="39083" y="5961"/>
                  </a:lnTo>
                  <a:lnTo>
                    <a:pt x="39305" y="5887"/>
                  </a:lnTo>
                  <a:lnTo>
                    <a:pt x="39553" y="5862"/>
                  </a:lnTo>
                  <a:close/>
                  <a:moveTo>
                    <a:pt x="107577" y="7322"/>
                  </a:moveTo>
                  <a:lnTo>
                    <a:pt x="107676" y="7347"/>
                  </a:lnTo>
                  <a:lnTo>
                    <a:pt x="107775" y="7371"/>
                  </a:lnTo>
                  <a:lnTo>
                    <a:pt x="107874" y="7421"/>
                  </a:lnTo>
                  <a:lnTo>
                    <a:pt x="107973" y="7495"/>
                  </a:lnTo>
                  <a:lnTo>
                    <a:pt x="108047" y="7594"/>
                  </a:lnTo>
                  <a:lnTo>
                    <a:pt x="108096" y="7693"/>
                  </a:lnTo>
                  <a:lnTo>
                    <a:pt x="108121" y="7792"/>
                  </a:lnTo>
                  <a:lnTo>
                    <a:pt x="108146" y="7891"/>
                  </a:lnTo>
                  <a:lnTo>
                    <a:pt x="108121" y="8014"/>
                  </a:lnTo>
                  <a:lnTo>
                    <a:pt x="108096" y="8113"/>
                  </a:lnTo>
                  <a:lnTo>
                    <a:pt x="108047" y="8212"/>
                  </a:lnTo>
                  <a:lnTo>
                    <a:pt x="107973" y="8287"/>
                  </a:lnTo>
                  <a:lnTo>
                    <a:pt x="107874" y="8361"/>
                  </a:lnTo>
                  <a:lnTo>
                    <a:pt x="107775" y="8410"/>
                  </a:lnTo>
                  <a:lnTo>
                    <a:pt x="107676" y="8460"/>
                  </a:lnTo>
                  <a:lnTo>
                    <a:pt x="107453" y="8460"/>
                  </a:lnTo>
                  <a:lnTo>
                    <a:pt x="107354" y="8410"/>
                  </a:lnTo>
                  <a:lnTo>
                    <a:pt x="107255" y="8361"/>
                  </a:lnTo>
                  <a:lnTo>
                    <a:pt x="107156" y="8287"/>
                  </a:lnTo>
                  <a:lnTo>
                    <a:pt x="107082" y="8212"/>
                  </a:lnTo>
                  <a:lnTo>
                    <a:pt x="107033" y="8113"/>
                  </a:lnTo>
                  <a:lnTo>
                    <a:pt x="107008" y="8014"/>
                  </a:lnTo>
                  <a:lnTo>
                    <a:pt x="107008" y="7891"/>
                  </a:lnTo>
                  <a:lnTo>
                    <a:pt x="107008" y="7792"/>
                  </a:lnTo>
                  <a:lnTo>
                    <a:pt x="107033" y="7693"/>
                  </a:lnTo>
                  <a:lnTo>
                    <a:pt x="107082" y="7594"/>
                  </a:lnTo>
                  <a:lnTo>
                    <a:pt x="107156" y="7495"/>
                  </a:lnTo>
                  <a:lnTo>
                    <a:pt x="107255" y="7421"/>
                  </a:lnTo>
                  <a:lnTo>
                    <a:pt x="107354" y="7371"/>
                  </a:lnTo>
                  <a:lnTo>
                    <a:pt x="107453" y="7347"/>
                  </a:lnTo>
                  <a:lnTo>
                    <a:pt x="107577" y="7322"/>
                  </a:lnTo>
                  <a:close/>
                  <a:moveTo>
                    <a:pt x="25231" y="5442"/>
                  </a:moveTo>
                  <a:lnTo>
                    <a:pt x="25528" y="5467"/>
                  </a:lnTo>
                  <a:lnTo>
                    <a:pt x="25800" y="5541"/>
                  </a:lnTo>
                  <a:lnTo>
                    <a:pt x="25948" y="5615"/>
                  </a:lnTo>
                  <a:lnTo>
                    <a:pt x="26072" y="5689"/>
                  </a:lnTo>
                  <a:lnTo>
                    <a:pt x="26195" y="5788"/>
                  </a:lnTo>
                  <a:lnTo>
                    <a:pt x="26319" y="5887"/>
                  </a:lnTo>
                  <a:lnTo>
                    <a:pt x="26418" y="6011"/>
                  </a:lnTo>
                  <a:lnTo>
                    <a:pt x="26517" y="6135"/>
                  </a:lnTo>
                  <a:lnTo>
                    <a:pt x="26591" y="6258"/>
                  </a:lnTo>
                  <a:lnTo>
                    <a:pt x="26665" y="6407"/>
                  </a:lnTo>
                  <a:lnTo>
                    <a:pt x="26740" y="6679"/>
                  </a:lnTo>
                  <a:lnTo>
                    <a:pt x="26764" y="6976"/>
                  </a:lnTo>
                  <a:lnTo>
                    <a:pt x="26740" y="7272"/>
                  </a:lnTo>
                  <a:lnTo>
                    <a:pt x="26665" y="7544"/>
                  </a:lnTo>
                  <a:lnTo>
                    <a:pt x="26591" y="7693"/>
                  </a:lnTo>
                  <a:lnTo>
                    <a:pt x="26517" y="7817"/>
                  </a:lnTo>
                  <a:lnTo>
                    <a:pt x="26418" y="7940"/>
                  </a:lnTo>
                  <a:lnTo>
                    <a:pt x="26319" y="8064"/>
                  </a:lnTo>
                  <a:lnTo>
                    <a:pt x="26195" y="8163"/>
                  </a:lnTo>
                  <a:lnTo>
                    <a:pt x="26072" y="8262"/>
                  </a:lnTo>
                  <a:lnTo>
                    <a:pt x="25948" y="8336"/>
                  </a:lnTo>
                  <a:lnTo>
                    <a:pt x="25800" y="8410"/>
                  </a:lnTo>
                  <a:lnTo>
                    <a:pt x="25528" y="8484"/>
                  </a:lnTo>
                  <a:lnTo>
                    <a:pt x="25231" y="8509"/>
                  </a:lnTo>
                  <a:lnTo>
                    <a:pt x="24934" y="8484"/>
                  </a:lnTo>
                  <a:lnTo>
                    <a:pt x="24662" y="8410"/>
                  </a:lnTo>
                  <a:lnTo>
                    <a:pt x="24513" y="8336"/>
                  </a:lnTo>
                  <a:lnTo>
                    <a:pt x="24390" y="8262"/>
                  </a:lnTo>
                  <a:lnTo>
                    <a:pt x="24266" y="8163"/>
                  </a:lnTo>
                  <a:lnTo>
                    <a:pt x="24142" y="8064"/>
                  </a:lnTo>
                  <a:lnTo>
                    <a:pt x="24043" y="7940"/>
                  </a:lnTo>
                  <a:lnTo>
                    <a:pt x="23944" y="7817"/>
                  </a:lnTo>
                  <a:lnTo>
                    <a:pt x="23870" y="7693"/>
                  </a:lnTo>
                  <a:lnTo>
                    <a:pt x="23796" y="7544"/>
                  </a:lnTo>
                  <a:lnTo>
                    <a:pt x="23722" y="7272"/>
                  </a:lnTo>
                  <a:lnTo>
                    <a:pt x="23697" y="6976"/>
                  </a:lnTo>
                  <a:lnTo>
                    <a:pt x="23722" y="6679"/>
                  </a:lnTo>
                  <a:lnTo>
                    <a:pt x="23796" y="6407"/>
                  </a:lnTo>
                  <a:lnTo>
                    <a:pt x="23870" y="6258"/>
                  </a:lnTo>
                  <a:lnTo>
                    <a:pt x="23944" y="6135"/>
                  </a:lnTo>
                  <a:lnTo>
                    <a:pt x="24043" y="6011"/>
                  </a:lnTo>
                  <a:lnTo>
                    <a:pt x="24142" y="5887"/>
                  </a:lnTo>
                  <a:lnTo>
                    <a:pt x="24266" y="5788"/>
                  </a:lnTo>
                  <a:lnTo>
                    <a:pt x="24390" y="5689"/>
                  </a:lnTo>
                  <a:lnTo>
                    <a:pt x="24513" y="5615"/>
                  </a:lnTo>
                  <a:lnTo>
                    <a:pt x="24662" y="5541"/>
                  </a:lnTo>
                  <a:lnTo>
                    <a:pt x="24934" y="5467"/>
                  </a:lnTo>
                  <a:lnTo>
                    <a:pt x="25231" y="5442"/>
                  </a:lnTo>
                  <a:close/>
                  <a:moveTo>
                    <a:pt x="78611" y="8089"/>
                  </a:moveTo>
                  <a:lnTo>
                    <a:pt x="78685" y="8113"/>
                  </a:lnTo>
                  <a:lnTo>
                    <a:pt x="78759" y="8138"/>
                  </a:lnTo>
                  <a:lnTo>
                    <a:pt x="78834" y="8163"/>
                  </a:lnTo>
                  <a:lnTo>
                    <a:pt x="78908" y="8212"/>
                  </a:lnTo>
                  <a:lnTo>
                    <a:pt x="78957" y="8287"/>
                  </a:lnTo>
                  <a:lnTo>
                    <a:pt x="78982" y="8361"/>
                  </a:lnTo>
                  <a:lnTo>
                    <a:pt x="79007" y="8435"/>
                  </a:lnTo>
                  <a:lnTo>
                    <a:pt x="79007" y="8509"/>
                  </a:lnTo>
                  <a:lnTo>
                    <a:pt x="79007" y="8583"/>
                  </a:lnTo>
                  <a:lnTo>
                    <a:pt x="78982" y="8658"/>
                  </a:lnTo>
                  <a:lnTo>
                    <a:pt x="78957" y="8732"/>
                  </a:lnTo>
                  <a:lnTo>
                    <a:pt x="78908" y="8781"/>
                  </a:lnTo>
                  <a:lnTo>
                    <a:pt x="78834" y="8855"/>
                  </a:lnTo>
                  <a:lnTo>
                    <a:pt x="78759" y="8880"/>
                  </a:lnTo>
                  <a:lnTo>
                    <a:pt x="78685" y="8905"/>
                  </a:lnTo>
                  <a:lnTo>
                    <a:pt x="78537" y="8905"/>
                  </a:lnTo>
                  <a:lnTo>
                    <a:pt x="78463" y="8880"/>
                  </a:lnTo>
                  <a:lnTo>
                    <a:pt x="78388" y="8855"/>
                  </a:lnTo>
                  <a:lnTo>
                    <a:pt x="78314" y="8781"/>
                  </a:lnTo>
                  <a:lnTo>
                    <a:pt x="78265" y="8732"/>
                  </a:lnTo>
                  <a:lnTo>
                    <a:pt x="78240" y="8658"/>
                  </a:lnTo>
                  <a:lnTo>
                    <a:pt x="78215" y="8583"/>
                  </a:lnTo>
                  <a:lnTo>
                    <a:pt x="78215" y="8509"/>
                  </a:lnTo>
                  <a:lnTo>
                    <a:pt x="78215" y="8435"/>
                  </a:lnTo>
                  <a:lnTo>
                    <a:pt x="78240" y="8361"/>
                  </a:lnTo>
                  <a:lnTo>
                    <a:pt x="78265" y="8287"/>
                  </a:lnTo>
                  <a:lnTo>
                    <a:pt x="78314" y="8212"/>
                  </a:lnTo>
                  <a:lnTo>
                    <a:pt x="78388" y="8163"/>
                  </a:lnTo>
                  <a:lnTo>
                    <a:pt x="78463" y="8138"/>
                  </a:lnTo>
                  <a:lnTo>
                    <a:pt x="78537" y="8113"/>
                  </a:lnTo>
                  <a:lnTo>
                    <a:pt x="78611" y="8089"/>
                  </a:lnTo>
                  <a:close/>
                  <a:moveTo>
                    <a:pt x="111955" y="7643"/>
                  </a:moveTo>
                  <a:lnTo>
                    <a:pt x="112079" y="7693"/>
                  </a:lnTo>
                  <a:lnTo>
                    <a:pt x="112202" y="7742"/>
                  </a:lnTo>
                  <a:lnTo>
                    <a:pt x="112301" y="7841"/>
                  </a:lnTo>
                  <a:lnTo>
                    <a:pt x="112400" y="7940"/>
                  </a:lnTo>
                  <a:lnTo>
                    <a:pt x="112474" y="8064"/>
                  </a:lnTo>
                  <a:lnTo>
                    <a:pt x="112499" y="8188"/>
                  </a:lnTo>
                  <a:lnTo>
                    <a:pt x="112524" y="8311"/>
                  </a:lnTo>
                  <a:lnTo>
                    <a:pt x="112499" y="8460"/>
                  </a:lnTo>
                  <a:lnTo>
                    <a:pt x="112474" y="8583"/>
                  </a:lnTo>
                  <a:lnTo>
                    <a:pt x="112400" y="8707"/>
                  </a:lnTo>
                  <a:lnTo>
                    <a:pt x="112301" y="8806"/>
                  </a:lnTo>
                  <a:lnTo>
                    <a:pt x="112202" y="8905"/>
                  </a:lnTo>
                  <a:lnTo>
                    <a:pt x="112079" y="8954"/>
                  </a:lnTo>
                  <a:lnTo>
                    <a:pt x="111955" y="9004"/>
                  </a:lnTo>
                  <a:lnTo>
                    <a:pt x="111683" y="9004"/>
                  </a:lnTo>
                  <a:lnTo>
                    <a:pt x="111559" y="8954"/>
                  </a:lnTo>
                  <a:lnTo>
                    <a:pt x="111436" y="8905"/>
                  </a:lnTo>
                  <a:lnTo>
                    <a:pt x="111337" y="8806"/>
                  </a:lnTo>
                  <a:lnTo>
                    <a:pt x="111262" y="8707"/>
                  </a:lnTo>
                  <a:lnTo>
                    <a:pt x="111188" y="8583"/>
                  </a:lnTo>
                  <a:lnTo>
                    <a:pt x="111139" y="8460"/>
                  </a:lnTo>
                  <a:lnTo>
                    <a:pt x="111139" y="8311"/>
                  </a:lnTo>
                  <a:lnTo>
                    <a:pt x="111139" y="8188"/>
                  </a:lnTo>
                  <a:lnTo>
                    <a:pt x="111188" y="8064"/>
                  </a:lnTo>
                  <a:lnTo>
                    <a:pt x="111262" y="7940"/>
                  </a:lnTo>
                  <a:lnTo>
                    <a:pt x="111337" y="7841"/>
                  </a:lnTo>
                  <a:lnTo>
                    <a:pt x="111436" y="7742"/>
                  </a:lnTo>
                  <a:lnTo>
                    <a:pt x="111559" y="7693"/>
                  </a:lnTo>
                  <a:lnTo>
                    <a:pt x="111683" y="7643"/>
                  </a:lnTo>
                  <a:close/>
                  <a:moveTo>
                    <a:pt x="65996" y="7965"/>
                  </a:moveTo>
                  <a:lnTo>
                    <a:pt x="66119" y="7990"/>
                  </a:lnTo>
                  <a:lnTo>
                    <a:pt x="66243" y="8014"/>
                  </a:lnTo>
                  <a:lnTo>
                    <a:pt x="66367" y="8089"/>
                  </a:lnTo>
                  <a:lnTo>
                    <a:pt x="66466" y="8163"/>
                  </a:lnTo>
                  <a:lnTo>
                    <a:pt x="66540" y="8262"/>
                  </a:lnTo>
                  <a:lnTo>
                    <a:pt x="66614" y="8385"/>
                  </a:lnTo>
                  <a:lnTo>
                    <a:pt x="66639" y="8509"/>
                  </a:lnTo>
                  <a:lnTo>
                    <a:pt x="66663" y="8633"/>
                  </a:lnTo>
                  <a:lnTo>
                    <a:pt x="66639" y="8757"/>
                  </a:lnTo>
                  <a:lnTo>
                    <a:pt x="66614" y="8880"/>
                  </a:lnTo>
                  <a:lnTo>
                    <a:pt x="66540" y="9004"/>
                  </a:lnTo>
                  <a:lnTo>
                    <a:pt x="66466" y="9103"/>
                  </a:lnTo>
                  <a:lnTo>
                    <a:pt x="66367" y="9177"/>
                  </a:lnTo>
                  <a:lnTo>
                    <a:pt x="66243" y="9251"/>
                  </a:lnTo>
                  <a:lnTo>
                    <a:pt x="66119" y="9276"/>
                  </a:lnTo>
                  <a:lnTo>
                    <a:pt x="65996" y="9301"/>
                  </a:lnTo>
                  <a:lnTo>
                    <a:pt x="65872" y="9276"/>
                  </a:lnTo>
                  <a:lnTo>
                    <a:pt x="65748" y="9251"/>
                  </a:lnTo>
                  <a:lnTo>
                    <a:pt x="65625" y="9177"/>
                  </a:lnTo>
                  <a:lnTo>
                    <a:pt x="65526" y="9103"/>
                  </a:lnTo>
                  <a:lnTo>
                    <a:pt x="65451" y="9004"/>
                  </a:lnTo>
                  <a:lnTo>
                    <a:pt x="65377" y="8880"/>
                  </a:lnTo>
                  <a:lnTo>
                    <a:pt x="65352" y="8757"/>
                  </a:lnTo>
                  <a:lnTo>
                    <a:pt x="65328" y="8633"/>
                  </a:lnTo>
                  <a:lnTo>
                    <a:pt x="65352" y="8509"/>
                  </a:lnTo>
                  <a:lnTo>
                    <a:pt x="65377" y="8385"/>
                  </a:lnTo>
                  <a:lnTo>
                    <a:pt x="65451" y="8262"/>
                  </a:lnTo>
                  <a:lnTo>
                    <a:pt x="65526" y="8163"/>
                  </a:lnTo>
                  <a:lnTo>
                    <a:pt x="65625" y="8089"/>
                  </a:lnTo>
                  <a:lnTo>
                    <a:pt x="65748" y="8014"/>
                  </a:lnTo>
                  <a:lnTo>
                    <a:pt x="65872" y="7990"/>
                  </a:lnTo>
                  <a:lnTo>
                    <a:pt x="65996" y="7965"/>
                  </a:lnTo>
                  <a:close/>
                  <a:moveTo>
                    <a:pt x="62755" y="7915"/>
                  </a:moveTo>
                  <a:lnTo>
                    <a:pt x="62879" y="7965"/>
                  </a:lnTo>
                  <a:lnTo>
                    <a:pt x="63003" y="8014"/>
                  </a:lnTo>
                  <a:lnTo>
                    <a:pt x="63126" y="8113"/>
                  </a:lnTo>
                  <a:lnTo>
                    <a:pt x="63225" y="8237"/>
                  </a:lnTo>
                  <a:lnTo>
                    <a:pt x="63275" y="8361"/>
                  </a:lnTo>
                  <a:lnTo>
                    <a:pt x="63324" y="8484"/>
                  </a:lnTo>
                  <a:lnTo>
                    <a:pt x="63349" y="8633"/>
                  </a:lnTo>
                  <a:lnTo>
                    <a:pt x="63324" y="8757"/>
                  </a:lnTo>
                  <a:lnTo>
                    <a:pt x="63275" y="8905"/>
                  </a:lnTo>
                  <a:lnTo>
                    <a:pt x="63225" y="9029"/>
                  </a:lnTo>
                  <a:lnTo>
                    <a:pt x="63126" y="9152"/>
                  </a:lnTo>
                  <a:lnTo>
                    <a:pt x="63003" y="9227"/>
                  </a:lnTo>
                  <a:lnTo>
                    <a:pt x="62879" y="9301"/>
                  </a:lnTo>
                  <a:lnTo>
                    <a:pt x="62755" y="9350"/>
                  </a:lnTo>
                  <a:lnTo>
                    <a:pt x="62483" y="9350"/>
                  </a:lnTo>
                  <a:lnTo>
                    <a:pt x="62335" y="9301"/>
                  </a:lnTo>
                  <a:lnTo>
                    <a:pt x="62211" y="9227"/>
                  </a:lnTo>
                  <a:lnTo>
                    <a:pt x="62112" y="9152"/>
                  </a:lnTo>
                  <a:lnTo>
                    <a:pt x="62013" y="9029"/>
                  </a:lnTo>
                  <a:lnTo>
                    <a:pt x="61939" y="8905"/>
                  </a:lnTo>
                  <a:lnTo>
                    <a:pt x="61914" y="8757"/>
                  </a:lnTo>
                  <a:lnTo>
                    <a:pt x="61889" y="8633"/>
                  </a:lnTo>
                  <a:lnTo>
                    <a:pt x="61914" y="8484"/>
                  </a:lnTo>
                  <a:lnTo>
                    <a:pt x="61939" y="8361"/>
                  </a:lnTo>
                  <a:lnTo>
                    <a:pt x="62013" y="8237"/>
                  </a:lnTo>
                  <a:lnTo>
                    <a:pt x="62112" y="8113"/>
                  </a:lnTo>
                  <a:lnTo>
                    <a:pt x="62211" y="8014"/>
                  </a:lnTo>
                  <a:lnTo>
                    <a:pt x="62335" y="7965"/>
                  </a:lnTo>
                  <a:lnTo>
                    <a:pt x="62483" y="7915"/>
                  </a:lnTo>
                  <a:close/>
                  <a:moveTo>
                    <a:pt x="49991" y="7544"/>
                  </a:moveTo>
                  <a:lnTo>
                    <a:pt x="50165" y="7569"/>
                  </a:lnTo>
                  <a:lnTo>
                    <a:pt x="50362" y="7619"/>
                  </a:lnTo>
                  <a:lnTo>
                    <a:pt x="50511" y="7693"/>
                  </a:lnTo>
                  <a:lnTo>
                    <a:pt x="50659" y="7817"/>
                  </a:lnTo>
                  <a:lnTo>
                    <a:pt x="50783" y="7965"/>
                  </a:lnTo>
                  <a:lnTo>
                    <a:pt x="50882" y="8138"/>
                  </a:lnTo>
                  <a:lnTo>
                    <a:pt x="50931" y="8311"/>
                  </a:lnTo>
                  <a:lnTo>
                    <a:pt x="50956" y="8509"/>
                  </a:lnTo>
                  <a:lnTo>
                    <a:pt x="50931" y="8682"/>
                  </a:lnTo>
                  <a:lnTo>
                    <a:pt x="50882" y="8880"/>
                  </a:lnTo>
                  <a:lnTo>
                    <a:pt x="50783" y="9029"/>
                  </a:lnTo>
                  <a:lnTo>
                    <a:pt x="50659" y="9177"/>
                  </a:lnTo>
                  <a:lnTo>
                    <a:pt x="50511" y="9301"/>
                  </a:lnTo>
                  <a:lnTo>
                    <a:pt x="50362" y="9400"/>
                  </a:lnTo>
                  <a:lnTo>
                    <a:pt x="50165" y="9449"/>
                  </a:lnTo>
                  <a:lnTo>
                    <a:pt x="49991" y="9474"/>
                  </a:lnTo>
                  <a:lnTo>
                    <a:pt x="49794" y="9449"/>
                  </a:lnTo>
                  <a:lnTo>
                    <a:pt x="49620" y="9400"/>
                  </a:lnTo>
                  <a:lnTo>
                    <a:pt x="49472" y="9301"/>
                  </a:lnTo>
                  <a:lnTo>
                    <a:pt x="49299" y="9177"/>
                  </a:lnTo>
                  <a:lnTo>
                    <a:pt x="49175" y="9029"/>
                  </a:lnTo>
                  <a:lnTo>
                    <a:pt x="49101" y="8880"/>
                  </a:lnTo>
                  <a:lnTo>
                    <a:pt x="49051" y="8682"/>
                  </a:lnTo>
                  <a:lnTo>
                    <a:pt x="49027" y="8509"/>
                  </a:lnTo>
                  <a:lnTo>
                    <a:pt x="49051" y="8311"/>
                  </a:lnTo>
                  <a:lnTo>
                    <a:pt x="49101" y="8138"/>
                  </a:lnTo>
                  <a:lnTo>
                    <a:pt x="49175" y="7965"/>
                  </a:lnTo>
                  <a:lnTo>
                    <a:pt x="49299" y="7817"/>
                  </a:lnTo>
                  <a:lnTo>
                    <a:pt x="49472" y="7693"/>
                  </a:lnTo>
                  <a:lnTo>
                    <a:pt x="49620" y="7619"/>
                  </a:lnTo>
                  <a:lnTo>
                    <a:pt x="49794" y="7569"/>
                  </a:lnTo>
                  <a:lnTo>
                    <a:pt x="49991" y="7544"/>
                  </a:lnTo>
                  <a:close/>
                  <a:moveTo>
                    <a:pt x="28793" y="6679"/>
                  </a:moveTo>
                  <a:lnTo>
                    <a:pt x="29065" y="6703"/>
                  </a:lnTo>
                  <a:lnTo>
                    <a:pt x="29312" y="6778"/>
                  </a:lnTo>
                  <a:lnTo>
                    <a:pt x="29584" y="6926"/>
                  </a:lnTo>
                  <a:lnTo>
                    <a:pt x="29683" y="7000"/>
                  </a:lnTo>
                  <a:lnTo>
                    <a:pt x="29807" y="7099"/>
                  </a:lnTo>
                  <a:lnTo>
                    <a:pt x="29906" y="7223"/>
                  </a:lnTo>
                  <a:lnTo>
                    <a:pt x="29980" y="7322"/>
                  </a:lnTo>
                  <a:lnTo>
                    <a:pt x="30104" y="7569"/>
                  </a:lnTo>
                  <a:lnTo>
                    <a:pt x="30203" y="7841"/>
                  </a:lnTo>
                  <a:lnTo>
                    <a:pt x="30227" y="8113"/>
                  </a:lnTo>
                  <a:lnTo>
                    <a:pt x="30203" y="8385"/>
                  </a:lnTo>
                  <a:lnTo>
                    <a:pt x="30104" y="8658"/>
                  </a:lnTo>
                  <a:lnTo>
                    <a:pt x="29980" y="8905"/>
                  </a:lnTo>
                  <a:lnTo>
                    <a:pt x="29906" y="9029"/>
                  </a:lnTo>
                  <a:lnTo>
                    <a:pt x="29807" y="9128"/>
                  </a:lnTo>
                  <a:lnTo>
                    <a:pt x="29683" y="9227"/>
                  </a:lnTo>
                  <a:lnTo>
                    <a:pt x="29584" y="9325"/>
                  </a:lnTo>
                  <a:lnTo>
                    <a:pt x="29312" y="9449"/>
                  </a:lnTo>
                  <a:lnTo>
                    <a:pt x="29065" y="9523"/>
                  </a:lnTo>
                  <a:lnTo>
                    <a:pt x="28793" y="9548"/>
                  </a:lnTo>
                  <a:lnTo>
                    <a:pt x="28521" y="9523"/>
                  </a:lnTo>
                  <a:lnTo>
                    <a:pt x="28248" y="9449"/>
                  </a:lnTo>
                  <a:lnTo>
                    <a:pt x="28001" y="9325"/>
                  </a:lnTo>
                  <a:lnTo>
                    <a:pt x="27877" y="9227"/>
                  </a:lnTo>
                  <a:lnTo>
                    <a:pt x="27779" y="9128"/>
                  </a:lnTo>
                  <a:lnTo>
                    <a:pt x="27680" y="9029"/>
                  </a:lnTo>
                  <a:lnTo>
                    <a:pt x="27581" y="8905"/>
                  </a:lnTo>
                  <a:lnTo>
                    <a:pt x="27457" y="8658"/>
                  </a:lnTo>
                  <a:lnTo>
                    <a:pt x="27383" y="8385"/>
                  </a:lnTo>
                  <a:lnTo>
                    <a:pt x="27358" y="8113"/>
                  </a:lnTo>
                  <a:lnTo>
                    <a:pt x="27383" y="7841"/>
                  </a:lnTo>
                  <a:lnTo>
                    <a:pt x="27457" y="7569"/>
                  </a:lnTo>
                  <a:lnTo>
                    <a:pt x="27581" y="7322"/>
                  </a:lnTo>
                  <a:lnTo>
                    <a:pt x="27680" y="7223"/>
                  </a:lnTo>
                  <a:lnTo>
                    <a:pt x="27779" y="7099"/>
                  </a:lnTo>
                  <a:lnTo>
                    <a:pt x="27877" y="7000"/>
                  </a:lnTo>
                  <a:lnTo>
                    <a:pt x="28001" y="6926"/>
                  </a:lnTo>
                  <a:lnTo>
                    <a:pt x="28248" y="6778"/>
                  </a:lnTo>
                  <a:lnTo>
                    <a:pt x="28521" y="6703"/>
                  </a:lnTo>
                  <a:lnTo>
                    <a:pt x="28793" y="6679"/>
                  </a:lnTo>
                  <a:close/>
                  <a:moveTo>
                    <a:pt x="69360" y="8435"/>
                  </a:moveTo>
                  <a:lnTo>
                    <a:pt x="69459" y="8460"/>
                  </a:lnTo>
                  <a:lnTo>
                    <a:pt x="69582" y="8484"/>
                  </a:lnTo>
                  <a:lnTo>
                    <a:pt x="69681" y="8534"/>
                  </a:lnTo>
                  <a:lnTo>
                    <a:pt x="69780" y="8608"/>
                  </a:lnTo>
                  <a:lnTo>
                    <a:pt x="69854" y="8707"/>
                  </a:lnTo>
                  <a:lnTo>
                    <a:pt x="69904" y="8806"/>
                  </a:lnTo>
                  <a:lnTo>
                    <a:pt x="69929" y="8930"/>
                  </a:lnTo>
                  <a:lnTo>
                    <a:pt x="69953" y="9029"/>
                  </a:lnTo>
                  <a:lnTo>
                    <a:pt x="69929" y="9152"/>
                  </a:lnTo>
                  <a:lnTo>
                    <a:pt x="69904" y="9251"/>
                  </a:lnTo>
                  <a:lnTo>
                    <a:pt x="69854" y="9350"/>
                  </a:lnTo>
                  <a:lnTo>
                    <a:pt x="69780" y="9449"/>
                  </a:lnTo>
                  <a:lnTo>
                    <a:pt x="69681" y="9523"/>
                  </a:lnTo>
                  <a:lnTo>
                    <a:pt x="69582" y="9573"/>
                  </a:lnTo>
                  <a:lnTo>
                    <a:pt x="69459" y="9622"/>
                  </a:lnTo>
                  <a:lnTo>
                    <a:pt x="69236" y="9622"/>
                  </a:lnTo>
                  <a:lnTo>
                    <a:pt x="69137" y="9573"/>
                  </a:lnTo>
                  <a:lnTo>
                    <a:pt x="69038" y="9523"/>
                  </a:lnTo>
                  <a:lnTo>
                    <a:pt x="68939" y="9449"/>
                  </a:lnTo>
                  <a:lnTo>
                    <a:pt x="68865" y="9350"/>
                  </a:lnTo>
                  <a:lnTo>
                    <a:pt x="68815" y="9251"/>
                  </a:lnTo>
                  <a:lnTo>
                    <a:pt x="68766" y="9152"/>
                  </a:lnTo>
                  <a:lnTo>
                    <a:pt x="68766" y="9029"/>
                  </a:lnTo>
                  <a:lnTo>
                    <a:pt x="68766" y="8930"/>
                  </a:lnTo>
                  <a:lnTo>
                    <a:pt x="68815" y="8806"/>
                  </a:lnTo>
                  <a:lnTo>
                    <a:pt x="68865" y="8707"/>
                  </a:lnTo>
                  <a:lnTo>
                    <a:pt x="68939" y="8608"/>
                  </a:lnTo>
                  <a:lnTo>
                    <a:pt x="69038" y="8534"/>
                  </a:lnTo>
                  <a:lnTo>
                    <a:pt x="69137" y="8484"/>
                  </a:lnTo>
                  <a:lnTo>
                    <a:pt x="69236" y="8460"/>
                  </a:lnTo>
                  <a:lnTo>
                    <a:pt x="69360" y="8435"/>
                  </a:lnTo>
                  <a:close/>
                  <a:moveTo>
                    <a:pt x="115987" y="7990"/>
                  </a:moveTo>
                  <a:lnTo>
                    <a:pt x="116160" y="8014"/>
                  </a:lnTo>
                  <a:lnTo>
                    <a:pt x="116309" y="8039"/>
                  </a:lnTo>
                  <a:lnTo>
                    <a:pt x="116457" y="8113"/>
                  </a:lnTo>
                  <a:lnTo>
                    <a:pt x="116581" y="8237"/>
                  </a:lnTo>
                  <a:lnTo>
                    <a:pt x="116680" y="8361"/>
                  </a:lnTo>
                  <a:lnTo>
                    <a:pt x="116754" y="8509"/>
                  </a:lnTo>
                  <a:lnTo>
                    <a:pt x="116803" y="8658"/>
                  </a:lnTo>
                  <a:lnTo>
                    <a:pt x="116803" y="8806"/>
                  </a:lnTo>
                  <a:lnTo>
                    <a:pt x="116803" y="8954"/>
                  </a:lnTo>
                  <a:lnTo>
                    <a:pt x="116754" y="9103"/>
                  </a:lnTo>
                  <a:lnTo>
                    <a:pt x="116680" y="9251"/>
                  </a:lnTo>
                  <a:lnTo>
                    <a:pt x="116581" y="9375"/>
                  </a:lnTo>
                  <a:lnTo>
                    <a:pt x="116457" y="9474"/>
                  </a:lnTo>
                  <a:lnTo>
                    <a:pt x="116309" y="9548"/>
                  </a:lnTo>
                  <a:lnTo>
                    <a:pt x="116160" y="9598"/>
                  </a:lnTo>
                  <a:lnTo>
                    <a:pt x="115987" y="9622"/>
                  </a:lnTo>
                  <a:lnTo>
                    <a:pt x="115839" y="9598"/>
                  </a:lnTo>
                  <a:lnTo>
                    <a:pt x="115690" y="9548"/>
                  </a:lnTo>
                  <a:lnTo>
                    <a:pt x="115542" y="9474"/>
                  </a:lnTo>
                  <a:lnTo>
                    <a:pt x="115418" y="9375"/>
                  </a:lnTo>
                  <a:lnTo>
                    <a:pt x="115319" y="9251"/>
                  </a:lnTo>
                  <a:lnTo>
                    <a:pt x="115245" y="9103"/>
                  </a:lnTo>
                  <a:lnTo>
                    <a:pt x="115195" y="8954"/>
                  </a:lnTo>
                  <a:lnTo>
                    <a:pt x="115195" y="8806"/>
                  </a:lnTo>
                  <a:lnTo>
                    <a:pt x="115195" y="8658"/>
                  </a:lnTo>
                  <a:lnTo>
                    <a:pt x="115245" y="8509"/>
                  </a:lnTo>
                  <a:lnTo>
                    <a:pt x="115319" y="8361"/>
                  </a:lnTo>
                  <a:lnTo>
                    <a:pt x="115418" y="8237"/>
                  </a:lnTo>
                  <a:lnTo>
                    <a:pt x="115542" y="8113"/>
                  </a:lnTo>
                  <a:lnTo>
                    <a:pt x="115690" y="8039"/>
                  </a:lnTo>
                  <a:lnTo>
                    <a:pt x="115839" y="8014"/>
                  </a:lnTo>
                  <a:lnTo>
                    <a:pt x="115987" y="7990"/>
                  </a:lnTo>
                  <a:close/>
                  <a:moveTo>
                    <a:pt x="43535" y="7470"/>
                  </a:moveTo>
                  <a:lnTo>
                    <a:pt x="43733" y="7544"/>
                  </a:lnTo>
                  <a:lnTo>
                    <a:pt x="43931" y="7643"/>
                  </a:lnTo>
                  <a:lnTo>
                    <a:pt x="44104" y="7792"/>
                  </a:lnTo>
                  <a:lnTo>
                    <a:pt x="44228" y="7965"/>
                  </a:lnTo>
                  <a:lnTo>
                    <a:pt x="44327" y="8138"/>
                  </a:lnTo>
                  <a:lnTo>
                    <a:pt x="44401" y="8361"/>
                  </a:lnTo>
                  <a:lnTo>
                    <a:pt x="44426" y="8559"/>
                  </a:lnTo>
                  <a:lnTo>
                    <a:pt x="44401" y="8781"/>
                  </a:lnTo>
                  <a:lnTo>
                    <a:pt x="44327" y="8979"/>
                  </a:lnTo>
                  <a:lnTo>
                    <a:pt x="44228" y="9177"/>
                  </a:lnTo>
                  <a:lnTo>
                    <a:pt x="44104" y="9325"/>
                  </a:lnTo>
                  <a:lnTo>
                    <a:pt x="43931" y="9474"/>
                  </a:lnTo>
                  <a:lnTo>
                    <a:pt x="43733" y="9573"/>
                  </a:lnTo>
                  <a:lnTo>
                    <a:pt x="43535" y="9647"/>
                  </a:lnTo>
                  <a:lnTo>
                    <a:pt x="43313" y="9672"/>
                  </a:lnTo>
                  <a:lnTo>
                    <a:pt x="43115" y="9647"/>
                  </a:lnTo>
                  <a:lnTo>
                    <a:pt x="42892" y="9573"/>
                  </a:lnTo>
                  <a:lnTo>
                    <a:pt x="42719" y="9474"/>
                  </a:lnTo>
                  <a:lnTo>
                    <a:pt x="42546" y="9325"/>
                  </a:lnTo>
                  <a:lnTo>
                    <a:pt x="42397" y="9177"/>
                  </a:lnTo>
                  <a:lnTo>
                    <a:pt x="42299" y="8979"/>
                  </a:lnTo>
                  <a:lnTo>
                    <a:pt x="42224" y="8781"/>
                  </a:lnTo>
                  <a:lnTo>
                    <a:pt x="42224" y="8559"/>
                  </a:lnTo>
                  <a:lnTo>
                    <a:pt x="42224" y="8361"/>
                  </a:lnTo>
                  <a:lnTo>
                    <a:pt x="42299" y="8138"/>
                  </a:lnTo>
                  <a:lnTo>
                    <a:pt x="42397" y="7965"/>
                  </a:lnTo>
                  <a:lnTo>
                    <a:pt x="42546" y="7792"/>
                  </a:lnTo>
                  <a:lnTo>
                    <a:pt x="42719" y="7643"/>
                  </a:lnTo>
                  <a:lnTo>
                    <a:pt x="42892" y="7544"/>
                  </a:lnTo>
                  <a:lnTo>
                    <a:pt x="43115" y="7470"/>
                  </a:lnTo>
                  <a:close/>
                  <a:moveTo>
                    <a:pt x="86601" y="9424"/>
                  </a:moveTo>
                  <a:lnTo>
                    <a:pt x="86650" y="9449"/>
                  </a:lnTo>
                  <a:lnTo>
                    <a:pt x="86700" y="9474"/>
                  </a:lnTo>
                  <a:lnTo>
                    <a:pt x="86749" y="9523"/>
                  </a:lnTo>
                  <a:lnTo>
                    <a:pt x="86749" y="9598"/>
                  </a:lnTo>
                  <a:lnTo>
                    <a:pt x="86749" y="9647"/>
                  </a:lnTo>
                  <a:lnTo>
                    <a:pt x="86700" y="9696"/>
                  </a:lnTo>
                  <a:lnTo>
                    <a:pt x="86650" y="9746"/>
                  </a:lnTo>
                  <a:lnTo>
                    <a:pt x="86526" y="9746"/>
                  </a:lnTo>
                  <a:lnTo>
                    <a:pt x="86477" y="9696"/>
                  </a:lnTo>
                  <a:lnTo>
                    <a:pt x="86452" y="9647"/>
                  </a:lnTo>
                  <a:lnTo>
                    <a:pt x="86428" y="9598"/>
                  </a:lnTo>
                  <a:lnTo>
                    <a:pt x="86452" y="9523"/>
                  </a:lnTo>
                  <a:lnTo>
                    <a:pt x="86477" y="9474"/>
                  </a:lnTo>
                  <a:lnTo>
                    <a:pt x="86526" y="9449"/>
                  </a:lnTo>
                  <a:lnTo>
                    <a:pt x="86601" y="9424"/>
                  </a:lnTo>
                  <a:close/>
                  <a:moveTo>
                    <a:pt x="59243" y="8262"/>
                  </a:moveTo>
                  <a:lnTo>
                    <a:pt x="59391" y="8287"/>
                  </a:lnTo>
                  <a:lnTo>
                    <a:pt x="59539" y="8311"/>
                  </a:lnTo>
                  <a:lnTo>
                    <a:pt x="59688" y="8385"/>
                  </a:lnTo>
                  <a:lnTo>
                    <a:pt x="59812" y="8484"/>
                  </a:lnTo>
                  <a:lnTo>
                    <a:pt x="59911" y="8608"/>
                  </a:lnTo>
                  <a:lnTo>
                    <a:pt x="59960" y="8732"/>
                  </a:lnTo>
                  <a:lnTo>
                    <a:pt x="60009" y="8880"/>
                  </a:lnTo>
                  <a:lnTo>
                    <a:pt x="60034" y="9029"/>
                  </a:lnTo>
                  <a:lnTo>
                    <a:pt x="60009" y="9177"/>
                  </a:lnTo>
                  <a:lnTo>
                    <a:pt x="59960" y="9325"/>
                  </a:lnTo>
                  <a:lnTo>
                    <a:pt x="59911" y="9449"/>
                  </a:lnTo>
                  <a:lnTo>
                    <a:pt x="59812" y="9573"/>
                  </a:lnTo>
                  <a:lnTo>
                    <a:pt x="59688" y="9672"/>
                  </a:lnTo>
                  <a:lnTo>
                    <a:pt x="59539" y="9746"/>
                  </a:lnTo>
                  <a:lnTo>
                    <a:pt x="59391" y="9795"/>
                  </a:lnTo>
                  <a:lnTo>
                    <a:pt x="59094" y="9795"/>
                  </a:lnTo>
                  <a:lnTo>
                    <a:pt x="58971" y="9746"/>
                  </a:lnTo>
                  <a:lnTo>
                    <a:pt x="58822" y="9672"/>
                  </a:lnTo>
                  <a:lnTo>
                    <a:pt x="58698" y="9573"/>
                  </a:lnTo>
                  <a:lnTo>
                    <a:pt x="58600" y="9449"/>
                  </a:lnTo>
                  <a:lnTo>
                    <a:pt x="58525" y="9325"/>
                  </a:lnTo>
                  <a:lnTo>
                    <a:pt x="58501" y="9177"/>
                  </a:lnTo>
                  <a:lnTo>
                    <a:pt x="58476" y="9029"/>
                  </a:lnTo>
                  <a:lnTo>
                    <a:pt x="58501" y="8880"/>
                  </a:lnTo>
                  <a:lnTo>
                    <a:pt x="58525" y="8732"/>
                  </a:lnTo>
                  <a:lnTo>
                    <a:pt x="58600" y="8608"/>
                  </a:lnTo>
                  <a:lnTo>
                    <a:pt x="58698" y="8484"/>
                  </a:lnTo>
                  <a:lnTo>
                    <a:pt x="58822" y="8385"/>
                  </a:lnTo>
                  <a:lnTo>
                    <a:pt x="58971" y="8311"/>
                  </a:lnTo>
                  <a:lnTo>
                    <a:pt x="59094" y="8287"/>
                  </a:lnTo>
                  <a:lnTo>
                    <a:pt x="59243" y="8262"/>
                  </a:lnTo>
                  <a:close/>
                  <a:moveTo>
                    <a:pt x="120118" y="8089"/>
                  </a:moveTo>
                  <a:lnTo>
                    <a:pt x="120291" y="8138"/>
                  </a:lnTo>
                  <a:lnTo>
                    <a:pt x="120464" y="8237"/>
                  </a:lnTo>
                  <a:lnTo>
                    <a:pt x="120613" y="8361"/>
                  </a:lnTo>
                  <a:lnTo>
                    <a:pt x="120712" y="8484"/>
                  </a:lnTo>
                  <a:lnTo>
                    <a:pt x="120811" y="8658"/>
                  </a:lnTo>
                  <a:lnTo>
                    <a:pt x="120860" y="8831"/>
                  </a:lnTo>
                  <a:lnTo>
                    <a:pt x="120860" y="9004"/>
                  </a:lnTo>
                  <a:lnTo>
                    <a:pt x="120860" y="9177"/>
                  </a:lnTo>
                  <a:lnTo>
                    <a:pt x="120811" y="9350"/>
                  </a:lnTo>
                  <a:lnTo>
                    <a:pt x="120712" y="9499"/>
                  </a:lnTo>
                  <a:lnTo>
                    <a:pt x="120613" y="9647"/>
                  </a:lnTo>
                  <a:lnTo>
                    <a:pt x="120464" y="9771"/>
                  </a:lnTo>
                  <a:lnTo>
                    <a:pt x="120291" y="9845"/>
                  </a:lnTo>
                  <a:lnTo>
                    <a:pt x="120118" y="9894"/>
                  </a:lnTo>
                  <a:lnTo>
                    <a:pt x="119945" y="9919"/>
                  </a:lnTo>
                  <a:lnTo>
                    <a:pt x="119772" y="9894"/>
                  </a:lnTo>
                  <a:lnTo>
                    <a:pt x="119598" y="9845"/>
                  </a:lnTo>
                  <a:lnTo>
                    <a:pt x="119450" y="9771"/>
                  </a:lnTo>
                  <a:lnTo>
                    <a:pt x="119302" y="9647"/>
                  </a:lnTo>
                  <a:lnTo>
                    <a:pt x="119178" y="9499"/>
                  </a:lnTo>
                  <a:lnTo>
                    <a:pt x="119104" y="9350"/>
                  </a:lnTo>
                  <a:lnTo>
                    <a:pt x="119054" y="9177"/>
                  </a:lnTo>
                  <a:lnTo>
                    <a:pt x="119030" y="9004"/>
                  </a:lnTo>
                  <a:lnTo>
                    <a:pt x="119054" y="8831"/>
                  </a:lnTo>
                  <a:lnTo>
                    <a:pt x="119104" y="8658"/>
                  </a:lnTo>
                  <a:lnTo>
                    <a:pt x="119178" y="8484"/>
                  </a:lnTo>
                  <a:lnTo>
                    <a:pt x="119302" y="8361"/>
                  </a:lnTo>
                  <a:lnTo>
                    <a:pt x="119450" y="8237"/>
                  </a:lnTo>
                  <a:lnTo>
                    <a:pt x="119598" y="8138"/>
                  </a:lnTo>
                  <a:lnTo>
                    <a:pt x="119772" y="8089"/>
                  </a:lnTo>
                  <a:close/>
                  <a:moveTo>
                    <a:pt x="91869" y="9721"/>
                  </a:moveTo>
                  <a:lnTo>
                    <a:pt x="91919" y="9746"/>
                  </a:lnTo>
                  <a:lnTo>
                    <a:pt x="91968" y="9771"/>
                  </a:lnTo>
                  <a:lnTo>
                    <a:pt x="92018" y="9820"/>
                  </a:lnTo>
                  <a:lnTo>
                    <a:pt x="92018" y="9894"/>
                  </a:lnTo>
                  <a:lnTo>
                    <a:pt x="92018" y="9944"/>
                  </a:lnTo>
                  <a:lnTo>
                    <a:pt x="91968" y="9993"/>
                  </a:lnTo>
                  <a:lnTo>
                    <a:pt x="91919" y="10043"/>
                  </a:lnTo>
                  <a:lnTo>
                    <a:pt x="91795" y="10043"/>
                  </a:lnTo>
                  <a:lnTo>
                    <a:pt x="91746" y="9993"/>
                  </a:lnTo>
                  <a:lnTo>
                    <a:pt x="91696" y="9944"/>
                  </a:lnTo>
                  <a:lnTo>
                    <a:pt x="91696" y="9894"/>
                  </a:lnTo>
                  <a:lnTo>
                    <a:pt x="91696" y="9820"/>
                  </a:lnTo>
                  <a:lnTo>
                    <a:pt x="91746" y="9771"/>
                  </a:lnTo>
                  <a:lnTo>
                    <a:pt x="91795" y="9746"/>
                  </a:lnTo>
                  <a:lnTo>
                    <a:pt x="91869" y="9721"/>
                  </a:lnTo>
                  <a:close/>
                  <a:moveTo>
                    <a:pt x="96347" y="9647"/>
                  </a:moveTo>
                  <a:lnTo>
                    <a:pt x="96470" y="9672"/>
                  </a:lnTo>
                  <a:lnTo>
                    <a:pt x="96569" y="9721"/>
                  </a:lnTo>
                  <a:lnTo>
                    <a:pt x="96619" y="9820"/>
                  </a:lnTo>
                  <a:lnTo>
                    <a:pt x="96643" y="9944"/>
                  </a:lnTo>
                  <a:lnTo>
                    <a:pt x="96619" y="10043"/>
                  </a:lnTo>
                  <a:lnTo>
                    <a:pt x="96569" y="10142"/>
                  </a:lnTo>
                  <a:lnTo>
                    <a:pt x="96470" y="10216"/>
                  </a:lnTo>
                  <a:lnTo>
                    <a:pt x="96347" y="10241"/>
                  </a:lnTo>
                  <a:lnTo>
                    <a:pt x="96223" y="10216"/>
                  </a:lnTo>
                  <a:lnTo>
                    <a:pt x="96124" y="10142"/>
                  </a:lnTo>
                  <a:lnTo>
                    <a:pt x="96075" y="10043"/>
                  </a:lnTo>
                  <a:lnTo>
                    <a:pt x="96050" y="9944"/>
                  </a:lnTo>
                  <a:lnTo>
                    <a:pt x="96075" y="9820"/>
                  </a:lnTo>
                  <a:lnTo>
                    <a:pt x="96124" y="9721"/>
                  </a:lnTo>
                  <a:lnTo>
                    <a:pt x="96223" y="9672"/>
                  </a:lnTo>
                  <a:lnTo>
                    <a:pt x="96347" y="9647"/>
                  </a:lnTo>
                  <a:close/>
                  <a:moveTo>
                    <a:pt x="72749" y="9350"/>
                  </a:moveTo>
                  <a:lnTo>
                    <a:pt x="72823" y="9375"/>
                  </a:lnTo>
                  <a:lnTo>
                    <a:pt x="72922" y="9424"/>
                  </a:lnTo>
                  <a:lnTo>
                    <a:pt x="72996" y="9499"/>
                  </a:lnTo>
                  <a:lnTo>
                    <a:pt x="73070" y="9573"/>
                  </a:lnTo>
                  <a:lnTo>
                    <a:pt x="73120" y="9647"/>
                  </a:lnTo>
                  <a:lnTo>
                    <a:pt x="73144" y="9746"/>
                  </a:lnTo>
                  <a:lnTo>
                    <a:pt x="73144" y="9845"/>
                  </a:lnTo>
                  <a:lnTo>
                    <a:pt x="73144" y="9944"/>
                  </a:lnTo>
                  <a:lnTo>
                    <a:pt x="73120" y="10043"/>
                  </a:lnTo>
                  <a:lnTo>
                    <a:pt x="73070" y="10117"/>
                  </a:lnTo>
                  <a:lnTo>
                    <a:pt x="72996" y="10191"/>
                  </a:lnTo>
                  <a:lnTo>
                    <a:pt x="72922" y="10265"/>
                  </a:lnTo>
                  <a:lnTo>
                    <a:pt x="72823" y="10315"/>
                  </a:lnTo>
                  <a:lnTo>
                    <a:pt x="72749" y="10340"/>
                  </a:lnTo>
                  <a:lnTo>
                    <a:pt x="72551" y="10340"/>
                  </a:lnTo>
                  <a:lnTo>
                    <a:pt x="72452" y="10315"/>
                  </a:lnTo>
                  <a:lnTo>
                    <a:pt x="72353" y="10265"/>
                  </a:lnTo>
                  <a:lnTo>
                    <a:pt x="72279" y="10191"/>
                  </a:lnTo>
                  <a:lnTo>
                    <a:pt x="72229" y="10117"/>
                  </a:lnTo>
                  <a:lnTo>
                    <a:pt x="72180" y="10043"/>
                  </a:lnTo>
                  <a:lnTo>
                    <a:pt x="72155" y="9944"/>
                  </a:lnTo>
                  <a:lnTo>
                    <a:pt x="72130" y="9845"/>
                  </a:lnTo>
                  <a:lnTo>
                    <a:pt x="72155" y="9746"/>
                  </a:lnTo>
                  <a:lnTo>
                    <a:pt x="72180" y="9647"/>
                  </a:lnTo>
                  <a:lnTo>
                    <a:pt x="72229" y="9573"/>
                  </a:lnTo>
                  <a:lnTo>
                    <a:pt x="72279" y="9499"/>
                  </a:lnTo>
                  <a:lnTo>
                    <a:pt x="72353" y="9424"/>
                  </a:lnTo>
                  <a:lnTo>
                    <a:pt x="72452" y="9375"/>
                  </a:lnTo>
                  <a:lnTo>
                    <a:pt x="72551" y="9350"/>
                  </a:lnTo>
                  <a:close/>
                  <a:moveTo>
                    <a:pt x="81480" y="9870"/>
                  </a:moveTo>
                  <a:lnTo>
                    <a:pt x="81579" y="9894"/>
                  </a:lnTo>
                  <a:lnTo>
                    <a:pt x="81678" y="9944"/>
                  </a:lnTo>
                  <a:lnTo>
                    <a:pt x="81728" y="10043"/>
                  </a:lnTo>
                  <a:lnTo>
                    <a:pt x="81752" y="10166"/>
                  </a:lnTo>
                  <a:lnTo>
                    <a:pt x="81728" y="10265"/>
                  </a:lnTo>
                  <a:lnTo>
                    <a:pt x="81678" y="10364"/>
                  </a:lnTo>
                  <a:lnTo>
                    <a:pt x="81579" y="10439"/>
                  </a:lnTo>
                  <a:lnTo>
                    <a:pt x="81357" y="10439"/>
                  </a:lnTo>
                  <a:lnTo>
                    <a:pt x="81258" y="10364"/>
                  </a:lnTo>
                  <a:lnTo>
                    <a:pt x="81208" y="10265"/>
                  </a:lnTo>
                  <a:lnTo>
                    <a:pt x="81183" y="10166"/>
                  </a:lnTo>
                  <a:lnTo>
                    <a:pt x="81208" y="10043"/>
                  </a:lnTo>
                  <a:lnTo>
                    <a:pt x="81258" y="9944"/>
                  </a:lnTo>
                  <a:lnTo>
                    <a:pt x="81357" y="9894"/>
                  </a:lnTo>
                  <a:lnTo>
                    <a:pt x="81480" y="9870"/>
                  </a:lnTo>
                  <a:close/>
                  <a:moveTo>
                    <a:pt x="37079" y="8138"/>
                  </a:moveTo>
                  <a:lnTo>
                    <a:pt x="37302" y="8163"/>
                  </a:lnTo>
                  <a:lnTo>
                    <a:pt x="37524" y="8237"/>
                  </a:lnTo>
                  <a:lnTo>
                    <a:pt x="37747" y="8336"/>
                  </a:lnTo>
                  <a:lnTo>
                    <a:pt x="37920" y="8484"/>
                  </a:lnTo>
                  <a:lnTo>
                    <a:pt x="38093" y="8682"/>
                  </a:lnTo>
                  <a:lnTo>
                    <a:pt x="38192" y="8905"/>
                  </a:lnTo>
                  <a:lnTo>
                    <a:pt x="38267" y="9128"/>
                  </a:lnTo>
                  <a:lnTo>
                    <a:pt x="38291" y="9350"/>
                  </a:lnTo>
                  <a:lnTo>
                    <a:pt x="38267" y="9598"/>
                  </a:lnTo>
                  <a:lnTo>
                    <a:pt x="38192" y="9820"/>
                  </a:lnTo>
                  <a:lnTo>
                    <a:pt x="38093" y="10018"/>
                  </a:lnTo>
                  <a:lnTo>
                    <a:pt x="37920" y="10216"/>
                  </a:lnTo>
                  <a:lnTo>
                    <a:pt x="37747" y="10389"/>
                  </a:lnTo>
                  <a:lnTo>
                    <a:pt x="37524" y="10488"/>
                  </a:lnTo>
                  <a:lnTo>
                    <a:pt x="37302" y="10562"/>
                  </a:lnTo>
                  <a:lnTo>
                    <a:pt x="37079" y="10587"/>
                  </a:lnTo>
                  <a:lnTo>
                    <a:pt x="36832" y="10562"/>
                  </a:lnTo>
                  <a:lnTo>
                    <a:pt x="36609" y="10488"/>
                  </a:lnTo>
                  <a:lnTo>
                    <a:pt x="36387" y="10389"/>
                  </a:lnTo>
                  <a:lnTo>
                    <a:pt x="36213" y="10216"/>
                  </a:lnTo>
                  <a:lnTo>
                    <a:pt x="36040" y="10018"/>
                  </a:lnTo>
                  <a:lnTo>
                    <a:pt x="35941" y="9820"/>
                  </a:lnTo>
                  <a:lnTo>
                    <a:pt x="35867" y="9598"/>
                  </a:lnTo>
                  <a:lnTo>
                    <a:pt x="35842" y="9350"/>
                  </a:lnTo>
                  <a:lnTo>
                    <a:pt x="35867" y="9128"/>
                  </a:lnTo>
                  <a:lnTo>
                    <a:pt x="35941" y="8905"/>
                  </a:lnTo>
                  <a:lnTo>
                    <a:pt x="36040" y="8682"/>
                  </a:lnTo>
                  <a:lnTo>
                    <a:pt x="36213" y="8484"/>
                  </a:lnTo>
                  <a:lnTo>
                    <a:pt x="36387" y="8336"/>
                  </a:lnTo>
                  <a:lnTo>
                    <a:pt x="36609" y="8237"/>
                  </a:lnTo>
                  <a:lnTo>
                    <a:pt x="36832" y="8163"/>
                  </a:lnTo>
                  <a:lnTo>
                    <a:pt x="37079" y="8138"/>
                  </a:lnTo>
                  <a:close/>
                  <a:moveTo>
                    <a:pt x="124001" y="8509"/>
                  </a:moveTo>
                  <a:lnTo>
                    <a:pt x="124199" y="8534"/>
                  </a:lnTo>
                  <a:lnTo>
                    <a:pt x="124397" y="8583"/>
                  </a:lnTo>
                  <a:lnTo>
                    <a:pt x="124570" y="8682"/>
                  </a:lnTo>
                  <a:lnTo>
                    <a:pt x="124744" y="8806"/>
                  </a:lnTo>
                  <a:lnTo>
                    <a:pt x="124867" y="8979"/>
                  </a:lnTo>
                  <a:lnTo>
                    <a:pt x="124966" y="9152"/>
                  </a:lnTo>
                  <a:lnTo>
                    <a:pt x="125016" y="9350"/>
                  </a:lnTo>
                  <a:lnTo>
                    <a:pt x="125040" y="9548"/>
                  </a:lnTo>
                  <a:lnTo>
                    <a:pt x="125016" y="9771"/>
                  </a:lnTo>
                  <a:lnTo>
                    <a:pt x="124966" y="9944"/>
                  </a:lnTo>
                  <a:lnTo>
                    <a:pt x="124867" y="10142"/>
                  </a:lnTo>
                  <a:lnTo>
                    <a:pt x="124744" y="10290"/>
                  </a:lnTo>
                  <a:lnTo>
                    <a:pt x="124570" y="10439"/>
                  </a:lnTo>
                  <a:lnTo>
                    <a:pt x="124397" y="10538"/>
                  </a:lnTo>
                  <a:lnTo>
                    <a:pt x="124199" y="10587"/>
                  </a:lnTo>
                  <a:lnTo>
                    <a:pt x="124001" y="10612"/>
                  </a:lnTo>
                  <a:lnTo>
                    <a:pt x="123804" y="10587"/>
                  </a:lnTo>
                  <a:lnTo>
                    <a:pt x="123606" y="10538"/>
                  </a:lnTo>
                  <a:lnTo>
                    <a:pt x="123408" y="10439"/>
                  </a:lnTo>
                  <a:lnTo>
                    <a:pt x="123259" y="10290"/>
                  </a:lnTo>
                  <a:lnTo>
                    <a:pt x="123111" y="10142"/>
                  </a:lnTo>
                  <a:lnTo>
                    <a:pt x="123012" y="9944"/>
                  </a:lnTo>
                  <a:lnTo>
                    <a:pt x="122963" y="9771"/>
                  </a:lnTo>
                  <a:lnTo>
                    <a:pt x="122938" y="9548"/>
                  </a:lnTo>
                  <a:lnTo>
                    <a:pt x="122963" y="9350"/>
                  </a:lnTo>
                  <a:lnTo>
                    <a:pt x="123012" y="9152"/>
                  </a:lnTo>
                  <a:lnTo>
                    <a:pt x="123111" y="8979"/>
                  </a:lnTo>
                  <a:lnTo>
                    <a:pt x="123259" y="8806"/>
                  </a:lnTo>
                  <a:lnTo>
                    <a:pt x="123408" y="8682"/>
                  </a:lnTo>
                  <a:lnTo>
                    <a:pt x="123606" y="8583"/>
                  </a:lnTo>
                  <a:lnTo>
                    <a:pt x="123804" y="8534"/>
                  </a:lnTo>
                  <a:lnTo>
                    <a:pt x="124001" y="8509"/>
                  </a:lnTo>
                  <a:close/>
                  <a:moveTo>
                    <a:pt x="32355" y="7990"/>
                  </a:moveTo>
                  <a:lnTo>
                    <a:pt x="32602" y="8014"/>
                  </a:lnTo>
                  <a:lnTo>
                    <a:pt x="32849" y="8089"/>
                  </a:lnTo>
                  <a:lnTo>
                    <a:pt x="33072" y="8212"/>
                  </a:lnTo>
                  <a:lnTo>
                    <a:pt x="33270" y="8361"/>
                  </a:lnTo>
                  <a:lnTo>
                    <a:pt x="33443" y="8583"/>
                  </a:lnTo>
                  <a:lnTo>
                    <a:pt x="33567" y="8806"/>
                  </a:lnTo>
                  <a:lnTo>
                    <a:pt x="33641" y="9053"/>
                  </a:lnTo>
                  <a:lnTo>
                    <a:pt x="33666" y="9301"/>
                  </a:lnTo>
                  <a:lnTo>
                    <a:pt x="33641" y="9573"/>
                  </a:lnTo>
                  <a:lnTo>
                    <a:pt x="33567" y="9795"/>
                  </a:lnTo>
                  <a:lnTo>
                    <a:pt x="33443" y="10043"/>
                  </a:lnTo>
                  <a:lnTo>
                    <a:pt x="33270" y="10241"/>
                  </a:lnTo>
                  <a:lnTo>
                    <a:pt x="33072" y="10414"/>
                  </a:lnTo>
                  <a:lnTo>
                    <a:pt x="32849" y="10538"/>
                  </a:lnTo>
                  <a:lnTo>
                    <a:pt x="32602" y="10612"/>
                  </a:lnTo>
                  <a:lnTo>
                    <a:pt x="32355" y="10636"/>
                  </a:lnTo>
                  <a:lnTo>
                    <a:pt x="32083" y="10612"/>
                  </a:lnTo>
                  <a:lnTo>
                    <a:pt x="31835" y="10538"/>
                  </a:lnTo>
                  <a:lnTo>
                    <a:pt x="31613" y="10414"/>
                  </a:lnTo>
                  <a:lnTo>
                    <a:pt x="31415" y="10241"/>
                  </a:lnTo>
                  <a:lnTo>
                    <a:pt x="31242" y="10043"/>
                  </a:lnTo>
                  <a:lnTo>
                    <a:pt x="31118" y="9795"/>
                  </a:lnTo>
                  <a:lnTo>
                    <a:pt x="31044" y="9573"/>
                  </a:lnTo>
                  <a:lnTo>
                    <a:pt x="31019" y="9301"/>
                  </a:lnTo>
                  <a:lnTo>
                    <a:pt x="31044" y="9053"/>
                  </a:lnTo>
                  <a:lnTo>
                    <a:pt x="31118" y="8806"/>
                  </a:lnTo>
                  <a:lnTo>
                    <a:pt x="31242" y="8583"/>
                  </a:lnTo>
                  <a:lnTo>
                    <a:pt x="31415" y="8361"/>
                  </a:lnTo>
                  <a:lnTo>
                    <a:pt x="31613" y="8212"/>
                  </a:lnTo>
                  <a:lnTo>
                    <a:pt x="31835" y="8089"/>
                  </a:lnTo>
                  <a:lnTo>
                    <a:pt x="32083" y="8014"/>
                  </a:lnTo>
                  <a:lnTo>
                    <a:pt x="32355" y="7990"/>
                  </a:lnTo>
                  <a:close/>
                  <a:moveTo>
                    <a:pt x="55978" y="9029"/>
                  </a:moveTo>
                  <a:lnTo>
                    <a:pt x="56126" y="9053"/>
                  </a:lnTo>
                  <a:lnTo>
                    <a:pt x="56274" y="9078"/>
                  </a:lnTo>
                  <a:lnTo>
                    <a:pt x="56423" y="9152"/>
                  </a:lnTo>
                  <a:lnTo>
                    <a:pt x="56546" y="9276"/>
                  </a:lnTo>
                  <a:lnTo>
                    <a:pt x="56645" y="9400"/>
                  </a:lnTo>
                  <a:lnTo>
                    <a:pt x="56720" y="9548"/>
                  </a:lnTo>
                  <a:lnTo>
                    <a:pt x="56769" y="9696"/>
                  </a:lnTo>
                  <a:lnTo>
                    <a:pt x="56769" y="9845"/>
                  </a:lnTo>
                  <a:lnTo>
                    <a:pt x="56769" y="9993"/>
                  </a:lnTo>
                  <a:lnTo>
                    <a:pt x="56720" y="10142"/>
                  </a:lnTo>
                  <a:lnTo>
                    <a:pt x="56645" y="10290"/>
                  </a:lnTo>
                  <a:lnTo>
                    <a:pt x="56546" y="10414"/>
                  </a:lnTo>
                  <a:lnTo>
                    <a:pt x="56423" y="10513"/>
                  </a:lnTo>
                  <a:lnTo>
                    <a:pt x="56274" y="10587"/>
                  </a:lnTo>
                  <a:lnTo>
                    <a:pt x="56126" y="10636"/>
                  </a:lnTo>
                  <a:lnTo>
                    <a:pt x="55978" y="10661"/>
                  </a:lnTo>
                  <a:lnTo>
                    <a:pt x="55804" y="10636"/>
                  </a:lnTo>
                  <a:lnTo>
                    <a:pt x="55656" y="10587"/>
                  </a:lnTo>
                  <a:lnTo>
                    <a:pt x="55532" y="10513"/>
                  </a:lnTo>
                  <a:lnTo>
                    <a:pt x="55384" y="10414"/>
                  </a:lnTo>
                  <a:lnTo>
                    <a:pt x="55285" y="10290"/>
                  </a:lnTo>
                  <a:lnTo>
                    <a:pt x="55211" y="10142"/>
                  </a:lnTo>
                  <a:lnTo>
                    <a:pt x="55161" y="9993"/>
                  </a:lnTo>
                  <a:lnTo>
                    <a:pt x="55161" y="9845"/>
                  </a:lnTo>
                  <a:lnTo>
                    <a:pt x="55161" y="9696"/>
                  </a:lnTo>
                  <a:lnTo>
                    <a:pt x="55211" y="9548"/>
                  </a:lnTo>
                  <a:lnTo>
                    <a:pt x="55285" y="9400"/>
                  </a:lnTo>
                  <a:lnTo>
                    <a:pt x="55384" y="9276"/>
                  </a:lnTo>
                  <a:lnTo>
                    <a:pt x="55532" y="9152"/>
                  </a:lnTo>
                  <a:lnTo>
                    <a:pt x="55656" y="9078"/>
                  </a:lnTo>
                  <a:lnTo>
                    <a:pt x="55804" y="9053"/>
                  </a:lnTo>
                  <a:lnTo>
                    <a:pt x="55978" y="9029"/>
                  </a:lnTo>
                  <a:close/>
                  <a:moveTo>
                    <a:pt x="100774" y="9771"/>
                  </a:moveTo>
                  <a:lnTo>
                    <a:pt x="100873" y="9795"/>
                  </a:lnTo>
                  <a:lnTo>
                    <a:pt x="100948" y="9820"/>
                  </a:lnTo>
                  <a:lnTo>
                    <a:pt x="101022" y="9845"/>
                  </a:lnTo>
                  <a:lnTo>
                    <a:pt x="101096" y="9919"/>
                  </a:lnTo>
                  <a:lnTo>
                    <a:pt x="101145" y="9969"/>
                  </a:lnTo>
                  <a:lnTo>
                    <a:pt x="101195" y="10068"/>
                  </a:lnTo>
                  <a:lnTo>
                    <a:pt x="101220" y="10142"/>
                  </a:lnTo>
                  <a:lnTo>
                    <a:pt x="101220" y="10216"/>
                  </a:lnTo>
                  <a:lnTo>
                    <a:pt x="101220" y="10315"/>
                  </a:lnTo>
                  <a:lnTo>
                    <a:pt x="101195" y="10389"/>
                  </a:lnTo>
                  <a:lnTo>
                    <a:pt x="101145" y="10463"/>
                  </a:lnTo>
                  <a:lnTo>
                    <a:pt x="101096" y="10538"/>
                  </a:lnTo>
                  <a:lnTo>
                    <a:pt x="101022" y="10587"/>
                  </a:lnTo>
                  <a:lnTo>
                    <a:pt x="100948" y="10636"/>
                  </a:lnTo>
                  <a:lnTo>
                    <a:pt x="100873" y="10661"/>
                  </a:lnTo>
                  <a:lnTo>
                    <a:pt x="100700" y="10661"/>
                  </a:lnTo>
                  <a:lnTo>
                    <a:pt x="100601" y="10636"/>
                  </a:lnTo>
                  <a:lnTo>
                    <a:pt x="100527" y="10587"/>
                  </a:lnTo>
                  <a:lnTo>
                    <a:pt x="100478" y="10538"/>
                  </a:lnTo>
                  <a:lnTo>
                    <a:pt x="100403" y="10463"/>
                  </a:lnTo>
                  <a:lnTo>
                    <a:pt x="100379" y="10389"/>
                  </a:lnTo>
                  <a:lnTo>
                    <a:pt x="100354" y="10315"/>
                  </a:lnTo>
                  <a:lnTo>
                    <a:pt x="100329" y="10216"/>
                  </a:lnTo>
                  <a:lnTo>
                    <a:pt x="100354" y="10142"/>
                  </a:lnTo>
                  <a:lnTo>
                    <a:pt x="100379" y="10068"/>
                  </a:lnTo>
                  <a:lnTo>
                    <a:pt x="100403" y="9969"/>
                  </a:lnTo>
                  <a:lnTo>
                    <a:pt x="100478" y="9919"/>
                  </a:lnTo>
                  <a:lnTo>
                    <a:pt x="100527" y="9845"/>
                  </a:lnTo>
                  <a:lnTo>
                    <a:pt x="100601" y="9820"/>
                  </a:lnTo>
                  <a:lnTo>
                    <a:pt x="100700" y="9795"/>
                  </a:lnTo>
                  <a:lnTo>
                    <a:pt x="100774" y="9771"/>
                  </a:lnTo>
                  <a:close/>
                  <a:moveTo>
                    <a:pt x="47147" y="9177"/>
                  </a:moveTo>
                  <a:lnTo>
                    <a:pt x="47320" y="9202"/>
                  </a:lnTo>
                  <a:lnTo>
                    <a:pt x="47493" y="9251"/>
                  </a:lnTo>
                  <a:lnTo>
                    <a:pt x="47666" y="9350"/>
                  </a:lnTo>
                  <a:lnTo>
                    <a:pt x="47839" y="9474"/>
                  </a:lnTo>
                  <a:lnTo>
                    <a:pt x="47963" y="9622"/>
                  </a:lnTo>
                  <a:lnTo>
                    <a:pt x="48037" y="9795"/>
                  </a:lnTo>
                  <a:lnTo>
                    <a:pt x="48087" y="9969"/>
                  </a:lnTo>
                  <a:lnTo>
                    <a:pt x="48111" y="10166"/>
                  </a:lnTo>
                  <a:lnTo>
                    <a:pt x="48087" y="10340"/>
                  </a:lnTo>
                  <a:lnTo>
                    <a:pt x="48037" y="10538"/>
                  </a:lnTo>
                  <a:lnTo>
                    <a:pt x="47963" y="10711"/>
                  </a:lnTo>
                  <a:lnTo>
                    <a:pt x="47839" y="10859"/>
                  </a:lnTo>
                  <a:lnTo>
                    <a:pt x="47666" y="10983"/>
                  </a:lnTo>
                  <a:lnTo>
                    <a:pt x="47493" y="11057"/>
                  </a:lnTo>
                  <a:lnTo>
                    <a:pt x="47320" y="11131"/>
                  </a:lnTo>
                  <a:lnTo>
                    <a:pt x="46949" y="11131"/>
                  </a:lnTo>
                  <a:lnTo>
                    <a:pt x="46776" y="11057"/>
                  </a:lnTo>
                  <a:lnTo>
                    <a:pt x="46603" y="10983"/>
                  </a:lnTo>
                  <a:lnTo>
                    <a:pt x="46429" y="10859"/>
                  </a:lnTo>
                  <a:lnTo>
                    <a:pt x="46306" y="10711"/>
                  </a:lnTo>
                  <a:lnTo>
                    <a:pt x="46232" y="10538"/>
                  </a:lnTo>
                  <a:lnTo>
                    <a:pt x="46182" y="10340"/>
                  </a:lnTo>
                  <a:lnTo>
                    <a:pt x="46157" y="10166"/>
                  </a:lnTo>
                  <a:lnTo>
                    <a:pt x="46182" y="9969"/>
                  </a:lnTo>
                  <a:lnTo>
                    <a:pt x="46232" y="9795"/>
                  </a:lnTo>
                  <a:lnTo>
                    <a:pt x="46306" y="9622"/>
                  </a:lnTo>
                  <a:lnTo>
                    <a:pt x="46429" y="9474"/>
                  </a:lnTo>
                  <a:lnTo>
                    <a:pt x="46603" y="9350"/>
                  </a:lnTo>
                  <a:lnTo>
                    <a:pt x="46776" y="9251"/>
                  </a:lnTo>
                  <a:lnTo>
                    <a:pt x="46949" y="9202"/>
                  </a:lnTo>
                  <a:lnTo>
                    <a:pt x="47147" y="9177"/>
                  </a:lnTo>
                  <a:close/>
                  <a:moveTo>
                    <a:pt x="105103" y="10043"/>
                  </a:moveTo>
                  <a:lnTo>
                    <a:pt x="105202" y="10068"/>
                  </a:lnTo>
                  <a:lnTo>
                    <a:pt x="105301" y="10092"/>
                  </a:lnTo>
                  <a:lnTo>
                    <a:pt x="105400" y="10142"/>
                  </a:lnTo>
                  <a:lnTo>
                    <a:pt x="105499" y="10216"/>
                  </a:lnTo>
                  <a:lnTo>
                    <a:pt x="105573" y="10290"/>
                  </a:lnTo>
                  <a:lnTo>
                    <a:pt x="105623" y="10389"/>
                  </a:lnTo>
                  <a:lnTo>
                    <a:pt x="105647" y="10513"/>
                  </a:lnTo>
                  <a:lnTo>
                    <a:pt x="105647" y="10612"/>
                  </a:lnTo>
                  <a:lnTo>
                    <a:pt x="105647" y="10711"/>
                  </a:lnTo>
                  <a:lnTo>
                    <a:pt x="105623" y="10834"/>
                  </a:lnTo>
                  <a:lnTo>
                    <a:pt x="105573" y="10909"/>
                  </a:lnTo>
                  <a:lnTo>
                    <a:pt x="105499" y="11007"/>
                  </a:lnTo>
                  <a:lnTo>
                    <a:pt x="105400" y="11082"/>
                  </a:lnTo>
                  <a:lnTo>
                    <a:pt x="105301" y="11131"/>
                  </a:lnTo>
                  <a:lnTo>
                    <a:pt x="105202" y="11156"/>
                  </a:lnTo>
                  <a:lnTo>
                    <a:pt x="105103" y="11181"/>
                  </a:lnTo>
                  <a:lnTo>
                    <a:pt x="104979" y="11156"/>
                  </a:lnTo>
                  <a:lnTo>
                    <a:pt x="104881" y="11131"/>
                  </a:lnTo>
                  <a:lnTo>
                    <a:pt x="104782" y="11082"/>
                  </a:lnTo>
                  <a:lnTo>
                    <a:pt x="104683" y="11007"/>
                  </a:lnTo>
                  <a:lnTo>
                    <a:pt x="104633" y="10909"/>
                  </a:lnTo>
                  <a:lnTo>
                    <a:pt x="104559" y="10834"/>
                  </a:lnTo>
                  <a:lnTo>
                    <a:pt x="104534" y="10711"/>
                  </a:lnTo>
                  <a:lnTo>
                    <a:pt x="104534" y="10612"/>
                  </a:lnTo>
                  <a:lnTo>
                    <a:pt x="104534" y="10513"/>
                  </a:lnTo>
                  <a:lnTo>
                    <a:pt x="104559" y="10389"/>
                  </a:lnTo>
                  <a:lnTo>
                    <a:pt x="104633" y="10290"/>
                  </a:lnTo>
                  <a:lnTo>
                    <a:pt x="104683" y="10216"/>
                  </a:lnTo>
                  <a:lnTo>
                    <a:pt x="104782" y="10142"/>
                  </a:lnTo>
                  <a:lnTo>
                    <a:pt x="104881" y="10092"/>
                  </a:lnTo>
                  <a:lnTo>
                    <a:pt x="104979" y="10068"/>
                  </a:lnTo>
                  <a:lnTo>
                    <a:pt x="105103" y="10043"/>
                  </a:lnTo>
                  <a:close/>
                  <a:moveTo>
                    <a:pt x="23301" y="8188"/>
                  </a:moveTo>
                  <a:lnTo>
                    <a:pt x="23598" y="8212"/>
                  </a:lnTo>
                  <a:lnTo>
                    <a:pt x="23870" y="8287"/>
                  </a:lnTo>
                  <a:lnTo>
                    <a:pt x="24019" y="8361"/>
                  </a:lnTo>
                  <a:lnTo>
                    <a:pt x="24142" y="8435"/>
                  </a:lnTo>
                  <a:lnTo>
                    <a:pt x="24266" y="8534"/>
                  </a:lnTo>
                  <a:lnTo>
                    <a:pt x="24365" y="8633"/>
                  </a:lnTo>
                  <a:lnTo>
                    <a:pt x="24489" y="8732"/>
                  </a:lnTo>
                  <a:lnTo>
                    <a:pt x="24563" y="8880"/>
                  </a:lnTo>
                  <a:lnTo>
                    <a:pt x="24662" y="9004"/>
                  </a:lnTo>
                  <a:lnTo>
                    <a:pt x="24711" y="9128"/>
                  </a:lnTo>
                  <a:lnTo>
                    <a:pt x="24785" y="9424"/>
                  </a:lnTo>
                  <a:lnTo>
                    <a:pt x="24835" y="9721"/>
                  </a:lnTo>
                  <a:lnTo>
                    <a:pt x="24785" y="9993"/>
                  </a:lnTo>
                  <a:lnTo>
                    <a:pt x="24711" y="10290"/>
                  </a:lnTo>
                  <a:lnTo>
                    <a:pt x="24662" y="10414"/>
                  </a:lnTo>
                  <a:lnTo>
                    <a:pt x="24563" y="10562"/>
                  </a:lnTo>
                  <a:lnTo>
                    <a:pt x="24489" y="10686"/>
                  </a:lnTo>
                  <a:lnTo>
                    <a:pt x="24365" y="10785"/>
                  </a:lnTo>
                  <a:lnTo>
                    <a:pt x="24266" y="10884"/>
                  </a:lnTo>
                  <a:lnTo>
                    <a:pt x="24142" y="10983"/>
                  </a:lnTo>
                  <a:lnTo>
                    <a:pt x="24019" y="11057"/>
                  </a:lnTo>
                  <a:lnTo>
                    <a:pt x="23870" y="11131"/>
                  </a:lnTo>
                  <a:lnTo>
                    <a:pt x="23598" y="11205"/>
                  </a:lnTo>
                  <a:lnTo>
                    <a:pt x="23301" y="11230"/>
                  </a:lnTo>
                  <a:lnTo>
                    <a:pt x="23004" y="11205"/>
                  </a:lnTo>
                  <a:lnTo>
                    <a:pt x="22732" y="11131"/>
                  </a:lnTo>
                  <a:lnTo>
                    <a:pt x="22584" y="11057"/>
                  </a:lnTo>
                  <a:lnTo>
                    <a:pt x="22460" y="10983"/>
                  </a:lnTo>
                  <a:lnTo>
                    <a:pt x="22337" y="10884"/>
                  </a:lnTo>
                  <a:lnTo>
                    <a:pt x="22213" y="10785"/>
                  </a:lnTo>
                  <a:lnTo>
                    <a:pt x="22114" y="10686"/>
                  </a:lnTo>
                  <a:lnTo>
                    <a:pt x="22015" y="10562"/>
                  </a:lnTo>
                  <a:lnTo>
                    <a:pt x="21941" y="10414"/>
                  </a:lnTo>
                  <a:lnTo>
                    <a:pt x="21891" y="10290"/>
                  </a:lnTo>
                  <a:lnTo>
                    <a:pt x="21792" y="9993"/>
                  </a:lnTo>
                  <a:lnTo>
                    <a:pt x="21768" y="9721"/>
                  </a:lnTo>
                  <a:lnTo>
                    <a:pt x="21792" y="9424"/>
                  </a:lnTo>
                  <a:lnTo>
                    <a:pt x="21891" y="9128"/>
                  </a:lnTo>
                  <a:lnTo>
                    <a:pt x="21941" y="9004"/>
                  </a:lnTo>
                  <a:lnTo>
                    <a:pt x="22015" y="8880"/>
                  </a:lnTo>
                  <a:lnTo>
                    <a:pt x="22114" y="8732"/>
                  </a:lnTo>
                  <a:lnTo>
                    <a:pt x="22213" y="8633"/>
                  </a:lnTo>
                  <a:lnTo>
                    <a:pt x="22337" y="8534"/>
                  </a:lnTo>
                  <a:lnTo>
                    <a:pt x="22460" y="8435"/>
                  </a:lnTo>
                  <a:lnTo>
                    <a:pt x="22584" y="8361"/>
                  </a:lnTo>
                  <a:lnTo>
                    <a:pt x="22732" y="8287"/>
                  </a:lnTo>
                  <a:lnTo>
                    <a:pt x="23004" y="8212"/>
                  </a:lnTo>
                  <a:lnTo>
                    <a:pt x="23301" y="8188"/>
                  </a:lnTo>
                  <a:close/>
                  <a:moveTo>
                    <a:pt x="75890" y="10636"/>
                  </a:moveTo>
                  <a:lnTo>
                    <a:pt x="75964" y="10661"/>
                  </a:lnTo>
                  <a:lnTo>
                    <a:pt x="76038" y="10711"/>
                  </a:lnTo>
                  <a:lnTo>
                    <a:pt x="76088" y="10760"/>
                  </a:lnTo>
                  <a:lnTo>
                    <a:pt x="76137" y="10810"/>
                  </a:lnTo>
                  <a:lnTo>
                    <a:pt x="76187" y="10884"/>
                  </a:lnTo>
                  <a:lnTo>
                    <a:pt x="76212" y="10958"/>
                  </a:lnTo>
                  <a:lnTo>
                    <a:pt x="76212" y="11032"/>
                  </a:lnTo>
                  <a:lnTo>
                    <a:pt x="76212" y="11131"/>
                  </a:lnTo>
                  <a:lnTo>
                    <a:pt x="76187" y="11205"/>
                  </a:lnTo>
                  <a:lnTo>
                    <a:pt x="76137" y="11280"/>
                  </a:lnTo>
                  <a:lnTo>
                    <a:pt x="76088" y="11329"/>
                  </a:lnTo>
                  <a:lnTo>
                    <a:pt x="76038" y="11379"/>
                  </a:lnTo>
                  <a:lnTo>
                    <a:pt x="75964" y="11428"/>
                  </a:lnTo>
                  <a:lnTo>
                    <a:pt x="75890" y="11453"/>
                  </a:lnTo>
                  <a:lnTo>
                    <a:pt x="75717" y="11453"/>
                  </a:lnTo>
                  <a:lnTo>
                    <a:pt x="75643" y="11428"/>
                  </a:lnTo>
                  <a:lnTo>
                    <a:pt x="75593" y="11379"/>
                  </a:lnTo>
                  <a:lnTo>
                    <a:pt x="75519" y="11329"/>
                  </a:lnTo>
                  <a:lnTo>
                    <a:pt x="75469" y="11280"/>
                  </a:lnTo>
                  <a:lnTo>
                    <a:pt x="75420" y="11205"/>
                  </a:lnTo>
                  <a:lnTo>
                    <a:pt x="75395" y="11131"/>
                  </a:lnTo>
                  <a:lnTo>
                    <a:pt x="75395" y="11032"/>
                  </a:lnTo>
                  <a:lnTo>
                    <a:pt x="75395" y="10958"/>
                  </a:lnTo>
                  <a:lnTo>
                    <a:pt x="75420" y="10884"/>
                  </a:lnTo>
                  <a:lnTo>
                    <a:pt x="75469" y="10810"/>
                  </a:lnTo>
                  <a:lnTo>
                    <a:pt x="75519" y="10760"/>
                  </a:lnTo>
                  <a:lnTo>
                    <a:pt x="75593" y="10711"/>
                  </a:lnTo>
                  <a:lnTo>
                    <a:pt x="75643" y="10661"/>
                  </a:lnTo>
                  <a:lnTo>
                    <a:pt x="75717" y="10636"/>
                  </a:lnTo>
                  <a:close/>
                  <a:moveTo>
                    <a:pt x="19220" y="8237"/>
                  </a:moveTo>
                  <a:lnTo>
                    <a:pt x="19393" y="8262"/>
                  </a:lnTo>
                  <a:lnTo>
                    <a:pt x="19541" y="8287"/>
                  </a:lnTo>
                  <a:lnTo>
                    <a:pt x="19690" y="8361"/>
                  </a:lnTo>
                  <a:lnTo>
                    <a:pt x="19838" y="8410"/>
                  </a:lnTo>
                  <a:lnTo>
                    <a:pt x="19962" y="8509"/>
                  </a:lnTo>
                  <a:lnTo>
                    <a:pt x="20110" y="8583"/>
                  </a:lnTo>
                  <a:lnTo>
                    <a:pt x="20234" y="8707"/>
                  </a:lnTo>
                  <a:lnTo>
                    <a:pt x="20333" y="8831"/>
                  </a:lnTo>
                  <a:lnTo>
                    <a:pt x="20432" y="8954"/>
                  </a:lnTo>
                  <a:lnTo>
                    <a:pt x="20506" y="9103"/>
                  </a:lnTo>
                  <a:lnTo>
                    <a:pt x="20580" y="9251"/>
                  </a:lnTo>
                  <a:lnTo>
                    <a:pt x="20630" y="9400"/>
                  </a:lnTo>
                  <a:lnTo>
                    <a:pt x="20679" y="9548"/>
                  </a:lnTo>
                  <a:lnTo>
                    <a:pt x="20704" y="9696"/>
                  </a:lnTo>
                  <a:lnTo>
                    <a:pt x="20704" y="9845"/>
                  </a:lnTo>
                  <a:lnTo>
                    <a:pt x="20704" y="10018"/>
                  </a:lnTo>
                  <a:lnTo>
                    <a:pt x="20679" y="10166"/>
                  </a:lnTo>
                  <a:lnTo>
                    <a:pt x="20630" y="10315"/>
                  </a:lnTo>
                  <a:lnTo>
                    <a:pt x="20580" y="10463"/>
                  </a:lnTo>
                  <a:lnTo>
                    <a:pt x="20506" y="10612"/>
                  </a:lnTo>
                  <a:lnTo>
                    <a:pt x="20432" y="10760"/>
                  </a:lnTo>
                  <a:lnTo>
                    <a:pt x="20333" y="10884"/>
                  </a:lnTo>
                  <a:lnTo>
                    <a:pt x="20234" y="11007"/>
                  </a:lnTo>
                  <a:lnTo>
                    <a:pt x="20110" y="11106"/>
                  </a:lnTo>
                  <a:lnTo>
                    <a:pt x="19962" y="11205"/>
                  </a:lnTo>
                  <a:lnTo>
                    <a:pt x="19838" y="11304"/>
                  </a:lnTo>
                  <a:lnTo>
                    <a:pt x="19690" y="11354"/>
                  </a:lnTo>
                  <a:lnTo>
                    <a:pt x="19541" y="11428"/>
                  </a:lnTo>
                  <a:lnTo>
                    <a:pt x="19393" y="11453"/>
                  </a:lnTo>
                  <a:lnTo>
                    <a:pt x="19220" y="11477"/>
                  </a:lnTo>
                  <a:lnTo>
                    <a:pt x="18923" y="11477"/>
                  </a:lnTo>
                  <a:lnTo>
                    <a:pt x="18775" y="11453"/>
                  </a:lnTo>
                  <a:lnTo>
                    <a:pt x="18601" y="11428"/>
                  </a:lnTo>
                  <a:lnTo>
                    <a:pt x="18453" y="11354"/>
                  </a:lnTo>
                  <a:lnTo>
                    <a:pt x="18329" y="11304"/>
                  </a:lnTo>
                  <a:lnTo>
                    <a:pt x="18181" y="11205"/>
                  </a:lnTo>
                  <a:lnTo>
                    <a:pt x="18057" y="11106"/>
                  </a:lnTo>
                  <a:lnTo>
                    <a:pt x="17934" y="11007"/>
                  </a:lnTo>
                  <a:lnTo>
                    <a:pt x="17810" y="10884"/>
                  </a:lnTo>
                  <a:lnTo>
                    <a:pt x="17711" y="10760"/>
                  </a:lnTo>
                  <a:lnTo>
                    <a:pt x="17637" y="10612"/>
                  </a:lnTo>
                  <a:lnTo>
                    <a:pt x="17563" y="10463"/>
                  </a:lnTo>
                  <a:lnTo>
                    <a:pt x="17513" y="10315"/>
                  </a:lnTo>
                  <a:lnTo>
                    <a:pt x="17488" y="10166"/>
                  </a:lnTo>
                  <a:lnTo>
                    <a:pt x="17464" y="10018"/>
                  </a:lnTo>
                  <a:lnTo>
                    <a:pt x="17439" y="9845"/>
                  </a:lnTo>
                  <a:lnTo>
                    <a:pt x="17464" y="9696"/>
                  </a:lnTo>
                  <a:lnTo>
                    <a:pt x="17488" y="9548"/>
                  </a:lnTo>
                  <a:lnTo>
                    <a:pt x="17513" y="9400"/>
                  </a:lnTo>
                  <a:lnTo>
                    <a:pt x="17563" y="9251"/>
                  </a:lnTo>
                  <a:lnTo>
                    <a:pt x="17637" y="9103"/>
                  </a:lnTo>
                  <a:lnTo>
                    <a:pt x="17711" y="8954"/>
                  </a:lnTo>
                  <a:lnTo>
                    <a:pt x="17810" y="8831"/>
                  </a:lnTo>
                  <a:lnTo>
                    <a:pt x="17934" y="8707"/>
                  </a:lnTo>
                  <a:lnTo>
                    <a:pt x="18057" y="8583"/>
                  </a:lnTo>
                  <a:lnTo>
                    <a:pt x="18181" y="8509"/>
                  </a:lnTo>
                  <a:lnTo>
                    <a:pt x="18329" y="8410"/>
                  </a:lnTo>
                  <a:lnTo>
                    <a:pt x="18453" y="8361"/>
                  </a:lnTo>
                  <a:lnTo>
                    <a:pt x="18601" y="8287"/>
                  </a:lnTo>
                  <a:lnTo>
                    <a:pt x="18775" y="8262"/>
                  </a:lnTo>
                  <a:lnTo>
                    <a:pt x="18923" y="8237"/>
                  </a:lnTo>
                  <a:close/>
                  <a:moveTo>
                    <a:pt x="109284" y="10117"/>
                  </a:moveTo>
                  <a:lnTo>
                    <a:pt x="109407" y="10166"/>
                  </a:lnTo>
                  <a:lnTo>
                    <a:pt x="109531" y="10216"/>
                  </a:lnTo>
                  <a:lnTo>
                    <a:pt x="109655" y="10315"/>
                  </a:lnTo>
                  <a:lnTo>
                    <a:pt x="109729" y="10414"/>
                  </a:lnTo>
                  <a:lnTo>
                    <a:pt x="109803" y="10538"/>
                  </a:lnTo>
                  <a:lnTo>
                    <a:pt x="109828" y="10661"/>
                  </a:lnTo>
                  <a:lnTo>
                    <a:pt x="109852" y="10785"/>
                  </a:lnTo>
                  <a:lnTo>
                    <a:pt x="109828" y="10909"/>
                  </a:lnTo>
                  <a:lnTo>
                    <a:pt x="109803" y="11032"/>
                  </a:lnTo>
                  <a:lnTo>
                    <a:pt x="109729" y="11156"/>
                  </a:lnTo>
                  <a:lnTo>
                    <a:pt x="109630" y="11255"/>
                  </a:lnTo>
                  <a:lnTo>
                    <a:pt x="109531" y="11354"/>
                  </a:lnTo>
                  <a:lnTo>
                    <a:pt x="109407" y="11403"/>
                  </a:lnTo>
                  <a:lnTo>
                    <a:pt x="109284" y="11453"/>
                  </a:lnTo>
                  <a:lnTo>
                    <a:pt x="109160" y="11477"/>
                  </a:lnTo>
                  <a:lnTo>
                    <a:pt x="109036" y="11453"/>
                  </a:lnTo>
                  <a:lnTo>
                    <a:pt x="108913" y="11403"/>
                  </a:lnTo>
                  <a:lnTo>
                    <a:pt x="108789" y="11354"/>
                  </a:lnTo>
                  <a:lnTo>
                    <a:pt x="108690" y="11255"/>
                  </a:lnTo>
                  <a:lnTo>
                    <a:pt x="108591" y="11156"/>
                  </a:lnTo>
                  <a:lnTo>
                    <a:pt x="108541" y="11032"/>
                  </a:lnTo>
                  <a:lnTo>
                    <a:pt x="108492" y="10909"/>
                  </a:lnTo>
                  <a:lnTo>
                    <a:pt x="108492" y="10785"/>
                  </a:lnTo>
                  <a:lnTo>
                    <a:pt x="108492" y="10661"/>
                  </a:lnTo>
                  <a:lnTo>
                    <a:pt x="108541" y="10538"/>
                  </a:lnTo>
                  <a:lnTo>
                    <a:pt x="108591" y="10414"/>
                  </a:lnTo>
                  <a:lnTo>
                    <a:pt x="108690" y="10315"/>
                  </a:lnTo>
                  <a:lnTo>
                    <a:pt x="108789" y="10216"/>
                  </a:lnTo>
                  <a:lnTo>
                    <a:pt x="108913" y="10166"/>
                  </a:lnTo>
                  <a:lnTo>
                    <a:pt x="109036" y="10117"/>
                  </a:lnTo>
                  <a:close/>
                  <a:moveTo>
                    <a:pt x="40740" y="9573"/>
                  </a:moveTo>
                  <a:lnTo>
                    <a:pt x="40963" y="9598"/>
                  </a:lnTo>
                  <a:lnTo>
                    <a:pt x="41161" y="9672"/>
                  </a:lnTo>
                  <a:lnTo>
                    <a:pt x="41359" y="9771"/>
                  </a:lnTo>
                  <a:lnTo>
                    <a:pt x="41532" y="9894"/>
                  </a:lnTo>
                  <a:lnTo>
                    <a:pt x="41680" y="10068"/>
                  </a:lnTo>
                  <a:lnTo>
                    <a:pt x="41779" y="10265"/>
                  </a:lnTo>
                  <a:lnTo>
                    <a:pt x="41829" y="10463"/>
                  </a:lnTo>
                  <a:lnTo>
                    <a:pt x="41853" y="10686"/>
                  </a:lnTo>
                  <a:lnTo>
                    <a:pt x="41829" y="10909"/>
                  </a:lnTo>
                  <a:lnTo>
                    <a:pt x="41779" y="11106"/>
                  </a:lnTo>
                  <a:lnTo>
                    <a:pt x="41680" y="11304"/>
                  </a:lnTo>
                  <a:lnTo>
                    <a:pt x="41532" y="11477"/>
                  </a:lnTo>
                  <a:lnTo>
                    <a:pt x="41359" y="11601"/>
                  </a:lnTo>
                  <a:lnTo>
                    <a:pt x="41161" y="11700"/>
                  </a:lnTo>
                  <a:lnTo>
                    <a:pt x="40963" y="11774"/>
                  </a:lnTo>
                  <a:lnTo>
                    <a:pt x="40740" y="11799"/>
                  </a:lnTo>
                  <a:lnTo>
                    <a:pt x="40542" y="11774"/>
                  </a:lnTo>
                  <a:lnTo>
                    <a:pt x="40320" y="11700"/>
                  </a:lnTo>
                  <a:lnTo>
                    <a:pt x="40146" y="11601"/>
                  </a:lnTo>
                  <a:lnTo>
                    <a:pt x="39973" y="11477"/>
                  </a:lnTo>
                  <a:lnTo>
                    <a:pt x="39825" y="11304"/>
                  </a:lnTo>
                  <a:lnTo>
                    <a:pt x="39726" y="11106"/>
                  </a:lnTo>
                  <a:lnTo>
                    <a:pt x="39652" y="10909"/>
                  </a:lnTo>
                  <a:lnTo>
                    <a:pt x="39652" y="10686"/>
                  </a:lnTo>
                  <a:lnTo>
                    <a:pt x="39652" y="10463"/>
                  </a:lnTo>
                  <a:lnTo>
                    <a:pt x="39726" y="10265"/>
                  </a:lnTo>
                  <a:lnTo>
                    <a:pt x="39825" y="10068"/>
                  </a:lnTo>
                  <a:lnTo>
                    <a:pt x="39973" y="9894"/>
                  </a:lnTo>
                  <a:lnTo>
                    <a:pt x="40146" y="9771"/>
                  </a:lnTo>
                  <a:lnTo>
                    <a:pt x="40320" y="9672"/>
                  </a:lnTo>
                  <a:lnTo>
                    <a:pt x="40542" y="9598"/>
                  </a:lnTo>
                  <a:lnTo>
                    <a:pt x="40740" y="9573"/>
                  </a:lnTo>
                  <a:close/>
                  <a:moveTo>
                    <a:pt x="52811" y="10191"/>
                  </a:moveTo>
                  <a:lnTo>
                    <a:pt x="52960" y="10216"/>
                  </a:lnTo>
                  <a:lnTo>
                    <a:pt x="53133" y="10265"/>
                  </a:lnTo>
                  <a:lnTo>
                    <a:pt x="53281" y="10340"/>
                  </a:lnTo>
                  <a:lnTo>
                    <a:pt x="53405" y="10439"/>
                  </a:lnTo>
                  <a:lnTo>
                    <a:pt x="53504" y="10562"/>
                  </a:lnTo>
                  <a:lnTo>
                    <a:pt x="53603" y="10711"/>
                  </a:lnTo>
                  <a:lnTo>
                    <a:pt x="53628" y="10884"/>
                  </a:lnTo>
                  <a:lnTo>
                    <a:pt x="53652" y="11032"/>
                  </a:lnTo>
                  <a:lnTo>
                    <a:pt x="53628" y="11205"/>
                  </a:lnTo>
                  <a:lnTo>
                    <a:pt x="53603" y="11354"/>
                  </a:lnTo>
                  <a:lnTo>
                    <a:pt x="53504" y="11502"/>
                  </a:lnTo>
                  <a:lnTo>
                    <a:pt x="53405" y="11651"/>
                  </a:lnTo>
                  <a:lnTo>
                    <a:pt x="53281" y="11750"/>
                  </a:lnTo>
                  <a:lnTo>
                    <a:pt x="53133" y="11824"/>
                  </a:lnTo>
                  <a:lnTo>
                    <a:pt x="52960" y="11873"/>
                  </a:lnTo>
                  <a:lnTo>
                    <a:pt x="52811" y="11898"/>
                  </a:lnTo>
                  <a:lnTo>
                    <a:pt x="52638" y="11873"/>
                  </a:lnTo>
                  <a:lnTo>
                    <a:pt x="52490" y="11824"/>
                  </a:lnTo>
                  <a:lnTo>
                    <a:pt x="52341" y="11750"/>
                  </a:lnTo>
                  <a:lnTo>
                    <a:pt x="52193" y="11651"/>
                  </a:lnTo>
                  <a:lnTo>
                    <a:pt x="52094" y="11502"/>
                  </a:lnTo>
                  <a:lnTo>
                    <a:pt x="52020" y="11354"/>
                  </a:lnTo>
                  <a:lnTo>
                    <a:pt x="51970" y="11205"/>
                  </a:lnTo>
                  <a:lnTo>
                    <a:pt x="51946" y="11032"/>
                  </a:lnTo>
                  <a:lnTo>
                    <a:pt x="51970" y="10884"/>
                  </a:lnTo>
                  <a:lnTo>
                    <a:pt x="52020" y="10711"/>
                  </a:lnTo>
                  <a:lnTo>
                    <a:pt x="52094" y="10562"/>
                  </a:lnTo>
                  <a:lnTo>
                    <a:pt x="52193" y="10439"/>
                  </a:lnTo>
                  <a:lnTo>
                    <a:pt x="52341" y="10340"/>
                  </a:lnTo>
                  <a:lnTo>
                    <a:pt x="52490" y="10265"/>
                  </a:lnTo>
                  <a:lnTo>
                    <a:pt x="52638" y="10216"/>
                  </a:lnTo>
                  <a:lnTo>
                    <a:pt x="52811" y="10191"/>
                  </a:lnTo>
                  <a:close/>
                  <a:moveTo>
                    <a:pt x="113291" y="10488"/>
                  </a:moveTo>
                  <a:lnTo>
                    <a:pt x="113464" y="10513"/>
                  </a:lnTo>
                  <a:lnTo>
                    <a:pt x="113612" y="10562"/>
                  </a:lnTo>
                  <a:lnTo>
                    <a:pt x="113736" y="10636"/>
                  </a:lnTo>
                  <a:lnTo>
                    <a:pt x="113860" y="10735"/>
                  </a:lnTo>
                  <a:lnTo>
                    <a:pt x="113959" y="10859"/>
                  </a:lnTo>
                  <a:lnTo>
                    <a:pt x="114033" y="11007"/>
                  </a:lnTo>
                  <a:lnTo>
                    <a:pt x="114082" y="11131"/>
                  </a:lnTo>
                  <a:lnTo>
                    <a:pt x="114107" y="11304"/>
                  </a:lnTo>
                  <a:lnTo>
                    <a:pt x="114082" y="11453"/>
                  </a:lnTo>
                  <a:lnTo>
                    <a:pt x="114033" y="11601"/>
                  </a:lnTo>
                  <a:lnTo>
                    <a:pt x="113959" y="11725"/>
                  </a:lnTo>
                  <a:lnTo>
                    <a:pt x="113860" y="11849"/>
                  </a:lnTo>
                  <a:lnTo>
                    <a:pt x="113736" y="11972"/>
                  </a:lnTo>
                  <a:lnTo>
                    <a:pt x="113612" y="12046"/>
                  </a:lnTo>
                  <a:lnTo>
                    <a:pt x="113464" y="12071"/>
                  </a:lnTo>
                  <a:lnTo>
                    <a:pt x="113291" y="12096"/>
                  </a:lnTo>
                  <a:lnTo>
                    <a:pt x="113142" y="12071"/>
                  </a:lnTo>
                  <a:lnTo>
                    <a:pt x="112994" y="12046"/>
                  </a:lnTo>
                  <a:lnTo>
                    <a:pt x="112870" y="11972"/>
                  </a:lnTo>
                  <a:lnTo>
                    <a:pt x="112747" y="11849"/>
                  </a:lnTo>
                  <a:lnTo>
                    <a:pt x="112623" y="11725"/>
                  </a:lnTo>
                  <a:lnTo>
                    <a:pt x="112549" y="11601"/>
                  </a:lnTo>
                  <a:lnTo>
                    <a:pt x="112524" y="11453"/>
                  </a:lnTo>
                  <a:lnTo>
                    <a:pt x="112499" y="11304"/>
                  </a:lnTo>
                  <a:lnTo>
                    <a:pt x="112524" y="11131"/>
                  </a:lnTo>
                  <a:lnTo>
                    <a:pt x="112549" y="11007"/>
                  </a:lnTo>
                  <a:lnTo>
                    <a:pt x="112623" y="10859"/>
                  </a:lnTo>
                  <a:lnTo>
                    <a:pt x="112747" y="10735"/>
                  </a:lnTo>
                  <a:lnTo>
                    <a:pt x="112870" y="10636"/>
                  </a:lnTo>
                  <a:lnTo>
                    <a:pt x="112994" y="10562"/>
                  </a:lnTo>
                  <a:lnTo>
                    <a:pt x="113142" y="10513"/>
                  </a:lnTo>
                  <a:lnTo>
                    <a:pt x="113291" y="10488"/>
                  </a:lnTo>
                  <a:close/>
                  <a:moveTo>
                    <a:pt x="26789" y="9350"/>
                  </a:moveTo>
                  <a:lnTo>
                    <a:pt x="27061" y="9375"/>
                  </a:lnTo>
                  <a:lnTo>
                    <a:pt x="27333" y="9474"/>
                  </a:lnTo>
                  <a:lnTo>
                    <a:pt x="27581" y="9598"/>
                  </a:lnTo>
                  <a:lnTo>
                    <a:pt x="27803" y="9771"/>
                  </a:lnTo>
                  <a:lnTo>
                    <a:pt x="27976" y="9993"/>
                  </a:lnTo>
                  <a:lnTo>
                    <a:pt x="28125" y="10241"/>
                  </a:lnTo>
                  <a:lnTo>
                    <a:pt x="28199" y="10513"/>
                  </a:lnTo>
                  <a:lnTo>
                    <a:pt x="28224" y="10785"/>
                  </a:lnTo>
                  <a:lnTo>
                    <a:pt x="28199" y="11057"/>
                  </a:lnTo>
                  <a:lnTo>
                    <a:pt x="28125" y="11329"/>
                  </a:lnTo>
                  <a:lnTo>
                    <a:pt x="27976" y="11576"/>
                  </a:lnTo>
                  <a:lnTo>
                    <a:pt x="27803" y="11799"/>
                  </a:lnTo>
                  <a:lnTo>
                    <a:pt x="27581" y="11972"/>
                  </a:lnTo>
                  <a:lnTo>
                    <a:pt x="27333" y="12096"/>
                  </a:lnTo>
                  <a:lnTo>
                    <a:pt x="27061" y="12195"/>
                  </a:lnTo>
                  <a:lnTo>
                    <a:pt x="26789" y="12220"/>
                  </a:lnTo>
                  <a:lnTo>
                    <a:pt x="26517" y="12195"/>
                  </a:lnTo>
                  <a:lnTo>
                    <a:pt x="26270" y="12096"/>
                  </a:lnTo>
                  <a:lnTo>
                    <a:pt x="26022" y="11972"/>
                  </a:lnTo>
                  <a:lnTo>
                    <a:pt x="25775" y="11799"/>
                  </a:lnTo>
                  <a:lnTo>
                    <a:pt x="25602" y="11576"/>
                  </a:lnTo>
                  <a:lnTo>
                    <a:pt x="25478" y="11329"/>
                  </a:lnTo>
                  <a:lnTo>
                    <a:pt x="25404" y="11057"/>
                  </a:lnTo>
                  <a:lnTo>
                    <a:pt x="25379" y="10785"/>
                  </a:lnTo>
                  <a:lnTo>
                    <a:pt x="25404" y="10513"/>
                  </a:lnTo>
                  <a:lnTo>
                    <a:pt x="25478" y="10241"/>
                  </a:lnTo>
                  <a:lnTo>
                    <a:pt x="25602" y="9993"/>
                  </a:lnTo>
                  <a:lnTo>
                    <a:pt x="25775" y="9771"/>
                  </a:lnTo>
                  <a:lnTo>
                    <a:pt x="26022" y="9598"/>
                  </a:lnTo>
                  <a:lnTo>
                    <a:pt x="26270" y="9474"/>
                  </a:lnTo>
                  <a:lnTo>
                    <a:pt x="26517" y="9375"/>
                  </a:lnTo>
                  <a:lnTo>
                    <a:pt x="26789" y="9350"/>
                  </a:lnTo>
                  <a:close/>
                  <a:moveTo>
                    <a:pt x="84201" y="11947"/>
                  </a:moveTo>
                  <a:lnTo>
                    <a:pt x="84251" y="11997"/>
                  </a:lnTo>
                  <a:lnTo>
                    <a:pt x="84275" y="12046"/>
                  </a:lnTo>
                  <a:lnTo>
                    <a:pt x="84300" y="12096"/>
                  </a:lnTo>
                  <a:lnTo>
                    <a:pt x="84275" y="12170"/>
                  </a:lnTo>
                  <a:lnTo>
                    <a:pt x="84251" y="12220"/>
                  </a:lnTo>
                  <a:lnTo>
                    <a:pt x="84201" y="12244"/>
                  </a:lnTo>
                  <a:lnTo>
                    <a:pt x="84127" y="12269"/>
                  </a:lnTo>
                  <a:lnTo>
                    <a:pt x="84078" y="12244"/>
                  </a:lnTo>
                  <a:lnTo>
                    <a:pt x="84028" y="12220"/>
                  </a:lnTo>
                  <a:lnTo>
                    <a:pt x="83979" y="12170"/>
                  </a:lnTo>
                  <a:lnTo>
                    <a:pt x="83979" y="12096"/>
                  </a:lnTo>
                  <a:lnTo>
                    <a:pt x="83979" y="12046"/>
                  </a:lnTo>
                  <a:lnTo>
                    <a:pt x="84028" y="11997"/>
                  </a:lnTo>
                  <a:lnTo>
                    <a:pt x="84078" y="11947"/>
                  </a:lnTo>
                  <a:close/>
                  <a:moveTo>
                    <a:pt x="89421" y="12195"/>
                  </a:moveTo>
                  <a:lnTo>
                    <a:pt x="89470" y="12244"/>
                  </a:lnTo>
                  <a:lnTo>
                    <a:pt x="89495" y="12294"/>
                  </a:lnTo>
                  <a:lnTo>
                    <a:pt x="89520" y="12343"/>
                  </a:lnTo>
                  <a:lnTo>
                    <a:pt x="89495" y="12417"/>
                  </a:lnTo>
                  <a:lnTo>
                    <a:pt x="89470" y="12467"/>
                  </a:lnTo>
                  <a:lnTo>
                    <a:pt x="89421" y="12492"/>
                  </a:lnTo>
                  <a:lnTo>
                    <a:pt x="89346" y="12516"/>
                  </a:lnTo>
                  <a:lnTo>
                    <a:pt x="89297" y="12492"/>
                  </a:lnTo>
                  <a:lnTo>
                    <a:pt x="89247" y="12467"/>
                  </a:lnTo>
                  <a:lnTo>
                    <a:pt x="89198" y="12417"/>
                  </a:lnTo>
                  <a:lnTo>
                    <a:pt x="89198" y="12343"/>
                  </a:lnTo>
                  <a:lnTo>
                    <a:pt x="89198" y="12294"/>
                  </a:lnTo>
                  <a:lnTo>
                    <a:pt x="89247" y="12244"/>
                  </a:lnTo>
                  <a:lnTo>
                    <a:pt x="89297" y="12195"/>
                  </a:lnTo>
                  <a:close/>
                  <a:moveTo>
                    <a:pt x="63571" y="11477"/>
                  </a:moveTo>
                  <a:lnTo>
                    <a:pt x="63695" y="11527"/>
                  </a:lnTo>
                  <a:lnTo>
                    <a:pt x="63794" y="11576"/>
                  </a:lnTo>
                  <a:lnTo>
                    <a:pt x="63893" y="11651"/>
                  </a:lnTo>
                  <a:lnTo>
                    <a:pt x="63992" y="11750"/>
                  </a:lnTo>
                  <a:lnTo>
                    <a:pt x="64041" y="11873"/>
                  </a:lnTo>
                  <a:lnTo>
                    <a:pt x="64066" y="11972"/>
                  </a:lnTo>
                  <a:lnTo>
                    <a:pt x="64091" y="12096"/>
                  </a:lnTo>
                  <a:lnTo>
                    <a:pt x="64066" y="12220"/>
                  </a:lnTo>
                  <a:lnTo>
                    <a:pt x="64041" y="12318"/>
                  </a:lnTo>
                  <a:lnTo>
                    <a:pt x="63992" y="12442"/>
                  </a:lnTo>
                  <a:lnTo>
                    <a:pt x="63893" y="12541"/>
                  </a:lnTo>
                  <a:lnTo>
                    <a:pt x="63794" y="12615"/>
                  </a:lnTo>
                  <a:lnTo>
                    <a:pt x="63695" y="12665"/>
                  </a:lnTo>
                  <a:lnTo>
                    <a:pt x="63571" y="12690"/>
                  </a:lnTo>
                  <a:lnTo>
                    <a:pt x="63473" y="12714"/>
                  </a:lnTo>
                  <a:lnTo>
                    <a:pt x="63349" y="12690"/>
                  </a:lnTo>
                  <a:lnTo>
                    <a:pt x="63225" y="12665"/>
                  </a:lnTo>
                  <a:lnTo>
                    <a:pt x="63126" y="12615"/>
                  </a:lnTo>
                  <a:lnTo>
                    <a:pt x="63027" y="12541"/>
                  </a:lnTo>
                  <a:lnTo>
                    <a:pt x="62953" y="12442"/>
                  </a:lnTo>
                  <a:lnTo>
                    <a:pt x="62879" y="12318"/>
                  </a:lnTo>
                  <a:lnTo>
                    <a:pt x="62854" y="12220"/>
                  </a:lnTo>
                  <a:lnTo>
                    <a:pt x="62854" y="12096"/>
                  </a:lnTo>
                  <a:lnTo>
                    <a:pt x="62854" y="11972"/>
                  </a:lnTo>
                  <a:lnTo>
                    <a:pt x="62879" y="11873"/>
                  </a:lnTo>
                  <a:lnTo>
                    <a:pt x="62953" y="11750"/>
                  </a:lnTo>
                  <a:lnTo>
                    <a:pt x="63027" y="11651"/>
                  </a:lnTo>
                  <a:lnTo>
                    <a:pt x="63126" y="11576"/>
                  </a:lnTo>
                  <a:lnTo>
                    <a:pt x="63225" y="11527"/>
                  </a:lnTo>
                  <a:lnTo>
                    <a:pt x="63349" y="11477"/>
                  </a:lnTo>
                  <a:close/>
                  <a:moveTo>
                    <a:pt x="66911" y="11651"/>
                  </a:moveTo>
                  <a:lnTo>
                    <a:pt x="67010" y="11700"/>
                  </a:lnTo>
                  <a:lnTo>
                    <a:pt x="67109" y="11750"/>
                  </a:lnTo>
                  <a:lnTo>
                    <a:pt x="67208" y="11824"/>
                  </a:lnTo>
                  <a:lnTo>
                    <a:pt x="67282" y="11898"/>
                  </a:lnTo>
                  <a:lnTo>
                    <a:pt x="67331" y="11997"/>
                  </a:lnTo>
                  <a:lnTo>
                    <a:pt x="67356" y="12096"/>
                  </a:lnTo>
                  <a:lnTo>
                    <a:pt x="67356" y="12220"/>
                  </a:lnTo>
                  <a:lnTo>
                    <a:pt x="67356" y="12318"/>
                  </a:lnTo>
                  <a:lnTo>
                    <a:pt x="67331" y="12417"/>
                  </a:lnTo>
                  <a:lnTo>
                    <a:pt x="67282" y="12516"/>
                  </a:lnTo>
                  <a:lnTo>
                    <a:pt x="67208" y="12591"/>
                  </a:lnTo>
                  <a:lnTo>
                    <a:pt x="67109" y="12665"/>
                  </a:lnTo>
                  <a:lnTo>
                    <a:pt x="67010" y="12714"/>
                  </a:lnTo>
                  <a:lnTo>
                    <a:pt x="66911" y="12764"/>
                  </a:lnTo>
                  <a:lnTo>
                    <a:pt x="66713" y="12764"/>
                  </a:lnTo>
                  <a:lnTo>
                    <a:pt x="66589" y="12714"/>
                  </a:lnTo>
                  <a:lnTo>
                    <a:pt x="66490" y="12665"/>
                  </a:lnTo>
                  <a:lnTo>
                    <a:pt x="66416" y="12591"/>
                  </a:lnTo>
                  <a:lnTo>
                    <a:pt x="66342" y="12516"/>
                  </a:lnTo>
                  <a:lnTo>
                    <a:pt x="66292" y="12417"/>
                  </a:lnTo>
                  <a:lnTo>
                    <a:pt x="66268" y="12318"/>
                  </a:lnTo>
                  <a:lnTo>
                    <a:pt x="66243" y="12220"/>
                  </a:lnTo>
                  <a:lnTo>
                    <a:pt x="66268" y="12096"/>
                  </a:lnTo>
                  <a:lnTo>
                    <a:pt x="66292" y="11997"/>
                  </a:lnTo>
                  <a:lnTo>
                    <a:pt x="66342" y="11898"/>
                  </a:lnTo>
                  <a:lnTo>
                    <a:pt x="66416" y="11824"/>
                  </a:lnTo>
                  <a:lnTo>
                    <a:pt x="66490" y="11750"/>
                  </a:lnTo>
                  <a:lnTo>
                    <a:pt x="66589" y="11700"/>
                  </a:lnTo>
                  <a:lnTo>
                    <a:pt x="66713" y="11651"/>
                  </a:lnTo>
                  <a:close/>
                  <a:moveTo>
                    <a:pt x="117545" y="10933"/>
                  </a:moveTo>
                  <a:lnTo>
                    <a:pt x="117719" y="10983"/>
                  </a:lnTo>
                  <a:lnTo>
                    <a:pt x="117867" y="11082"/>
                  </a:lnTo>
                  <a:lnTo>
                    <a:pt x="118015" y="11205"/>
                  </a:lnTo>
                  <a:lnTo>
                    <a:pt x="118139" y="11354"/>
                  </a:lnTo>
                  <a:lnTo>
                    <a:pt x="118213" y="11502"/>
                  </a:lnTo>
                  <a:lnTo>
                    <a:pt x="118263" y="11675"/>
                  </a:lnTo>
                  <a:lnTo>
                    <a:pt x="118287" y="11849"/>
                  </a:lnTo>
                  <a:lnTo>
                    <a:pt x="118263" y="12022"/>
                  </a:lnTo>
                  <a:lnTo>
                    <a:pt x="118213" y="12195"/>
                  </a:lnTo>
                  <a:lnTo>
                    <a:pt x="118139" y="12368"/>
                  </a:lnTo>
                  <a:lnTo>
                    <a:pt x="118015" y="12516"/>
                  </a:lnTo>
                  <a:lnTo>
                    <a:pt x="117867" y="12615"/>
                  </a:lnTo>
                  <a:lnTo>
                    <a:pt x="117719" y="12714"/>
                  </a:lnTo>
                  <a:lnTo>
                    <a:pt x="117545" y="12764"/>
                  </a:lnTo>
                  <a:lnTo>
                    <a:pt x="117372" y="12788"/>
                  </a:lnTo>
                  <a:lnTo>
                    <a:pt x="117199" y="12764"/>
                  </a:lnTo>
                  <a:lnTo>
                    <a:pt x="117026" y="12714"/>
                  </a:lnTo>
                  <a:lnTo>
                    <a:pt x="116853" y="12615"/>
                  </a:lnTo>
                  <a:lnTo>
                    <a:pt x="116704" y="12516"/>
                  </a:lnTo>
                  <a:lnTo>
                    <a:pt x="116581" y="12368"/>
                  </a:lnTo>
                  <a:lnTo>
                    <a:pt x="116506" y="12195"/>
                  </a:lnTo>
                  <a:lnTo>
                    <a:pt x="116457" y="12022"/>
                  </a:lnTo>
                  <a:lnTo>
                    <a:pt x="116432" y="11849"/>
                  </a:lnTo>
                  <a:lnTo>
                    <a:pt x="116457" y="11675"/>
                  </a:lnTo>
                  <a:lnTo>
                    <a:pt x="116506" y="11502"/>
                  </a:lnTo>
                  <a:lnTo>
                    <a:pt x="116581" y="11354"/>
                  </a:lnTo>
                  <a:lnTo>
                    <a:pt x="116704" y="11205"/>
                  </a:lnTo>
                  <a:lnTo>
                    <a:pt x="116853" y="11082"/>
                  </a:lnTo>
                  <a:lnTo>
                    <a:pt x="117026" y="10983"/>
                  </a:lnTo>
                  <a:lnTo>
                    <a:pt x="117199" y="10933"/>
                  </a:lnTo>
                  <a:close/>
                  <a:moveTo>
                    <a:pt x="93898" y="12244"/>
                  </a:moveTo>
                  <a:lnTo>
                    <a:pt x="94021" y="12269"/>
                  </a:lnTo>
                  <a:lnTo>
                    <a:pt x="94120" y="12343"/>
                  </a:lnTo>
                  <a:lnTo>
                    <a:pt x="94195" y="12442"/>
                  </a:lnTo>
                  <a:lnTo>
                    <a:pt x="94219" y="12541"/>
                  </a:lnTo>
                  <a:lnTo>
                    <a:pt x="94195" y="12665"/>
                  </a:lnTo>
                  <a:lnTo>
                    <a:pt x="94120" y="12764"/>
                  </a:lnTo>
                  <a:lnTo>
                    <a:pt x="94021" y="12838"/>
                  </a:lnTo>
                  <a:lnTo>
                    <a:pt x="93898" y="12863"/>
                  </a:lnTo>
                  <a:lnTo>
                    <a:pt x="93799" y="12838"/>
                  </a:lnTo>
                  <a:lnTo>
                    <a:pt x="93700" y="12764"/>
                  </a:lnTo>
                  <a:lnTo>
                    <a:pt x="93626" y="12665"/>
                  </a:lnTo>
                  <a:lnTo>
                    <a:pt x="93601" y="12541"/>
                  </a:lnTo>
                  <a:lnTo>
                    <a:pt x="93626" y="12442"/>
                  </a:lnTo>
                  <a:lnTo>
                    <a:pt x="93700" y="12343"/>
                  </a:lnTo>
                  <a:lnTo>
                    <a:pt x="93799" y="12269"/>
                  </a:lnTo>
                  <a:lnTo>
                    <a:pt x="93898" y="12244"/>
                  </a:lnTo>
                  <a:close/>
                  <a:moveTo>
                    <a:pt x="78809" y="12318"/>
                  </a:moveTo>
                  <a:lnTo>
                    <a:pt x="78908" y="12343"/>
                  </a:lnTo>
                  <a:lnTo>
                    <a:pt x="79007" y="12417"/>
                  </a:lnTo>
                  <a:lnTo>
                    <a:pt x="79081" y="12516"/>
                  </a:lnTo>
                  <a:lnTo>
                    <a:pt x="79106" y="12615"/>
                  </a:lnTo>
                  <a:lnTo>
                    <a:pt x="79081" y="12739"/>
                  </a:lnTo>
                  <a:lnTo>
                    <a:pt x="79007" y="12838"/>
                  </a:lnTo>
                  <a:lnTo>
                    <a:pt x="78908" y="12887"/>
                  </a:lnTo>
                  <a:lnTo>
                    <a:pt x="78809" y="12912"/>
                  </a:lnTo>
                  <a:lnTo>
                    <a:pt x="78685" y="12887"/>
                  </a:lnTo>
                  <a:lnTo>
                    <a:pt x="78586" y="12838"/>
                  </a:lnTo>
                  <a:lnTo>
                    <a:pt x="78537" y="12739"/>
                  </a:lnTo>
                  <a:lnTo>
                    <a:pt x="78512" y="12615"/>
                  </a:lnTo>
                  <a:lnTo>
                    <a:pt x="78537" y="12516"/>
                  </a:lnTo>
                  <a:lnTo>
                    <a:pt x="78586" y="12417"/>
                  </a:lnTo>
                  <a:lnTo>
                    <a:pt x="78685" y="12343"/>
                  </a:lnTo>
                  <a:lnTo>
                    <a:pt x="78809" y="12318"/>
                  </a:lnTo>
                  <a:close/>
                  <a:moveTo>
                    <a:pt x="34804" y="10612"/>
                  </a:moveTo>
                  <a:lnTo>
                    <a:pt x="35026" y="10636"/>
                  </a:lnTo>
                  <a:lnTo>
                    <a:pt x="35249" y="10711"/>
                  </a:lnTo>
                  <a:lnTo>
                    <a:pt x="35471" y="10810"/>
                  </a:lnTo>
                  <a:lnTo>
                    <a:pt x="35645" y="10983"/>
                  </a:lnTo>
                  <a:lnTo>
                    <a:pt x="35818" y="11156"/>
                  </a:lnTo>
                  <a:lnTo>
                    <a:pt x="35917" y="11379"/>
                  </a:lnTo>
                  <a:lnTo>
                    <a:pt x="35991" y="11601"/>
                  </a:lnTo>
                  <a:lnTo>
                    <a:pt x="36016" y="11824"/>
                  </a:lnTo>
                  <a:lnTo>
                    <a:pt x="35991" y="12071"/>
                  </a:lnTo>
                  <a:lnTo>
                    <a:pt x="35917" y="12294"/>
                  </a:lnTo>
                  <a:lnTo>
                    <a:pt x="35818" y="12492"/>
                  </a:lnTo>
                  <a:lnTo>
                    <a:pt x="35645" y="12690"/>
                  </a:lnTo>
                  <a:lnTo>
                    <a:pt x="35471" y="12838"/>
                  </a:lnTo>
                  <a:lnTo>
                    <a:pt x="35249" y="12962"/>
                  </a:lnTo>
                  <a:lnTo>
                    <a:pt x="35026" y="13036"/>
                  </a:lnTo>
                  <a:lnTo>
                    <a:pt x="34804" y="13061"/>
                  </a:lnTo>
                  <a:lnTo>
                    <a:pt x="34556" y="13036"/>
                  </a:lnTo>
                  <a:lnTo>
                    <a:pt x="34334" y="12962"/>
                  </a:lnTo>
                  <a:lnTo>
                    <a:pt x="34136" y="12838"/>
                  </a:lnTo>
                  <a:lnTo>
                    <a:pt x="33938" y="12690"/>
                  </a:lnTo>
                  <a:lnTo>
                    <a:pt x="33789" y="12492"/>
                  </a:lnTo>
                  <a:lnTo>
                    <a:pt x="33666" y="12294"/>
                  </a:lnTo>
                  <a:lnTo>
                    <a:pt x="33591" y="12071"/>
                  </a:lnTo>
                  <a:lnTo>
                    <a:pt x="33591" y="11824"/>
                  </a:lnTo>
                  <a:lnTo>
                    <a:pt x="33591" y="11601"/>
                  </a:lnTo>
                  <a:lnTo>
                    <a:pt x="33666" y="11379"/>
                  </a:lnTo>
                  <a:lnTo>
                    <a:pt x="33789" y="11156"/>
                  </a:lnTo>
                  <a:lnTo>
                    <a:pt x="33938" y="10983"/>
                  </a:lnTo>
                  <a:lnTo>
                    <a:pt x="34136" y="10810"/>
                  </a:lnTo>
                  <a:lnTo>
                    <a:pt x="34334" y="10711"/>
                  </a:lnTo>
                  <a:lnTo>
                    <a:pt x="34556" y="10636"/>
                  </a:lnTo>
                  <a:lnTo>
                    <a:pt x="34804" y="10612"/>
                  </a:lnTo>
                  <a:close/>
                  <a:moveTo>
                    <a:pt x="44475" y="11106"/>
                  </a:moveTo>
                  <a:lnTo>
                    <a:pt x="44648" y="11131"/>
                  </a:lnTo>
                  <a:lnTo>
                    <a:pt x="44846" y="11181"/>
                  </a:lnTo>
                  <a:lnTo>
                    <a:pt x="45019" y="11280"/>
                  </a:lnTo>
                  <a:lnTo>
                    <a:pt x="45168" y="11403"/>
                  </a:lnTo>
                  <a:lnTo>
                    <a:pt x="45292" y="11552"/>
                  </a:lnTo>
                  <a:lnTo>
                    <a:pt x="45391" y="11725"/>
                  </a:lnTo>
                  <a:lnTo>
                    <a:pt x="45440" y="11923"/>
                  </a:lnTo>
                  <a:lnTo>
                    <a:pt x="45465" y="12096"/>
                  </a:lnTo>
                  <a:lnTo>
                    <a:pt x="45440" y="12294"/>
                  </a:lnTo>
                  <a:lnTo>
                    <a:pt x="45391" y="12467"/>
                  </a:lnTo>
                  <a:lnTo>
                    <a:pt x="45292" y="12640"/>
                  </a:lnTo>
                  <a:lnTo>
                    <a:pt x="45168" y="12813"/>
                  </a:lnTo>
                  <a:lnTo>
                    <a:pt x="45019" y="12937"/>
                  </a:lnTo>
                  <a:lnTo>
                    <a:pt x="44846" y="13011"/>
                  </a:lnTo>
                  <a:lnTo>
                    <a:pt x="44648" y="13085"/>
                  </a:lnTo>
                  <a:lnTo>
                    <a:pt x="44277" y="13085"/>
                  </a:lnTo>
                  <a:lnTo>
                    <a:pt x="44104" y="13011"/>
                  </a:lnTo>
                  <a:lnTo>
                    <a:pt x="43931" y="12937"/>
                  </a:lnTo>
                  <a:lnTo>
                    <a:pt x="43758" y="12813"/>
                  </a:lnTo>
                  <a:lnTo>
                    <a:pt x="43634" y="12640"/>
                  </a:lnTo>
                  <a:lnTo>
                    <a:pt x="43560" y="12467"/>
                  </a:lnTo>
                  <a:lnTo>
                    <a:pt x="43486" y="12294"/>
                  </a:lnTo>
                  <a:lnTo>
                    <a:pt x="43486" y="12096"/>
                  </a:lnTo>
                  <a:lnTo>
                    <a:pt x="43486" y="11923"/>
                  </a:lnTo>
                  <a:lnTo>
                    <a:pt x="43560" y="11725"/>
                  </a:lnTo>
                  <a:lnTo>
                    <a:pt x="43634" y="11552"/>
                  </a:lnTo>
                  <a:lnTo>
                    <a:pt x="43758" y="11403"/>
                  </a:lnTo>
                  <a:lnTo>
                    <a:pt x="43931" y="11280"/>
                  </a:lnTo>
                  <a:lnTo>
                    <a:pt x="44104" y="11181"/>
                  </a:lnTo>
                  <a:lnTo>
                    <a:pt x="44277" y="11131"/>
                  </a:lnTo>
                  <a:lnTo>
                    <a:pt x="44475" y="11106"/>
                  </a:lnTo>
                  <a:close/>
                  <a:moveTo>
                    <a:pt x="121404" y="11032"/>
                  </a:moveTo>
                  <a:lnTo>
                    <a:pt x="121602" y="11106"/>
                  </a:lnTo>
                  <a:lnTo>
                    <a:pt x="121775" y="11205"/>
                  </a:lnTo>
                  <a:lnTo>
                    <a:pt x="121948" y="11329"/>
                  </a:lnTo>
                  <a:lnTo>
                    <a:pt x="122072" y="11477"/>
                  </a:lnTo>
                  <a:lnTo>
                    <a:pt x="122171" y="11675"/>
                  </a:lnTo>
                  <a:lnTo>
                    <a:pt x="122220" y="11849"/>
                  </a:lnTo>
                  <a:lnTo>
                    <a:pt x="122245" y="12046"/>
                  </a:lnTo>
                  <a:lnTo>
                    <a:pt x="122220" y="12244"/>
                  </a:lnTo>
                  <a:lnTo>
                    <a:pt x="122171" y="12442"/>
                  </a:lnTo>
                  <a:lnTo>
                    <a:pt x="122072" y="12615"/>
                  </a:lnTo>
                  <a:lnTo>
                    <a:pt x="121948" y="12764"/>
                  </a:lnTo>
                  <a:lnTo>
                    <a:pt x="121775" y="12912"/>
                  </a:lnTo>
                  <a:lnTo>
                    <a:pt x="121602" y="13011"/>
                  </a:lnTo>
                  <a:lnTo>
                    <a:pt x="121404" y="13061"/>
                  </a:lnTo>
                  <a:lnTo>
                    <a:pt x="121206" y="13085"/>
                  </a:lnTo>
                  <a:lnTo>
                    <a:pt x="121008" y="13061"/>
                  </a:lnTo>
                  <a:lnTo>
                    <a:pt x="120835" y="13011"/>
                  </a:lnTo>
                  <a:lnTo>
                    <a:pt x="120662" y="12912"/>
                  </a:lnTo>
                  <a:lnTo>
                    <a:pt x="120489" y="12764"/>
                  </a:lnTo>
                  <a:lnTo>
                    <a:pt x="120365" y="12615"/>
                  </a:lnTo>
                  <a:lnTo>
                    <a:pt x="120266" y="12442"/>
                  </a:lnTo>
                  <a:lnTo>
                    <a:pt x="120217" y="12244"/>
                  </a:lnTo>
                  <a:lnTo>
                    <a:pt x="120192" y="12046"/>
                  </a:lnTo>
                  <a:lnTo>
                    <a:pt x="120217" y="11849"/>
                  </a:lnTo>
                  <a:lnTo>
                    <a:pt x="120266" y="11675"/>
                  </a:lnTo>
                  <a:lnTo>
                    <a:pt x="120365" y="11477"/>
                  </a:lnTo>
                  <a:lnTo>
                    <a:pt x="120489" y="11329"/>
                  </a:lnTo>
                  <a:lnTo>
                    <a:pt x="120662" y="11205"/>
                  </a:lnTo>
                  <a:lnTo>
                    <a:pt x="120835" y="11106"/>
                  </a:lnTo>
                  <a:lnTo>
                    <a:pt x="121008" y="11032"/>
                  </a:lnTo>
                  <a:close/>
                  <a:moveTo>
                    <a:pt x="60257" y="11774"/>
                  </a:moveTo>
                  <a:lnTo>
                    <a:pt x="60381" y="11824"/>
                  </a:lnTo>
                  <a:lnTo>
                    <a:pt x="60504" y="11873"/>
                  </a:lnTo>
                  <a:lnTo>
                    <a:pt x="60603" y="11972"/>
                  </a:lnTo>
                  <a:lnTo>
                    <a:pt x="60702" y="12071"/>
                  </a:lnTo>
                  <a:lnTo>
                    <a:pt x="60752" y="12170"/>
                  </a:lnTo>
                  <a:lnTo>
                    <a:pt x="60801" y="12318"/>
                  </a:lnTo>
                  <a:lnTo>
                    <a:pt x="60801" y="12442"/>
                  </a:lnTo>
                  <a:lnTo>
                    <a:pt x="60801" y="12566"/>
                  </a:lnTo>
                  <a:lnTo>
                    <a:pt x="60752" y="12690"/>
                  </a:lnTo>
                  <a:lnTo>
                    <a:pt x="60702" y="12813"/>
                  </a:lnTo>
                  <a:lnTo>
                    <a:pt x="60603" y="12912"/>
                  </a:lnTo>
                  <a:lnTo>
                    <a:pt x="60504" y="12986"/>
                  </a:lnTo>
                  <a:lnTo>
                    <a:pt x="60381" y="13061"/>
                  </a:lnTo>
                  <a:lnTo>
                    <a:pt x="60257" y="13085"/>
                  </a:lnTo>
                  <a:lnTo>
                    <a:pt x="60133" y="13110"/>
                  </a:lnTo>
                  <a:lnTo>
                    <a:pt x="60009" y="13085"/>
                  </a:lnTo>
                  <a:lnTo>
                    <a:pt x="59886" y="13061"/>
                  </a:lnTo>
                  <a:lnTo>
                    <a:pt x="59762" y="12986"/>
                  </a:lnTo>
                  <a:lnTo>
                    <a:pt x="59663" y="12912"/>
                  </a:lnTo>
                  <a:lnTo>
                    <a:pt x="59564" y="12813"/>
                  </a:lnTo>
                  <a:lnTo>
                    <a:pt x="59515" y="12690"/>
                  </a:lnTo>
                  <a:lnTo>
                    <a:pt x="59465" y="12566"/>
                  </a:lnTo>
                  <a:lnTo>
                    <a:pt x="59465" y="12442"/>
                  </a:lnTo>
                  <a:lnTo>
                    <a:pt x="59465" y="12318"/>
                  </a:lnTo>
                  <a:lnTo>
                    <a:pt x="59515" y="12170"/>
                  </a:lnTo>
                  <a:lnTo>
                    <a:pt x="59564" y="12071"/>
                  </a:lnTo>
                  <a:lnTo>
                    <a:pt x="59663" y="11972"/>
                  </a:lnTo>
                  <a:lnTo>
                    <a:pt x="59762" y="11873"/>
                  </a:lnTo>
                  <a:lnTo>
                    <a:pt x="59886" y="11824"/>
                  </a:lnTo>
                  <a:lnTo>
                    <a:pt x="60009" y="11774"/>
                  </a:lnTo>
                  <a:close/>
                  <a:moveTo>
                    <a:pt x="98177" y="12244"/>
                  </a:moveTo>
                  <a:lnTo>
                    <a:pt x="98276" y="12269"/>
                  </a:lnTo>
                  <a:lnTo>
                    <a:pt x="98350" y="12294"/>
                  </a:lnTo>
                  <a:lnTo>
                    <a:pt x="98424" y="12318"/>
                  </a:lnTo>
                  <a:lnTo>
                    <a:pt x="98499" y="12368"/>
                  </a:lnTo>
                  <a:lnTo>
                    <a:pt x="98548" y="12442"/>
                  </a:lnTo>
                  <a:lnTo>
                    <a:pt x="98573" y="12516"/>
                  </a:lnTo>
                  <a:lnTo>
                    <a:pt x="98598" y="12591"/>
                  </a:lnTo>
                  <a:lnTo>
                    <a:pt x="98622" y="12690"/>
                  </a:lnTo>
                  <a:lnTo>
                    <a:pt x="98598" y="12764"/>
                  </a:lnTo>
                  <a:lnTo>
                    <a:pt x="98573" y="12838"/>
                  </a:lnTo>
                  <a:lnTo>
                    <a:pt x="98548" y="12912"/>
                  </a:lnTo>
                  <a:lnTo>
                    <a:pt x="98499" y="12986"/>
                  </a:lnTo>
                  <a:lnTo>
                    <a:pt x="98424" y="13036"/>
                  </a:lnTo>
                  <a:lnTo>
                    <a:pt x="98350" y="13085"/>
                  </a:lnTo>
                  <a:lnTo>
                    <a:pt x="98276" y="13110"/>
                  </a:lnTo>
                  <a:lnTo>
                    <a:pt x="98103" y="13110"/>
                  </a:lnTo>
                  <a:lnTo>
                    <a:pt x="98029" y="13085"/>
                  </a:lnTo>
                  <a:lnTo>
                    <a:pt x="97954" y="13036"/>
                  </a:lnTo>
                  <a:lnTo>
                    <a:pt x="97880" y="12986"/>
                  </a:lnTo>
                  <a:lnTo>
                    <a:pt x="97831" y="12912"/>
                  </a:lnTo>
                  <a:lnTo>
                    <a:pt x="97781" y="12838"/>
                  </a:lnTo>
                  <a:lnTo>
                    <a:pt x="97757" y="12764"/>
                  </a:lnTo>
                  <a:lnTo>
                    <a:pt x="97757" y="12690"/>
                  </a:lnTo>
                  <a:lnTo>
                    <a:pt x="97757" y="12591"/>
                  </a:lnTo>
                  <a:lnTo>
                    <a:pt x="97781" y="12516"/>
                  </a:lnTo>
                  <a:lnTo>
                    <a:pt x="97831" y="12442"/>
                  </a:lnTo>
                  <a:lnTo>
                    <a:pt x="97880" y="12368"/>
                  </a:lnTo>
                  <a:lnTo>
                    <a:pt x="97954" y="12318"/>
                  </a:lnTo>
                  <a:lnTo>
                    <a:pt x="98029" y="12294"/>
                  </a:lnTo>
                  <a:lnTo>
                    <a:pt x="98103" y="12269"/>
                  </a:lnTo>
                  <a:lnTo>
                    <a:pt x="98177" y="12244"/>
                  </a:lnTo>
                  <a:close/>
                  <a:moveTo>
                    <a:pt x="30302" y="10587"/>
                  </a:moveTo>
                  <a:lnTo>
                    <a:pt x="30549" y="10612"/>
                  </a:lnTo>
                  <a:lnTo>
                    <a:pt x="30796" y="10686"/>
                  </a:lnTo>
                  <a:lnTo>
                    <a:pt x="31019" y="10785"/>
                  </a:lnTo>
                  <a:lnTo>
                    <a:pt x="31242" y="10958"/>
                  </a:lnTo>
                  <a:lnTo>
                    <a:pt x="31390" y="11181"/>
                  </a:lnTo>
                  <a:lnTo>
                    <a:pt x="31514" y="11403"/>
                  </a:lnTo>
                  <a:lnTo>
                    <a:pt x="31588" y="11651"/>
                  </a:lnTo>
                  <a:lnTo>
                    <a:pt x="31613" y="11898"/>
                  </a:lnTo>
                  <a:lnTo>
                    <a:pt x="31588" y="12145"/>
                  </a:lnTo>
                  <a:lnTo>
                    <a:pt x="31514" y="12393"/>
                  </a:lnTo>
                  <a:lnTo>
                    <a:pt x="31390" y="12615"/>
                  </a:lnTo>
                  <a:lnTo>
                    <a:pt x="31242" y="12838"/>
                  </a:lnTo>
                  <a:lnTo>
                    <a:pt x="31019" y="12986"/>
                  </a:lnTo>
                  <a:lnTo>
                    <a:pt x="30796" y="13110"/>
                  </a:lnTo>
                  <a:lnTo>
                    <a:pt x="30549" y="13184"/>
                  </a:lnTo>
                  <a:lnTo>
                    <a:pt x="30302" y="13209"/>
                  </a:lnTo>
                  <a:lnTo>
                    <a:pt x="30054" y="13184"/>
                  </a:lnTo>
                  <a:lnTo>
                    <a:pt x="29807" y="13110"/>
                  </a:lnTo>
                  <a:lnTo>
                    <a:pt x="29584" y="12986"/>
                  </a:lnTo>
                  <a:lnTo>
                    <a:pt x="29362" y="12838"/>
                  </a:lnTo>
                  <a:lnTo>
                    <a:pt x="29188" y="12615"/>
                  </a:lnTo>
                  <a:lnTo>
                    <a:pt x="29065" y="12393"/>
                  </a:lnTo>
                  <a:lnTo>
                    <a:pt x="29015" y="12145"/>
                  </a:lnTo>
                  <a:lnTo>
                    <a:pt x="28991" y="11898"/>
                  </a:lnTo>
                  <a:lnTo>
                    <a:pt x="29015" y="11651"/>
                  </a:lnTo>
                  <a:lnTo>
                    <a:pt x="29065" y="11403"/>
                  </a:lnTo>
                  <a:lnTo>
                    <a:pt x="29188" y="11181"/>
                  </a:lnTo>
                  <a:lnTo>
                    <a:pt x="29362" y="10958"/>
                  </a:lnTo>
                  <a:lnTo>
                    <a:pt x="29584" y="10785"/>
                  </a:lnTo>
                  <a:lnTo>
                    <a:pt x="29807" y="10686"/>
                  </a:lnTo>
                  <a:lnTo>
                    <a:pt x="30054" y="10612"/>
                  </a:lnTo>
                  <a:lnTo>
                    <a:pt x="30302" y="10587"/>
                  </a:lnTo>
                  <a:close/>
                  <a:moveTo>
                    <a:pt x="70201" y="12294"/>
                  </a:moveTo>
                  <a:lnTo>
                    <a:pt x="70275" y="12318"/>
                  </a:lnTo>
                  <a:lnTo>
                    <a:pt x="70374" y="12368"/>
                  </a:lnTo>
                  <a:lnTo>
                    <a:pt x="70448" y="12442"/>
                  </a:lnTo>
                  <a:lnTo>
                    <a:pt x="70498" y="12516"/>
                  </a:lnTo>
                  <a:lnTo>
                    <a:pt x="70547" y="12591"/>
                  </a:lnTo>
                  <a:lnTo>
                    <a:pt x="70572" y="12690"/>
                  </a:lnTo>
                  <a:lnTo>
                    <a:pt x="70596" y="12764"/>
                  </a:lnTo>
                  <a:lnTo>
                    <a:pt x="70572" y="12863"/>
                  </a:lnTo>
                  <a:lnTo>
                    <a:pt x="70547" y="12962"/>
                  </a:lnTo>
                  <a:lnTo>
                    <a:pt x="70498" y="13036"/>
                  </a:lnTo>
                  <a:lnTo>
                    <a:pt x="70448" y="13110"/>
                  </a:lnTo>
                  <a:lnTo>
                    <a:pt x="70374" y="13184"/>
                  </a:lnTo>
                  <a:lnTo>
                    <a:pt x="70275" y="13209"/>
                  </a:lnTo>
                  <a:lnTo>
                    <a:pt x="70201" y="13234"/>
                  </a:lnTo>
                  <a:lnTo>
                    <a:pt x="70102" y="13258"/>
                  </a:lnTo>
                  <a:lnTo>
                    <a:pt x="70003" y="13234"/>
                  </a:lnTo>
                  <a:lnTo>
                    <a:pt x="69929" y="13209"/>
                  </a:lnTo>
                  <a:lnTo>
                    <a:pt x="69830" y="13184"/>
                  </a:lnTo>
                  <a:lnTo>
                    <a:pt x="69755" y="13110"/>
                  </a:lnTo>
                  <a:lnTo>
                    <a:pt x="69706" y="13036"/>
                  </a:lnTo>
                  <a:lnTo>
                    <a:pt x="69657" y="12962"/>
                  </a:lnTo>
                  <a:lnTo>
                    <a:pt x="69632" y="12863"/>
                  </a:lnTo>
                  <a:lnTo>
                    <a:pt x="69632" y="12764"/>
                  </a:lnTo>
                  <a:lnTo>
                    <a:pt x="69632" y="12690"/>
                  </a:lnTo>
                  <a:lnTo>
                    <a:pt x="69657" y="12591"/>
                  </a:lnTo>
                  <a:lnTo>
                    <a:pt x="69706" y="12516"/>
                  </a:lnTo>
                  <a:lnTo>
                    <a:pt x="69755" y="12442"/>
                  </a:lnTo>
                  <a:lnTo>
                    <a:pt x="69830" y="12368"/>
                  </a:lnTo>
                  <a:lnTo>
                    <a:pt x="69929" y="12318"/>
                  </a:lnTo>
                  <a:lnTo>
                    <a:pt x="70003" y="12294"/>
                  </a:lnTo>
                  <a:close/>
                  <a:moveTo>
                    <a:pt x="49818" y="11750"/>
                  </a:moveTo>
                  <a:lnTo>
                    <a:pt x="49967" y="11774"/>
                  </a:lnTo>
                  <a:lnTo>
                    <a:pt x="50140" y="11824"/>
                  </a:lnTo>
                  <a:lnTo>
                    <a:pt x="50288" y="11898"/>
                  </a:lnTo>
                  <a:lnTo>
                    <a:pt x="50412" y="11997"/>
                  </a:lnTo>
                  <a:lnTo>
                    <a:pt x="50536" y="12145"/>
                  </a:lnTo>
                  <a:lnTo>
                    <a:pt x="50610" y="12294"/>
                  </a:lnTo>
                  <a:lnTo>
                    <a:pt x="50659" y="12442"/>
                  </a:lnTo>
                  <a:lnTo>
                    <a:pt x="50659" y="12615"/>
                  </a:lnTo>
                  <a:lnTo>
                    <a:pt x="50659" y="12788"/>
                  </a:lnTo>
                  <a:lnTo>
                    <a:pt x="50610" y="12937"/>
                  </a:lnTo>
                  <a:lnTo>
                    <a:pt x="50536" y="13085"/>
                  </a:lnTo>
                  <a:lnTo>
                    <a:pt x="50412" y="13234"/>
                  </a:lnTo>
                  <a:lnTo>
                    <a:pt x="50288" y="13333"/>
                  </a:lnTo>
                  <a:lnTo>
                    <a:pt x="50140" y="13407"/>
                  </a:lnTo>
                  <a:lnTo>
                    <a:pt x="49967" y="13456"/>
                  </a:lnTo>
                  <a:lnTo>
                    <a:pt x="49818" y="13481"/>
                  </a:lnTo>
                  <a:lnTo>
                    <a:pt x="49645" y="13456"/>
                  </a:lnTo>
                  <a:lnTo>
                    <a:pt x="49472" y="13407"/>
                  </a:lnTo>
                  <a:lnTo>
                    <a:pt x="49324" y="13333"/>
                  </a:lnTo>
                  <a:lnTo>
                    <a:pt x="49200" y="13234"/>
                  </a:lnTo>
                  <a:lnTo>
                    <a:pt x="49076" y="13085"/>
                  </a:lnTo>
                  <a:lnTo>
                    <a:pt x="49002" y="12937"/>
                  </a:lnTo>
                  <a:lnTo>
                    <a:pt x="48952" y="12788"/>
                  </a:lnTo>
                  <a:lnTo>
                    <a:pt x="48952" y="12615"/>
                  </a:lnTo>
                  <a:lnTo>
                    <a:pt x="48952" y="12442"/>
                  </a:lnTo>
                  <a:lnTo>
                    <a:pt x="49002" y="12294"/>
                  </a:lnTo>
                  <a:lnTo>
                    <a:pt x="49076" y="12145"/>
                  </a:lnTo>
                  <a:lnTo>
                    <a:pt x="49200" y="11997"/>
                  </a:lnTo>
                  <a:lnTo>
                    <a:pt x="49324" y="11898"/>
                  </a:lnTo>
                  <a:lnTo>
                    <a:pt x="49472" y="11824"/>
                  </a:lnTo>
                  <a:lnTo>
                    <a:pt x="49645" y="11774"/>
                  </a:lnTo>
                  <a:lnTo>
                    <a:pt x="49818" y="11750"/>
                  </a:lnTo>
                  <a:close/>
                  <a:moveTo>
                    <a:pt x="102555" y="12541"/>
                  </a:moveTo>
                  <a:lnTo>
                    <a:pt x="102679" y="12566"/>
                  </a:lnTo>
                  <a:lnTo>
                    <a:pt x="102778" y="12640"/>
                  </a:lnTo>
                  <a:lnTo>
                    <a:pt x="102852" y="12690"/>
                  </a:lnTo>
                  <a:lnTo>
                    <a:pt x="102926" y="12788"/>
                  </a:lnTo>
                  <a:lnTo>
                    <a:pt x="102976" y="12887"/>
                  </a:lnTo>
                  <a:lnTo>
                    <a:pt x="103001" y="12986"/>
                  </a:lnTo>
                  <a:lnTo>
                    <a:pt x="103025" y="13085"/>
                  </a:lnTo>
                  <a:lnTo>
                    <a:pt x="103001" y="13209"/>
                  </a:lnTo>
                  <a:lnTo>
                    <a:pt x="102976" y="13308"/>
                  </a:lnTo>
                  <a:lnTo>
                    <a:pt x="102926" y="13407"/>
                  </a:lnTo>
                  <a:lnTo>
                    <a:pt x="102852" y="13481"/>
                  </a:lnTo>
                  <a:lnTo>
                    <a:pt x="102778" y="13555"/>
                  </a:lnTo>
                  <a:lnTo>
                    <a:pt x="102679" y="13605"/>
                  </a:lnTo>
                  <a:lnTo>
                    <a:pt x="102555" y="13629"/>
                  </a:lnTo>
                  <a:lnTo>
                    <a:pt x="102456" y="13654"/>
                  </a:lnTo>
                  <a:lnTo>
                    <a:pt x="102357" y="13629"/>
                  </a:lnTo>
                  <a:lnTo>
                    <a:pt x="102259" y="13605"/>
                  </a:lnTo>
                  <a:lnTo>
                    <a:pt x="102160" y="13555"/>
                  </a:lnTo>
                  <a:lnTo>
                    <a:pt x="102061" y="13481"/>
                  </a:lnTo>
                  <a:lnTo>
                    <a:pt x="101986" y="13407"/>
                  </a:lnTo>
                  <a:lnTo>
                    <a:pt x="101937" y="13308"/>
                  </a:lnTo>
                  <a:lnTo>
                    <a:pt x="101912" y="13209"/>
                  </a:lnTo>
                  <a:lnTo>
                    <a:pt x="101912" y="13085"/>
                  </a:lnTo>
                  <a:lnTo>
                    <a:pt x="101912" y="12986"/>
                  </a:lnTo>
                  <a:lnTo>
                    <a:pt x="101937" y="12887"/>
                  </a:lnTo>
                  <a:lnTo>
                    <a:pt x="101986" y="12788"/>
                  </a:lnTo>
                  <a:lnTo>
                    <a:pt x="102061" y="12690"/>
                  </a:lnTo>
                  <a:lnTo>
                    <a:pt x="102160" y="12640"/>
                  </a:lnTo>
                  <a:lnTo>
                    <a:pt x="102259" y="12566"/>
                  </a:lnTo>
                  <a:lnTo>
                    <a:pt x="102357" y="12541"/>
                  </a:lnTo>
                  <a:close/>
                  <a:moveTo>
                    <a:pt x="125164" y="11527"/>
                  </a:moveTo>
                  <a:lnTo>
                    <a:pt x="125387" y="11552"/>
                  </a:lnTo>
                  <a:lnTo>
                    <a:pt x="125609" y="11601"/>
                  </a:lnTo>
                  <a:lnTo>
                    <a:pt x="125807" y="11700"/>
                  </a:lnTo>
                  <a:lnTo>
                    <a:pt x="125980" y="11849"/>
                  </a:lnTo>
                  <a:lnTo>
                    <a:pt x="126129" y="12022"/>
                  </a:lnTo>
                  <a:lnTo>
                    <a:pt x="126228" y="12244"/>
                  </a:lnTo>
                  <a:lnTo>
                    <a:pt x="126302" y="12442"/>
                  </a:lnTo>
                  <a:lnTo>
                    <a:pt x="126302" y="12665"/>
                  </a:lnTo>
                  <a:lnTo>
                    <a:pt x="126302" y="12887"/>
                  </a:lnTo>
                  <a:lnTo>
                    <a:pt x="126228" y="13085"/>
                  </a:lnTo>
                  <a:lnTo>
                    <a:pt x="126129" y="13283"/>
                  </a:lnTo>
                  <a:lnTo>
                    <a:pt x="125980" y="13481"/>
                  </a:lnTo>
                  <a:lnTo>
                    <a:pt x="125807" y="13605"/>
                  </a:lnTo>
                  <a:lnTo>
                    <a:pt x="125609" y="13728"/>
                  </a:lnTo>
                  <a:lnTo>
                    <a:pt x="125387" y="13778"/>
                  </a:lnTo>
                  <a:lnTo>
                    <a:pt x="125164" y="13803"/>
                  </a:lnTo>
                  <a:lnTo>
                    <a:pt x="124941" y="13778"/>
                  </a:lnTo>
                  <a:lnTo>
                    <a:pt x="124744" y="13728"/>
                  </a:lnTo>
                  <a:lnTo>
                    <a:pt x="124546" y="13605"/>
                  </a:lnTo>
                  <a:lnTo>
                    <a:pt x="124372" y="13481"/>
                  </a:lnTo>
                  <a:lnTo>
                    <a:pt x="124224" y="13283"/>
                  </a:lnTo>
                  <a:lnTo>
                    <a:pt x="124100" y="13085"/>
                  </a:lnTo>
                  <a:lnTo>
                    <a:pt x="124051" y="12887"/>
                  </a:lnTo>
                  <a:lnTo>
                    <a:pt x="124026" y="12665"/>
                  </a:lnTo>
                  <a:lnTo>
                    <a:pt x="124051" y="12442"/>
                  </a:lnTo>
                  <a:lnTo>
                    <a:pt x="124100" y="12244"/>
                  </a:lnTo>
                  <a:lnTo>
                    <a:pt x="124224" y="12022"/>
                  </a:lnTo>
                  <a:lnTo>
                    <a:pt x="124372" y="11849"/>
                  </a:lnTo>
                  <a:lnTo>
                    <a:pt x="124546" y="11700"/>
                  </a:lnTo>
                  <a:lnTo>
                    <a:pt x="124744" y="11601"/>
                  </a:lnTo>
                  <a:lnTo>
                    <a:pt x="124941" y="11552"/>
                  </a:lnTo>
                  <a:lnTo>
                    <a:pt x="125164" y="11527"/>
                  </a:lnTo>
                  <a:close/>
                  <a:moveTo>
                    <a:pt x="56893" y="12516"/>
                  </a:moveTo>
                  <a:lnTo>
                    <a:pt x="57016" y="12541"/>
                  </a:lnTo>
                  <a:lnTo>
                    <a:pt x="57140" y="12566"/>
                  </a:lnTo>
                  <a:lnTo>
                    <a:pt x="57264" y="12640"/>
                  </a:lnTo>
                  <a:lnTo>
                    <a:pt x="57387" y="12714"/>
                  </a:lnTo>
                  <a:lnTo>
                    <a:pt x="57486" y="12838"/>
                  </a:lnTo>
                  <a:lnTo>
                    <a:pt x="57536" y="12962"/>
                  </a:lnTo>
                  <a:lnTo>
                    <a:pt x="57585" y="13085"/>
                  </a:lnTo>
                  <a:lnTo>
                    <a:pt x="57585" y="13234"/>
                  </a:lnTo>
                  <a:lnTo>
                    <a:pt x="57585" y="13357"/>
                  </a:lnTo>
                  <a:lnTo>
                    <a:pt x="57536" y="13481"/>
                  </a:lnTo>
                  <a:lnTo>
                    <a:pt x="57486" y="13605"/>
                  </a:lnTo>
                  <a:lnTo>
                    <a:pt x="57387" y="13728"/>
                  </a:lnTo>
                  <a:lnTo>
                    <a:pt x="57264" y="13827"/>
                  </a:lnTo>
                  <a:lnTo>
                    <a:pt x="57140" y="13877"/>
                  </a:lnTo>
                  <a:lnTo>
                    <a:pt x="57016" y="13926"/>
                  </a:lnTo>
                  <a:lnTo>
                    <a:pt x="56744" y="13926"/>
                  </a:lnTo>
                  <a:lnTo>
                    <a:pt x="56621" y="13877"/>
                  </a:lnTo>
                  <a:lnTo>
                    <a:pt x="56497" y="13827"/>
                  </a:lnTo>
                  <a:lnTo>
                    <a:pt x="56373" y="13728"/>
                  </a:lnTo>
                  <a:lnTo>
                    <a:pt x="56299" y="13605"/>
                  </a:lnTo>
                  <a:lnTo>
                    <a:pt x="56225" y="13481"/>
                  </a:lnTo>
                  <a:lnTo>
                    <a:pt x="56175" y="13357"/>
                  </a:lnTo>
                  <a:lnTo>
                    <a:pt x="56175" y="13234"/>
                  </a:lnTo>
                  <a:lnTo>
                    <a:pt x="56175" y="13085"/>
                  </a:lnTo>
                  <a:lnTo>
                    <a:pt x="56225" y="12962"/>
                  </a:lnTo>
                  <a:lnTo>
                    <a:pt x="56299" y="12838"/>
                  </a:lnTo>
                  <a:lnTo>
                    <a:pt x="56373" y="12714"/>
                  </a:lnTo>
                  <a:lnTo>
                    <a:pt x="56497" y="12640"/>
                  </a:lnTo>
                  <a:lnTo>
                    <a:pt x="56621" y="12566"/>
                  </a:lnTo>
                  <a:lnTo>
                    <a:pt x="56744" y="12541"/>
                  </a:lnTo>
                  <a:lnTo>
                    <a:pt x="56893" y="12516"/>
                  </a:lnTo>
                  <a:close/>
                  <a:moveTo>
                    <a:pt x="21545" y="11057"/>
                  </a:moveTo>
                  <a:lnTo>
                    <a:pt x="21842" y="11082"/>
                  </a:lnTo>
                  <a:lnTo>
                    <a:pt x="22114" y="11156"/>
                  </a:lnTo>
                  <a:lnTo>
                    <a:pt x="22262" y="11230"/>
                  </a:lnTo>
                  <a:lnTo>
                    <a:pt x="22386" y="11304"/>
                  </a:lnTo>
                  <a:lnTo>
                    <a:pt x="22510" y="11403"/>
                  </a:lnTo>
                  <a:lnTo>
                    <a:pt x="22633" y="11502"/>
                  </a:lnTo>
                  <a:lnTo>
                    <a:pt x="22732" y="11626"/>
                  </a:lnTo>
                  <a:lnTo>
                    <a:pt x="22807" y="11725"/>
                  </a:lnTo>
                  <a:lnTo>
                    <a:pt x="22881" y="11873"/>
                  </a:lnTo>
                  <a:lnTo>
                    <a:pt x="22955" y="11997"/>
                  </a:lnTo>
                  <a:lnTo>
                    <a:pt x="23029" y="12269"/>
                  </a:lnTo>
                  <a:lnTo>
                    <a:pt x="23054" y="12566"/>
                  </a:lnTo>
                  <a:lnTo>
                    <a:pt x="23029" y="12863"/>
                  </a:lnTo>
                  <a:lnTo>
                    <a:pt x="22955" y="13135"/>
                  </a:lnTo>
                  <a:lnTo>
                    <a:pt x="22881" y="13258"/>
                  </a:lnTo>
                  <a:lnTo>
                    <a:pt x="22807" y="13407"/>
                  </a:lnTo>
                  <a:lnTo>
                    <a:pt x="22732" y="13531"/>
                  </a:lnTo>
                  <a:lnTo>
                    <a:pt x="22633" y="13629"/>
                  </a:lnTo>
                  <a:lnTo>
                    <a:pt x="22510" y="13728"/>
                  </a:lnTo>
                  <a:lnTo>
                    <a:pt x="22386" y="13827"/>
                  </a:lnTo>
                  <a:lnTo>
                    <a:pt x="22262" y="13902"/>
                  </a:lnTo>
                  <a:lnTo>
                    <a:pt x="22114" y="13976"/>
                  </a:lnTo>
                  <a:lnTo>
                    <a:pt x="21842" y="14050"/>
                  </a:lnTo>
                  <a:lnTo>
                    <a:pt x="21545" y="14075"/>
                  </a:lnTo>
                  <a:lnTo>
                    <a:pt x="21273" y="14050"/>
                  </a:lnTo>
                  <a:lnTo>
                    <a:pt x="20976" y="13976"/>
                  </a:lnTo>
                  <a:lnTo>
                    <a:pt x="20852" y="13902"/>
                  </a:lnTo>
                  <a:lnTo>
                    <a:pt x="20729" y="13827"/>
                  </a:lnTo>
                  <a:lnTo>
                    <a:pt x="20605" y="13728"/>
                  </a:lnTo>
                  <a:lnTo>
                    <a:pt x="20481" y="13629"/>
                  </a:lnTo>
                  <a:lnTo>
                    <a:pt x="20382" y="13531"/>
                  </a:lnTo>
                  <a:lnTo>
                    <a:pt x="20284" y="13407"/>
                  </a:lnTo>
                  <a:lnTo>
                    <a:pt x="20209" y="13258"/>
                  </a:lnTo>
                  <a:lnTo>
                    <a:pt x="20160" y="13135"/>
                  </a:lnTo>
                  <a:lnTo>
                    <a:pt x="20061" y="12863"/>
                  </a:lnTo>
                  <a:lnTo>
                    <a:pt x="20036" y="12566"/>
                  </a:lnTo>
                  <a:lnTo>
                    <a:pt x="20061" y="12269"/>
                  </a:lnTo>
                  <a:lnTo>
                    <a:pt x="20160" y="11997"/>
                  </a:lnTo>
                  <a:lnTo>
                    <a:pt x="20209" y="11873"/>
                  </a:lnTo>
                  <a:lnTo>
                    <a:pt x="20284" y="11725"/>
                  </a:lnTo>
                  <a:lnTo>
                    <a:pt x="20382" y="11626"/>
                  </a:lnTo>
                  <a:lnTo>
                    <a:pt x="20481" y="11502"/>
                  </a:lnTo>
                  <a:lnTo>
                    <a:pt x="20605" y="11403"/>
                  </a:lnTo>
                  <a:lnTo>
                    <a:pt x="20729" y="11304"/>
                  </a:lnTo>
                  <a:lnTo>
                    <a:pt x="20852" y="11230"/>
                  </a:lnTo>
                  <a:lnTo>
                    <a:pt x="20976" y="11156"/>
                  </a:lnTo>
                  <a:lnTo>
                    <a:pt x="21273" y="11082"/>
                  </a:lnTo>
                  <a:lnTo>
                    <a:pt x="21545" y="11057"/>
                  </a:lnTo>
                  <a:close/>
                  <a:moveTo>
                    <a:pt x="38613" y="11947"/>
                  </a:moveTo>
                  <a:lnTo>
                    <a:pt x="38811" y="12022"/>
                  </a:lnTo>
                  <a:lnTo>
                    <a:pt x="39009" y="12121"/>
                  </a:lnTo>
                  <a:lnTo>
                    <a:pt x="39182" y="12269"/>
                  </a:lnTo>
                  <a:lnTo>
                    <a:pt x="39305" y="12442"/>
                  </a:lnTo>
                  <a:lnTo>
                    <a:pt x="39404" y="12615"/>
                  </a:lnTo>
                  <a:lnTo>
                    <a:pt x="39479" y="12838"/>
                  </a:lnTo>
                  <a:lnTo>
                    <a:pt x="39503" y="13036"/>
                  </a:lnTo>
                  <a:lnTo>
                    <a:pt x="39479" y="13258"/>
                  </a:lnTo>
                  <a:lnTo>
                    <a:pt x="39404" y="13456"/>
                  </a:lnTo>
                  <a:lnTo>
                    <a:pt x="39305" y="13654"/>
                  </a:lnTo>
                  <a:lnTo>
                    <a:pt x="39182" y="13827"/>
                  </a:lnTo>
                  <a:lnTo>
                    <a:pt x="39009" y="13976"/>
                  </a:lnTo>
                  <a:lnTo>
                    <a:pt x="38811" y="14075"/>
                  </a:lnTo>
                  <a:lnTo>
                    <a:pt x="38613" y="14124"/>
                  </a:lnTo>
                  <a:lnTo>
                    <a:pt x="38390" y="14149"/>
                  </a:lnTo>
                  <a:lnTo>
                    <a:pt x="38168" y="14124"/>
                  </a:lnTo>
                  <a:lnTo>
                    <a:pt x="37970" y="14075"/>
                  </a:lnTo>
                  <a:lnTo>
                    <a:pt x="37772" y="13976"/>
                  </a:lnTo>
                  <a:lnTo>
                    <a:pt x="37599" y="13827"/>
                  </a:lnTo>
                  <a:lnTo>
                    <a:pt x="37475" y="13654"/>
                  </a:lnTo>
                  <a:lnTo>
                    <a:pt x="37376" y="13456"/>
                  </a:lnTo>
                  <a:lnTo>
                    <a:pt x="37302" y="13258"/>
                  </a:lnTo>
                  <a:lnTo>
                    <a:pt x="37277" y="13036"/>
                  </a:lnTo>
                  <a:lnTo>
                    <a:pt x="37302" y="12838"/>
                  </a:lnTo>
                  <a:lnTo>
                    <a:pt x="37376" y="12615"/>
                  </a:lnTo>
                  <a:lnTo>
                    <a:pt x="37475" y="12442"/>
                  </a:lnTo>
                  <a:lnTo>
                    <a:pt x="37599" y="12269"/>
                  </a:lnTo>
                  <a:lnTo>
                    <a:pt x="37772" y="12121"/>
                  </a:lnTo>
                  <a:lnTo>
                    <a:pt x="37970" y="12022"/>
                  </a:lnTo>
                  <a:lnTo>
                    <a:pt x="38168" y="11947"/>
                  </a:lnTo>
                  <a:close/>
                  <a:moveTo>
                    <a:pt x="73293" y="13382"/>
                  </a:moveTo>
                  <a:lnTo>
                    <a:pt x="73441" y="13432"/>
                  </a:lnTo>
                  <a:lnTo>
                    <a:pt x="73515" y="13456"/>
                  </a:lnTo>
                  <a:lnTo>
                    <a:pt x="73565" y="13506"/>
                  </a:lnTo>
                  <a:lnTo>
                    <a:pt x="73614" y="13580"/>
                  </a:lnTo>
                  <a:lnTo>
                    <a:pt x="73664" y="13629"/>
                  </a:lnTo>
                  <a:lnTo>
                    <a:pt x="73688" y="13778"/>
                  </a:lnTo>
                  <a:lnTo>
                    <a:pt x="73664" y="13926"/>
                  </a:lnTo>
                  <a:lnTo>
                    <a:pt x="73614" y="14001"/>
                  </a:lnTo>
                  <a:lnTo>
                    <a:pt x="73565" y="14050"/>
                  </a:lnTo>
                  <a:lnTo>
                    <a:pt x="73515" y="14124"/>
                  </a:lnTo>
                  <a:lnTo>
                    <a:pt x="73441" y="14149"/>
                  </a:lnTo>
                  <a:lnTo>
                    <a:pt x="73293" y="14174"/>
                  </a:lnTo>
                  <a:lnTo>
                    <a:pt x="73144" y="14149"/>
                  </a:lnTo>
                  <a:lnTo>
                    <a:pt x="73070" y="14124"/>
                  </a:lnTo>
                  <a:lnTo>
                    <a:pt x="73021" y="14050"/>
                  </a:lnTo>
                  <a:lnTo>
                    <a:pt x="72971" y="14001"/>
                  </a:lnTo>
                  <a:lnTo>
                    <a:pt x="72922" y="13926"/>
                  </a:lnTo>
                  <a:lnTo>
                    <a:pt x="72897" y="13778"/>
                  </a:lnTo>
                  <a:lnTo>
                    <a:pt x="72922" y="13629"/>
                  </a:lnTo>
                  <a:lnTo>
                    <a:pt x="72971" y="13580"/>
                  </a:lnTo>
                  <a:lnTo>
                    <a:pt x="73021" y="13506"/>
                  </a:lnTo>
                  <a:lnTo>
                    <a:pt x="73070" y="13456"/>
                  </a:lnTo>
                  <a:lnTo>
                    <a:pt x="73144" y="13432"/>
                  </a:lnTo>
                  <a:lnTo>
                    <a:pt x="73293" y="13382"/>
                  </a:lnTo>
                  <a:close/>
                  <a:moveTo>
                    <a:pt x="106760" y="12912"/>
                  </a:moveTo>
                  <a:lnTo>
                    <a:pt x="106884" y="12962"/>
                  </a:lnTo>
                  <a:lnTo>
                    <a:pt x="107008" y="13011"/>
                  </a:lnTo>
                  <a:lnTo>
                    <a:pt x="107107" y="13110"/>
                  </a:lnTo>
                  <a:lnTo>
                    <a:pt x="107206" y="13209"/>
                  </a:lnTo>
                  <a:lnTo>
                    <a:pt x="107255" y="13333"/>
                  </a:lnTo>
                  <a:lnTo>
                    <a:pt x="107305" y="13456"/>
                  </a:lnTo>
                  <a:lnTo>
                    <a:pt x="107305" y="13580"/>
                  </a:lnTo>
                  <a:lnTo>
                    <a:pt x="107305" y="13704"/>
                  </a:lnTo>
                  <a:lnTo>
                    <a:pt x="107255" y="13827"/>
                  </a:lnTo>
                  <a:lnTo>
                    <a:pt x="107206" y="13951"/>
                  </a:lnTo>
                  <a:lnTo>
                    <a:pt x="107107" y="14050"/>
                  </a:lnTo>
                  <a:lnTo>
                    <a:pt x="107008" y="14149"/>
                  </a:lnTo>
                  <a:lnTo>
                    <a:pt x="106884" y="14198"/>
                  </a:lnTo>
                  <a:lnTo>
                    <a:pt x="106760" y="14248"/>
                  </a:lnTo>
                  <a:lnTo>
                    <a:pt x="106513" y="14248"/>
                  </a:lnTo>
                  <a:lnTo>
                    <a:pt x="106389" y="14198"/>
                  </a:lnTo>
                  <a:lnTo>
                    <a:pt x="106266" y="14149"/>
                  </a:lnTo>
                  <a:lnTo>
                    <a:pt x="106167" y="14050"/>
                  </a:lnTo>
                  <a:lnTo>
                    <a:pt x="106068" y="13951"/>
                  </a:lnTo>
                  <a:lnTo>
                    <a:pt x="106018" y="13827"/>
                  </a:lnTo>
                  <a:lnTo>
                    <a:pt x="105969" y="13704"/>
                  </a:lnTo>
                  <a:lnTo>
                    <a:pt x="105969" y="13580"/>
                  </a:lnTo>
                  <a:lnTo>
                    <a:pt x="105969" y="13456"/>
                  </a:lnTo>
                  <a:lnTo>
                    <a:pt x="106018" y="13333"/>
                  </a:lnTo>
                  <a:lnTo>
                    <a:pt x="106068" y="13209"/>
                  </a:lnTo>
                  <a:lnTo>
                    <a:pt x="106167" y="13110"/>
                  </a:lnTo>
                  <a:lnTo>
                    <a:pt x="106266" y="13011"/>
                  </a:lnTo>
                  <a:lnTo>
                    <a:pt x="106389" y="12962"/>
                  </a:lnTo>
                  <a:lnTo>
                    <a:pt x="106513" y="12912"/>
                  </a:lnTo>
                  <a:close/>
                  <a:moveTo>
                    <a:pt x="17488" y="11131"/>
                  </a:moveTo>
                  <a:lnTo>
                    <a:pt x="17785" y="11181"/>
                  </a:lnTo>
                  <a:lnTo>
                    <a:pt x="17934" y="11205"/>
                  </a:lnTo>
                  <a:lnTo>
                    <a:pt x="18082" y="11255"/>
                  </a:lnTo>
                  <a:lnTo>
                    <a:pt x="18230" y="11329"/>
                  </a:lnTo>
                  <a:lnTo>
                    <a:pt x="18379" y="11403"/>
                  </a:lnTo>
                  <a:lnTo>
                    <a:pt x="18503" y="11502"/>
                  </a:lnTo>
                  <a:lnTo>
                    <a:pt x="18626" y="11601"/>
                  </a:lnTo>
                  <a:lnTo>
                    <a:pt x="18725" y="11725"/>
                  </a:lnTo>
                  <a:lnTo>
                    <a:pt x="18824" y="11873"/>
                  </a:lnTo>
                  <a:lnTo>
                    <a:pt x="18898" y="11997"/>
                  </a:lnTo>
                  <a:lnTo>
                    <a:pt x="18972" y="12145"/>
                  </a:lnTo>
                  <a:lnTo>
                    <a:pt x="19022" y="12294"/>
                  </a:lnTo>
                  <a:lnTo>
                    <a:pt x="19071" y="12442"/>
                  </a:lnTo>
                  <a:lnTo>
                    <a:pt x="19096" y="12739"/>
                  </a:lnTo>
                  <a:lnTo>
                    <a:pt x="19071" y="13061"/>
                  </a:lnTo>
                  <a:lnTo>
                    <a:pt x="19022" y="13209"/>
                  </a:lnTo>
                  <a:lnTo>
                    <a:pt x="18972" y="13357"/>
                  </a:lnTo>
                  <a:lnTo>
                    <a:pt x="18898" y="13506"/>
                  </a:lnTo>
                  <a:lnTo>
                    <a:pt x="18824" y="13629"/>
                  </a:lnTo>
                  <a:lnTo>
                    <a:pt x="18725" y="13753"/>
                  </a:lnTo>
                  <a:lnTo>
                    <a:pt x="18626" y="13877"/>
                  </a:lnTo>
                  <a:lnTo>
                    <a:pt x="18503" y="14001"/>
                  </a:lnTo>
                  <a:lnTo>
                    <a:pt x="18379" y="14099"/>
                  </a:lnTo>
                  <a:lnTo>
                    <a:pt x="18230" y="14174"/>
                  </a:lnTo>
                  <a:lnTo>
                    <a:pt x="18082" y="14248"/>
                  </a:lnTo>
                  <a:lnTo>
                    <a:pt x="17934" y="14297"/>
                  </a:lnTo>
                  <a:lnTo>
                    <a:pt x="17785" y="14322"/>
                  </a:lnTo>
                  <a:lnTo>
                    <a:pt x="17488" y="14347"/>
                  </a:lnTo>
                  <a:lnTo>
                    <a:pt x="17167" y="14322"/>
                  </a:lnTo>
                  <a:lnTo>
                    <a:pt x="17018" y="14297"/>
                  </a:lnTo>
                  <a:lnTo>
                    <a:pt x="16870" y="14248"/>
                  </a:lnTo>
                  <a:lnTo>
                    <a:pt x="16746" y="14174"/>
                  </a:lnTo>
                  <a:lnTo>
                    <a:pt x="16598" y="14099"/>
                  </a:lnTo>
                  <a:lnTo>
                    <a:pt x="16474" y="14001"/>
                  </a:lnTo>
                  <a:lnTo>
                    <a:pt x="16350" y="13877"/>
                  </a:lnTo>
                  <a:lnTo>
                    <a:pt x="16227" y="13753"/>
                  </a:lnTo>
                  <a:lnTo>
                    <a:pt x="16128" y="13629"/>
                  </a:lnTo>
                  <a:lnTo>
                    <a:pt x="16054" y="13506"/>
                  </a:lnTo>
                  <a:lnTo>
                    <a:pt x="16004" y="13357"/>
                  </a:lnTo>
                  <a:lnTo>
                    <a:pt x="15930" y="13209"/>
                  </a:lnTo>
                  <a:lnTo>
                    <a:pt x="15905" y="13061"/>
                  </a:lnTo>
                  <a:lnTo>
                    <a:pt x="15880" y="12739"/>
                  </a:lnTo>
                  <a:lnTo>
                    <a:pt x="15905" y="12442"/>
                  </a:lnTo>
                  <a:lnTo>
                    <a:pt x="15930" y="12294"/>
                  </a:lnTo>
                  <a:lnTo>
                    <a:pt x="16004" y="12145"/>
                  </a:lnTo>
                  <a:lnTo>
                    <a:pt x="16054" y="11997"/>
                  </a:lnTo>
                  <a:lnTo>
                    <a:pt x="16128" y="11873"/>
                  </a:lnTo>
                  <a:lnTo>
                    <a:pt x="16227" y="11725"/>
                  </a:lnTo>
                  <a:lnTo>
                    <a:pt x="16350" y="11601"/>
                  </a:lnTo>
                  <a:lnTo>
                    <a:pt x="16474" y="11502"/>
                  </a:lnTo>
                  <a:lnTo>
                    <a:pt x="16598" y="11403"/>
                  </a:lnTo>
                  <a:lnTo>
                    <a:pt x="16746" y="11329"/>
                  </a:lnTo>
                  <a:lnTo>
                    <a:pt x="16870" y="11255"/>
                  </a:lnTo>
                  <a:lnTo>
                    <a:pt x="17018" y="11205"/>
                  </a:lnTo>
                  <a:lnTo>
                    <a:pt x="17167" y="11181"/>
                  </a:lnTo>
                  <a:lnTo>
                    <a:pt x="17488" y="11131"/>
                  </a:lnTo>
                  <a:close/>
                  <a:moveTo>
                    <a:pt x="110718" y="12986"/>
                  </a:moveTo>
                  <a:lnTo>
                    <a:pt x="110867" y="13036"/>
                  </a:lnTo>
                  <a:lnTo>
                    <a:pt x="111015" y="13110"/>
                  </a:lnTo>
                  <a:lnTo>
                    <a:pt x="111139" y="13209"/>
                  </a:lnTo>
                  <a:lnTo>
                    <a:pt x="111238" y="13333"/>
                  </a:lnTo>
                  <a:lnTo>
                    <a:pt x="111312" y="13481"/>
                  </a:lnTo>
                  <a:lnTo>
                    <a:pt x="111337" y="13629"/>
                  </a:lnTo>
                  <a:lnTo>
                    <a:pt x="111361" y="13778"/>
                  </a:lnTo>
                  <a:lnTo>
                    <a:pt x="111337" y="13926"/>
                  </a:lnTo>
                  <a:lnTo>
                    <a:pt x="111312" y="14075"/>
                  </a:lnTo>
                  <a:lnTo>
                    <a:pt x="111238" y="14198"/>
                  </a:lnTo>
                  <a:lnTo>
                    <a:pt x="111139" y="14322"/>
                  </a:lnTo>
                  <a:lnTo>
                    <a:pt x="111015" y="14421"/>
                  </a:lnTo>
                  <a:lnTo>
                    <a:pt x="110867" y="14495"/>
                  </a:lnTo>
                  <a:lnTo>
                    <a:pt x="110718" y="14545"/>
                  </a:lnTo>
                  <a:lnTo>
                    <a:pt x="110570" y="14569"/>
                  </a:lnTo>
                  <a:lnTo>
                    <a:pt x="110421" y="14545"/>
                  </a:lnTo>
                  <a:lnTo>
                    <a:pt x="110273" y="14495"/>
                  </a:lnTo>
                  <a:lnTo>
                    <a:pt x="110125" y="14421"/>
                  </a:lnTo>
                  <a:lnTo>
                    <a:pt x="110001" y="14322"/>
                  </a:lnTo>
                  <a:lnTo>
                    <a:pt x="109902" y="14198"/>
                  </a:lnTo>
                  <a:lnTo>
                    <a:pt x="109828" y="14075"/>
                  </a:lnTo>
                  <a:lnTo>
                    <a:pt x="109803" y="13926"/>
                  </a:lnTo>
                  <a:lnTo>
                    <a:pt x="109778" y="13778"/>
                  </a:lnTo>
                  <a:lnTo>
                    <a:pt x="109803" y="13629"/>
                  </a:lnTo>
                  <a:lnTo>
                    <a:pt x="109828" y="13481"/>
                  </a:lnTo>
                  <a:lnTo>
                    <a:pt x="109902" y="13333"/>
                  </a:lnTo>
                  <a:lnTo>
                    <a:pt x="110001" y="13209"/>
                  </a:lnTo>
                  <a:lnTo>
                    <a:pt x="110125" y="13110"/>
                  </a:lnTo>
                  <a:lnTo>
                    <a:pt x="110273" y="13036"/>
                  </a:lnTo>
                  <a:lnTo>
                    <a:pt x="110421" y="12986"/>
                  </a:lnTo>
                  <a:close/>
                  <a:moveTo>
                    <a:pt x="81653" y="14396"/>
                  </a:moveTo>
                  <a:lnTo>
                    <a:pt x="81703" y="14421"/>
                  </a:lnTo>
                  <a:lnTo>
                    <a:pt x="81728" y="14495"/>
                  </a:lnTo>
                  <a:lnTo>
                    <a:pt x="81752" y="14545"/>
                  </a:lnTo>
                  <a:lnTo>
                    <a:pt x="81728" y="14594"/>
                  </a:lnTo>
                  <a:lnTo>
                    <a:pt x="81703" y="14668"/>
                  </a:lnTo>
                  <a:lnTo>
                    <a:pt x="81653" y="14693"/>
                  </a:lnTo>
                  <a:lnTo>
                    <a:pt x="81530" y="14693"/>
                  </a:lnTo>
                  <a:lnTo>
                    <a:pt x="81480" y="14668"/>
                  </a:lnTo>
                  <a:lnTo>
                    <a:pt x="81431" y="14594"/>
                  </a:lnTo>
                  <a:lnTo>
                    <a:pt x="81431" y="14545"/>
                  </a:lnTo>
                  <a:lnTo>
                    <a:pt x="81431" y="14495"/>
                  </a:lnTo>
                  <a:lnTo>
                    <a:pt x="81480" y="14421"/>
                  </a:lnTo>
                  <a:lnTo>
                    <a:pt x="81530" y="14396"/>
                  </a:lnTo>
                  <a:close/>
                  <a:moveTo>
                    <a:pt x="86848" y="14644"/>
                  </a:moveTo>
                  <a:lnTo>
                    <a:pt x="86897" y="14668"/>
                  </a:lnTo>
                  <a:lnTo>
                    <a:pt x="86947" y="14693"/>
                  </a:lnTo>
                  <a:lnTo>
                    <a:pt x="86996" y="14743"/>
                  </a:lnTo>
                  <a:lnTo>
                    <a:pt x="86996" y="14817"/>
                  </a:lnTo>
                  <a:lnTo>
                    <a:pt x="86996" y="14866"/>
                  </a:lnTo>
                  <a:lnTo>
                    <a:pt x="86947" y="14916"/>
                  </a:lnTo>
                  <a:lnTo>
                    <a:pt x="86897" y="14965"/>
                  </a:lnTo>
                  <a:lnTo>
                    <a:pt x="86774" y="14965"/>
                  </a:lnTo>
                  <a:lnTo>
                    <a:pt x="86724" y="14916"/>
                  </a:lnTo>
                  <a:lnTo>
                    <a:pt x="86700" y="14866"/>
                  </a:lnTo>
                  <a:lnTo>
                    <a:pt x="86675" y="14817"/>
                  </a:lnTo>
                  <a:lnTo>
                    <a:pt x="86700" y="14743"/>
                  </a:lnTo>
                  <a:lnTo>
                    <a:pt x="86724" y="14693"/>
                  </a:lnTo>
                  <a:lnTo>
                    <a:pt x="86774" y="14668"/>
                  </a:lnTo>
                  <a:lnTo>
                    <a:pt x="86848" y="14644"/>
                  </a:lnTo>
                  <a:close/>
                  <a:moveTo>
                    <a:pt x="25008" y="12170"/>
                  </a:moveTo>
                  <a:lnTo>
                    <a:pt x="25280" y="12195"/>
                  </a:lnTo>
                  <a:lnTo>
                    <a:pt x="25528" y="12294"/>
                  </a:lnTo>
                  <a:lnTo>
                    <a:pt x="25775" y="12417"/>
                  </a:lnTo>
                  <a:lnTo>
                    <a:pt x="25998" y="12591"/>
                  </a:lnTo>
                  <a:lnTo>
                    <a:pt x="26195" y="12813"/>
                  </a:lnTo>
                  <a:lnTo>
                    <a:pt x="26319" y="13061"/>
                  </a:lnTo>
                  <a:lnTo>
                    <a:pt x="26393" y="13308"/>
                  </a:lnTo>
                  <a:lnTo>
                    <a:pt x="26418" y="13580"/>
                  </a:lnTo>
                  <a:lnTo>
                    <a:pt x="26393" y="13852"/>
                  </a:lnTo>
                  <a:lnTo>
                    <a:pt x="26319" y="14124"/>
                  </a:lnTo>
                  <a:lnTo>
                    <a:pt x="26195" y="14372"/>
                  </a:lnTo>
                  <a:lnTo>
                    <a:pt x="25998" y="14594"/>
                  </a:lnTo>
                  <a:lnTo>
                    <a:pt x="25775" y="14767"/>
                  </a:lnTo>
                  <a:lnTo>
                    <a:pt x="25528" y="14891"/>
                  </a:lnTo>
                  <a:lnTo>
                    <a:pt x="25280" y="14965"/>
                  </a:lnTo>
                  <a:lnTo>
                    <a:pt x="25008" y="14990"/>
                  </a:lnTo>
                  <a:lnTo>
                    <a:pt x="24736" y="14965"/>
                  </a:lnTo>
                  <a:lnTo>
                    <a:pt x="24489" y="14891"/>
                  </a:lnTo>
                  <a:lnTo>
                    <a:pt x="24241" y="14767"/>
                  </a:lnTo>
                  <a:lnTo>
                    <a:pt x="24019" y="14594"/>
                  </a:lnTo>
                  <a:lnTo>
                    <a:pt x="23821" y="14372"/>
                  </a:lnTo>
                  <a:lnTo>
                    <a:pt x="23697" y="14124"/>
                  </a:lnTo>
                  <a:lnTo>
                    <a:pt x="23623" y="13852"/>
                  </a:lnTo>
                  <a:lnTo>
                    <a:pt x="23598" y="13580"/>
                  </a:lnTo>
                  <a:lnTo>
                    <a:pt x="23623" y="13308"/>
                  </a:lnTo>
                  <a:lnTo>
                    <a:pt x="23697" y="13061"/>
                  </a:lnTo>
                  <a:lnTo>
                    <a:pt x="23821" y="12813"/>
                  </a:lnTo>
                  <a:lnTo>
                    <a:pt x="24019" y="12591"/>
                  </a:lnTo>
                  <a:lnTo>
                    <a:pt x="24241" y="12417"/>
                  </a:lnTo>
                  <a:lnTo>
                    <a:pt x="24489" y="12294"/>
                  </a:lnTo>
                  <a:lnTo>
                    <a:pt x="24736" y="12195"/>
                  </a:lnTo>
                  <a:lnTo>
                    <a:pt x="25008" y="12170"/>
                  </a:lnTo>
                  <a:close/>
                  <a:moveTo>
                    <a:pt x="53776" y="13704"/>
                  </a:moveTo>
                  <a:lnTo>
                    <a:pt x="53900" y="13728"/>
                  </a:lnTo>
                  <a:lnTo>
                    <a:pt x="54048" y="13753"/>
                  </a:lnTo>
                  <a:lnTo>
                    <a:pt x="54172" y="13827"/>
                  </a:lnTo>
                  <a:lnTo>
                    <a:pt x="54295" y="13926"/>
                  </a:lnTo>
                  <a:lnTo>
                    <a:pt x="54394" y="14050"/>
                  </a:lnTo>
                  <a:lnTo>
                    <a:pt x="54469" y="14174"/>
                  </a:lnTo>
                  <a:lnTo>
                    <a:pt x="54493" y="14322"/>
                  </a:lnTo>
                  <a:lnTo>
                    <a:pt x="54518" y="14446"/>
                  </a:lnTo>
                  <a:lnTo>
                    <a:pt x="54493" y="14594"/>
                  </a:lnTo>
                  <a:lnTo>
                    <a:pt x="54469" y="14743"/>
                  </a:lnTo>
                  <a:lnTo>
                    <a:pt x="54394" y="14866"/>
                  </a:lnTo>
                  <a:lnTo>
                    <a:pt x="54295" y="14990"/>
                  </a:lnTo>
                  <a:lnTo>
                    <a:pt x="54172" y="15064"/>
                  </a:lnTo>
                  <a:lnTo>
                    <a:pt x="54048" y="15138"/>
                  </a:lnTo>
                  <a:lnTo>
                    <a:pt x="53900" y="15188"/>
                  </a:lnTo>
                  <a:lnTo>
                    <a:pt x="53628" y="15188"/>
                  </a:lnTo>
                  <a:lnTo>
                    <a:pt x="53479" y="15138"/>
                  </a:lnTo>
                  <a:lnTo>
                    <a:pt x="53356" y="15064"/>
                  </a:lnTo>
                  <a:lnTo>
                    <a:pt x="53232" y="14990"/>
                  </a:lnTo>
                  <a:lnTo>
                    <a:pt x="53158" y="14866"/>
                  </a:lnTo>
                  <a:lnTo>
                    <a:pt x="53083" y="14743"/>
                  </a:lnTo>
                  <a:lnTo>
                    <a:pt x="53034" y="14594"/>
                  </a:lnTo>
                  <a:lnTo>
                    <a:pt x="53034" y="14446"/>
                  </a:lnTo>
                  <a:lnTo>
                    <a:pt x="53034" y="14322"/>
                  </a:lnTo>
                  <a:lnTo>
                    <a:pt x="53083" y="14174"/>
                  </a:lnTo>
                  <a:lnTo>
                    <a:pt x="53158" y="14050"/>
                  </a:lnTo>
                  <a:lnTo>
                    <a:pt x="53232" y="13926"/>
                  </a:lnTo>
                  <a:lnTo>
                    <a:pt x="53356" y="13827"/>
                  </a:lnTo>
                  <a:lnTo>
                    <a:pt x="53479" y="13753"/>
                  </a:lnTo>
                  <a:lnTo>
                    <a:pt x="53628" y="13728"/>
                  </a:lnTo>
                  <a:lnTo>
                    <a:pt x="53776" y="13704"/>
                  </a:lnTo>
                  <a:close/>
                  <a:moveTo>
                    <a:pt x="114775" y="13456"/>
                  </a:moveTo>
                  <a:lnTo>
                    <a:pt x="114923" y="13506"/>
                  </a:lnTo>
                  <a:lnTo>
                    <a:pt x="115097" y="13605"/>
                  </a:lnTo>
                  <a:lnTo>
                    <a:pt x="115245" y="13704"/>
                  </a:lnTo>
                  <a:lnTo>
                    <a:pt x="115344" y="13852"/>
                  </a:lnTo>
                  <a:lnTo>
                    <a:pt x="115443" y="14025"/>
                  </a:lnTo>
                  <a:lnTo>
                    <a:pt x="115492" y="14174"/>
                  </a:lnTo>
                  <a:lnTo>
                    <a:pt x="115492" y="14347"/>
                  </a:lnTo>
                  <a:lnTo>
                    <a:pt x="115492" y="14520"/>
                  </a:lnTo>
                  <a:lnTo>
                    <a:pt x="115443" y="14693"/>
                  </a:lnTo>
                  <a:lnTo>
                    <a:pt x="115344" y="14842"/>
                  </a:lnTo>
                  <a:lnTo>
                    <a:pt x="115245" y="14990"/>
                  </a:lnTo>
                  <a:lnTo>
                    <a:pt x="115097" y="15114"/>
                  </a:lnTo>
                  <a:lnTo>
                    <a:pt x="114923" y="15188"/>
                  </a:lnTo>
                  <a:lnTo>
                    <a:pt x="114775" y="15237"/>
                  </a:lnTo>
                  <a:lnTo>
                    <a:pt x="114602" y="15262"/>
                  </a:lnTo>
                  <a:lnTo>
                    <a:pt x="114429" y="15237"/>
                  </a:lnTo>
                  <a:lnTo>
                    <a:pt x="114255" y="15188"/>
                  </a:lnTo>
                  <a:lnTo>
                    <a:pt x="114107" y="15114"/>
                  </a:lnTo>
                  <a:lnTo>
                    <a:pt x="113959" y="14990"/>
                  </a:lnTo>
                  <a:lnTo>
                    <a:pt x="113835" y="14842"/>
                  </a:lnTo>
                  <a:lnTo>
                    <a:pt x="113761" y="14693"/>
                  </a:lnTo>
                  <a:lnTo>
                    <a:pt x="113711" y="14520"/>
                  </a:lnTo>
                  <a:lnTo>
                    <a:pt x="113687" y="14347"/>
                  </a:lnTo>
                  <a:lnTo>
                    <a:pt x="113711" y="14174"/>
                  </a:lnTo>
                  <a:lnTo>
                    <a:pt x="113761" y="14025"/>
                  </a:lnTo>
                  <a:lnTo>
                    <a:pt x="113835" y="13852"/>
                  </a:lnTo>
                  <a:lnTo>
                    <a:pt x="113959" y="13704"/>
                  </a:lnTo>
                  <a:lnTo>
                    <a:pt x="114107" y="13605"/>
                  </a:lnTo>
                  <a:lnTo>
                    <a:pt x="114255" y="13506"/>
                  </a:lnTo>
                  <a:lnTo>
                    <a:pt x="114429" y="13456"/>
                  </a:lnTo>
                  <a:close/>
                  <a:moveTo>
                    <a:pt x="42026" y="13308"/>
                  </a:moveTo>
                  <a:lnTo>
                    <a:pt x="42200" y="13333"/>
                  </a:lnTo>
                  <a:lnTo>
                    <a:pt x="42397" y="13382"/>
                  </a:lnTo>
                  <a:lnTo>
                    <a:pt x="42571" y="13481"/>
                  </a:lnTo>
                  <a:lnTo>
                    <a:pt x="42719" y="13605"/>
                  </a:lnTo>
                  <a:lnTo>
                    <a:pt x="42843" y="13753"/>
                  </a:lnTo>
                  <a:lnTo>
                    <a:pt x="42942" y="13926"/>
                  </a:lnTo>
                  <a:lnTo>
                    <a:pt x="42991" y="14124"/>
                  </a:lnTo>
                  <a:lnTo>
                    <a:pt x="43016" y="14322"/>
                  </a:lnTo>
                  <a:lnTo>
                    <a:pt x="42991" y="14495"/>
                  </a:lnTo>
                  <a:lnTo>
                    <a:pt x="42942" y="14693"/>
                  </a:lnTo>
                  <a:lnTo>
                    <a:pt x="42843" y="14866"/>
                  </a:lnTo>
                  <a:lnTo>
                    <a:pt x="42719" y="15015"/>
                  </a:lnTo>
                  <a:lnTo>
                    <a:pt x="42571" y="15138"/>
                  </a:lnTo>
                  <a:lnTo>
                    <a:pt x="42397" y="15237"/>
                  </a:lnTo>
                  <a:lnTo>
                    <a:pt x="42200" y="15287"/>
                  </a:lnTo>
                  <a:lnTo>
                    <a:pt x="42026" y="15312"/>
                  </a:lnTo>
                  <a:lnTo>
                    <a:pt x="41829" y="15287"/>
                  </a:lnTo>
                  <a:lnTo>
                    <a:pt x="41631" y="15237"/>
                  </a:lnTo>
                  <a:lnTo>
                    <a:pt x="41457" y="15138"/>
                  </a:lnTo>
                  <a:lnTo>
                    <a:pt x="41309" y="15015"/>
                  </a:lnTo>
                  <a:lnTo>
                    <a:pt x="41185" y="14866"/>
                  </a:lnTo>
                  <a:lnTo>
                    <a:pt x="41086" y="14693"/>
                  </a:lnTo>
                  <a:lnTo>
                    <a:pt x="41037" y="14495"/>
                  </a:lnTo>
                  <a:lnTo>
                    <a:pt x="41012" y="14322"/>
                  </a:lnTo>
                  <a:lnTo>
                    <a:pt x="41037" y="14124"/>
                  </a:lnTo>
                  <a:lnTo>
                    <a:pt x="41086" y="13926"/>
                  </a:lnTo>
                  <a:lnTo>
                    <a:pt x="41185" y="13753"/>
                  </a:lnTo>
                  <a:lnTo>
                    <a:pt x="41309" y="13605"/>
                  </a:lnTo>
                  <a:lnTo>
                    <a:pt x="41457" y="13481"/>
                  </a:lnTo>
                  <a:lnTo>
                    <a:pt x="41631" y="13382"/>
                  </a:lnTo>
                  <a:lnTo>
                    <a:pt x="41829" y="13333"/>
                  </a:lnTo>
                  <a:lnTo>
                    <a:pt x="42026" y="13308"/>
                  </a:lnTo>
                  <a:close/>
                  <a:moveTo>
                    <a:pt x="91350" y="14718"/>
                  </a:moveTo>
                  <a:lnTo>
                    <a:pt x="91474" y="14743"/>
                  </a:lnTo>
                  <a:lnTo>
                    <a:pt x="91573" y="14792"/>
                  </a:lnTo>
                  <a:lnTo>
                    <a:pt x="91622" y="14891"/>
                  </a:lnTo>
                  <a:lnTo>
                    <a:pt x="91647" y="15015"/>
                  </a:lnTo>
                  <a:lnTo>
                    <a:pt x="91622" y="15114"/>
                  </a:lnTo>
                  <a:lnTo>
                    <a:pt x="91573" y="15213"/>
                  </a:lnTo>
                  <a:lnTo>
                    <a:pt x="91474" y="15287"/>
                  </a:lnTo>
                  <a:lnTo>
                    <a:pt x="91350" y="15312"/>
                  </a:lnTo>
                  <a:lnTo>
                    <a:pt x="91251" y="15287"/>
                  </a:lnTo>
                  <a:lnTo>
                    <a:pt x="91152" y="15213"/>
                  </a:lnTo>
                  <a:lnTo>
                    <a:pt x="91078" y="15114"/>
                  </a:lnTo>
                  <a:lnTo>
                    <a:pt x="91053" y="15015"/>
                  </a:lnTo>
                  <a:lnTo>
                    <a:pt x="91078" y="14891"/>
                  </a:lnTo>
                  <a:lnTo>
                    <a:pt x="91152" y="14792"/>
                  </a:lnTo>
                  <a:lnTo>
                    <a:pt x="91251" y="14743"/>
                  </a:lnTo>
                  <a:lnTo>
                    <a:pt x="91350" y="14718"/>
                  </a:lnTo>
                  <a:close/>
                  <a:moveTo>
                    <a:pt x="47023" y="13654"/>
                  </a:moveTo>
                  <a:lnTo>
                    <a:pt x="47196" y="13679"/>
                  </a:lnTo>
                  <a:lnTo>
                    <a:pt x="47345" y="13728"/>
                  </a:lnTo>
                  <a:lnTo>
                    <a:pt x="47518" y="13803"/>
                  </a:lnTo>
                  <a:lnTo>
                    <a:pt x="47641" y="13926"/>
                  </a:lnTo>
                  <a:lnTo>
                    <a:pt x="47765" y="14050"/>
                  </a:lnTo>
                  <a:lnTo>
                    <a:pt x="47839" y="14223"/>
                  </a:lnTo>
                  <a:lnTo>
                    <a:pt x="47889" y="14372"/>
                  </a:lnTo>
                  <a:lnTo>
                    <a:pt x="47889" y="14545"/>
                  </a:lnTo>
                  <a:lnTo>
                    <a:pt x="47889" y="14718"/>
                  </a:lnTo>
                  <a:lnTo>
                    <a:pt x="47839" y="14866"/>
                  </a:lnTo>
                  <a:lnTo>
                    <a:pt x="47765" y="15015"/>
                  </a:lnTo>
                  <a:lnTo>
                    <a:pt x="47641" y="15163"/>
                  </a:lnTo>
                  <a:lnTo>
                    <a:pt x="47518" y="15262"/>
                  </a:lnTo>
                  <a:lnTo>
                    <a:pt x="47345" y="15361"/>
                  </a:lnTo>
                  <a:lnTo>
                    <a:pt x="47196" y="15410"/>
                  </a:lnTo>
                  <a:lnTo>
                    <a:pt x="46850" y="15410"/>
                  </a:lnTo>
                  <a:lnTo>
                    <a:pt x="46702" y="15361"/>
                  </a:lnTo>
                  <a:lnTo>
                    <a:pt x="46553" y="15262"/>
                  </a:lnTo>
                  <a:lnTo>
                    <a:pt x="46405" y="15163"/>
                  </a:lnTo>
                  <a:lnTo>
                    <a:pt x="46306" y="15015"/>
                  </a:lnTo>
                  <a:lnTo>
                    <a:pt x="46207" y="14866"/>
                  </a:lnTo>
                  <a:lnTo>
                    <a:pt x="46157" y="14718"/>
                  </a:lnTo>
                  <a:lnTo>
                    <a:pt x="46157" y="14545"/>
                  </a:lnTo>
                  <a:lnTo>
                    <a:pt x="46157" y="14372"/>
                  </a:lnTo>
                  <a:lnTo>
                    <a:pt x="46207" y="14223"/>
                  </a:lnTo>
                  <a:lnTo>
                    <a:pt x="46306" y="14050"/>
                  </a:lnTo>
                  <a:lnTo>
                    <a:pt x="46405" y="13926"/>
                  </a:lnTo>
                  <a:lnTo>
                    <a:pt x="46553" y="13803"/>
                  </a:lnTo>
                  <a:lnTo>
                    <a:pt x="46702" y="13728"/>
                  </a:lnTo>
                  <a:lnTo>
                    <a:pt x="46850" y="13679"/>
                  </a:lnTo>
                  <a:lnTo>
                    <a:pt x="47023" y="13654"/>
                  </a:lnTo>
                  <a:close/>
                  <a:moveTo>
                    <a:pt x="76310" y="14941"/>
                  </a:moveTo>
                  <a:lnTo>
                    <a:pt x="76434" y="14965"/>
                  </a:lnTo>
                  <a:lnTo>
                    <a:pt x="76508" y="15015"/>
                  </a:lnTo>
                  <a:lnTo>
                    <a:pt x="76583" y="15114"/>
                  </a:lnTo>
                  <a:lnTo>
                    <a:pt x="76607" y="15213"/>
                  </a:lnTo>
                  <a:lnTo>
                    <a:pt x="76583" y="15336"/>
                  </a:lnTo>
                  <a:lnTo>
                    <a:pt x="76508" y="15410"/>
                  </a:lnTo>
                  <a:lnTo>
                    <a:pt x="76434" y="15485"/>
                  </a:lnTo>
                  <a:lnTo>
                    <a:pt x="76310" y="15509"/>
                  </a:lnTo>
                  <a:lnTo>
                    <a:pt x="76212" y="15485"/>
                  </a:lnTo>
                  <a:lnTo>
                    <a:pt x="76113" y="15410"/>
                  </a:lnTo>
                  <a:lnTo>
                    <a:pt x="76063" y="15336"/>
                  </a:lnTo>
                  <a:lnTo>
                    <a:pt x="76038" y="15213"/>
                  </a:lnTo>
                  <a:lnTo>
                    <a:pt x="76063" y="15114"/>
                  </a:lnTo>
                  <a:lnTo>
                    <a:pt x="76113" y="15015"/>
                  </a:lnTo>
                  <a:lnTo>
                    <a:pt x="76212" y="14965"/>
                  </a:lnTo>
                  <a:lnTo>
                    <a:pt x="76310" y="14941"/>
                  </a:lnTo>
                  <a:close/>
                  <a:moveTo>
                    <a:pt x="32750" y="13283"/>
                  </a:moveTo>
                  <a:lnTo>
                    <a:pt x="32973" y="13308"/>
                  </a:lnTo>
                  <a:lnTo>
                    <a:pt x="33196" y="13382"/>
                  </a:lnTo>
                  <a:lnTo>
                    <a:pt x="33418" y="13481"/>
                  </a:lnTo>
                  <a:lnTo>
                    <a:pt x="33591" y="13654"/>
                  </a:lnTo>
                  <a:lnTo>
                    <a:pt x="33740" y="13827"/>
                  </a:lnTo>
                  <a:lnTo>
                    <a:pt x="33864" y="14050"/>
                  </a:lnTo>
                  <a:lnTo>
                    <a:pt x="33938" y="14273"/>
                  </a:lnTo>
                  <a:lnTo>
                    <a:pt x="33962" y="14495"/>
                  </a:lnTo>
                  <a:lnTo>
                    <a:pt x="33938" y="14718"/>
                  </a:lnTo>
                  <a:lnTo>
                    <a:pt x="33864" y="14965"/>
                  </a:lnTo>
                  <a:lnTo>
                    <a:pt x="33740" y="15163"/>
                  </a:lnTo>
                  <a:lnTo>
                    <a:pt x="33591" y="15361"/>
                  </a:lnTo>
                  <a:lnTo>
                    <a:pt x="33418" y="15509"/>
                  </a:lnTo>
                  <a:lnTo>
                    <a:pt x="33196" y="15608"/>
                  </a:lnTo>
                  <a:lnTo>
                    <a:pt x="32973" y="15683"/>
                  </a:lnTo>
                  <a:lnTo>
                    <a:pt x="32750" y="15707"/>
                  </a:lnTo>
                  <a:lnTo>
                    <a:pt x="32503" y="15683"/>
                  </a:lnTo>
                  <a:lnTo>
                    <a:pt x="32280" y="15608"/>
                  </a:lnTo>
                  <a:lnTo>
                    <a:pt x="32083" y="15509"/>
                  </a:lnTo>
                  <a:lnTo>
                    <a:pt x="31885" y="15361"/>
                  </a:lnTo>
                  <a:lnTo>
                    <a:pt x="31736" y="15163"/>
                  </a:lnTo>
                  <a:lnTo>
                    <a:pt x="31613" y="14965"/>
                  </a:lnTo>
                  <a:lnTo>
                    <a:pt x="31563" y="14718"/>
                  </a:lnTo>
                  <a:lnTo>
                    <a:pt x="31538" y="14495"/>
                  </a:lnTo>
                  <a:lnTo>
                    <a:pt x="31563" y="14273"/>
                  </a:lnTo>
                  <a:lnTo>
                    <a:pt x="31613" y="14050"/>
                  </a:lnTo>
                  <a:lnTo>
                    <a:pt x="31736" y="13827"/>
                  </a:lnTo>
                  <a:lnTo>
                    <a:pt x="31885" y="13654"/>
                  </a:lnTo>
                  <a:lnTo>
                    <a:pt x="32083" y="13481"/>
                  </a:lnTo>
                  <a:lnTo>
                    <a:pt x="32280" y="13382"/>
                  </a:lnTo>
                  <a:lnTo>
                    <a:pt x="32503" y="13308"/>
                  </a:lnTo>
                  <a:lnTo>
                    <a:pt x="32750" y="13283"/>
                  </a:lnTo>
                  <a:close/>
                  <a:moveTo>
                    <a:pt x="95728" y="14941"/>
                  </a:moveTo>
                  <a:lnTo>
                    <a:pt x="95802" y="14965"/>
                  </a:lnTo>
                  <a:lnTo>
                    <a:pt x="95877" y="14990"/>
                  </a:lnTo>
                  <a:lnTo>
                    <a:pt x="95951" y="15015"/>
                  </a:lnTo>
                  <a:lnTo>
                    <a:pt x="96025" y="15089"/>
                  </a:lnTo>
                  <a:lnTo>
                    <a:pt x="96075" y="15138"/>
                  </a:lnTo>
                  <a:lnTo>
                    <a:pt x="96124" y="15213"/>
                  </a:lnTo>
                  <a:lnTo>
                    <a:pt x="96149" y="15312"/>
                  </a:lnTo>
                  <a:lnTo>
                    <a:pt x="96149" y="15386"/>
                  </a:lnTo>
                  <a:lnTo>
                    <a:pt x="96149" y="15460"/>
                  </a:lnTo>
                  <a:lnTo>
                    <a:pt x="96124" y="15534"/>
                  </a:lnTo>
                  <a:lnTo>
                    <a:pt x="96075" y="15608"/>
                  </a:lnTo>
                  <a:lnTo>
                    <a:pt x="96025" y="15683"/>
                  </a:lnTo>
                  <a:lnTo>
                    <a:pt x="95951" y="15732"/>
                  </a:lnTo>
                  <a:lnTo>
                    <a:pt x="95877" y="15782"/>
                  </a:lnTo>
                  <a:lnTo>
                    <a:pt x="95802" y="15806"/>
                  </a:lnTo>
                  <a:lnTo>
                    <a:pt x="95629" y="15806"/>
                  </a:lnTo>
                  <a:lnTo>
                    <a:pt x="95555" y="15782"/>
                  </a:lnTo>
                  <a:lnTo>
                    <a:pt x="95481" y="15732"/>
                  </a:lnTo>
                  <a:lnTo>
                    <a:pt x="95407" y="15683"/>
                  </a:lnTo>
                  <a:lnTo>
                    <a:pt x="95357" y="15608"/>
                  </a:lnTo>
                  <a:lnTo>
                    <a:pt x="95308" y="15534"/>
                  </a:lnTo>
                  <a:lnTo>
                    <a:pt x="95283" y="15460"/>
                  </a:lnTo>
                  <a:lnTo>
                    <a:pt x="95283" y="15386"/>
                  </a:lnTo>
                  <a:lnTo>
                    <a:pt x="95283" y="15312"/>
                  </a:lnTo>
                  <a:lnTo>
                    <a:pt x="95308" y="15213"/>
                  </a:lnTo>
                  <a:lnTo>
                    <a:pt x="95357" y="15138"/>
                  </a:lnTo>
                  <a:lnTo>
                    <a:pt x="95407" y="15089"/>
                  </a:lnTo>
                  <a:lnTo>
                    <a:pt x="95481" y="15015"/>
                  </a:lnTo>
                  <a:lnTo>
                    <a:pt x="95555" y="14990"/>
                  </a:lnTo>
                  <a:lnTo>
                    <a:pt x="95629" y="14965"/>
                  </a:lnTo>
                  <a:lnTo>
                    <a:pt x="95728" y="14941"/>
                  </a:lnTo>
                  <a:close/>
                  <a:moveTo>
                    <a:pt x="28471" y="13333"/>
                  </a:moveTo>
                  <a:lnTo>
                    <a:pt x="28718" y="13357"/>
                  </a:lnTo>
                  <a:lnTo>
                    <a:pt x="28941" y="13432"/>
                  </a:lnTo>
                  <a:lnTo>
                    <a:pt x="29188" y="13555"/>
                  </a:lnTo>
                  <a:lnTo>
                    <a:pt x="29386" y="13728"/>
                  </a:lnTo>
                  <a:lnTo>
                    <a:pt x="29559" y="13926"/>
                  </a:lnTo>
                  <a:lnTo>
                    <a:pt x="29658" y="14149"/>
                  </a:lnTo>
                  <a:lnTo>
                    <a:pt x="29733" y="14396"/>
                  </a:lnTo>
                  <a:lnTo>
                    <a:pt x="29757" y="14644"/>
                  </a:lnTo>
                  <a:lnTo>
                    <a:pt x="29733" y="14891"/>
                  </a:lnTo>
                  <a:lnTo>
                    <a:pt x="29658" y="15138"/>
                  </a:lnTo>
                  <a:lnTo>
                    <a:pt x="29559" y="15361"/>
                  </a:lnTo>
                  <a:lnTo>
                    <a:pt x="29386" y="15559"/>
                  </a:lnTo>
                  <a:lnTo>
                    <a:pt x="29188" y="15732"/>
                  </a:lnTo>
                  <a:lnTo>
                    <a:pt x="28941" y="15856"/>
                  </a:lnTo>
                  <a:lnTo>
                    <a:pt x="28718" y="15930"/>
                  </a:lnTo>
                  <a:lnTo>
                    <a:pt x="28224" y="15930"/>
                  </a:lnTo>
                  <a:lnTo>
                    <a:pt x="27976" y="15856"/>
                  </a:lnTo>
                  <a:lnTo>
                    <a:pt x="27754" y="15732"/>
                  </a:lnTo>
                  <a:lnTo>
                    <a:pt x="27531" y="15559"/>
                  </a:lnTo>
                  <a:lnTo>
                    <a:pt x="27383" y="15361"/>
                  </a:lnTo>
                  <a:lnTo>
                    <a:pt x="27259" y="15138"/>
                  </a:lnTo>
                  <a:lnTo>
                    <a:pt x="27185" y="14891"/>
                  </a:lnTo>
                  <a:lnTo>
                    <a:pt x="27160" y="14644"/>
                  </a:lnTo>
                  <a:lnTo>
                    <a:pt x="27185" y="14396"/>
                  </a:lnTo>
                  <a:lnTo>
                    <a:pt x="27259" y="14149"/>
                  </a:lnTo>
                  <a:lnTo>
                    <a:pt x="27383" y="13926"/>
                  </a:lnTo>
                  <a:lnTo>
                    <a:pt x="27531" y="13728"/>
                  </a:lnTo>
                  <a:lnTo>
                    <a:pt x="27754" y="13555"/>
                  </a:lnTo>
                  <a:lnTo>
                    <a:pt x="27976" y="13432"/>
                  </a:lnTo>
                  <a:lnTo>
                    <a:pt x="28224" y="13357"/>
                  </a:lnTo>
                  <a:lnTo>
                    <a:pt x="28471" y="13333"/>
                  </a:lnTo>
                  <a:close/>
                  <a:moveTo>
                    <a:pt x="118560" y="13951"/>
                  </a:moveTo>
                  <a:lnTo>
                    <a:pt x="118757" y="13976"/>
                  </a:lnTo>
                  <a:lnTo>
                    <a:pt x="118931" y="14025"/>
                  </a:lnTo>
                  <a:lnTo>
                    <a:pt x="119128" y="14124"/>
                  </a:lnTo>
                  <a:lnTo>
                    <a:pt x="119277" y="14248"/>
                  </a:lnTo>
                  <a:lnTo>
                    <a:pt x="119401" y="14421"/>
                  </a:lnTo>
                  <a:lnTo>
                    <a:pt x="119500" y="14594"/>
                  </a:lnTo>
                  <a:lnTo>
                    <a:pt x="119549" y="14767"/>
                  </a:lnTo>
                  <a:lnTo>
                    <a:pt x="119574" y="14965"/>
                  </a:lnTo>
                  <a:lnTo>
                    <a:pt x="119549" y="15163"/>
                  </a:lnTo>
                  <a:lnTo>
                    <a:pt x="119500" y="15361"/>
                  </a:lnTo>
                  <a:lnTo>
                    <a:pt x="119401" y="15534"/>
                  </a:lnTo>
                  <a:lnTo>
                    <a:pt x="119277" y="15707"/>
                  </a:lnTo>
                  <a:lnTo>
                    <a:pt x="119128" y="15831"/>
                  </a:lnTo>
                  <a:lnTo>
                    <a:pt x="118931" y="15930"/>
                  </a:lnTo>
                  <a:lnTo>
                    <a:pt x="118757" y="15979"/>
                  </a:lnTo>
                  <a:lnTo>
                    <a:pt x="118560" y="16004"/>
                  </a:lnTo>
                  <a:lnTo>
                    <a:pt x="118362" y="15979"/>
                  </a:lnTo>
                  <a:lnTo>
                    <a:pt x="118164" y="15930"/>
                  </a:lnTo>
                  <a:lnTo>
                    <a:pt x="117991" y="15831"/>
                  </a:lnTo>
                  <a:lnTo>
                    <a:pt x="117842" y="15707"/>
                  </a:lnTo>
                  <a:lnTo>
                    <a:pt x="117694" y="15534"/>
                  </a:lnTo>
                  <a:lnTo>
                    <a:pt x="117620" y="15361"/>
                  </a:lnTo>
                  <a:lnTo>
                    <a:pt x="117545" y="15163"/>
                  </a:lnTo>
                  <a:lnTo>
                    <a:pt x="117521" y="14965"/>
                  </a:lnTo>
                  <a:lnTo>
                    <a:pt x="117545" y="14767"/>
                  </a:lnTo>
                  <a:lnTo>
                    <a:pt x="117620" y="14594"/>
                  </a:lnTo>
                  <a:lnTo>
                    <a:pt x="117694" y="14421"/>
                  </a:lnTo>
                  <a:lnTo>
                    <a:pt x="117842" y="14248"/>
                  </a:lnTo>
                  <a:lnTo>
                    <a:pt x="117991" y="14124"/>
                  </a:lnTo>
                  <a:lnTo>
                    <a:pt x="118164" y="14025"/>
                  </a:lnTo>
                  <a:lnTo>
                    <a:pt x="118362" y="13976"/>
                  </a:lnTo>
                  <a:lnTo>
                    <a:pt x="118560" y="13951"/>
                  </a:lnTo>
                  <a:close/>
                  <a:moveTo>
                    <a:pt x="64412" y="15064"/>
                  </a:moveTo>
                  <a:lnTo>
                    <a:pt x="64511" y="15089"/>
                  </a:lnTo>
                  <a:lnTo>
                    <a:pt x="64586" y="15138"/>
                  </a:lnTo>
                  <a:lnTo>
                    <a:pt x="64685" y="15213"/>
                  </a:lnTo>
                  <a:lnTo>
                    <a:pt x="64734" y="15287"/>
                  </a:lnTo>
                  <a:lnTo>
                    <a:pt x="64784" y="15386"/>
                  </a:lnTo>
                  <a:lnTo>
                    <a:pt x="64808" y="15485"/>
                  </a:lnTo>
                  <a:lnTo>
                    <a:pt x="64833" y="15584"/>
                  </a:lnTo>
                  <a:lnTo>
                    <a:pt x="64808" y="15683"/>
                  </a:lnTo>
                  <a:lnTo>
                    <a:pt x="64784" y="15782"/>
                  </a:lnTo>
                  <a:lnTo>
                    <a:pt x="64734" y="15856"/>
                  </a:lnTo>
                  <a:lnTo>
                    <a:pt x="64685" y="15955"/>
                  </a:lnTo>
                  <a:lnTo>
                    <a:pt x="64586" y="16004"/>
                  </a:lnTo>
                  <a:lnTo>
                    <a:pt x="64511" y="16054"/>
                  </a:lnTo>
                  <a:lnTo>
                    <a:pt x="64412" y="16103"/>
                  </a:lnTo>
                  <a:lnTo>
                    <a:pt x="64215" y="16103"/>
                  </a:lnTo>
                  <a:lnTo>
                    <a:pt x="64116" y="16054"/>
                  </a:lnTo>
                  <a:lnTo>
                    <a:pt x="64017" y="16004"/>
                  </a:lnTo>
                  <a:lnTo>
                    <a:pt x="63943" y="15955"/>
                  </a:lnTo>
                  <a:lnTo>
                    <a:pt x="63868" y="15856"/>
                  </a:lnTo>
                  <a:lnTo>
                    <a:pt x="63819" y="15782"/>
                  </a:lnTo>
                  <a:lnTo>
                    <a:pt x="63794" y="15683"/>
                  </a:lnTo>
                  <a:lnTo>
                    <a:pt x="63794" y="15584"/>
                  </a:lnTo>
                  <a:lnTo>
                    <a:pt x="63794" y="15485"/>
                  </a:lnTo>
                  <a:lnTo>
                    <a:pt x="63819" y="15386"/>
                  </a:lnTo>
                  <a:lnTo>
                    <a:pt x="63868" y="15287"/>
                  </a:lnTo>
                  <a:lnTo>
                    <a:pt x="63943" y="15213"/>
                  </a:lnTo>
                  <a:lnTo>
                    <a:pt x="64017" y="15138"/>
                  </a:lnTo>
                  <a:lnTo>
                    <a:pt x="64116" y="15089"/>
                  </a:lnTo>
                  <a:lnTo>
                    <a:pt x="64215" y="15064"/>
                  </a:lnTo>
                  <a:close/>
                  <a:moveTo>
                    <a:pt x="99810" y="15015"/>
                  </a:moveTo>
                  <a:lnTo>
                    <a:pt x="99909" y="15039"/>
                  </a:lnTo>
                  <a:lnTo>
                    <a:pt x="100008" y="15064"/>
                  </a:lnTo>
                  <a:lnTo>
                    <a:pt x="100107" y="15114"/>
                  </a:lnTo>
                  <a:lnTo>
                    <a:pt x="100181" y="15188"/>
                  </a:lnTo>
                  <a:lnTo>
                    <a:pt x="100255" y="15262"/>
                  </a:lnTo>
                  <a:lnTo>
                    <a:pt x="100304" y="15361"/>
                  </a:lnTo>
                  <a:lnTo>
                    <a:pt x="100329" y="15460"/>
                  </a:lnTo>
                  <a:lnTo>
                    <a:pt x="100329" y="15559"/>
                  </a:lnTo>
                  <a:lnTo>
                    <a:pt x="100329" y="15658"/>
                  </a:lnTo>
                  <a:lnTo>
                    <a:pt x="100304" y="15757"/>
                  </a:lnTo>
                  <a:lnTo>
                    <a:pt x="100255" y="15856"/>
                  </a:lnTo>
                  <a:lnTo>
                    <a:pt x="100181" y="15955"/>
                  </a:lnTo>
                  <a:lnTo>
                    <a:pt x="100107" y="16004"/>
                  </a:lnTo>
                  <a:lnTo>
                    <a:pt x="100008" y="16054"/>
                  </a:lnTo>
                  <a:lnTo>
                    <a:pt x="99909" y="16103"/>
                  </a:lnTo>
                  <a:lnTo>
                    <a:pt x="99686" y="16103"/>
                  </a:lnTo>
                  <a:lnTo>
                    <a:pt x="99587" y="16054"/>
                  </a:lnTo>
                  <a:lnTo>
                    <a:pt x="99513" y="16004"/>
                  </a:lnTo>
                  <a:lnTo>
                    <a:pt x="99414" y="15955"/>
                  </a:lnTo>
                  <a:lnTo>
                    <a:pt x="99340" y="15856"/>
                  </a:lnTo>
                  <a:lnTo>
                    <a:pt x="99290" y="15757"/>
                  </a:lnTo>
                  <a:lnTo>
                    <a:pt x="99265" y="15658"/>
                  </a:lnTo>
                  <a:lnTo>
                    <a:pt x="99265" y="15559"/>
                  </a:lnTo>
                  <a:lnTo>
                    <a:pt x="99265" y="15460"/>
                  </a:lnTo>
                  <a:lnTo>
                    <a:pt x="99290" y="15361"/>
                  </a:lnTo>
                  <a:lnTo>
                    <a:pt x="99340" y="15262"/>
                  </a:lnTo>
                  <a:lnTo>
                    <a:pt x="99414" y="15188"/>
                  </a:lnTo>
                  <a:lnTo>
                    <a:pt x="99513" y="15114"/>
                  </a:lnTo>
                  <a:lnTo>
                    <a:pt x="99587" y="15064"/>
                  </a:lnTo>
                  <a:lnTo>
                    <a:pt x="99686" y="15039"/>
                  </a:lnTo>
                  <a:lnTo>
                    <a:pt x="99810" y="15015"/>
                  </a:lnTo>
                  <a:close/>
                  <a:moveTo>
                    <a:pt x="122319" y="14050"/>
                  </a:moveTo>
                  <a:lnTo>
                    <a:pt x="122517" y="14075"/>
                  </a:lnTo>
                  <a:lnTo>
                    <a:pt x="122740" y="14124"/>
                  </a:lnTo>
                  <a:lnTo>
                    <a:pt x="122938" y="14223"/>
                  </a:lnTo>
                  <a:lnTo>
                    <a:pt x="123111" y="14372"/>
                  </a:lnTo>
                  <a:lnTo>
                    <a:pt x="123259" y="14545"/>
                  </a:lnTo>
                  <a:lnTo>
                    <a:pt x="123358" y="14743"/>
                  </a:lnTo>
                  <a:lnTo>
                    <a:pt x="123408" y="14941"/>
                  </a:lnTo>
                  <a:lnTo>
                    <a:pt x="123433" y="15163"/>
                  </a:lnTo>
                  <a:lnTo>
                    <a:pt x="123408" y="15386"/>
                  </a:lnTo>
                  <a:lnTo>
                    <a:pt x="123358" y="15584"/>
                  </a:lnTo>
                  <a:lnTo>
                    <a:pt x="123259" y="15782"/>
                  </a:lnTo>
                  <a:lnTo>
                    <a:pt x="123111" y="15955"/>
                  </a:lnTo>
                  <a:lnTo>
                    <a:pt x="122938" y="16103"/>
                  </a:lnTo>
                  <a:lnTo>
                    <a:pt x="122740" y="16202"/>
                  </a:lnTo>
                  <a:lnTo>
                    <a:pt x="122517" y="16252"/>
                  </a:lnTo>
                  <a:lnTo>
                    <a:pt x="122319" y="16276"/>
                  </a:lnTo>
                  <a:lnTo>
                    <a:pt x="122097" y="16252"/>
                  </a:lnTo>
                  <a:lnTo>
                    <a:pt x="121899" y="16202"/>
                  </a:lnTo>
                  <a:lnTo>
                    <a:pt x="121701" y="16103"/>
                  </a:lnTo>
                  <a:lnTo>
                    <a:pt x="121528" y="15955"/>
                  </a:lnTo>
                  <a:lnTo>
                    <a:pt x="121379" y="15782"/>
                  </a:lnTo>
                  <a:lnTo>
                    <a:pt x="121280" y="15584"/>
                  </a:lnTo>
                  <a:lnTo>
                    <a:pt x="121206" y="15386"/>
                  </a:lnTo>
                  <a:lnTo>
                    <a:pt x="121206" y="15163"/>
                  </a:lnTo>
                  <a:lnTo>
                    <a:pt x="121206" y="14941"/>
                  </a:lnTo>
                  <a:lnTo>
                    <a:pt x="121280" y="14743"/>
                  </a:lnTo>
                  <a:lnTo>
                    <a:pt x="121379" y="14545"/>
                  </a:lnTo>
                  <a:lnTo>
                    <a:pt x="121528" y="14372"/>
                  </a:lnTo>
                  <a:lnTo>
                    <a:pt x="121701" y="14223"/>
                  </a:lnTo>
                  <a:lnTo>
                    <a:pt x="121899" y="14124"/>
                  </a:lnTo>
                  <a:lnTo>
                    <a:pt x="122097" y="14075"/>
                  </a:lnTo>
                  <a:lnTo>
                    <a:pt x="122319" y="14050"/>
                  </a:lnTo>
                  <a:close/>
                  <a:moveTo>
                    <a:pt x="67678" y="15386"/>
                  </a:moveTo>
                  <a:lnTo>
                    <a:pt x="67777" y="15410"/>
                  </a:lnTo>
                  <a:lnTo>
                    <a:pt x="67851" y="15460"/>
                  </a:lnTo>
                  <a:lnTo>
                    <a:pt x="67925" y="15509"/>
                  </a:lnTo>
                  <a:lnTo>
                    <a:pt x="67974" y="15584"/>
                  </a:lnTo>
                  <a:lnTo>
                    <a:pt x="68024" y="15658"/>
                  </a:lnTo>
                  <a:lnTo>
                    <a:pt x="68049" y="15757"/>
                  </a:lnTo>
                  <a:lnTo>
                    <a:pt x="68049" y="15831"/>
                  </a:lnTo>
                  <a:lnTo>
                    <a:pt x="68049" y="15930"/>
                  </a:lnTo>
                  <a:lnTo>
                    <a:pt x="68024" y="16004"/>
                  </a:lnTo>
                  <a:lnTo>
                    <a:pt x="67974" y="16103"/>
                  </a:lnTo>
                  <a:lnTo>
                    <a:pt x="67925" y="16153"/>
                  </a:lnTo>
                  <a:lnTo>
                    <a:pt x="67851" y="16227"/>
                  </a:lnTo>
                  <a:lnTo>
                    <a:pt x="67777" y="16276"/>
                  </a:lnTo>
                  <a:lnTo>
                    <a:pt x="67678" y="16301"/>
                  </a:lnTo>
                  <a:lnTo>
                    <a:pt x="67504" y="16301"/>
                  </a:lnTo>
                  <a:lnTo>
                    <a:pt x="67430" y="16276"/>
                  </a:lnTo>
                  <a:lnTo>
                    <a:pt x="67356" y="16227"/>
                  </a:lnTo>
                  <a:lnTo>
                    <a:pt x="67282" y="16153"/>
                  </a:lnTo>
                  <a:lnTo>
                    <a:pt x="67208" y="16103"/>
                  </a:lnTo>
                  <a:lnTo>
                    <a:pt x="67183" y="16004"/>
                  </a:lnTo>
                  <a:lnTo>
                    <a:pt x="67158" y="15930"/>
                  </a:lnTo>
                  <a:lnTo>
                    <a:pt x="67133" y="15831"/>
                  </a:lnTo>
                  <a:lnTo>
                    <a:pt x="67158" y="15757"/>
                  </a:lnTo>
                  <a:lnTo>
                    <a:pt x="67183" y="15658"/>
                  </a:lnTo>
                  <a:lnTo>
                    <a:pt x="67208" y="15584"/>
                  </a:lnTo>
                  <a:lnTo>
                    <a:pt x="67282" y="15509"/>
                  </a:lnTo>
                  <a:lnTo>
                    <a:pt x="67356" y="15460"/>
                  </a:lnTo>
                  <a:lnTo>
                    <a:pt x="67430" y="15410"/>
                  </a:lnTo>
                  <a:lnTo>
                    <a:pt x="67504" y="15386"/>
                  </a:lnTo>
                  <a:close/>
                  <a:moveTo>
                    <a:pt x="61024" y="15262"/>
                  </a:moveTo>
                  <a:lnTo>
                    <a:pt x="61123" y="15287"/>
                  </a:lnTo>
                  <a:lnTo>
                    <a:pt x="61246" y="15312"/>
                  </a:lnTo>
                  <a:lnTo>
                    <a:pt x="61345" y="15361"/>
                  </a:lnTo>
                  <a:lnTo>
                    <a:pt x="61419" y="15435"/>
                  </a:lnTo>
                  <a:lnTo>
                    <a:pt x="61494" y="15534"/>
                  </a:lnTo>
                  <a:lnTo>
                    <a:pt x="61543" y="15633"/>
                  </a:lnTo>
                  <a:lnTo>
                    <a:pt x="61593" y="15732"/>
                  </a:lnTo>
                  <a:lnTo>
                    <a:pt x="61593" y="15831"/>
                  </a:lnTo>
                  <a:lnTo>
                    <a:pt x="61593" y="15955"/>
                  </a:lnTo>
                  <a:lnTo>
                    <a:pt x="61543" y="16054"/>
                  </a:lnTo>
                  <a:lnTo>
                    <a:pt x="61494" y="16153"/>
                  </a:lnTo>
                  <a:lnTo>
                    <a:pt x="61419" y="16252"/>
                  </a:lnTo>
                  <a:lnTo>
                    <a:pt x="61345" y="16326"/>
                  </a:lnTo>
                  <a:lnTo>
                    <a:pt x="61246" y="16375"/>
                  </a:lnTo>
                  <a:lnTo>
                    <a:pt x="61123" y="16400"/>
                  </a:lnTo>
                  <a:lnTo>
                    <a:pt x="61024" y="16425"/>
                  </a:lnTo>
                  <a:lnTo>
                    <a:pt x="60900" y="16400"/>
                  </a:lnTo>
                  <a:lnTo>
                    <a:pt x="60801" y="16375"/>
                  </a:lnTo>
                  <a:lnTo>
                    <a:pt x="60702" y="16326"/>
                  </a:lnTo>
                  <a:lnTo>
                    <a:pt x="60603" y="16252"/>
                  </a:lnTo>
                  <a:lnTo>
                    <a:pt x="60529" y="16153"/>
                  </a:lnTo>
                  <a:lnTo>
                    <a:pt x="60479" y="16054"/>
                  </a:lnTo>
                  <a:lnTo>
                    <a:pt x="60455" y="15955"/>
                  </a:lnTo>
                  <a:lnTo>
                    <a:pt x="60455" y="15831"/>
                  </a:lnTo>
                  <a:lnTo>
                    <a:pt x="60455" y="15732"/>
                  </a:lnTo>
                  <a:lnTo>
                    <a:pt x="60479" y="15633"/>
                  </a:lnTo>
                  <a:lnTo>
                    <a:pt x="60529" y="15534"/>
                  </a:lnTo>
                  <a:lnTo>
                    <a:pt x="60603" y="15435"/>
                  </a:lnTo>
                  <a:lnTo>
                    <a:pt x="60702" y="15361"/>
                  </a:lnTo>
                  <a:lnTo>
                    <a:pt x="60801" y="15312"/>
                  </a:lnTo>
                  <a:lnTo>
                    <a:pt x="60900" y="15287"/>
                  </a:lnTo>
                  <a:lnTo>
                    <a:pt x="61024" y="15262"/>
                  </a:lnTo>
                  <a:close/>
                  <a:moveTo>
                    <a:pt x="36486" y="14520"/>
                  </a:moveTo>
                  <a:lnTo>
                    <a:pt x="36683" y="14594"/>
                  </a:lnTo>
                  <a:lnTo>
                    <a:pt x="36857" y="14693"/>
                  </a:lnTo>
                  <a:lnTo>
                    <a:pt x="37030" y="14842"/>
                  </a:lnTo>
                  <a:lnTo>
                    <a:pt x="37178" y="15015"/>
                  </a:lnTo>
                  <a:lnTo>
                    <a:pt x="37277" y="15188"/>
                  </a:lnTo>
                  <a:lnTo>
                    <a:pt x="37351" y="15410"/>
                  </a:lnTo>
                  <a:lnTo>
                    <a:pt x="37351" y="15608"/>
                  </a:lnTo>
                  <a:lnTo>
                    <a:pt x="37351" y="15831"/>
                  </a:lnTo>
                  <a:lnTo>
                    <a:pt x="37277" y="16029"/>
                  </a:lnTo>
                  <a:lnTo>
                    <a:pt x="37178" y="16227"/>
                  </a:lnTo>
                  <a:lnTo>
                    <a:pt x="37030" y="16400"/>
                  </a:lnTo>
                  <a:lnTo>
                    <a:pt x="36857" y="16524"/>
                  </a:lnTo>
                  <a:lnTo>
                    <a:pt x="36683" y="16623"/>
                  </a:lnTo>
                  <a:lnTo>
                    <a:pt x="36486" y="16697"/>
                  </a:lnTo>
                  <a:lnTo>
                    <a:pt x="36263" y="16721"/>
                  </a:lnTo>
                  <a:lnTo>
                    <a:pt x="36065" y="16697"/>
                  </a:lnTo>
                  <a:lnTo>
                    <a:pt x="35842" y="16623"/>
                  </a:lnTo>
                  <a:lnTo>
                    <a:pt x="35669" y="16524"/>
                  </a:lnTo>
                  <a:lnTo>
                    <a:pt x="35496" y="16400"/>
                  </a:lnTo>
                  <a:lnTo>
                    <a:pt x="35348" y="16227"/>
                  </a:lnTo>
                  <a:lnTo>
                    <a:pt x="35249" y="16029"/>
                  </a:lnTo>
                  <a:lnTo>
                    <a:pt x="35175" y="15831"/>
                  </a:lnTo>
                  <a:lnTo>
                    <a:pt x="35175" y="15608"/>
                  </a:lnTo>
                  <a:lnTo>
                    <a:pt x="35175" y="15410"/>
                  </a:lnTo>
                  <a:lnTo>
                    <a:pt x="35249" y="15188"/>
                  </a:lnTo>
                  <a:lnTo>
                    <a:pt x="35348" y="15015"/>
                  </a:lnTo>
                  <a:lnTo>
                    <a:pt x="35496" y="14842"/>
                  </a:lnTo>
                  <a:lnTo>
                    <a:pt x="35669" y="14693"/>
                  </a:lnTo>
                  <a:lnTo>
                    <a:pt x="35842" y="14594"/>
                  </a:lnTo>
                  <a:lnTo>
                    <a:pt x="36065" y="14520"/>
                  </a:lnTo>
                  <a:close/>
                  <a:moveTo>
                    <a:pt x="104064" y="15410"/>
                  </a:moveTo>
                  <a:lnTo>
                    <a:pt x="104188" y="15460"/>
                  </a:lnTo>
                  <a:lnTo>
                    <a:pt x="104287" y="15509"/>
                  </a:lnTo>
                  <a:lnTo>
                    <a:pt x="104411" y="15608"/>
                  </a:lnTo>
                  <a:lnTo>
                    <a:pt x="104485" y="15707"/>
                  </a:lnTo>
                  <a:lnTo>
                    <a:pt x="104534" y="15831"/>
                  </a:lnTo>
                  <a:lnTo>
                    <a:pt x="104584" y="15955"/>
                  </a:lnTo>
                  <a:lnTo>
                    <a:pt x="104584" y="16078"/>
                  </a:lnTo>
                  <a:lnTo>
                    <a:pt x="104584" y="16202"/>
                  </a:lnTo>
                  <a:lnTo>
                    <a:pt x="104534" y="16326"/>
                  </a:lnTo>
                  <a:lnTo>
                    <a:pt x="104485" y="16449"/>
                  </a:lnTo>
                  <a:lnTo>
                    <a:pt x="104411" y="16548"/>
                  </a:lnTo>
                  <a:lnTo>
                    <a:pt x="104287" y="16623"/>
                  </a:lnTo>
                  <a:lnTo>
                    <a:pt x="104188" y="16697"/>
                  </a:lnTo>
                  <a:lnTo>
                    <a:pt x="104064" y="16721"/>
                  </a:lnTo>
                  <a:lnTo>
                    <a:pt x="103941" y="16746"/>
                  </a:lnTo>
                  <a:lnTo>
                    <a:pt x="103792" y="16721"/>
                  </a:lnTo>
                  <a:lnTo>
                    <a:pt x="103668" y="16697"/>
                  </a:lnTo>
                  <a:lnTo>
                    <a:pt x="103570" y="16623"/>
                  </a:lnTo>
                  <a:lnTo>
                    <a:pt x="103446" y="16548"/>
                  </a:lnTo>
                  <a:lnTo>
                    <a:pt x="103372" y="16449"/>
                  </a:lnTo>
                  <a:lnTo>
                    <a:pt x="103322" y="16326"/>
                  </a:lnTo>
                  <a:lnTo>
                    <a:pt x="103273" y="16202"/>
                  </a:lnTo>
                  <a:lnTo>
                    <a:pt x="103273" y="16078"/>
                  </a:lnTo>
                  <a:lnTo>
                    <a:pt x="103273" y="15955"/>
                  </a:lnTo>
                  <a:lnTo>
                    <a:pt x="103322" y="15831"/>
                  </a:lnTo>
                  <a:lnTo>
                    <a:pt x="103372" y="15707"/>
                  </a:lnTo>
                  <a:lnTo>
                    <a:pt x="103446" y="15608"/>
                  </a:lnTo>
                  <a:lnTo>
                    <a:pt x="103570" y="15509"/>
                  </a:lnTo>
                  <a:lnTo>
                    <a:pt x="103668" y="15460"/>
                  </a:lnTo>
                  <a:lnTo>
                    <a:pt x="103792" y="15410"/>
                  </a:lnTo>
                  <a:close/>
                  <a:moveTo>
                    <a:pt x="50857" y="15336"/>
                  </a:moveTo>
                  <a:lnTo>
                    <a:pt x="51006" y="15361"/>
                  </a:lnTo>
                  <a:lnTo>
                    <a:pt x="51129" y="15386"/>
                  </a:lnTo>
                  <a:lnTo>
                    <a:pt x="51278" y="15460"/>
                  </a:lnTo>
                  <a:lnTo>
                    <a:pt x="51401" y="15559"/>
                  </a:lnTo>
                  <a:lnTo>
                    <a:pt x="51476" y="15683"/>
                  </a:lnTo>
                  <a:lnTo>
                    <a:pt x="51550" y="15806"/>
                  </a:lnTo>
                  <a:lnTo>
                    <a:pt x="51599" y="15955"/>
                  </a:lnTo>
                  <a:lnTo>
                    <a:pt x="51624" y="16103"/>
                  </a:lnTo>
                  <a:lnTo>
                    <a:pt x="51599" y="16252"/>
                  </a:lnTo>
                  <a:lnTo>
                    <a:pt x="51550" y="16375"/>
                  </a:lnTo>
                  <a:lnTo>
                    <a:pt x="51476" y="16524"/>
                  </a:lnTo>
                  <a:lnTo>
                    <a:pt x="51401" y="16623"/>
                  </a:lnTo>
                  <a:lnTo>
                    <a:pt x="51278" y="16721"/>
                  </a:lnTo>
                  <a:lnTo>
                    <a:pt x="51129" y="16796"/>
                  </a:lnTo>
                  <a:lnTo>
                    <a:pt x="51006" y="16845"/>
                  </a:lnTo>
                  <a:lnTo>
                    <a:pt x="50709" y="16845"/>
                  </a:lnTo>
                  <a:lnTo>
                    <a:pt x="50560" y="16796"/>
                  </a:lnTo>
                  <a:lnTo>
                    <a:pt x="50437" y="16721"/>
                  </a:lnTo>
                  <a:lnTo>
                    <a:pt x="50313" y="16623"/>
                  </a:lnTo>
                  <a:lnTo>
                    <a:pt x="50214" y="16524"/>
                  </a:lnTo>
                  <a:lnTo>
                    <a:pt x="50165" y="16375"/>
                  </a:lnTo>
                  <a:lnTo>
                    <a:pt x="50115" y="16252"/>
                  </a:lnTo>
                  <a:lnTo>
                    <a:pt x="50090" y="16103"/>
                  </a:lnTo>
                  <a:lnTo>
                    <a:pt x="50115" y="15955"/>
                  </a:lnTo>
                  <a:lnTo>
                    <a:pt x="50165" y="15806"/>
                  </a:lnTo>
                  <a:lnTo>
                    <a:pt x="50214" y="15683"/>
                  </a:lnTo>
                  <a:lnTo>
                    <a:pt x="50313" y="15559"/>
                  </a:lnTo>
                  <a:lnTo>
                    <a:pt x="50437" y="15460"/>
                  </a:lnTo>
                  <a:lnTo>
                    <a:pt x="50560" y="15386"/>
                  </a:lnTo>
                  <a:lnTo>
                    <a:pt x="50709" y="15361"/>
                  </a:lnTo>
                  <a:lnTo>
                    <a:pt x="50857" y="15336"/>
                  </a:lnTo>
                  <a:close/>
                  <a:moveTo>
                    <a:pt x="70794" y="16227"/>
                  </a:moveTo>
                  <a:lnTo>
                    <a:pt x="70943" y="16276"/>
                  </a:lnTo>
                  <a:lnTo>
                    <a:pt x="71017" y="16301"/>
                  </a:lnTo>
                  <a:lnTo>
                    <a:pt x="71066" y="16350"/>
                  </a:lnTo>
                  <a:lnTo>
                    <a:pt x="71116" y="16400"/>
                  </a:lnTo>
                  <a:lnTo>
                    <a:pt x="71141" y="16474"/>
                  </a:lnTo>
                  <a:lnTo>
                    <a:pt x="71165" y="16623"/>
                  </a:lnTo>
                  <a:lnTo>
                    <a:pt x="71141" y="16746"/>
                  </a:lnTo>
                  <a:lnTo>
                    <a:pt x="71116" y="16820"/>
                  </a:lnTo>
                  <a:lnTo>
                    <a:pt x="71066" y="16870"/>
                  </a:lnTo>
                  <a:lnTo>
                    <a:pt x="71017" y="16919"/>
                  </a:lnTo>
                  <a:lnTo>
                    <a:pt x="70943" y="16944"/>
                  </a:lnTo>
                  <a:lnTo>
                    <a:pt x="70794" y="16994"/>
                  </a:lnTo>
                  <a:lnTo>
                    <a:pt x="70671" y="16944"/>
                  </a:lnTo>
                  <a:lnTo>
                    <a:pt x="70596" y="16919"/>
                  </a:lnTo>
                  <a:lnTo>
                    <a:pt x="70547" y="16870"/>
                  </a:lnTo>
                  <a:lnTo>
                    <a:pt x="70498" y="16820"/>
                  </a:lnTo>
                  <a:lnTo>
                    <a:pt x="70448" y="16746"/>
                  </a:lnTo>
                  <a:lnTo>
                    <a:pt x="70423" y="16623"/>
                  </a:lnTo>
                  <a:lnTo>
                    <a:pt x="70448" y="16474"/>
                  </a:lnTo>
                  <a:lnTo>
                    <a:pt x="70498" y="16400"/>
                  </a:lnTo>
                  <a:lnTo>
                    <a:pt x="70547" y="16350"/>
                  </a:lnTo>
                  <a:lnTo>
                    <a:pt x="70596" y="16301"/>
                  </a:lnTo>
                  <a:lnTo>
                    <a:pt x="70671" y="16276"/>
                  </a:lnTo>
                  <a:lnTo>
                    <a:pt x="70794" y="16227"/>
                  </a:lnTo>
                  <a:close/>
                  <a:moveTo>
                    <a:pt x="20011" y="14050"/>
                  </a:moveTo>
                  <a:lnTo>
                    <a:pt x="20308" y="14075"/>
                  </a:lnTo>
                  <a:lnTo>
                    <a:pt x="20580" y="14149"/>
                  </a:lnTo>
                  <a:lnTo>
                    <a:pt x="20828" y="14297"/>
                  </a:lnTo>
                  <a:lnTo>
                    <a:pt x="20951" y="14372"/>
                  </a:lnTo>
                  <a:lnTo>
                    <a:pt x="21075" y="14495"/>
                  </a:lnTo>
                  <a:lnTo>
                    <a:pt x="21174" y="14594"/>
                  </a:lnTo>
                  <a:lnTo>
                    <a:pt x="21248" y="14718"/>
                  </a:lnTo>
                  <a:lnTo>
                    <a:pt x="21397" y="14990"/>
                  </a:lnTo>
                  <a:lnTo>
                    <a:pt x="21471" y="15262"/>
                  </a:lnTo>
                  <a:lnTo>
                    <a:pt x="21496" y="15534"/>
                  </a:lnTo>
                  <a:lnTo>
                    <a:pt x="21471" y="15831"/>
                  </a:lnTo>
                  <a:lnTo>
                    <a:pt x="21397" y="16103"/>
                  </a:lnTo>
                  <a:lnTo>
                    <a:pt x="21248" y="16350"/>
                  </a:lnTo>
                  <a:lnTo>
                    <a:pt x="21174" y="16474"/>
                  </a:lnTo>
                  <a:lnTo>
                    <a:pt x="21075" y="16598"/>
                  </a:lnTo>
                  <a:lnTo>
                    <a:pt x="20951" y="16697"/>
                  </a:lnTo>
                  <a:lnTo>
                    <a:pt x="20828" y="16796"/>
                  </a:lnTo>
                  <a:lnTo>
                    <a:pt x="20580" y="16919"/>
                  </a:lnTo>
                  <a:lnTo>
                    <a:pt x="20308" y="16994"/>
                  </a:lnTo>
                  <a:lnTo>
                    <a:pt x="20011" y="17018"/>
                  </a:lnTo>
                  <a:lnTo>
                    <a:pt x="19739" y="16994"/>
                  </a:lnTo>
                  <a:lnTo>
                    <a:pt x="19442" y="16919"/>
                  </a:lnTo>
                  <a:lnTo>
                    <a:pt x="19195" y="16796"/>
                  </a:lnTo>
                  <a:lnTo>
                    <a:pt x="19071" y="16697"/>
                  </a:lnTo>
                  <a:lnTo>
                    <a:pt x="18948" y="16598"/>
                  </a:lnTo>
                  <a:lnTo>
                    <a:pt x="18849" y="16474"/>
                  </a:lnTo>
                  <a:lnTo>
                    <a:pt x="18775" y="16350"/>
                  </a:lnTo>
                  <a:lnTo>
                    <a:pt x="18626" y="16103"/>
                  </a:lnTo>
                  <a:lnTo>
                    <a:pt x="18552" y="15831"/>
                  </a:lnTo>
                  <a:lnTo>
                    <a:pt x="18527" y="15534"/>
                  </a:lnTo>
                  <a:lnTo>
                    <a:pt x="18552" y="15262"/>
                  </a:lnTo>
                  <a:lnTo>
                    <a:pt x="18626" y="14990"/>
                  </a:lnTo>
                  <a:lnTo>
                    <a:pt x="18775" y="14718"/>
                  </a:lnTo>
                  <a:lnTo>
                    <a:pt x="18849" y="14594"/>
                  </a:lnTo>
                  <a:lnTo>
                    <a:pt x="18948" y="14495"/>
                  </a:lnTo>
                  <a:lnTo>
                    <a:pt x="19071" y="14372"/>
                  </a:lnTo>
                  <a:lnTo>
                    <a:pt x="19195" y="14297"/>
                  </a:lnTo>
                  <a:lnTo>
                    <a:pt x="19442" y="14149"/>
                  </a:lnTo>
                  <a:lnTo>
                    <a:pt x="19739" y="14075"/>
                  </a:lnTo>
                  <a:lnTo>
                    <a:pt x="20011" y="14050"/>
                  </a:lnTo>
                  <a:close/>
                  <a:moveTo>
                    <a:pt x="57932" y="16004"/>
                  </a:moveTo>
                  <a:lnTo>
                    <a:pt x="58055" y="16029"/>
                  </a:lnTo>
                  <a:lnTo>
                    <a:pt x="58154" y="16103"/>
                  </a:lnTo>
                  <a:lnTo>
                    <a:pt x="58253" y="16177"/>
                  </a:lnTo>
                  <a:lnTo>
                    <a:pt x="58327" y="16276"/>
                  </a:lnTo>
                  <a:lnTo>
                    <a:pt x="58377" y="16375"/>
                  </a:lnTo>
                  <a:lnTo>
                    <a:pt x="58402" y="16499"/>
                  </a:lnTo>
                  <a:lnTo>
                    <a:pt x="58426" y="16598"/>
                  </a:lnTo>
                  <a:lnTo>
                    <a:pt x="58402" y="16721"/>
                  </a:lnTo>
                  <a:lnTo>
                    <a:pt x="58377" y="16845"/>
                  </a:lnTo>
                  <a:lnTo>
                    <a:pt x="58327" y="16944"/>
                  </a:lnTo>
                  <a:lnTo>
                    <a:pt x="58253" y="17043"/>
                  </a:lnTo>
                  <a:lnTo>
                    <a:pt x="58154" y="17117"/>
                  </a:lnTo>
                  <a:lnTo>
                    <a:pt x="58055" y="17167"/>
                  </a:lnTo>
                  <a:lnTo>
                    <a:pt x="57932" y="17216"/>
                  </a:lnTo>
                  <a:lnTo>
                    <a:pt x="57684" y="17216"/>
                  </a:lnTo>
                  <a:lnTo>
                    <a:pt x="57585" y="17167"/>
                  </a:lnTo>
                  <a:lnTo>
                    <a:pt x="57486" y="17117"/>
                  </a:lnTo>
                  <a:lnTo>
                    <a:pt x="57387" y="17043"/>
                  </a:lnTo>
                  <a:lnTo>
                    <a:pt x="57313" y="16944"/>
                  </a:lnTo>
                  <a:lnTo>
                    <a:pt x="57239" y="16845"/>
                  </a:lnTo>
                  <a:lnTo>
                    <a:pt x="57214" y="16721"/>
                  </a:lnTo>
                  <a:lnTo>
                    <a:pt x="57190" y="16598"/>
                  </a:lnTo>
                  <a:lnTo>
                    <a:pt x="57214" y="16499"/>
                  </a:lnTo>
                  <a:lnTo>
                    <a:pt x="57239" y="16375"/>
                  </a:lnTo>
                  <a:lnTo>
                    <a:pt x="57313" y="16276"/>
                  </a:lnTo>
                  <a:lnTo>
                    <a:pt x="57387" y="16177"/>
                  </a:lnTo>
                  <a:lnTo>
                    <a:pt x="57486" y="16103"/>
                  </a:lnTo>
                  <a:lnTo>
                    <a:pt x="57585" y="16029"/>
                  </a:lnTo>
                  <a:lnTo>
                    <a:pt x="57684" y="16004"/>
                  </a:lnTo>
                  <a:close/>
                  <a:moveTo>
                    <a:pt x="79180" y="16919"/>
                  </a:moveTo>
                  <a:lnTo>
                    <a:pt x="79229" y="16944"/>
                  </a:lnTo>
                  <a:lnTo>
                    <a:pt x="79254" y="16994"/>
                  </a:lnTo>
                  <a:lnTo>
                    <a:pt x="79279" y="17068"/>
                  </a:lnTo>
                  <a:lnTo>
                    <a:pt x="79254" y="17117"/>
                  </a:lnTo>
                  <a:lnTo>
                    <a:pt x="79229" y="17167"/>
                  </a:lnTo>
                  <a:lnTo>
                    <a:pt x="79180" y="17216"/>
                  </a:lnTo>
                  <a:lnTo>
                    <a:pt x="79056" y="17216"/>
                  </a:lnTo>
                  <a:lnTo>
                    <a:pt x="79007" y="17167"/>
                  </a:lnTo>
                  <a:lnTo>
                    <a:pt x="78982" y="17117"/>
                  </a:lnTo>
                  <a:lnTo>
                    <a:pt x="78957" y="17068"/>
                  </a:lnTo>
                  <a:lnTo>
                    <a:pt x="78982" y="16994"/>
                  </a:lnTo>
                  <a:lnTo>
                    <a:pt x="79007" y="16944"/>
                  </a:lnTo>
                  <a:lnTo>
                    <a:pt x="79056" y="16919"/>
                  </a:lnTo>
                  <a:close/>
                  <a:moveTo>
                    <a:pt x="16078" y="14149"/>
                  </a:moveTo>
                  <a:lnTo>
                    <a:pt x="16375" y="14174"/>
                  </a:lnTo>
                  <a:lnTo>
                    <a:pt x="16524" y="14223"/>
                  </a:lnTo>
                  <a:lnTo>
                    <a:pt x="16672" y="14273"/>
                  </a:lnTo>
                  <a:lnTo>
                    <a:pt x="16820" y="14322"/>
                  </a:lnTo>
                  <a:lnTo>
                    <a:pt x="16944" y="14396"/>
                  </a:lnTo>
                  <a:lnTo>
                    <a:pt x="17068" y="14495"/>
                  </a:lnTo>
                  <a:lnTo>
                    <a:pt x="17192" y="14619"/>
                  </a:lnTo>
                  <a:lnTo>
                    <a:pt x="17315" y="14743"/>
                  </a:lnTo>
                  <a:lnTo>
                    <a:pt x="17389" y="14866"/>
                  </a:lnTo>
                  <a:lnTo>
                    <a:pt x="17488" y="14990"/>
                  </a:lnTo>
                  <a:lnTo>
                    <a:pt x="17538" y="15138"/>
                  </a:lnTo>
                  <a:lnTo>
                    <a:pt x="17587" y="15287"/>
                  </a:lnTo>
                  <a:lnTo>
                    <a:pt x="17637" y="15435"/>
                  </a:lnTo>
                  <a:lnTo>
                    <a:pt x="17661" y="15732"/>
                  </a:lnTo>
                  <a:lnTo>
                    <a:pt x="17637" y="16029"/>
                  </a:lnTo>
                  <a:lnTo>
                    <a:pt x="17587" y="16177"/>
                  </a:lnTo>
                  <a:lnTo>
                    <a:pt x="17538" y="16326"/>
                  </a:lnTo>
                  <a:lnTo>
                    <a:pt x="17488" y="16474"/>
                  </a:lnTo>
                  <a:lnTo>
                    <a:pt x="17389" y="16598"/>
                  </a:lnTo>
                  <a:lnTo>
                    <a:pt x="17315" y="16746"/>
                  </a:lnTo>
                  <a:lnTo>
                    <a:pt x="17192" y="16845"/>
                  </a:lnTo>
                  <a:lnTo>
                    <a:pt x="17068" y="16969"/>
                  </a:lnTo>
                  <a:lnTo>
                    <a:pt x="16944" y="17068"/>
                  </a:lnTo>
                  <a:lnTo>
                    <a:pt x="16820" y="17142"/>
                  </a:lnTo>
                  <a:lnTo>
                    <a:pt x="16672" y="17191"/>
                  </a:lnTo>
                  <a:lnTo>
                    <a:pt x="16524" y="17266"/>
                  </a:lnTo>
                  <a:lnTo>
                    <a:pt x="16375" y="17290"/>
                  </a:lnTo>
                  <a:lnTo>
                    <a:pt x="16078" y="17315"/>
                  </a:lnTo>
                  <a:lnTo>
                    <a:pt x="15782" y="17290"/>
                  </a:lnTo>
                  <a:lnTo>
                    <a:pt x="15633" y="17266"/>
                  </a:lnTo>
                  <a:lnTo>
                    <a:pt x="15485" y="17191"/>
                  </a:lnTo>
                  <a:lnTo>
                    <a:pt x="15336" y="17142"/>
                  </a:lnTo>
                  <a:lnTo>
                    <a:pt x="15213" y="17068"/>
                  </a:lnTo>
                  <a:lnTo>
                    <a:pt x="15064" y="16969"/>
                  </a:lnTo>
                  <a:lnTo>
                    <a:pt x="14965" y="16845"/>
                  </a:lnTo>
                  <a:lnTo>
                    <a:pt x="14842" y="16746"/>
                  </a:lnTo>
                  <a:lnTo>
                    <a:pt x="14743" y="16598"/>
                  </a:lnTo>
                  <a:lnTo>
                    <a:pt x="14668" y="16474"/>
                  </a:lnTo>
                  <a:lnTo>
                    <a:pt x="14619" y="16326"/>
                  </a:lnTo>
                  <a:lnTo>
                    <a:pt x="14545" y="16177"/>
                  </a:lnTo>
                  <a:lnTo>
                    <a:pt x="14520" y="16029"/>
                  </a:lnTo>
                  <a:lnTo>
                    <a:pt x="14495" y="15732"/>
                  </a:lnTo>
                  <a:lnTo>
                    <a:pt x="14520" y="15435"/>
                  </a:lnTo>
                  <a:lnTo>
                    <a:pt x="14545" y="15287"/>
                  </a:lnTo>
                  <a:lnTo>
                    <a:pt x="14619" y="15138"/>
                  </a:lnTo>
                  <a:lnTo>
                    <a:pt x="14668" y="14990"/>
                  </a:lnTo>
                  <a:lnTo>
                    <a:pt x="14743" y="14866"/>
                  </a:lnTo>
                  <a:lnTo>
                    <a:pt x="14842" y="14743"/>
                  </a:lnTo>
                  <a:lnTo>
                    <a:pt x="14965" y="14619"/>
                  </a:lnTo>
                  <a:lnTo>
                    <a:pt x="15064" y="14495"/>
                  </a:lnTo>
                  <a:lnTo>
                    <a:pt x="15213" y="14396"/>
                  </a:lnTo>
                  <a:lnTo>
                    <a:pt x="15336" y="14322"/>
                  </a:lnTo>
                  <a:lnTo>
                    <a:pt x="15485" y="14273"/>
                  </a:lnTo>
                  <a:lnTo>
                    <a:pt x="15633" y="14223"/>
                  </a:lnTo>
                  <a:lnTo>
                    <a:pt x="15782" y="14174"/>
                  </a:lnTo>
                  <a:lnTo>
                    <a:pt x="16078" y="14149"/>
                  </a:lnTo>
                  <a:close/>
                  <a:moveTo>
                    <a:pt x="108121" y="15880"/>
                  </a:moveTo>
                  <a:lnTo>
                    <a:pt x="108269" y="15930"/>
                  </a:lnTo>
                  <a:lnTo>
                    <a:pt x="108393" y="16004"/>
                  </a:lnTo>
                  <a:lnTo>
                    <a:pt x="108517" y="16103"/>
                  </a:lnTo>
                  <a:lnTo>
                    <a:pt x="108616" y="16227"/>
                  </a:lnTo>
                  <a:lnTo>
                    <a:pt x="108690" y="16350"/>
                  </a:lnTo>
                  <a:lnTo>
                    <a:pt x="108739" y="16499"/>
                  </a:lnTo>
                  <a:lnTo>
                    <a:pt x="108764" y="16647"/>
                  </a:lnTo>
                  <a:lnTo>
                    <a:pt x="108739" y="16796"/>
                  </a:lnTo>
                  <a:lnTo>
                    <a:pt x="108690" y="16944"/>
                  </a:lnTo>
                  <a:lnTo>
                    <a:pt x="108616" y="17093"/>
                  </a:lnTo>
                  <a:lnTo>
                    <a:pt x="108517" y="17216"/>
                  </a:lnTo>
                  <a:lnTo>
                    <a:pt x="108393" y="17315"/>
                  </a:lnTo>
                  <a:lnTo>
                    <a:pt x="108269" y="17389"/>
                  </a:lnTo>
                  <a:lnTo>
                    <a:pt x="108121" y="17414"/>
                  </a:lnTo>
                  <a:lnTo>
                    <a:pt x="107973" y="17439"/>
                  </a:lnTo>
                  <a:lnTo>
                    <a:pt x="107824" y="17414"/>
                  </a:lnTo>
                  <a:lnTo>
                    <a:pt x="107676" y="17389"/>
                  </a:lnTo>
                  <a:lnTo>
                    <a:pt x="107527" y="17315"/>
                  </a:lnTo>
                  <a:lnTo>
                    <a:pt x="107404" y="17216"/>
                  </a:lnTo>
                  <a:lnTo>
                    <a:pt x="107305" y="17093"/>
                  </a:lnTo>
                  <a:lnTo>
                    <a:pt x="107255" y="16944"/>
                  </a:lnTo>
                  <a:lnTo>
                    <a:pt x="107206" y="16796"/>
                  </a:lnTo>
                  <a:lnTo>
                    <a:pt x="107181" y="16647"/>
                  </a:lnTo>
                  <a:lnTo>
                    <a:pt x="107206" y="16499"/>
                  </a:lnTo>
                  <a:lnTo>
                    <a:pt x="107255" y="16350"/>
                  </a:lnTo>
                  <a:lnTo>
                    <a:pt x="107305" y="16227"/>
                  </a:lnTo>
                  <a:lnTo>
                    <a:pt x="107404" y="16103"/>
                  </a:lnTo>
                  <a:lnTo>
                    <a:pt x="107527" y="16004"/>
                  </a:lnTo>
                  <a:lnTo>
                    <a:pt x="107676" y="15930"/>
                  </a:lnTo>
                  <a:lnTo>
                    <a:pt x="107824" y="15880"/>
                  </a:lnTo>
                  <a:close/>
                  <a:moveTo>
                    <a:pt x="84473" y="17216"/>
                  </a:moveTo>
                  <a:lnTo>
                    <a:pt x="84523" y="17241"/>
                  </a:lnTo>
                  <a:lnTo>
                    <a:pt x="84548" y="17315"/>
                  </a:lnTo>
                  <a:lnTo>
                    <a:pt x="84572" y="17365"/>
                  </a:lnTo>
                  <a:lnTo>
                    <a:pt x="84548" y="17414"/>
                  </a:lnTo>
                  <a:lnTo>
                    <a:pt x="84523" y="17488"/>
                  </a:lnTo>
                  <a:lnTo>
                    <a:pt x="84473" y="17513"/>
                  </a:lnTo>
                  <a:lnTo>
                    <a:pt x="84350" y="17513"/>
                  </a:lnTo>
                  <a:lnTo>
                    <a:pt x="84300" y="17488"/>
                  </a:lnTo>
                  <a:lnTo>
                    <a:pt x="84251" y="17414"/>
                  </a:lnTo>
                  <a:lnTo>
                    <a:pt x="84251" y="17365"/>
                  </a:lnTo>
                  <a:lnTo>
                    <a:pt x="84251" y="17315"/>
                  </a:lnTo>
                  <a:lnTo>
                    <a:pt x="84300" y="17241"/>
                  </a:lnTo>
                  <a:lnTo>
                    <a:pt x="84350" y="17216"/>
                  </a:lnTo>
                  <a:close/>
                  <a:moveTo>
                    <a:pt x="44673" y="15905"/>
                  </a:moveTo>
                  <a:lnTo>
                    <a:pt x="44822" y="15955"/>
                  </a:lnTo>
                  <a:lnTo>
                    <a:pt x="44995" y="16054"/>
                  </a:lnTo>
                  <a:lnTo>
                    <a:pt x="45118" y="16153"/>
                  </a:lnTo>
                  <a:lnTo>
                    <a:pt x="45242" y="16301"/>
                  </a:lnTo>
                  <a:lnTo>
                    <a:pt x="45316" y="16449"/>
                  </a:lnTo>
                  <a:lnTo>
                    <a:pt x="45366" y="16623"/>
                  </a:lnTo>
                  <a:lnTo>
                    <a:pt x="45391" y="16796"/>
                  </a:lnTo>
                  <a:lnTo>
                    <a:pt x="45366" y="16969"/>
                  </a:lnTo>
                  <a:lnTo>
                    <a:pt x="45316" y="17117"/>
                  </a:lnTo>
                  <a:lnTo>
                    <a:pt x="45242" y="17266"/>
                  </a:lnTo>
                  <a:lnTo>
                    <a:pt x="45118" y="17414"/>
                  </a:lnTo>
                  <a:lnTo>
                    <a:pt x="44995" y="17538"/>
                  </a:lnTo>
                  <a:lnTo>
                    <a:pt x="44822" y="17612"/>
                  </a:lnTo>
                  <a:lnTo>
                    <a:pt x="44673" y="17661"/>
                  </a:lnTo>
                  <a:lnTo>
                    <a:pt x="44500" y="17686"/>
                  </a:lnTo>
                  <a:lnTo>
                    <a:pt x="44327" y="17661"/>
                  </a:lnTo>
                  <a:lnTo>
                    <a:pt x="44154" y="17612"/>
                  </a:lnTo>
                  <a:lnTo>
                    <a:pt x="44005" y="17538"/>
                  </a:lnTo>
                  <a:lnTo>
                    <a:pt x="43857" y="17414"/>
                  </a:lnTo>
                  <a:lnTo>
                    <a:pt x="43758" y="17266"/>
                  </a:lnTo>
                  <a:lnTo>
                    <a:pt x="43684" y="17117"/>
                  </a:lnTo>
                  <a:lnTo>
                    <a:pt x="43634" y="16969"/>
                  </a:lnTo>
                  <a:lnTo>
                    <a:pt x="43610" y="16796"/>
                  </a:lnTo>
                  <a:lnTo>
                    <a:pt x="43634" y="16623"/>
                  </a:lnTo>
                  <a:lnTo>
                    <a:pt x="43684" y="16449"/>
                  </a:lnTo>
                  <a:lnTo>
                    <a:pt x="43758" y="16301"/>
                  </a:lnTo>
                  <a:lnTo>
                    <a:pt x="43857" y="16153"/>
                  </a:lnTo>
                  <a:lnTo>
                    <a:pt x="44005" y="16054"/>
                  </a:lnTo>
                  <a:lnTo>
                    <a:pt x="44154" y="15955"/>
                  </a:lnTo>
                  <a:lnTo>
                    <a:pt x="44327" y="15905"/>
                  </a:lnTo>
                  <a:close/>
                  <a:moveTo>
                    <a:pt x="111782" y="15955"/>
                  </a:moveTo>
                  <a:lnTo>
                    <a:pt x="111955" y="15979"/>
                  </a:lnTo>
                  <a:lnTo>
                    <a:pt x="112128" y="16029"/>
                  </a:lnTo>
                  <a:lnTo>
                    <a:pt x="112277" y="16103"/>
                  </a:lnTo>
                  <a:lnTo>
                    <a:pt x="112400" y="16227"/>
                  </a:lnTo>
                  <a:lnTo>
                    <a:pt x="112524" y="16350"/>
                  </a:lnTo>
                  <a:lnTo>
                    <a:pt x="112598" y="16499"/>
                  </a:lnTo>
                  <a:lnTo>
                    <a:pt x="112648" y="16672"/>
                  </a:lnTo>
                  <a:lnTo>
                    <a:pt x="112672" y="16845"/>
                  </a:lnTo>
                  <a:lnTo>
                    <a:pt x="112648" y="17018"/>
                  </a:lnTo>
                  <a:lnTo>
                    <a:pt x="112598" y="17167"/>
                  </a:lnTo>
                  <a:lnTo>
                    <a:pt x="112524" y="17340"/>
                  </a:lnTo>
                  <a:lnTo>
                    <a:pt x="112400" y="17464"/>
                  </a:lnTo>
                  <a:lnTo>
                    <a:pt x="112277" y="17587"/>
                  </a:lnTo>
                  <a:lnTo>
                    <a:pt x="112128" y="17661"/>
                  </a:lnTo>
                  <a:lnTo>
                    <a:pt x="111955" y="17711"/>
                  </a:lnTo>
                  <a:lnTo>
                    <a:pt x="111782" y="17736"/>
                  </a:lnTo>
                  <a:lnTo>
                    <a:pt x="111609" y="17711"/>
                  </a:lnTo>
                  <a:lnTo>
                    <a:pt x="111460" y="17661"/>
                  </a:lnTo>
                  <a:lnTo>
                    <a:pt x="111287" y="17587"/>
                  </a:lnTo>
                  <a:lnTo>
                    <a:pt x="111163" y="17464"/>
                  </a:lnTo>
                  <a:lnTo>
                    <a:pt x="111040" y="17340"/>
                  </a:lnTo>
                  <a:lnTo>
                    <a:pt x="110966" y="17167"/>
                  </a:lnTo>
                  <a:lnTo>
                    <a:pt x="110916" y="17018"/>
                  </a:lnTo>
                  <a:lnTo>
                    <a:pt x="110891" y="16845"/>
                  </a:lnTo>
                  <a:lnTo>
                    <a:pt x="110916" y="16672"/>
                  </a:lnTo>
                  <a:lnTo>
                    <a:pt x="110966" y="16499"/>
                  </a:lnTo>
                  <a:lnTo>
                    <a:pt x="111040" y="16350"/>
                  </a:lnTo>
                  <a:lnTo>
                    <a:pt x="111163" y="16227"/>
                  </a:lnTo>
                  <a:lnTo>
                    <a:pt x="111287" y="16103"/>
                  </a:lnTo>
                  <a:lnTo>
                    <a:pt x="111460" y="16029"/>
                  </a:lnTo>
                  <a:lnTo>
                    <a:pt x="111609" y="15979"/>
                  </a:lnTo>
                  <a:lnTo>
                    <a:pt x="111782" y="15955"/>
                  </a:lnTo>
                  <a:close/>
                  <a:moveTo>
                    <a:pt x="39998" y="15782"/>
                  </a:moveTo>
                  <a:lnTo>
                    <a:pt x="40171" y="15831"/>
                  </a:lnTo>
                  <a:lnTo>
                    <a:pt x="40344" y="15930"/>
                  </a:lnTo>
                  <a:lnTo>
                    <a:pt x="40518" y="16054"/>
                  </a:lnTo>
                  <a:lnTo>
                    <a:pt x="40641" y="16227"/>
                  </a:lnTo>
                  <a:lnTo>
                    <a:pt x="40715" y="16400"/>
                  </a:lnTo>
                  <a:lnTo>
                    <a:pt x="40790" y="16573"/>
                  </a:lnTo>
                  <a:lnTo>
                    <a:pt x="40790" y="16771"/>
                  </a:lnTo>
                  <a:lnTo>
                    <a:pt x="40790" y="16944"/>
                  </a:lnTo>
                  <a:lnTo>
                    <a:pt x="40715" y="17142"/>
                  </a:lnTo>
                  <a:lnTo>
                    <a:pt x="40641" y="17315"/>
                  </a:lnTo>
                  <a:lnTo>
                    <a:pt x="40518" y="17464"/>
                  </a:lnTo>
                  <a:lnTo>
                    <a:pt x="40344" y="17587"/>
                  </a:lnTo>
                  <a:lnTo>
                    <a:pt x="40171" y="17686"/>
                  </a:lnTo>
                  <a:lnTo>
                    <a:pt x="39998" y="17736"/>
                  </a:lnTo>
                  <a:lnTo>
                    <a:pt x="39800" y="17760"/>
                  </a:lnTo>
                  <a:lnTo>
                    <a:pt x="39627" y="17736"/>
                  </a:lnTo>
                  <a:lnTo>
                    <a:pt x="39429" y="17686"/>
                  </a:lnTo>
                  <a:lnTo>
                    <a:pt x="39256" y="17587"/>
                  </a:lnTo>
                  <a:lnTo>
                    <a:pt x="39108" y="17464"/>
                  </a:lnTo>
                  <a:lnTo>
                    <a:pt x="38984" y="17315"/>
                  </a:lnTo>
                  <a:lnTo>
                    <a:pt x="38885" y="17142"/>
                  </a:lnTo>
                  <a:lnTo>
                    <a:pt x="38835" y="16944"/>
                  </a:lnTo>
                  <a:lnTo>
                    <a:pt x="38811" y="16771"/>
                  </a:lnTo>
                  <a:lnTo>
                    <a:pt x="38835" y="16573"/>
                  </a:lnTo>
                  <a:lnTo>
                    <a:pt x="38885" y="16400"/>
                  </a:lnTo>
                  <a:lnTo>
                    <a:pt x="38984" y="16227"/>
                  </a:lnTo>
                  <a:lnTo>
                    <a:pt x="39108" y="16054"/>
                  </a:lnTo>
                  <a:lnTo>
                    <a:pt x="39256" y="15930"/>
                  </a:lnTo>
                  <a:lnTo>
                    <a:pt x="39429" y="15831"/>
                  </a:lnTo>
                  <a:lnTo>
                    <a:pt x="39627" y="15782"/>
                  </a:lnTo>
                  <a:close/>
                  <a:moveTo>
                    <a:pt x="88901" y="17191"/>
                  </a:moveTo>
                  <a:lnTo>
                    <a:pt x="89000" y="17266"/>
                  </a:lnTo>
                  <a:lnTo>
                    <a:pt x="89050" y="17365"/>
                  </a:lnTo>
                  <a:lnTo>
                    <a:pt x="89074" y="17464"/>
                  </a:lnTo>
                  <a:lnTo>
                    <a:pt x="89050" y="17587"/>
                  </a:lnTo>
                  <a:lnTo>
                    <a:pt x="89000" y="17686"/>
                  </a:lnTo>
                  <a:lnTo>
                    <a:pt x="88901" y="17736"/>
                  </a:lnTo>
                  <a:lnTo>
                    <a:pt x="88777" y="17760"/>
                  </a:lnTo>
                  <a:lnTo>
                    <a:pt x="88678" y="17736"/>
                  </a:lnTo>
                  <a:lnTo>
                    <a:pt x="88580" y="17686"/>
                  </a:lnTo>
                  <a:lnTo>
                    <a:pt x="88505" y="17587"/>
                  </a:lnTo>
                  <a:lnTo>
                    <a:pt x="88481" y="17464"/>
                  </a:lnTo>
                  <a:lnTo>
                    <a:pt x="88505" y="17365"/>
                  </a:lnTo>
                  <a:lnTo>
                    <a:pt x="88580" y="17266"/>
                  </a:lnTo>
                  <a:lnTo>
                    <a:pt x="88678" y="17191"/>
                  </a:lnTo>
                  <a:close/>
                  <a:moveTo>
                    <a:pt x="23425" y="15138"/>
                  </a:moveTo>
                  <a:lnTo>
                    <a:pt x="23697" y="15163"/>
                  </a:lnTo>
                  <a:lnTo>
                    <a:pt x="23944" y="15237"/>
                  </a:lnTo>
                  <a:lnTo>
                    <a:pt x="24192" y="15361"/>
                  </a:lnTo>
                  <a:lnTo>
                    <a:pt x="24414" y="15534"/>
                  </a:lnTo>
                  <a:lnTo>
                    <a:pt x="24588" y="15757"/>
                  </a:lnTo>
                  <a:lnTo>
                    <a:pt x="24711" y="16004"/>
                  </a:lnTo>
                  <a:lnTo>
                    <a:pt x="24785" y="16252"/>
                  </a:lnTo>
                  <a:lnTo>
                    <a:pt x="24810" y="16524"/>
                  </a:lnTo>
                  <a:lnTo>
                    <a:pt x="24785" y="16771"/>
                  </a:lnTo>
                  <a:lnTo>
                    <a:pt x="24711" y="17043"/>
                  </a:lnTo>
                  <a:lnTo>
                    <a:pt x="24588" y="17290"/>
                  </a:lnTo>
                  <a:lnTo>
                    <a:pt x="24414" y="17488"/>
                  </a:lnTo>
                  <a:lnTo>
                    <a:pt x="24192" y="17686"/>
                  </a:lnTo>
                  <a:lnTo>
                    <a:pt x="23944" y="17810"/>
                  </a:lnTo>
                  <a:lnTo>
                    <a:pt x="23697" y="17884"/>
                  </a:lnTo>
                  <a:lnTo>
                    <a:pt x="23425" y="17909"/>
                  </a:lnTo>
                  <a:lnTo>
                    <a:pt x="23153" y="17884"/>
                  </a:lnTo>
                  <a:lnTo>
                    <a:pt x="22906" y="17810"/>
                  </a:lnTo>
                  <a:lnTo>
                    <a:pt x="22658" y="17686"/>
                  </a:lnTo>
                  <a:lnTo>
                    <a:pt x="22436" y="17488"/>
                  </a:lnTo>
                  <a:lnTo>
                    <a:pt x="22262" y="17290"/>
                  </a:lnTo>
                  <a:lnTo>
                    <a:pt x="22139" y="17043"/>
                  </a:lnTo>
                  <a:lnTo>
                    <a:pt x="22064" y="16771"/>
                  </a:lnTo>
                  <a:lnTo>
                    <a:pt x="22040" y="16524"/>
                  </a:lnTo>
                  <a:lnTo>
                    <a:pt x="22064" y="16252"/>
                  </a:lnTo>
                  <a:lnTo>
                    <a:pt x="22139" y="16004"/>
                  </a:lnTo>
                  <a:lnTo>
                    <a:pt x="22262" y="15757"/>
                  </a:lnTo>
                  <a:lnTo>
                    <a:pt x="22436" y="15534"/>
                  </a:lnTo>
                  <a:lnTo>
                    <a:pt x="22658" y="15361"/>
                  </a:lnTo>
                  <a:lnTo>
                    <a:pt x="22906" y="15237"/>
                  </a:lnTo>
                  <a:lnTo>
                    <a:pt x="23153" y="15163"/>
                  </a:lnTo>
                  <a:lnTo>
                    <a:pt x="23425" y="15138"/>
                  </a:lnTo>
                  <a:close/>
                  <a:moveTo>
                    <a:pt x="73961" y="17612"/>
                  </a:moveTo>
                  <a:lnTo>
                    <a:pt x="74035" y="17686"/>
                  </a:lnTo>
                  <a:lnTo>
                    <a:pt x="74109" y="17760"/>
                  </a:lnTo>
                  <a:lnTo>
                    <a:pt x="74134" y="17884"/>
                  </a:lnTo>
                  <a:lnTo>
                    <a:pt x="74109" y="17983"/>
                  </a:lnTo>
                  <a:lnTo>
                    <a:pt x="74035" y="18057"/>
                  </a:lnTo>
                  <a:lnTo>
                    <a:pt x="73961" y="18131"/>
                  </a:lnTo>
                  <a:lnTo>
                    <a:pt x="73862" y="18156"/>
                  </a:lnTo>
                  <a:lnTo>
                    <a:pt x="73738" y="18131"/>
                  </a:lnTo>
                  <a:lnTo>
                    <a:pt x="73664" y="18057"/>
                  </a:lnTo>
                  <a:lnTo>
                    <a:pt x="73590" y="17983"/>
                  </a:lnTo>
                  <a:lnTo>
                    <a:pt x="73590" y="17884"/>
                  </a:lnTo>
                  <a:lnTo>
                    <a:pt x="73590" y="17760"/>
                  </a:lnTo>
                  <a:lnTo>
                    <a:pt x="73664" y="17686"/>
                  </a:lnTo>
                  <a:lnTo>
                    <a:pt x="73738" y="17612"/>
                  </a:lnTo>
                  <a:close/>
                  <a:moveTo>
                    <a:pt x="93180" y="17439"/>
                  </a:moveTo>
                  <a:lnTo>
                    <a:pt x="93255" y="17464"/>
                  </a:lnTo>
                  <a:lnTo>
                    <a:pt x="93329" y="17513"/>
                  </a:lnTo>
                  <a:lnTo>
                    <a:pt x="93378" y="17563"/>
                  </a:lnTo>
                  <a:lnTo>
                    <a:pt x="93428" y="17637"/>
                  </a:lnTo>
                  <a:lnTo>
                    <a:pt x="93477" y="17711"/>
                  </a:lnTo>
                  <a:lnTo>
                    <a:pt x="93502" y="17785"/>
                  </a:lnTo>
                  <a:lnTo>
                    <a:pt x="93502" y="17859"/>
                  </a:lnTo>
                  <a:lnTo>
                    <a:pt x="93502" y="17934"/>
                  </a:lnTo>
                  <a:lnTo>
                    <a:pt x="93477" y="18008"/>
                  </a:lnTo>
                  <a:lnTo>
                    <a:pt x="93428" y="18082"/>
                  </a:lnTo>
                  <a:lnTo>
                    <a:pt x="93378" y="18156"/>
                  </a:lnTo>
                  <a:lnTo>
                    <a:pt x="93329" y="18206"/>
                  </a:lnTo>
                  <a:lnTo>
                    <a:pt x="93255" y="18255"/>
                  </a:lnTo>
                  <a:lnTo>
                    <a:pt x="93180" y="18255"/>
                  </a:lnTo>
                  <a:lnTo>
                    <a:pt x="93081" y="18280"/>
                  </a:lnTo>
                  <a:lnTo>
                    <a:pt x="93007" y="18255"/>
                  </a:lnTo>
                  <a:lnTo>
                    <a:pt x="92933" y="18255"/>
                  </a:lnTo>
                  <a:lnTo>
                    <a:pt x="92859" y="18206"/>
                  </a:lnTo>
                  <a:lnTo>
                    <a:pt x="92785" y="18156"/>
                  </a:lnTo>
                  <a:lnTo>
                    <a:pt x="92735" y="18082"/>
                  </a:lnTo>
                  <a:lnTo>
                    <a:pt x="92710" y="18008"/>
                  </a:lnTo>
                  <a:lnTo>
                    <a:pt x="92686" y="17934"/>
                  </a:lnTo>
                  <a:lnTo>
                    <a:pt x="92686" y="17859"/>
                  </a:lnTo>
                  <a:lnTo>
                    <a:pt x="92686" y="17785"/>
                  </a:lnTo>
                  <a:lnTo>
                    <a:pt x="92710" y="17711"/>
                  </a:lnTo>
                  <a:lnTo>
                    <a:pt x="92735" y="17637"/>
                  </a:lnTo>
                  <a:lnTo>
                    <a:pt x="92785" y="17563"/>
                  </a:lnTo>
                  <a:lnTo>
                    <a:pt x="92859" y="17513"/>
                  </a:lnTo>
                  <a:lnTo>
                    <a:pt x="92933" y="17464"/>
                  </a:lnTo>
                  <a:lnTo>
                    <a:pt x="93007" y="17439"/>
                  </a:lnTo>
                  <a:close/>
                  <a:moveTo>
                    <a:pt x="115715" y="16499"/>
                  </a:moveTo>
                  <a:lnTo>
                    <a:pt x="115888" y="16524"/>
                  </a:lnTo>
                  <a:lnTo>
                    <a:pt x="116086" y="16573"/>
                  </a:lnTo>
                  <a:lnTo>
                    <a:pt x="116259" y="16647"/>
                  </a:lnTo>
                  <a:lnTo>
                    <a:pt x="116408" y="16796"/>
                  </a:lnTo>
                  <a:lnTo>
                    <a:pt x="116531" y="16944"/>
                  </a:lnTo>
                  <a:lnTo>
                    <a:pt x="116630" y="17117"/>
                  </a:lnTo>
                  <a:lnTo>
                    <a:pt x="116680" y="17290"/>
                  </a:lnTo>
                  <a:lnTo>
                    <a:pt x="116704" y="17488"/>
                  </a:lnTo>
                  <a:lnTo>
                    <a:pt x="116680" y="17686"/>
                  </a:lnTo>
                  <a:lnTo>
                    <a:pt x="116630" y="17859"/>
                  </a:lnTo>
                  <a:lnTo>
                    <a:pt x="116531" y="18032"/>
                  </a:lnTo>
                  <a:lnTo>
                    <a:pt x="116408" y="18181"/>
                  </a:lnTo>
                  <a:lnTo>
                    <a:pt x="116259" y="18305"/>
                  </a:lnTo>
                  <a:lnTo>
                    <a:pt x="116086" y="18404"/>
                  </a:lnTo>
                  <a:lnTo>
                    <a:pt x="115888" y="18453"/>
                  </a:lnTo>
                  <a:lnTo>
                    <a:pt x="115715" y="18478"/>
                  </a:lnTo>
                  <a:lnTo>
                    <a:pt x="115517" y="18453"/>
                  </a:lnTo>
                  <a:lnTo>
                    <a:pt x="115319" y="18404"/>
                  </a:lnTo>
                  <a:lnTo>
                    <a:pt x="115146" y="18305"/>
                  </a:lnTo>
                  <a:lnTo>
                    <a:pt x="114998" y="18181"/>
                  </a:lnTo>
                  <a:lnTo>
                    <a:pt x="114874" y="18032"/>
                  </a:lnTo>
                  <a:lnTo>
                    <a:pt x="114775" y="17859"/>
                  </a:lnTo>
                  <a:lnTo>
                    <a:pt x="114725" y="17686"/>
                  </a:lnTo>
                  <a:lnTo>
                    <a:pt x="114701" y="17488"/>
                  </a:lnTo>
                  <a:lnTo>
                    <a:pt x="114725" y="17290"/>
                  </a:lnTo>
                  <a:lnTo>
                    <a:pt x="114775" y="17117"/>
                  </a:lnTo>
                  <a:lnTo>
                    <a:pt x="114874" y="16944"/>
                  </a:lnTo>
                  <a:lnTo>
                    <a:pt x="114998" y="16796"/>
                  </a:lnTo>
                  <a:lnTo>
                    <a:pt x="115146" y="16647"/>
                  </a:lnTo>
                  <a:lnTo>
                    <a:pt x="115319" y="16573"/>
                  </a:lnTo>
                  <a:lnTo>
                    <a:pt x="115517" y="16524"/>
                  </a:lnTo>
                  <a:lnTo>
                    <a:pt x="115715" y="16499"/>
                  </a:lnTo>
                  <a:close/>
                  <a:moveTo>
                    <a:pt x="54765" y="17216"/>
                  </a:moveTo>
                  <a:lnTo>
                    <a:pt x="54889" y="17241"/>
                  </a:lnTo>
                  <a:lnTo>
                    <a:pt x="55013" y="17266"/>
                  </a:lnTo>
                  <a:lnTo>
                    <a:pt x="55112" y="17340"/>
                  </a:lnTo>
                  <a:lnTo>
                    <a:pt x="55211" y="17414"/>
                  </a:lnTo>
                  <a:lnTo>
                    <a:pt x="55310" y="17513"/>
                  </a:lnTo>
                  <a:lnTo>
                    <a:pt x="55359" y="17637"/>
                  </a:lnTo>
                  <a:lnTo>
                    <a:pt x="55384" y="17736"/>
                  </a:lnTo>
                  <a:lnTo>
                    <a:pt x="55409" y="17859"/>
                  </a:lnTo>
                  <a:lnTo>
                    <a:pt x="55384" y="17983"/>
                  </a:lnTo>
                  <a:lnTo>
                    <a:pt x="55359" y="18107"/>
                  </a:lnTo>
                  <a:lnTo>
                    <a:pt x="55310" y="18230"/>
                  </a:lnTo>
                  <a:lnTo>
                    <a:pt x="55211" y="18329"/>
                  </a:lnTo>
                  <a:lnTo>
                    <a:pt x="55112" y="18404"/>
                  </a:lnTo>
                  <a:lnTo>
                    <a:pt x="55013" y="18453"/>
                  </a:lnTo>
                  <a:lnTo>
                    <a:pt x="54889" y="18502"/>
                  </a:lnTo>
                  <a:lnTo>
                    <a:pt x="54642" y="18502"/>
                  </a:lnTo>
                  <a:lnTo>
                    <a:pt x="54518" y="18453"/>
                  </a:lnTo>
                  <a:lnTo>
                    <a:pt x="54419" y="18404"/>
                  </a:lnTo>
                  <a:lnTo>
                    <a:pt x="54320" y="18329"/>
                  </a:lnTo>
                  <a:lnTo>
                    <a:pt x="54221" y="18230"/>
                  </a:lnTo>
                  <a:lnTo>
                    <a:pt x="54172" y="18107"/>
                  </a:lnTo>
                  <a:lnTo>
                    <a:pt x="54147" y="17983"/>
                  </a:lnTo>
                  <a:lnTo>
                    <a:pt x="54122" y="17859"/>
                  </a:lnTo>
                  <a:lnTo>
                    <a:pt x="54147" y="17736"/>
                  </a:lnTo>
                  <a:lnTo>
                    <a:pt x="54172" y="17637"/>
                  </a:lnTo>
                  <a:lnTo>
                    <a:pt x="54221" y="17513"/>
                  </a:lnTo>
                  <a:lnTo>
                    <a:pt x="54320" y="17414"/>
                  </a:lnTo>
                  <a:lnTo>
                    <a:pt x="54419" y="17340"/>
                  </a:lnTo>
                  <a:lnTo>
                    <a:pt x="54518" y="17266"/>
                  </a:lnTo>
                  <a:lnTo>
                    <a:pt x="54642" y="17241"/>
                  </a:lnTo>
                  <a:lnTo>
                    <a:pt x="54765" y="17216"/>
                  </a:lnTo>
                  <a:close/>
                  <a:moveTo>
                    <a:pt x="31167" y="16153"/>
                  </a:moveTo>
                  <a:lnTo>
                    <a:pt x="31390" y="16227"/>
                  </a:lnTo>
                  <a:lnTo>
                    <a:pt x="31588" y="16326"/>
                  </a:lnTo>
                  <a:lnTo>
                    <a:pt x="31786" y="16499"/>
                  </a:lnTo>
                  <a:lnTo>
                    <a:pt x="31934" y="16672"/>
                  </a:lnTo>
                  <a:lnTo>
                    <a:pt x="32033" y="16895"/>
                  </a:lnTo>
                  <a:lnTo>
                    <a:pt x="32107" y="17093"/>
                  </a:lnTo>
                  <a:lnTo>
                    <a:pt x="32132" y="17340"/>
                  </a:lnTo>
                  <a:lnTo>
                    <a:pt x="32107" y="17563"/>
                  </a:lnTo>
                  <a:lnTo>
                    <a:pt x="32033" y="17785"/>
                  </a:lnTo>
                  <a:lnTo>
                    <a:pt x="31934" y="17983"/>
                  </a:lnTo>
                  <a:lnTo>
                    <a:pt x="31786" y="18181"/>
                  </a:lnTo>
                  <a:lnTo>
                    <a:pt x="31588" y="18329"/>
                  </a:lnTo>
                  <a:lnTo>
                    <a:pt x="31390" y="18428"/>
                  </a:lnTo>
                  <a:lnTo>
                    <a:pt x="31167" y="18502"/>
                  </a:lnTo>
                  <a:lnTo>
                    <a:pt x="30945" y="18527"/>
                  </a:lnTo>
                  <a:lnTo>
                    <a:pt x="30697" y="18502"/>
                  </a:lnTo>
                  <a:lnTo>
                    <a:pt x="30475" y="18428"/>
                  </a:lnTo>
                  <a:lnTo>
                    <a:pt x="30277" y="18329"/>
                  </a:lnTo>
                  <a:lnTo>
                    <a:pt x="30104" y="18181"/>
                  </a:lnTo>
                  <a:lnTo>
                    <a:pt x="29931" y="17983"/>
                  </a:lnTo>
                  <a:lnTo>
                    <a:pt x="29832" y="17785"/>
                  </a:lnTo>
                  <a:lnTo>
                    <a:pt x="29757" y="17563"/>
                  </a:lnTo>
                  <a:lnTo>
                    <a:pt x="29733" y="17340"/>
                  </a:lnTo>
                  <a:lnTo>
                    <a:pt x="29757" y="17093"/>
                  </a:lnTo>
                  <a:lnTo>
                    <a:pt x="29832" y="16895"/>
                  </a:lnTo>
                  <a:lnTo>
                    <a:pt x="29931" y="16672"/>
                  </a:lnTo>
                  <a:lnTo>
                    <a:pt x="30104" y="16499"/>
                  </a:lnTo>
                  <a:lnTo>
                    <a:pt x="30277" y="16326"/>
                  </a:lnTo>
                  <a:lnTo>
                    <a:pt x="30475" y="16227"/>
                  </a:lnTo>
                  <a:lnTo>
                    <a:pt x="30697" y="16153"/>
                  </a:lnTo>
                  <a:close/>
                  <a:moveTo>
                    <a:pt x="26839" y="16227"/>
                  </a:moveTo>
                  <a:lnTo>
                    <a:pt x="27086" y="16252"/>
                  </a:lnTo>
                  <a:lnTo>
                    <a:pt x="27333" y="16326"/>
                  </a:lnTo>
                  <a:lnTo>
                    <a:pt x="27556" y="16449"/>
                  </a:lnTo>
                  <a:lnTo>
                    <a:pt x="27754" y="16598"/>
                  </a:lnTo>
                  <a:lnTo>
                    <a:pt x="27927" y="16820"/>
                  </a:lnTo>
                  <a:lnTo>
                    <a:pt x="28026" y="17043"/>
                  </a:lnTo>
                  <a:lnTo>
                    <a:pt x="28100" y="17266"/>
                  </a:lnTo>
                  <a:lnTo>
                    <a:pt x="28125" y="17513"/>
                  </a:lnTo>
                  <a:lnTo>
                    <a:pt x="28100" y="17760"/>
                  </a:lnTo>
                  <a:lnTo>
                    <a:pt x="28026" y="18008"/>
                  </a:lnTo>
                  <a:lnTo>
                    <a:pt x="27927" y="18230"/>
                  </a:lnTo>
                  <a:lnTo>
                    <a:pt x="27754" y="18428"/>
                  </a:lnTo>
                  <a:lnTo>
                    <a:pt x="27556" y="18601"/>
                  </a:lnTo>
                  <a:lnTo>
                    <a:pt x="27333" y="18700"/>
                  </a:lnTo>
                  <a:lnTo>
                    <a:pt x="27086" y="18775"/>
                  </a:lnTo>
                  <a:lnTo>
                    <a:pt x="26839" y="18799"/>
                  </a:lnTo>
                  <a:lnTo>
                    <a:pt x="26591" y="18775"/>
                  </a:lnTo>
                  <a:lnTo>
                    <a:pt x="26369" y="18700"/>
                  </a:lnTo>
                  <a:lnTo>
                    <a:pt x="26146" y="18577"/>
                  </a:lnTo>
                  <a:lnTo>
                    <a:pt x="25948" y="18428"/>
                  </a:lnTo>
                  <a:lnTo>
                    <a:pt x="25775" y="18230"/>
                  </a:lnTo>
                  <a:lnTo>
                    <a:pt x="25651" y="18008"/>
                  </a:lnTo>
                  <a:lnTo>
                    <a:pt x="25577" y="17760"/>
                  </a:lnTo>
                  <a:lnTo>
                    <a:pt x="25552" y="17513"/>
                  </a:lnTo>
                  <a:lnTo>
                    <a:pt x="25577" y="17266"/>
                  </a:lnTo>
                  <a:lnTo>
                    <a:pt x="25651" y="17043"/>
                  </a:lnTo>
                  <a:lnTo>
                    <a:pt x="25775" y="16820"/>
                  </a:lnTo>
                  <a:lnTo>
                    <a:pt x="25948" y="16598"/>
                  </a:lnTo>
                  <a:lnTo>
                    <a:pt x="26146" y="16449"/>
                  </a:lnTo>
                  <a:lnTo>
                    <a:pt x="26369" y="16326"/>
                  </a:lnTo>
                  <a:lnTo>
                    <a:pt x="26591" y="16252"/>
                  </a:lnTo>
                  <a:lnTo>
                    <a:pt x="26839" y="16227"/>
                  </a:lnTo>
                  <a:close/>
                  <a:moveTo>
                    <a:pt x="48334" y="17365"/>
                  </a:moveTo>
                  <a:lnTo>
                    <a:pt x="48483" y="17414"/>
                  </a:lnTo>
                  <a:lnTo>
                    <a:pt x="48606" y="17488"/>
                  </a:lnTo>
                  <a:lnTo>
                    <a:pt x="48730" y="17587"/>
                  </a:lnTo>
                  <a:lnTo>
                    <a:pt x="48829" y="17686"/>
                  </a:lnTo>
                  <a:lnTo>
                    <a:pt x="48903" y="17835"/>
                  </a:lnTo>
                  <a:lnTo>
                    <a:pt x="48952" y="17983"/>
                  </a:lnTo>
                  <a:lnTo>
                    <a:pt x="48952" y="18131"/>
                  </a:lnTo>
                  <a:lnTo>
                    <a:pt x="48952" y="18280"/>
                  </a:lnTo>
                  <a:lnTo>
                    <a:pt x="48903" y="18404"/>
                  </a:lnTo>
                  <a:lnTo>
                    <a:pt x="48829" y="18552"/>
                  </a:lnTo>
                  <a:lnTo>
                    <a:pt x="48730" y="18676"/>
                  </a:lnTo>
                  <a:lnTo>
                    <a:pt x="48606" y="18775"/>
                  </a:lnTo>
                  <a:lnTo>
                    <a:pt x="48483" y="18824"/>
                  </a:lnTo>
                  <a:lnTo>
                    <a:pt x="48334" y="18874"/>
                  </a:lnTo>
                  <a:lnTo>
                    <a:pt x="48186" y="18898"/>
                  </a:lnTo>
                  <a:lnTo>
                    <a:pt x="48037" y="18874"/>
                  </a:lnTo>
                  <a:lnTo>
                    <a:pt x="47914" y="18824"/>
                  </a:lnTo>
                  <a:lnTo>
                    <a:pt x="47765" y="18775"/>
                  </a:lnTo>
                  <a:lnTo>
                    <a:pt x="47641" y="18676"/>
                  </a:lnTo>
                  <a:lnTo>
                    <a:pt x="47543" y="18552"/>
                  </a:lnTo>
                  <a:lnTo>
                    <a:pt x="47468" y="18404"/>
                  </a:lnTo>
                  <a:lnTo>
                    <a:pt x="47444" y="18280"/>
                  </a:lnTo>
                  <a:lnTo>
                    <a:pt x="47419" y="18131"/>
                  </a:lnTo>
                  <a:lnTo>
                    <a:pt x="47444" y="17983"/>
                  </a:lnTo>
                  <a:lnTo>
                    <a:pt x="47468" y="17835"/>
                  </a:lnTo>
                  <a:lnTo>
                    <a:pt x="47543" y="17686"/>
                  </a:lnTo>
                  <a:lnTo>
                    <a:pt x="47641" y="17587"/>
                  </a:lnTo>
                  <a:lnTo>
                    <a:pt x="47765" y="17488"/>
                  </a:lnTo>
                  <a:lnTo>
                    <a:pt x="47914" y="17414"/>
                  </a:lnTo>
                  <a:lnTo>
                    <a:pt x="48037" y="17365"/>
                  </a:lnTo>
                  <a:close/>
                  <a:moveTo>
                    <a:pt x="97262" y="17810"/>
                  </a:moveTo>
                  <a:lnTo>
                    <a:pt x="97386" y="17835"/>
                  </a:lnTo>
                  <a:lnTo>
                    <a:pt x="97484" y="17859"/>
                  </a:lnTo>
                  <a:lnTo>
                    <a:pt x="97559" y="17909"/>
                  </a:lnTo>
                  <a:lnTo>
                    <a:pt x="97658" y="17983"/>
                  </a:lnTo>
                  <a:lnTo>
                    <a:pt x="97732" y="18057"/>
                  </a:lnTo>
                  <a:lnTo>
                    <a:pt x="97781" y="18156"/>
                  </a:lnTo>
                  <a:lnTo>
                    <a:pt x="97806" y="18255"/>
                  </a:lnTo>
                  <a:lnTo>
                    <a:pt x="97806" y="18354"/>
                  </a:lnTo>
                  <a:lnTo>
                    <a:pt x="97806" y="18478"/>
                  </a:lnTo>
                  <a:lnTo>
                    <a:pt x="97781" y="18577"/>
                  </a:lnTo>
                  <a:lnTo>
                    <a:pt x="97732" y="18651"/>
                  </a:lnTo>
                  <a:lnTo>
                    <a:pt x="97658" y="18750"/>
                  </a:lnTo>
                  <a:lnTo>
                    <a:pt x="97559" y="18824"/>
                  </a:lnTo>
                  <a:lnTo>
                    <a:pt x="97484" y="18874"/>
                  </a:lnTo>
                  <a:lnTo>
                    <a:pt x="97386" y="18898"/>
                  </a:lnTo>
                  <a:lnTo>
                    <a:pt x="97163" y="18898"/>
                  </a:lnTo>
                  <a:lnTo>
                    <a:pt x="97064" y="18874"/>
                  </a:lnTo>
                  <a:lnTo>
                    <a:pt x="96965" y="18824"/>
                  </a:lnTo>
                  <a:lnTo>
                    <a:pt x="96891" y="18750"/>
                  </a:lnTo>
                  <a:lnTo>
                    <a:pt x="96817" y="18651"/>
                  </a:lnTo>
                  <a:lnTo>
                    <a:pt x="96767" y="18577"/>
                  </a:lnTo>
                  <a:lnTo>
                    <a:pt x="96742" y="18478"/>
                  </a:lnTo>
                  <a:lnTo>
                    <a:pt x="96718" y="18354"/>
                  </a:lnTo>
                  <a:lnTo>
                    <a:pt x="96742" y="18255"/>
                  </a:lnTo>
                  <a:lnTo>
                    <a:pt x="96767" y="18156"/>
                  </a:lnTo>
                  <a:lnTo>
                    <a:pt x="96817" y="18057"/>
                  </a:lnTo>
                  <a:lnTo>
                    <a:pt x="96891" y="17983"/>
                  </a:lnTo>
                  <a:lnTo>
                    <a:pt x="96965" y="17909"/>
                  </a:lnTo>
                  <a:lnTo>
                    <a:pt x="97064" y="17859"/>
                  </a:lnTo>
                  <a:lnTo>
                    <a:pt x="97163" y="17835"/>
                  </a:lnTo>
                  <a:lnTo>
                    <a:pt x="97262" y="17810"/>
                  </a:lnTo>
                  <a:close/>
                  <a:moveTo>
                    <a:pt x="101319" y="17909"/>
                  </a:moveTo>
                  <a:lnTo>
                    <a:pt x="101418" y="17958"/>
                  </a:lnTo>
                  <a:lnTo>
                    <a:pt x="101541" y="18008"/>
                  </a:lnTo>
                  <a:lnTo>
                    <a:pt x="101640" y="18107"/>
                  </a:lnTo>
                  <a:lnTo>
                    <a:pt x="101714" y="18206"/>
                  </a:lnTo>
                  <a:lnTo>
                    <a:pt x="101789" y="18305"/>
                  </a:lnTo>
                  <a:lnTo>
                    <a:pt x="101813" y="18428"/>
                  </a:lnTo>
                  <a:lnTo>
                    <a:pt x="101838" y="18552"/>
                  </a:lnTo>
                  <a:lnTo>
                    <a:pt x="101813" y="18676"/>
                  </a:lnTo>
                  <a:lnTo>
                    <a:pt x="101789" y="18799"/>
                  </a:lnTo>
                  <a:lnTo>
                    <a:pt x="101714" y="18923"/>
                  </a:lnTo>
                  <a:lnTo>
                    <a:pt x="101640" y="19022"/>
                  </a:lnTo>
                  <a:lnTo>
                    <a:pt x="101541" y="19096"/>
                  </a:lnTo>
                  <a:lnTo>
                    <a:pt x="101418" y="19170"/>
                  </a:lnTo>
                  <a:lnTo>
                    <a:pt x="101319" y="19195"/>
                  </a:lnTo>
                  <a:lnTo>
                    <a:pt x="101195" y="19220"/>
                  </a:lnTo>
                  <a:lnTo>
                    <a:pt x="101071" y="19195"/>
                  </a:lnTo>
                  <a:lnTo>
                    <a:pt x="100948" y="19170"/>
                  </a:lnTo>
                  <a:lnTo>
                    <a:pt x="100824" y="19096"/>
                  </a:lnTo>
                  <a:lnTo>
                    <a:pt x="100725" y="19022"/>
                  </a:lnTo>
                  <a:lnTo>
                    <a:pt x="100651" y="18923"/>
                  </a:lnTo>
                  <a:lnTo>
                    <a:pt x="100576" y="18799"/>
                  </a:lnTo>
                  <a:lnTo>
                    <a:pt x="100552" y="18676"/>
                  </a:lnTo>
                  <a:lnTo>
                    <a:pt x="100527" y="18552"/>
                  </a:lnTo>
                  <a:lnTo>
                    <a:pt x="100552" y="18428"/>
                  </a:lnTo>
                  <a:lnTo>
                    <a:pt x="100576" y="18305"/>
                  </a:lnTo>
                  <a:lnTo>
                    <a:pt x="100651" y="18206"/>
                  </a:lnTo>
                  <a:lnTo>
                    <a:pt x="100725" y="18107"/>
                  </a:lnTo>
                  <a:lnTo>
                    <a:pt x="100824" y="18008"/>
                  </a:lnTo>
                  <a:lnTo>
                    <a:pt x="100948" y="17958"/>
                  </a:lnTo>
                  <a:lnTo>
                    <a:pt x="101071" y="17909"/>
                  </a:lnTo>
                  <a:close/>
                  <a:moveTo>
                    <a:pt x="119574" y="17043"/>
                  </a:moveTo>
                  <a:lnTo>
                    <a:pt x="119772" y="17068"/>
                  </a:lnTo>
                  <a:lnTo>
                    <a:pt x="119994" y="17117"/>
                  </a:lnTo>
                  <a:lnTo>
                    <a:pt x="120192" y="17216"/>
                  </a:lnTo>
                  <a:lnTo>
                    <a:pt x="120365" y="17365"/>
                  </a:lnTo>
                  <a:lnTo>
                    <a:pt x="120489" y="17538"/>
                  </a:lnTo>
                  <a:lnTo>
                    <a:pt x="120613" y="17736"/>
                  </a:lnTo>
                  <a:lnTo>
                    <a:pt x="120662" y="17934"/>
                  </a:lnTo>
                  <a:lnTo>
                    <a:pt x="120687" y="18156"/>
                  </a:lnTo>
                  <a:lnTo>
                    <a:pt x="120662" y="18379"/>
                  </a:lnTo>
                  <a:lnTo>
                    <a:pt x="120613" y="18577"/>
                  </a:lnTo>
                  <a:lnTo>
                    <a:pt x="120489" y="18775"/>
                  </a:lnTo>
                  <a:lnTo>
                    <a:pt x="120365" y="18948"/>
                  </a:lnTo>
                  <a:lnTo>
                    <a:pt x="120192" y="19096"/>
                  </a:lnTo>
                  <a:lnTo>
                    <a:pt x="119994" y="19195"/>
                  </a:lnTo>
                  <a:lnTo>
                    <a:pt x="119772" y="19245"/>
                  </a:lnTo>
                  <a:lnTo>
                    <a:pt x="119574" y="19269"/>
                  </a:lnTo>
                  <a:lnTo>
                    <a:pt x="119351" y="19245"/>
                  </a:lnTo>
                  <a:lnTo>
                    <a:pt x="119153" y="19195"/>
                  </a:lnTo>
                  <a:lnTo>
                    <a:pt x="118955" y="19096"/>
                  </a:lnTo>
                  <a:lnTo>
                    <a:pt x="118782" y="18948"/>
                  </a:lnTo>
                  <a:lnTo>
                    <a:pt x="118634" y="18775"/>
                  </a:lnTo>
                  <a:lnTo>
                    <a:pt x="118535" y="18577"/>
                  </a:lnTo>
                  <a:lnTo>
                    <a:pt x="118461" y="18379"/>
                  </a:lnTo>
                  <a:lnTo>
                    <a:pt x="118461" y="18156"/>
                  </a:lnTo>
                  <a:lnTo>
                    <a:pt x="118461" y="17934"/>
                  </a:lnTo>
                  <a:lnTo>
                    <a:pt x="118535" y="17736"/>
                  </a:lnTo>
                  <a:lnTo>
                    <a:pt x="118634" y="17538"/>
                  </a:lnTo>
                  <a:lnTo>
                    <a:pt x="118782" y="17365"/>
                  </a:lnTo>
                  <a:lnTo>
                    <a:pt x="118955" y="17216"/>
                  </a:lnTo>
                  <a:lnTo>
                    <a:pt x="119153" y="17117"/>
                  </a:lnTo>
                  <a:lnTo>
                    <a:pt x="119351" y="17068"/>
                  </a:lnTo>
                  <a:lnTo>
                    <a:pt x="119574" y="17043"/>
                  </a:lnTo>
                  <a:close/>
                  <a:moveTo>
                    <a:pt x="34383" y="17290"/>
                  </a:moveTo>
                  <a:lnTo>
                    <a:pt x="34606" y="17315"/>
                  </a:lnTo>
                  <a:lnTo>
                    <a:pt x="34804" y="17365"/>
                  </a:lnTo>
                  <a:lnTo>
                    <a:pt x="35001" y="17464"/>
                  </a:lnTo>
                  <a:lnTo>
                    <a:pt x="35150" y="17612"/>
                  </a:lnTo>
                  <a:lnTo>
                    <a:pt x="35298" y="17760"/>
                  </a:lnTo>
                  <a:lnTo>
                    <a:pt x="35397" y="17958"/>
                  </a:lnTo>
                  <a:lnTo>
                    <a:pt x="35447" y="18156"/>
                  </a:lnTo>
                  <a:lnTo>
                    <a:pt x="35471" y="18379"/>
                  </a:lnTo>
                  <a:lnTo>
                    <a:pt x="35447" y="18577"/>
                  </a:lnTo>
                  <a:lnTo>
                    <a:pt x="35397" y="18775"/>
                  </a:lnTo>
                  <a:lnTo>
                    <a:pt x="35298" y="18972"/>
                  </a:lnTo>
                  <a:lnTo>
                    <a:pt x="35150" y="19146"/>
                  </a:lnTo>
                  <a:lnTo>
                    <a:pt x="35001" y="19269"/>
                  </a:lnTo>
                  <a:lnTo>
                    <a:pt x="34804" y="19368"/>
                  </a:lnTo>
                  <a:lnTo>
                    <a:pt x="34606" y="19442"/>
                  </a:lnTo>
                  <a:lnTo>
                    <a:pt x="34185" y="19442"/>
                  </a:lnTo>
                  <a:lnTo>
                    <a:pt x="33987" y="19368"/>
                  </a:lnTo>
                  <a:lnTo>
                    <a:pt x="33789" y="19269"/>
                  </a:lnTo>
                  <a:lnTo>
                    <a:pt x="33616" y="19146"/>
                  </a:lnTo>
                  <a:lnTo>
                    <a:pt x="33493" y="18972"/>
                  </a:lnTo>
                  <a:lnTo>
                    <a:pt x="33394" y="18775"/>
                  </a:lnTo>
                  <a:lnTo>
                    <a:pt x="33319" y="18577"/>
                  </a:lnTo>
                  <a:lnTo>
                    <a:pt x="33295" y="18379"/>
                  </a:lnTo>
                  <a:lnTo>
                    <a:pt x="33319" y="18156"/>
                  </a:lnTo>
                  <a:lnTo>
                    <a:pt x="33394" y="17958"/>
                  </a:lnTo>
                  <a:lnTo>
                    <a:pt x="33493" y="17760"/>
                  </a:lnTo>
                  <a:lnTo>
                    <a:pt x="33616" y="17612"/>
                  </a:lnTo>
                  <a:lnTo>
                    <a:pt x="33789" y="17464"/>
                  </a:lnTo>
                  <a:lnTo>
                    <a:pt x="33987" y="17365"/>
                  </a:lnTo>
                  <a:lnTo>
                    <a:pt x="34185" y="17315"/>
                  </a:lnTo>
                  <a:lnTo>
                    <a:pt x="34383" y="17290"/>
                  </a:lnTo>
                  <a:close/>
                  <a:moveTo>
                    <a:pt x="65105" y="18676"/>
                  </a:moveTo>
                  <a:lnTo>
                    <a:pt x="65179" y="18700"/>
                  </a:lnTo>
                  <a:lnTo>
                    <a:pt x="65278" y="18725"/>
                  </a:lnTo>
                  <a:lnTo>
                    <a:pt x="65328" y="18750"/>
                  </a:lnTo>
                  <a:lnTo>
                    <a:pt x="65402" y="18799"/>
                  </a:lnTo>
                  <a:lnTo>
                    <a:pt x="65451" y="18874"/>
                  </a:lnTo>
                  <a:lnTo>
                    <a:pt x="65501" y="18948"/>
                  </a:lnTo>
                  <a:lnTo>
                    <a:pt x="65526" y="19022"/>
                  </a:lnTo>
                  <a:lnTo>
                    <a:pt x="65526" y="19096"/>
                  </a:lnTo>
                  <a:lnTo>
                    <a:pt x="65526" y="19170"/>
                  </a:lnTo>
                  <a:lnTo>
                    <a:pt x="65501" y="19269"/>
                  </a:lnTo>
                  <a:lnTo>
                    <a:pt x="65451" y="19343"/>
                  </a:lnTo>
                  <a:lnTo>
                    <a:pt x="65402" y="19393"/>
                  </a:lnTo>
                  <a:lnTo>
                    <a:pt x="65328" y="19442"/>
                  </a:lnTo>
                  <a:lnTo>
                    <a:pt x="65278" y="19492"/>
                  </a:lnTo>
                  <a:lnTo>
                    <a:pt x="65179" y="19517"/>
                  </a:lnTo>
                  <a:lnTo>
                    <a:pt x="65031" y="19517"/>
                  </a:lnTo>
                  <a:lnTo>
                    <a:pt x="64957" y="19492"/>
                  </a:lnTo>
                  <a:lnTo>
                    <a:pt x="64882" y="19442"/>
                  </a:lnTo>
                  <a:lnTo>
                    <a:pt x="64808" y="19393"/>
                  </a:lnTo>
                  <a:lnTo>
                    <a:pt x="64759" y="19343"/>
                  </a:lnTo>
                  <a:lnTo>
                    <a:pt x="64734" y="19269"/>
                  </a:lnTo>
                  <a:lnTo>
                    <a:pt x="64709" y="19170"/>
                  </a:lnTo>
                  <a:lnTo>
                    <a:pt x="64685" y="19096"/>
                  </a:lnTo>
                  <a:lnTo>
                    <a:pt x="64709" y="19022"/>
                  </a:lnTo>
                  <a:lnTo>
                    <a:pt x="64734" y="18948"/>
                  </a:lnTo>
                  <a:lnTo>
                    <a:pt x="64759" y="18874"/>
                  </a:lnTo>
                  <a:lnTo>
                    <a:pt x="64808" y="18799"/>
                  </a:lnTo>
                  <a:lnTo>
                    <a:pt x="64882" y="18750"/>
                  </a:lnTo>
                  <a:lnTo>
                    <a:pt x="64957" y="18725"/>
                  </a:lnTo>
                  <a:lnTo>
                    <a:pt x="65031" y="18700"/>
                  </a:lnTo>
                  <a:lnTo>
                    <a:pt x="65105" y="18676"/>
                  </a:lnTo>
                  <a:close/>
                  <a:moveTo>
                    <a:pt x="123259" y="17117"/>
                  </a:moveTo>
                  <a:lnTo>
                    <a:pt x="123482" y="17142"/>
                  </a:lnTo>
                  <a:lnTo>
                    <a:pt x="123705" y="17216"/>
                  </a:lnTo>
                  <a:lnTo>
                    <a:pt x="123903" y="17315"/>
                  </a:lnTo>
                  <a:lnTo>
                    <a:pt x="124100" y="17464"/>
                  </a:lnTo>
                  <a:lnTo>
                    <a:pt x="124249" y="17661"/>
                  </a:lnTo>
                  <a:lnTo>
                    <a:pt x="124372" y="17884"/>
                  </a:lnTo>
                  <a:lnTo>
                    <a:pt x="124447" y="18107"/>
                  </a:lnTo>
                  <a:lnTo>
                    <a:pt x="124447" y="18329"/>
                  </a:lnTo>
                  <a:lnTo>
                    <a:pt x="124447" y="18552"/>
                  </a:lnTo>
                  <a:lnTo>
                    <a:pt x="124372" y="18775"/>
                  </a:lnTo>
                  <a:lnTo>
                    <a:pt x="124249" y="18997"/>
                  </a:lnTo>
                  <a:lnTo>
                    <a:pt x="124100" y="19170"/>
                  </a:lnTo>
                  <a:lnTo>
                    <a:pt x="123903" y="19343"/>
                  </a:lnTo>
                  <a:lnTo>
                    <a:pt x="123705" y="19442"/>
                  </a:lnTo>
                  <a:lnTo>
                    <a:pt x="123482" y="19517"/>
                  </a:lnTo>
                  <a:lnTo>
                    <a:pt x="123259" y="19541"/>
                  </a:lnTo>
                  <a:lnTo>
                    <a:pt x="123012" y="19517"/>
                  </a:lnTo>
                  <a:lnTo>
                    <a:pt x="122789" y="19442"/>
                  </a:lnTo>
                  <a:lnTo>
                    <a:pt x="122592" y="19343"/>
                  </a:lnTo>
                  <a:lnTo>
                    <a:pt x="122394" y="19170"/>
                  </a:lnTo>
                  <a:lnTo>
                    <a:pt x="122245" y="18997"/>
                  </a:lnTo>
                  <a:lnTo>
                    <a:pt x="122122" y="18775"/>
                  </a:lnTo>
                  <a:lnTo>
                    <a:pt x="122072" y="18552"/>
                  </a:lnTo>
                  <a:lnTo>
                    <a:pt x="122047" y="18329"/>
                  </a:lnTo>
                  <a:lnTo>
                    <a:pt x="122072" y="18107"/>
                  </a:lnTo>
                  <a:lnTo>
                    <a:pt x="122122" y="17884"/>
                  </a:lnTo>
                  <a:lnTo>
                    <a:pt x="122245" y="17661"/>
                  </a:lnTo>
                  <a:lnTo>
                    <a:pt x="122394" y="17464"/>
                  </a:lnTo>
                  <a:lnTo>
                    <a:pt x="122592" y="17315"/>
                  </a:lnTo>
                  <a:lnTo>
                    <a:pt x="122789" y="17216"/>
                  </a:lnTo>
                  <a:lnTo>
                    <a:pt x="123012" y="17142"/>
                  </a:lnTo>
                  <a:lnTo>
                    <a:pt x="123259" y="17117"/>
                  </a:lnTo>
                  <a:close/>
                  <a:moveTo>
                    <a:pt x="61889" y="18775"/>
                  </a:moveTo>
                  <a:lnTo>
                    <a:pt x="61964" y="18799"/>
                  </a:lnTo>
                  <a:lnTo>
                    <a:pt x="62063" y="18824"/>
                  </a:lnTo>
                  <a:lnTo>
                    <a:pt x="62137" y="18849"/>
                  </a:lnTo>
                  <a:lnTo>
                    <a:pt x="62211" y="18923"/>
                  </a:lnTo>
                  <a:lnTo>
                    <a:pt x="62285" y="18997"/>
                  </a:lnTo>
                  <a:lnTo>
                    <a:pt x="62310" y="19071"/>
                  </a:lnTo>
                  <a:lnTo>
                    <a:pt x="62359" y="19170"/>
                  </a:lnTo>
                  <a:lnTo>
                    <a:pt x="62359" y="19245"/>
                  </a:lnTo>
                  <a:lnTo>
                    <a:pt x="62359" y="19343"/>
                  </a:lnTo>
                  <a:lnTo>
                    <a:pt x="62310" y="19418"/>
                  </a:lnTo>
                  <a:lnTo>
                    <a:pt x="62285" y="19517"/>
                  </a:lnTo>
                  <a:lnTo>
                    <a:pt x="62211" y="19591"/>
                  </a:lnTo>
                  <a:lnTo>
                    <a:pt x="62137" y="19640"/>
                  </a:lnTo>
                  <a:lnTo>
                    <a:pt x="62063" y="19690"/>
                  </a:lnTo>
                  <a:lnTo>
                    <a:pt x="61964" y="19715"/>
                  </a:lnTo>
                  <a:lnTo>
                    <a:pt x="61790" y="19715"/>
                  </a:lnTo>
                  <a:lnTo>
                    <a:pt x="61716" y="19690"/>
                  </a:lnTo>
                  <a:lnTo>
                    <a:pt x="61617" y="19640"/>
                  </a:lnTo>
                  <a:lnTo>
                    <a:pt x="61543" y="19591"/>
                  </a:lnTo>
                  <a:lnTo>
                    <a:pt x="61494" y="19517"/>
                  </a:lnTo>
                  <a:lnTo>
                    <a:pt x="61444" y="19418"/>
                  </a:lnTo>
                  <a:lnTo>
                    <a:pt x="61419" y="19343"/>
                  </a:lnTo>
                  <a:lnTo>
                    <a:pt x="61419" y="19245"/>
                  </a:lnTo>
                  <a:lnTo>
                    <a:pt x="61419" y="19170"/>
                  </a:lnTo>
                  <a:lnTo>
                    <a:pt x="61444" y="19071"/>
                  </a:lnTo>
                  <a:lnTo>
                    <a:pt x="61494" y="18997"/>
                  </a:lnTo>
                  <a:lnTo>
                    <a:pt x="61543" y="18923"/>
                  </a:lnTo>
                  <a:lnTo>
                    <a:pt x="61617" y="18849"/>
                  </a:lnTo>
                  <a:lnTo>
                    <a:pt x="61716" y="18824"/>
                  </a:lnTo>
                  <a:lnTo>
                    <a:pt x="61790" y="18799"/>
                  </a:lnTo>
                  <a:lnTo>
                    <a:pt x="61889" y="18775"/>
                  </a:lnTo>
                  <a:close/>
                  <a:moveTo>
                    <a:pt x="76657" y="19442"/>
                  </a:moveTo>
                  <a:lnTo>
                    <a:pt x="76706" y="19467"/>
                  </a:lnTo>
                  <a:lnTo>
                    <a:pt x="76756" y="19492"/>
                  </a:lnTo>
                  <a:lnTo>
                    <a:pt x="76805" y="19541"/>
                  </a:lnTo>
                  <a:lnTo>
                    <a:pt x="76805" y="19591"/>
                  </a:lnTo>
                  <a:lnTo>
                    <a:pt x="76805" y="19665"/>
                  </a:lnTo>
                  <a:lnTo>
                    <a:pt x="76756" y="19715"/>
                  </a:lnTo>
                  <a:lnTo>
                    <a:pt x="76706" y="19739"/>
                  </a:lnTo>
                  <a:lnTo>
                    <a:pt x="76657" y="19764"/>
                  </a:lnTo>
                  <a:lnTo>
                    <a:pt x="76607" y="19739"/>
                  </a:lnTo>
                  <a:lnTo>
                    <a:pt x="76558" y="19715"/>
                  </a:lnTo>
                  <a:lnTo>
                    <a:pt x="76508" y="19665"/>
                  </a:lnTo>
                  <a:lnTo>
                    <a:pt x="76508" y="19591"/>
                  </a:lnTo>
                  <a:lnTo>
                    <a:pt x="76508" y="19541"/>
                  </a:lnTo>
                  <a:lnTo>
                    <a:pt x="76558" y="19492"/>
                  </a:lnTo>
                  <a:lnTo>
                    <a:pt x="76607" y="19467"/>
                  </a:lnTo>
                  <a:lnTo>
                    <a:pt x="76657" y="19442"/>
                  </a:lnTo>
                  <a:close/>
                  <a:moveTo>
                    <a:pt x="68321" y="19195"/>
                  </a:moveTo>
                  <a:lnTo>
                    <a:pt x="68444" y="19220"/>
                  </a:lnTo>
                  <a:lnTo>
                    <a:pt x="68568" y="19294"/>
                  </a:lnTo>
                  <a:lnTo>
                    <a:pt x="68642" y="19418"/>
                  </a:lnTo>
                  <a:lnTo>
                    <a:pt x="68667" y="19541"/>
                  </a:lnTo>
                  <a:lnTo>
                    <a:pt x="68642" y="19690"/>
                  </a:lnTo>
                  <a:lnTo>
                    <a:pt x="68568" y="19789"/>
                  </a:lnTo>
                  <a:lnTo>
                    <a:pt x="68444" y="19863"/>
                  </a:lnTo>
                  <a:lnTo>
                    <a:pt x="68321" y="19888"/>
                  </a:lnTo>
                  <a:lnTo>
                    <a:pt x="68172" y="19863"/>
                  </a:lnTo>
                  <a:lnTo>
                    <a:pt x="68073" y="19789"/>
                  </a:lnTo>
                  <a:lnTo>
                    <a:pt x="67999" y="19690"/>
                  </a:lnTo>
                  <a:lnTo>
                    <a:pt x="67974" y="19541"/>
                  </a:lnTo>
                  <a:lnTo>
                    <a:pt x="67999" y="19418"/>
                  </a:lnTo>
                  <a:lnTo>
                    <a:pt x="68073" y="19294"/>
                  </a:lnTo>
                  <a:lnTo>
                    <a:pt x="68172" y="19220"/>
                  </a:lnTo>
                  <a:lnTo>
                    <a:pt x="68321" y="19195"/>
                  </a:lnTo>
                  <a:close/>
                  <a:moveTo>
                    <a:pt x="105326" y="18404"/>
                  </a:moveTo>
                  <a:lnTo>
                    <a:pt x="105449" y="18453"/>
                  </a:lnTo>
                  <a:lnTo>
                    <a:pt x="105598" y="18527"/>
                  </a:lnTo>
                  <a:lnTo>
                    <a:pt x="105722" y="18626"/>
                  </a:lnTo>
                  <a:lnTo>
                    <a:pt x="105821" y="18750"/>
                  </a:lnTo>
                  <a:lnTo>
                    <a:pt x="105870" y="18874"/>
                  </a:lnTo>
                  <a:lnTo>
                    <a:pt x="105919" y="19022"/>
                  </a:lnTo>
                  <a:lnTo>
                    <a:pt x="105944" y="19170"/>
                  </a:lnTo>
                  <a:lnTo>
                    <a:pt x="105919" y="19319"/>
                  </a:lnTo>
                  <a:lnTo>
                    <a:pt x="105870" y="19442"/>
                  </a:lnTo>
                  <a:lnTo>
                    <a:pt x="105821" y="19591"/>
                  </a:lnTo>
                  <a:lnTo>
                    <a:pt x="105722" y="19690"/>
                  </a:lnTo>
                  <a:lnTo>
                    <a:pt x="105598" y="19789"/>
                  </a:lnTo>
                  <a:lnTo>
                    <a:pt x="105449" y="19863"/>
                  </a:lnTo>
                  <a:lnTo>
                    <a:pt x="105326" y="19912"/>
                  </a:lnTo>
                  <a:lnTo>
                    <a:pt x="105177" y="19937"/>
                  </a:lnTo>
                  <a:lnTo>
                    <a:pt x="105029" y="19912"/>
                  </a:lnTo>
                  <a:lnTo>
                    <a:pt x="104881" y="19863"/>
                  </a:lnTo>
                  <a:lnTo>
                    <a:pt x="104757" y="19789"/>
                  </a:lnTo>
                  <a:lnTo>
                    <a:pt x="104633" y="19690"/>
                  </a:lnTo>
                  <a:lnTo>
                    <a:pt x="104534" y="19591"/>
                  </a:lnTo>
                  <a:lnTo>
                    <a:pt x="104460" y="19442"/>
                  </a:lnTo>
                  <a:lnTo>
                    <a:pt x="104411" y="19319"/>
                  </a:lnTo>
                  <a:lnTo>
                    <a:pt x="104411" y="19170"/>
                  </a:lnTo>
                  <a:lnTo>
                    <a:pt x="104411" y="19022"/>
                  </a:lnTo>
                  <a:lnTo>
                    <a:pt x="104460" y="18874"/>
                  </a:lnTo>
                  <a:lnTo>
                    <a:pt x="104534" y="18750"/>
                  </a:lnTo>
                  <a:lnTo>
                    <a:pt x="104633" y="18626"/>
                  </a:lnTo>
                  <a:lnTo>
                    <a:pt x="104757" y="18527"/>
                  </a:lnTo>
                  <a:lnTo>
                    <a:pt x="104881" y="18453"/>
                  </a:lnTo>
                  <a:lnTo>
                    <a:pt x="105029" y="18404"/>
                  </a:lnTo>
                  <a:close/>
                  <a:moveTo>
                    <a:pt x="81876" y="19665"/>
                  </a:moveTo>
                  <a:lnTo>
                    <a:pt x="81926" y="19690"/>
                  </a:lnTo>
                  <a:lnTo>
                    <a:pt x="82000" y="19715"/>
                  </a:lnTo>
                  <a:lnTo>
                    <a:pt x="82025" y="19764"/>
                  </a:lnTo>
                  <a:lnTo>
                    <a:pt x="82025" y="19838"/>
                  </a:lnTo>
                  <a:lnTo>
                    <a:pt x="82025" y="19888"/>
                  </a:lnTo>
                  <a:lnTo>
                    <a:pt x="82000" y="19937"/>
                  </a:lnTo>
                  <a:lnTo>
                    <a:pt x="81926" y="19962"/>
                  </a:lnTo>
                  <a:lnTo>
                    <a:pt x="81876" y="19987"/>
                  </a:lnTo>
                  <a:lnTo>
                    <a:pt x="81827" y="19962"/>
                  </a:lnTo>
                  <a:lnTo>
                    <a:pt x="81777" y="19937"/>
                  </a:lnTo>
                  <a:lnTo>
                    <a:pt x="81728" y="19888"/>
                  </a:lnTo>
                  <a:lnTo>
                    <a:pt x="81728" y="19838"/>
                  </a:lnTo>
                  <a:lnTo>
                    <a:pt x="81728" y="19764"/>
                  </a:lnTo>
                  <a:lnTo>
                    <a:pt x="81777" y="19715"/>
                  </a:lnTo>
                  <a:lnTo>
                    <a:pt x="81827" y="19690"/>
                  </a:lnTo>
                  <a:lnTo>
                    <a:pt x="81876" y="19665"/>
                  </a:lnTo>
                  <a:close/>
                  <a:moveTo>
                    <a:pt x="18676" y="17142"/>
                  </a:moveTo>
                  <a:lnTo>
                    <a:pt x="18948" y="17167"/>
                  </a:lnTo>
                  <a:lnTo>
                    <a:pt x="19220" y="17266"/>
                  </a:lnTo>
                  <a:lnTo>
                    <a:pt x="19492" y="17389"/>
                  </a:lnTo>
                  <a:lnTo>
                    <a:pt x="19591" y="17464"/>
                  </a:lnTo>
                  <a:lnTo>
                    <a:pt x="19715" y="17587"/>
                  </a:lnTo>
                  <a:lnTo>
                    <a:pt x="19814" y="17686"/>
                  </a:lnTo>
                  <a:lnTo>
                    <a:pt x="19888" y="17810"/>
                  </a:lnTo>
                  <a:lnTo>
                    <a:pt x="20036" y="18057"/>
                  </a:lnTo>
                  <a:lnTo>
                    <a:pt x="20110" y="18329"/>
                  </a:lnTo>
                  <a:lnTo>
                    <a:pt x="20135" y="18601"/>
                  </a:lnTo>
                  <a:lnTo>
                    <a:pt x="20110" y="18898"/>
                  </a:lnTo>
                  <a:lnTo>
                    <a:pt x="20036" y="19170"/>
                  </a:lnTo>
                  <a:lnTo>
                    <a:pt x="19888" y="19418"/>
                  </a:lnTo>
                  <a:lnTo>
                    <a:pt x="19814" y="19541"/>
                  </a:lnTo>
                  <a:lnTo>
                    <a:pt x="19715" y="19640"/>
                  </a:lnTo>
                  <a:lnTo>
                    <a:pt x="19591" y="19739"/>
                  </a:lnTo>
                  <a:lnTo>
                    <a:pt x="19492" y="19838"/>
                  </a:lnTo>
                  <a:lnTo>
                    <a:pt x="19220" y="19962"/>
                  </a:lnTo>
                  <a:lnTo>
                    <a:pt x="18948" y="20036"/>
                  </a:lnTo>
                  <a:lnTo>
                    <a:pt x="18676" y="20061"/>
                  </a:lnTo>
                  <a:lnTo>
                    <a:pt x="18404" y="20036"/>
                  </a:lnTo>
                  <a:lnTo>
                    <a:pt x="18131" y="19962"/>
                  </a:lnTo>
                  <a:lnTo>
                    <a:pt x="17884" y="19838"/>
                  </a:lnTo>
                  <a:lnTo>
                    <a:pt x="17760" y="19739"/>
                  </a:lnTo>
                  <a:lnTo>
                    <a:pt x="17637" y="19640"/>
                  </a:lnTo>
                  <a:lnTo>
                    <a:pt x="17538" y="19541"/>
                  </a:lnTo>
                  <a:lnTo>
                    <a:pt x="17464" y="19418"/>
                  </a:lnTo>
                  <a:lnTo>
                    <a:pt x="17315" y="19170"/>
                  </a:lnTo>
                  <a:lnTo>
                    <a:pt x="17241" y="18898"/>
                  </a:lnTo>
                  <a:lnTo>
                    <a:pt x="17216" y="18601"/>
                  </a:lnTo>
                  <a:lnTo>
                    <a:pt x="17241" y="18329"/>
                  </a:lnTo>
                  <a:lnTo>
                    <a:pt x="17315" y="18057"/>
                  </a:lnTo>
                  <a:lnTo>
                    <a:pt x="17464" y="17810"/>
                  </a:lnTo>
                  <a:lnTo>
                    <a:pt x="17538" y="17686"/>
                  </a:lnTo>
                  <a:lnTo>
                    <a:pt x="17637" y="17587"/>
                  </a:lnTo>
                  <a:lnTo>
                    <a:pt x="17760" y="17464"/>
                  </a:lnTo>
                  <a:lnTo>
                    <a:pt x="17884" y="17389"/>
                  </a:lnTo>
                  <a:lnTo>
                    <a:pt x="18131" y="17266"/>
                  </a:lnTo>
                  <a:lnTo>
                    <a:pt x="18404" y="17167"/>
                  </a:lnTo>
                  <a:lnTo>
                    <a:pt x="18676" y="17142"/>
                  </a:lnTo>
                  <a:close/>
                  <a:moveTo>
                    <a:pt x="42422" y="18453"/>
                  </a:moveTo>
                  <a:lnTo>
                    <a:pt x="42571" y="18502"/>
                  </a:lnTo>
                  <a:lnTo>
                    <a:pt x="42719" y="18577"/>
                  </a:lnTo>
                  <a:lnTo>
                    <a:pt x="42867" y="18700"/>
                  </a:lnTo>
                  <a:lnTo>
                    <a:pt x="42966" y="18849"/>
                  </a:lnTo>
                  <a:lnTo>
                    <a:pt x="43065" y="18997"/>
                  </a:lnTo>
                  <a:lnTo>
                    <a:pt x="43115" y="19146"/>
                  </a:lnTo>
                  <a:lnTo>
                    <a:pt x="43115" y="19319"/>
                  </a:lnTo>
                  <a:lnTo>
                    <a:pt x="43115" y="19492"/>
                  </a:lnTo>
                  <a:lnTo>
                    <a:pt x="43065" y="19640"/>
                  </a:lnTo>
                  <a:lnTo>
                    <a:pt x="42966" y="19789"/>
                  </a:lnTo>
                  <a:lnTo>
                    <a:pt x="42867" y="19937"/>
                  </a:lnTo>
                  <a:lnTo>
                    <a:pt x="42719" y="20036"/>
                  </a:lnTo>
                  <a:lnTo>
                    <a:pt x="42571" y="20135"/>
                  </a:lnTo>
                  <a:lnTo>
                    <a:pt x="42422" y="20185"/>
                  </a:lnTo>
                  <a:lnTo>
                    <a:pt x="42076" y="20185"/>
                  </a:lnTo>
                  <a:lnTo>
                    <a:pt x="41927" y="20135"/>
                  </a:lnTo>
                  <a:lnTo>
                    <a:pt x="41779" y="20036"/>
                  </a:lnTo>
                  <a:lnTo>
                    <a:pt x="41631" y="19937"/>
                  </a:lnTo>
                  <a:lnTo>
                    <a:pt x="41507" y="19789"/>
                  </a:lnTo>
                  <a:lnTo>
                    <a:pt x="41433" y="19640"/>
                  </a:lnTo>
                  <a:lnTo>
                    <a:pt x="41383" y="19492"/>
                  </a:lnTo>
                  <a:lnTo>
                    <a:pt x="41383" y="19319"/>
                  </a:lnTo>
                  <a:lnTo>
                    <a:pt x="41383" y="19146"/>
                  </a:lnTo>
                  <a:lnTo>
                    <a:pt x="41433" y="18997"/>
                  </a:lnTo>
                  <a:lnTo>
                    <a:pt x="41507" y="18849"/>
                  </a:lnTo>
                  <a:lnTo>
                    <a:pt x="41631" y="18700"/>
                  </a:lnTo>
                  <a:lnTo>
                    <a:pt x="41779" y="18577"/>
                  </a:lnTo>
                  <a:lnTo>
                    <a:pt x="41927" y="18502"/>
                  </a:lnTo>
                  <a:lnTo>
                    <a:pt x="42076" y="18453"/>
                  </a:lnTo>
                  <a:close/>
                  <a:moveTo>
                    <a:pt x="52069" y="18948"/>
                  </a:moveTo>
                  <a:lnTo>
                    <a:pt x="52193" y="18997"/>
                  </a:lnTo>
                  <a:lnTo>
                    <a:pt x="52317" y="19047"/>
                  </a:lnTo>
                  <a:lnTo>
                    <a:pt x="52416" y="19121"/>
                  </a:lnTo>
                  <a:lnTo>
                    <a:pt x="52490" y="19245"/>
                  </a:lnTo>
                  <a:lnTo>
                    <a:pt x="52564" y="19343"/>
                  </a:lnTo>
                  <a:lnTo>
                    <a:pt x="52589" y="19467"/>
                  </a:lnTo>
                  <a:lnTo>
                    <a:pt x="52613" y="19591"/>
                  </a:lnTo>
                  <a:lnTo>
                    <a:pt x="52589" y="19715"/>
                  </a:lnTo>
                  <a:lnTo>
                    <a:pt x="52564" y="19838"/>
                  </a:lnTo>
                  <a:lnTo>
                    <a:pt x="52490" y="19962"/>
                  </a:lnTo>
                  <a:lnTo>
                    <a:pt x="52416" y="20061"/>
                  </a:lnTo>
                  <a:lnTo>
                    <a:pt x="52317" y="20135"/>
                  </a:lnTo>
                  <a:lnTo>
                    <a:pt x="52193" y="20209"/>
                  </a:lnTo>
                  <a:lnTo>
                    <a:pt x="52069" y="20234"/>
                  </a:lnTo>
                  <a:lnTo>
                    <a:pt x="51946" y="20259"/>
                  </a:lnTo>
                  <a:lnTo>
                    <a:pt x="51822" y="20234"/>
                  </a:lnTo>
                  <a:lnTo>
                    <a:pt x="51698" y="20209"/>
                  </a:lnTo>
                  <a:lnTo>
                    <a:pt x="51599" y="20135"/>
                  </a:lnTo>
                  <a:lnTo>
                    <a:pt x="51500" y="20061"/>
                  </a:lnTo>
                  <a:lnTo>
                    <a:pt x="51401" y="19962"/>
                  </a:lnTo>
                  <a:lnTo>
                    <a:pt x="51352" y="19838"/>
                  </a:lnTo>
                  <a:lnTo>
                    <a:pt x="51302" y="19715"/>
                  </a:lnTo>
                  <a:lnTo>
                    <a:pt x="51302" y="19591"/>
                  </a:lnTo>
                  <a:lnTo>
                    <a:pt x="51302" y="19467"/>
                  </a:lnTo>
                  <a:lnTo>
                    <a:pt x="51352" y="19343"/>
                  </a:lnTo>
                  <a:lnTo>
                    <a:pt x="51401" y="19245"/>
                  </a:lnTo>
                  <a:lnTo>
                    <a:pt x="51500" y="19121"/>
                  </a:lnTo>
                  <a:lnTo>
                    <a:pt x="51599" y="19047"/>
                  </a:lnTo>
                  <a:lnTo>
                    <a:pt x="51698" y="18997"/>
                  </a:lnTo>
                  <a:lnTo>
                    <a:pt x="51822" y="18948"/>
                  </a:lnTo>
                  <a:close/>
                  <a:moveTo>
                    <a:pt x="14866" y="17241"/>
                  </a:moveTo>
                  <a:lnTo>
                    <a:pt x="15163" y="17266"/>
                  </a:lnTo>
                  <a:lnTo>
                    <a:pt x="15435" y="17365"/>
                  </a:lnTo>
                  <a:lnTo>
                    <a:pt x="15584" y="17414"/>
                  </a:lnTo>
                  <a:lnTo>
                    <a:pt x="15707" y="17513"/>
                  </a:lnTo>
                  <a:lnTo>
                    <a:pt x="15831" y="17587"/>
                  </a:lnTo>
                  <a:lnTo>
                    <a:pt x="15955" y="17711"/>
                  </a:lnTo>
                  <a:lnTo>
                    <a:pt x="16078" y="17810"/>
                  </a:lnTo>
                  <a:lnTo>
                    <a:pt x="16153" y="17958"/>
                  </a:lnTo>
                  <a:lnTo>
                    <a:pt x="16227" y="18082"/>
                  </a:lnTo>
                  <a:lnTo>
                    <a:pt x="16301" y="18206"/>
                  </a:lnTo>
                  <a:lnTo>
                    <a:pt x="16400" y="18502"/>
                  </a:lnTo>
                  <a:lnTo>
                    <a:pt x="16425" y="18799"/>
                  </a:lnTo>
                  <a:lnTo>
                    <a:pt x="16400" y="19096"/>
                  </a:lnTo>
                  <a:lnTo>
                    <a:pt x="16301" y="19393"/>
                  </a:lnTo>
                  <a:lnTo>
                    <a:pt x="16227" y="19517"/>
                  </a:lnTo>
                  <a:lnTo>
                    <a:pt x="16153" y="19665"/>
                  </a:lnTo>
                  <a:lnTo>
                    <a:pt x="16078" y="19789"/>
                  </a:lnTo>
                  <a:lnTo>
                    <a:pt x="15955" y="19912"/>
                  </a:lnTo>
                  <a:lnTo>
                    <a:pt x="15831" y="20011"/>
                  </a:lnTo>
                  <a:lnTo>
                    <a:pt x="15707" y="20110"/>
                  </a:lnTo>
                  <a:lnTo>
                    <a:pt x="15584" y="20185"/>
                  </a:lnTo>
                  <a:lnTo>
                    <a:pt x="15435" y="20234"/>
                  </a:lnTo>
                  <a:lnTo>
                    <a:pt x="15163" y="20333"/>
                  </a:lnTo>
                  <a:lnTo>
                    <a:pt x="14866" y="20358"/>
                  </a:lnTo>
                  <a:lnTo>
                    <a:pt x="14569" y="20333"/>
                  </a:lnTo>
                  <a:lnTo>
                    <a:pt x="14273" y="20234"/>
                  </a:lnTo>
                  <a:lnTo>
                    <a:pt x="14149" y="20185"/>
                  </a:lnTo>
                  <a:lnTo>
                    <a:pt x="14001" y="20110"/>
                  </a:lnTo>
                  <a:lnTo>
                    <a:pt x="13877" y="20011"/>
                  </a:lnTo>
                  <a:lnTo>
                    <a:pt x="13753" y="19912"/>
                  </a:lnTo>
                  <a:lnTo>
                    <a:pt x="13654" y="19789"/>
                  </a:lnTo>
                  <a:lnTo>
                    <a:pt x="13555" y="19665"/>
                  </a:lnTo>
                  <a:lnTo>
                    <a:pt x="13481" y="19517"/>
                  </a:lnTo>
                  <a:lnTo>
                    <a:pt x="13432" y="19393"/>
                  </a:lnTo>
                  <a:lnTo>
                    <a:pt x="13333" y="19096"/>
                  </a:lnTo>
                  <a:lnTo>
                    <a:pt x="13308" y="18799"/>
                  </a:lnTo>
                  <a:lnTo>
                    <a:pt x="13333" y="18502"/>
                  </a:lnTo>
                  <a:lnTo>
                    <a:pt x="13432" y="18206"/>
                  </a:lnTo>
                  <a:lnTo>
                    <a:pt x="13481" y="18082"/>
                  </a:lnTo>
                  <a:lnTo>
                    <a:pt x="13555" y="17958"/>
                  </a:lnTo>
                  <a:lnTo>
                    <a:pt x="13654" y="17810"/>
                  </a:lnTo>
                  <a:lnTo>
                    <a:pt x="13753" y="17711"/>
                  </a:lnTo>
                  <a:lnTo>
                    <a:pt x="13877" y="17587"/>
                  </a:lnTo>
                  <a:lnTo>
                    <a:pt x="14001" y="17513"/>
                  </a:lnTo>
                  <a:lnTo>
                    <a:pt x="14149" y="17414"/>
                  </a:lnTo>
                  <a:lnTo>
                    <a:pt x="14273" y="17365"/>
                  </a:lnTo>
                  <a:lnTo>
                    <a:pt x="14569" y="17266"/>
                  </a:lnTo>
                  <a:lnTo>
                    <a:pt x="14866" y="17241"/>
                  </a:lnTo>
                  <a:close/>
                  <a:moveTo>
                    <a:pt x="38044" y="18453"/>
                  </a:moveTo>
                  <a:lnTo>
                    <a:pt x="38242" y="18527"/>
                  </a:lnTo>
                  <a:lnTo>
                    <a:pt x="38415" y="18601"/>
                  </a:lnTo>
                  <a:lnTo>
                    <a:pt x="38563" y="18725"/>
                  </a:lnTo>
                  <a:lnTo>
                    <a:pt x="38687" y="18898"/>
                  </a:lnTo>
                  <a:lnTo>
                    <a:pt x="38786" y="19071"/>
                  </a:lnTo>
                  <a:lnTo>
                    <a:pt x="38835" y="19245"/>
                  </a:lnTo>
                  <a:lnTo>
                    <a:pt x="38835" y="19418"/>
                  </a:lnTo>
                  <a:lnTo>
                    <a:pt x="38835" y="19616"/>
                  </a:lnTo>
                  <a:lnTo>
                    <a:pt x="38786" y="19789"/>
                  </a:lnTo>
                  <a:lnTo>
                    <a:pt x="38687" y="19962"/>
                  </a:lnTo>
                  <a:lnTo>
                    <a:pt x="38563" y="20135"/>
                  </a:lnTo>
                  <a:lnTo>
                    <a:pt x="38415" y="20259"/>
                  </a:lnTo>
                  <a:lnTo>
                    <a:pt x="38242" y="20333"/>
                  </a:lnTo>
                  <a:lnTo>
                    <a:pt x="38044" y="20407"/>
                  </a:lnTo>
                  <a:lnTo>
                    <a:pt x="37673" y="20407"/>
                  </a:lnTo>
                  <a:lnTo>
                    <a:pt x="37500" y="20333"/>
                  </a:lnTo>
                  <a:lnTo>
                    <a:pt x="37327" y="20259"/>
                  </a:lnTo>
                  <a:lnTo>
                    <a:pt x="37178" y="20135"/>
                  </a:lnTo>
                  <a:lnTo>
                    <a:pt x="37030" y="19962"/>
                  </a:lnTo>
                  <a:lnTo>
                    <a:pt x="36956" y="19789"/>
                  </a:lnTo>
                  <a:lnTo>
                    <a:pt x="36906" y="19616"/>
                  </a:lnTo>
                  <a:lnTo>
                    <a:pt x="36881" y="19442"/>
                  </a:lnTo>
                  <a:lnTo>
                    <a:pt x="36906" y="19245"/>
                  </a:lnTo>
                  <a:lnTo>
                    <a:pt x="36956" y="19071"/>
                  </a:lnTo>
                  <a:lnTo>
                    <a:pt x="37030" y="18898"/>
                  </a:lnTo>
                  <a:lnTo>
                    <a:pt x="37178" y="18725"/>
                  </a:lnTo>
                  <a:lnTo>
                    <a:pt x="37327" y="18601"/>
                  </a:lnTo>
                  <a:lnTo>
                    <a:pt x="37500" y="18527"/>
                  </a:lnTo>
                  <a:lnTo>
                    <a:pt x="37673" y="18453"/>
                  </a:lnTo>
                  <a:close/>
                  <a:moveTo>
                    <a:pt x="86329" y="19863"/>
                  </a:moveTo>
                  <a:lnTo>
                    <a:pt x="86428" y="19888"/>
                  </a:lnTo>
                  <a:lnTo>
                    <a:pt x="86526" y="19937"/>
                  </a:lnTo>
                  <a:lnTo>
                    <a:pt x="86601" y="20036"/>
                  </a:lnTo>
                  <a:lnTo>
                    <a:pt x="86625" y="20160"/>
                  </a:lnTo>
                  <a:lnTo>
                    <a:pt x="86601" y="20259"/>
                  </a:lnTo>
                  <a:lnTo>
                    <a:pt x="86526" y="20358"/>
                  </a:lnTo>
                  <a:lnTo>
                    <a:pt x="86428" y="20407"/>
                  </a:lnTo>
                  <a:lnTo>
                    <a:pt x="86329" y="20432"/>
                  </a:lnTo>
                  <a:lnTo>
                    <a:pt x="86230" y="20407"/>
                  </a:lnTo>
                  <a:lnTo>
                    <a:pt x="86131" y="20358"/>
                  </a:lnTo>
                  <a:lnTo>
                    <a:pt x="86056" y="20259"/>
                  </a:lnTo>
                  <a:lnTo>
                    <a:pt x="86032" y="20160"/>
                  </a:lnTo>
                  <a:lnTo>
                    <a:pt x="86056" y="20036"/>
                  </a:lnTo>
                  <a:lnTo>
                    <a:pt x="86131" y="19937"/>
                  </a:lnTo>
                  <a:lnTo>
                    <a:pt x="86230" y="19888"/>
                  </a:lnTo>
                  <a:lnTo>
                    <a:pt x="86329" y="19863"/>
                  </a:lnTo>
                  <a:close/>
                  <a:moveTo>
                    <a:pt x="58847" y="19492"/>
                  </a:moveTo>
                  <a:lnTo>
                    <a:pt x="58921" y="19517"/>
                  </a:lnTo>
                  <a:lnTo>
                    <a:pt x="59020" y="19566"/>
                  </a:lnTo>
                  <a:lnTo>
                    <a:pt x="59094" y="19640"/>
                  </a:lnTo>
                  <a:lnTo>
                    <a:pt x="59168" y="19715"/>
                  </a:lnTo>
                  <a:lnTo>
                    <a:pt x="59218" y="19789"/>
                  </a:lnTo>
                  <a:lnTo>
                    <a:pt x="59243" y="19888"/>
                  </a:lnTo>
                  <a:lnTo>
                    <a:pt x="59243" y="19987"/>
                  </a:lnTo>
                  <a:lnTo>
                    <a:pt x="59243" y="20086"/>
                  </a:lnTo>
                  <a:lnTo>
                    <a:pt x="59218" y="20185"/>
                  </a:lnTo>
                  <a:lnTo>
                    <a:pt x="59168" y="20259"/>
                  </a:lnTo>
                  <a:lnTo>
                    <a:pt x="59094" y="20358"/>
                  </a:lnTo>
                  <a:lnTo>
                    <a:pt x="59020" y="20407"/>
                  </a:lnTo>
                  <a:lnTo>
                    <a:pt x="58921" y="20457"/>
                  </a:lnTo>
                  <a:lnTo>
                    <a:pt x="58847" y="20481"/>
                  </a:lnTo>
                  <a:lnTo>
                    <a:pt x="58748" y="20506"/>
                  </a:lnTo>
                  <a:lnTo>
                    <a:pt x="58649" y="20481"/>
                  </a:lnTo>
                  <a:lnTo>
                    <a:pt x="58550" y="20457"/>
                  </a:lnTo>
                  <a:lnTo>
                    <a:pt x="58451" y="20407"/>
                  </a:lnTo>
                  <a:lnTo>
                    <a:pt x="58377" y="20358"/>
                  </a:lnTo>
                  <a:lnTo>
                    <a:pt x="58303" y="20259"/>
                  </a:lnTo>
                  <a:lnTo>
                    <a:pt x="58253" y="20185"/>
                  </a:lnTo>
                  <a:lnTo>
                    <a:pt x="58228" y="20086"/>
                  </a:lnTo>
                  <a:lnTo>
                    <a:pt x="58228" y="19987"/>
                  </a:lnTo>
                  <a:lnTo>
                    <a:pt x="58228" y="19888"/>
                  </a:lnTo>
                  <a:lnTo>
                    <a:pt x="58253" y="19789"/>
                  </a:lnTo>
                  <a:lnTo>
                    <a:pt x="58303" y="19715"/>
                  </a:lnTo>
                  <a:lnTo>
                    <a:pt x="58377" y="19640"/>
                  </a:lnTo>
                  <a:lnTo>
                    <a:pt x="58451" y="19566"/>
                  </a:lnTo>
                  <a:lnTo>
                    <a:pt x="58550" y="19517"/>
                  </a:lnTo>
                  <a:lnTo>
                    <a:pt x="58649" y="19492"/>
                  </a:lnTo>
                  <a:close/>
                  <a:moveTo>
                    <a:pt x="109259" y="18948"/>
                  </a:moveTo>
                  <a:lnTo>
                    <a:pt x="109407" y="18997"/>
                  </a:lnTo>
                  <a:lnTo>
                    <a:pt x="109580" y="19071"/>
                  </a:lnTo>
                  <a:lnTo>
                    <a:pt x="109704" y="19195"/>
                  </a:lnTo>
                  <a:lnTo>
                    <a:pt x="109828" y="19319"/>
                  </a:lnTo>
                  <a:lnTo>
                    <a:pt x="109902" y="19492"/>
                  </a:lnTo>
                  <a:lnTo>
                    <a:pt x="109951" y="19640"/>
                  </a:lnTo>
                  <a:lnTo>
                    <a:pt x="109951" y="19813"/>
                  </a:lnTo>
                  <a:lnTo>
                    <a:pt x="109951" y="19962"/>
                  </a:lnTo>
                  <a:lnTo>
                    <a:pt x="109902" y="20135"/>
                  </a:lnTo>
                  <a:lnTo>
                    <a:pt x="109828" y="20283"/>
                  </a:lnTo>
                  <a:lnTo>
                    <a:pt x="109704" y="20432"/>
                  </a:lnTo>
                  <a:lnTo>
                    <a:pt x="109580" y="20531"/>
                  </a:lnTo>
                  <a:lnTo>
                    <a:pt x="109407" y="20605"/>
                  </a:lnTo>
                  <a:lnTo>
                    <a:pt x="109259" y="20654"/>
                  </a:lnTo>
                  <a:lnTo>
                    <a:pt x="109086" y="20679"/>
                  </a:lnTo>
                  <a:lnTo>
                    <a:pt x="108913" y="20654"/>
                  </a:lnTo>
                  <a:lnTo>
                    <a:pt x="108764" y="20605"/>
                  </a:lnTo>
                  <a:lnTo>
                    <a:pt x="108616" y="20531"/>
                  </a:lnTo>
                  <a:lnTo>
                    <a:pt x="108467" y="20432"/>
                  </a:lnTo>
                  <a:lnTo>
                    <a:pt x="108368" y="20283"/>
                  </a:lnTo>
                  <a:lnTo>
                    <a:pt x="108294" y="20135"/>
                  </a:lnTo>
                  <a:lnTo>
                    <a:pt x="108245" y="19962"/>
                  </a:lnTo>
                  <a:lnTo>
                    <a:pt x="108220" y="19813"/>
                  </a:lnTo>
                  <a:lnTo>
                    <a:pt x="108245" y="19640"/>
                  </a:lnTo>
                  <a:lnTo>
                    <a:pt x="108294" y="19492"/>
                  </a:lnTo>
                  <a:lnTo>
                    <a:pt x="108368" y="19319"/>
                  </a:lnTo>
                  <a:lnTo>
                    <a:pt x="108467" y="19195"/>
                  </a:lnTo>
                  <a:lnTo>
                    <a:pt x="108616" y="19071"/>
                  </a:lnTo>
                  <a:lnTo>
                    <a:pt x="108764" y="18997"/>
                  </a:lnTo>
                  <a:lnTo>
                    <a:pt x="108913" y="18948"/>
                  </a:lnTo>
                  <a:close/>
                  <a:moveTo>
                    <a:pt x="90435" y="19912"/>
                  </a:moveTo>
                  <a:lnTo>
                    <a:pt x="90509" y="19937"/>
                  </a:lnTo>
                  <a:lnTo>
                    <a:pt x="90583" y="19962"/>
                  </a:lnTo>
                  <a:lnTo>
                    <a:pt x="90657" y="19987"/>
                  </a:lnTo>
                  <a:lnTo>
                    <a:pt x="90732" y="20036"/>
                  </a:lnTo>
                  <a:lnTo>
                    <a:pt x="90781" y="20110"/>
                  </a:lnTo>
                  <a:lnTo>
                    <a:pt x="90806" y="20185"/>
                  </a:lnTo>
                  <a:lnTo>
                    <a:pt x="90831" y="20259"/>
                  </a:lnTo>
                  <a:lnTo>
                    <a:pt x="90855" y="20333"/>
                  </a:lnTo>
                  <a:lnTo>
                    <a:pt x="90831" y="20407"/>
                  </a:lnTo>
                  <a:lnTo>
                    <a:pt x="90806" y="20481"/>
                  </a:lnTo>
                  <a:lnTo>
                    <a:pt x="90781" y="20556"/>
                  </a:lnTo>
                  <a:lnTo>
                    <a:pt x="90732" y="20630"/>
                  </a:lnTo>
                  <a:lnTo>
                    <a:pt x="90657" y="20679"/>
                  </a:lnTo>
                  <a:lnTo>
                    <a:pt x="90583" y="20704"/>
                  </a:lnTo>
                  <a:lnTo>
                    <a:pt x="90509" y="20729"/>
                  </a:lnTo>
                  <a:lnTo>
                    <a:pt x="90361" y="20729"/>
                  </a:lnTo>
                  <a:lnTo>
                    <a:pt x="90286" y="20704"/>
                  </a:lnTo>
                  <a:lnTo>
                    <a:pt x="90212" y="20679"/>
                  </a:lnTo>
                  <a:lnTo>
                    <a:pt x="90138" y="20630"/>
                  </a:lnTo>
                  <a:lnTo>
                    <a:pt x="90088" y="20556"/>
                  </a:lnTo>
                  <a:lnTo>
                    <a:pt x="90064" y="20481"/>
                  </a:lnTo>
                  <a:lnTo>
                    <a:pt x="90039" y="20407"/>
                  </a:lnTo>
                  <a:lnTo>
                    <a:pt x="90039" y="20333"/>
                  </a:lnTo>
                  <a:lnTo>
                    <a:pt x="90039" y="20259"/>
                  </a:lnTo>
                  <a:lnTo>
                    <a:pt x="90064" y="20185"/>
                  </a:lnTo>
                  <a:lnTo>
                    <a:pt x="90088" y="20110"/>
                  </a:lnTo>
                  <a:lnTo>
                    <a:pt x="90138" y="20036"/>
                  </a:lnTo>
                  <a:lnTo>
                    <a:pt x="90212" y="19987"/>
                  </a:lnTo>
                  <a:lnTo>
                    <a:pt x="90286" y="19962"/>
                  </a:lnTo>
                  <a:lnTo>
                    <a:pt x="90361" y="19937"/>
                  </a:lnTo>
                  <a:lnTo>
                    <a:pt x="90435" y="19912"/>
                  </a:lnTo>
                  <a:close/>
                  <a:moveTo>
                    <a:pt x="71388" y="20308"/>
                  </a:moveTo>
                  <a:lnTo>
                    <a:pt x="71462" y="20333"/>
                  </a:lnTo>
                  <a:lnTo>
                    <a:pt x="71561" y="20382"/>
                  </a:lnTo>
                  <a:lnTo>
                    <a:pt x="71611" y="20481"/>
                  </a:lnTo>
                  <a:lnTo>
                    <a:pt x="71635" y="20580"/>
                  </a:lnTo>
                  <a:lnTo>
                    <a:pt x="71611" y="20679"/>
                  </a:lnTo>
                  <a:lnTo>
                    <a:pt x="71561" y="20753"/>
                  </a:lnTo>
                  <a:lnTo>
                    <a:pt x="71462" y="20803"/>
                  </a:lnTo>
                  <a:lnTo>
                    <a:pt x="71388" y="20828"/>
                  </a:lnTo>
                  <a:lnTo>
                    <a:pt x="71289" y="20803"/>
                  </a:lnTo>
                  <a:lnTo>
                    <a:pt x="71190" y="20753"/>
                  </a:lnTo>
                  <a:lnTo>
                    <a:pt x="71141" y="20679"/>
                  </a:lnTo>
                  <a:lnTo>
                    <a:pt x="71116" y="20580"/>
                  </a:lnTo>
                  <a:lnTo>
                    <a:pt x="71141" y="20481"/>
                  </a:lnTo>
                  <a:lnTo>
                    <a:pt x="71190" y="20382"/>
                  </a:lnTo>
                  <a:lnTo>
                    <a:pt x="71289" y="20333"/>
                  </a:lnTo>
                  <a:lnTo>
                    <a:pt x="71388" y="20308"/>
                  </a:lnTo>
                  <a:close/>
                  <a:moveTo>
                    <a:pt x="22064" y="18181"/>
                  </a:moveTo>
                  <a:lnTo>
                    <a:pt x="22337" y="18206"/>
                  </a:lnTo>
                  <a:lnTo>
                    <a:pt x="22584" y="18280"/>
                  </a:lnTo>
                  <a:lnTo>
                    <a:pt x="22831" y="18404"/>
                  </a:lnTo>
                  <a:lnTo>
                    <a:pt x="23029" y="18577"/>
                  </a:lnTo>
                  <a:lnTo>
                    <a:pt x="23202" y="18799"/>
                  </a:lnTo>
                  <a:lnTo>
                    <a:pt x="23326" y="19047"/>
                  </a:lnTo>
                  <a:lnTo>
                    <a:pt x="23400" y="19294"/>
                  </a:lnTo>
                  <a:lnTo>
                    <a:pt x="23425" y="19541"/>
                  </a:lnTo>
                  <a:lnTo>
                    <a:pt x="23400" y="19813"/>
                  </a:lnTo>
                  <a:lnTo>
                    <a:pt x="23326" y="20061"/>
                  </a:lnTo>
                  <a:lnTo>
                    <a:pt x="23202" y="20308"/>
                  </a:lnTo>
                  <a:lnTo>
                    <a:pt x="23029" y="20506"/>
                  </a:lnTo>
                  <a:lnTo>
                    <a:pt x="22831" y="20679"/>
                  </a:lnTo>
                  <a:lnTo>
                    <a:pt x="22584" y="20828"/>
                  </a:lnTo>
                  <a:lnTo>
                    <a:pt x="22337" y="20902"/>
                  </a:lnTo>
                  <a:lnTo>
                    <a:pt x="22064" y="20927"/>
                  </a:lnTo>
                  <a:lnTo>
                    <a:pt x="21817" y="20902"/>
                  </a:lnTo>
                  <a:lnTo>
                    <a:pt x="21570" y="20828"/>
                  </a:lnTo>
                  <a:lnTo>
                    <a:pt x="21322" y="20679"/>
                  </a:lnTo>
                  <a:lnTo>
                    <a:pt x="21100" y="20506"/>
                  </a:lnTo>
                  <a:lnTo>
                    <a:pt x="20927" y="20308"/>
                  </a:lnTo>
                  <a:lnTo>
                    <a:pt x="20803" y="20061"/>
                  </a:lnTo>
                  <a:lnTo>
                    <a:pt x="20729" y="19813"/>
                  </a:lnTo>
                  <a:lnTo>
                    <a:pt x="20704" y="19541"/>
                  </a:lnTo>
                  <a:lnTo>
                    <a:pt x="20729" y="19294"/>
                  </a:lnTo>
                  <a:lnTo>
                    <a:pt x="20803" y="19047"/>
                  </a:lnTo>
                  <a:lnTo>
                    <a:pt x="20927" y="18799"/>
                  </a:lnTo>
                  <a:lnTo>
                    <a:pt x="21100" y="18577"/>
                  </a:lnTo>
                  <a:lnTo>
                    <a:pt x="21322" y="18404"/>
                  </a:lnTo>
                  <a:lnTo>
                    <a:pt x="21570" y="18280"/>
                  </a:lnTo>
                  <a:lnTo>
                    <a:pt x="21817" y="18206"/>
                  </a:lnTo>
                  <a:lnTo>
                    <a:pt x="22064" y="18181"/>
                  </a:lnTo>
                  <a:close/>
                  <a:moveTo>
                    <a:pt x="112796" y="18997"/>
                  </a:moveTo>
                  <a:lnTo>
                    <a:pt x="112994" y="19022"/>
                  </a:lnTo>
                  <a:lnTo>
                    <a:pt x="113167" y="19071"/>
                  </a:lnTo>
                  <a:lnTo>
                    <a:pt x="113340" y="19170"/>
                  </a:lnTo>
                  <a:lnTo>
                    <a:pt x="113489" y="19294"/>
                  </a:lnTo>
                  <a:lnTo>
                    <a:pt x="113612" y="19442"/>
                  </a:lnTo>
                  <a:lnTo>
                    <a:pt x="113711" y="19616"/>
                  </a:lnTo>
                  <a:lnTo>
                    <a:pt x="113761" y="19789"/>
                  </a:lnTo>
                  <a:lnTo>
                    <a:pt x="113785" y="19987"/>
                  </a:lnTo>
                  <a:lnTo>
                    <a:pt x="113761" y="20160"/>
                  </a:lnTo>
                  <a:lnTo>
                    <a:pt x="113711" y="20358"/>
                  </a:lnTo>
                  <a:lnTo>
                    <a:pt x="113612" y="20506"/>
                  </a:lnTo>
                  <a:lnTo>
                    <a:pt x="113489" y="20679"/>
                  </a:lnTo>
                  <a:lnTo>
                    <a:pt x="113340" y="20803"/>
                  </a:lnTo>
                  <a:lnTo>
                    <a:pt x="113167" y="20877"/>
                  </a:lnTo>
                  <a:lnTo>
                    <a:pt x="112994" y="20927"/>
                  </a:lnTo>
                  <a:lnTo>
                    <a:pt x="112796" y="20951"/>
                  </a:lnTo>
                  <a:lnTo>
                    <a:pt x="112623" y="20927"/>
                  </a:lnTo>
                  <a:lnTo>
                    <a:pt x="112425" y="20877"/>
                  </a:lnTo>
                  <a:lnTo>
                    <a:pt x="112277" y="20803"/>
                  </a:lnTo>
                  <a:lnTo>
                    <a:pt x="112128" y="20679"/>
                  </a:lnTo>
                  <a:lnTo>
                    <a:pt x="111980" y="20506"/>
                  </a:lnTo>
                  <a:lnTo>
                    <a:pt x="111906" y="20358"/>
                  </a:lnTo>
                  <a:lnTo>
                    <a:pt x="111856" y="20160"/>
                  </a:lnTo>
                  <a:lnTo>
                    <a:pt x="111831" y="19987"/>
                  </a:lnTo>
                  <a:lnTo>
                    <a:pt x="111856" y="19789"/>
                  </a:lnTo>
                  <a:lnTo>
                    <a:pt x="111906" y="19616"/>
                  </a:lnTo>
                  <a:lnTo>
                    <a:pt x="111980" y="19442"/>
                  </a:lnTo>
                  <a:lnTo>
                    <a:pt x="112128" y="19294"/>
                  </a:lnTo>
                  <a:lnTo>
                    <a:pt x="112277" y="19170"/>
                  </a:lnTo>
                  <a:lnTo>
                    <a:pt x="112425" y="19071"/>
                  </a:lnTo>
                  <a:lnTo>
                    <a:pt x="112623" y="19022"/>
                  </a:lnTo>
                  <a:lnTo>
                    <a:pt x="112796" y="18997"/>
                  </a:lnTo>
                  <a:close/>
                  <a:moveTo>
                    <a:pt x="45836" y="19715"/>
                  </a:moveTo>
                  <a:lnTo>
                    <a:pt x="45984" y="19739"/>
                  </a:lnTo>
                  <a:lnTo>
                    <a:pt x="46108" y="19764"/>
                  </a:lnTo>
                  <a:lnTo>
                    <a:pt x="46256" y="19838"/>
                  </a:lnTo>
                  <a:lnTo>
                    <a:pt x="46380" y="19937"/>
                  </a:lnTo>
                  <a:lnTo>
                    <a:pt x="46479" y="20061"/>
                  </a:lnTo>
                  <a:lnTo>
                    <a:pt x="46528" y="20209"/>
                  </a:lnTo>
                  <a:lnTo>
                    <a:pt x="46578" y="20333"/>
                  </a:lnTo>
                  <a:lnTo>
                    <a:pt x="46603" y="20481"/>
                  </a:lnTo>
                  <a:lnTo>
                    <a:pt x="46578" y="20630"/>
                  </a:lnTo>
                  <a:lnTo>
                    <a:pt x="46528" y="20778"/>
                  </a:lnTo>
                  <a:lnTo>
                    <a:pt x="46479" y="20902"/>
                  </a:lnTo>
                  <a:lnTo>
                    <a:pt x="46380" y="21026"/>
                  </a:lnTo>
                  <a:lnTo>
                    <a:pt x="46256" y="21124"/>
                  </a:lnTo>
                  <a:lnTo>
                    <a:pt x="46108" y="21199"/>
                  </a:lnTo>
                  <a:lnTo>
                    <a:pt x="45984" y="21248"/>
                  </a:lnTo>
                  <a:lnTo>
                    <a:pt x="45687" y="21248"/>
                  </a:lnTo>
                  <a:lnTo>
                    <a:pt x="45539" y="21199"/>
                  </a:lnTo>
                  <a:lnTo>
                    <a:pt x="45391" y="21124"/>
                  </a:lnTo>
                  <a:lnTo>
                    <a:pt x="45292" y="21026"/>
                  </a:lnTo>
                  <a:lnTo>
                    <a:pt x="45193" y="20902"/>
                  </a:lnTo>
                  <a:lnTo>
                    <a:pt x="45118" y="20778"/>
                  </a:lnTo>
                  <a:lnTo>
                    <a:pt x="45069" y="20630"/>
                  </a:lnTo>
                  <a:lnTo>
                    <a:pt x="45044" y="20481"/>
                  </a:lnTo>
                  <a:lnTo>
                    <a:pt x="45069" y="20333"/>
                  </a:lnTo>
                  <a:lnTo>
                    <a:pt x="45118" y="20209"/>
                  </a:lnTo>
                  <a:lnTo>
                    <a:pt x="45193" y="20061"/>
                  </a:lnTo>
                  <a:lnTo>
                    <a:pt x="45292" y="19937"/>
                  </a:lnTo>
                  <a:lnTo>
                    <a:pt x="45391" y="19838"/>
                  </a:lnTo>
                  <a:lnTo>
                    <a:pt x="45539" y="19764"/>
                  </a:lnTo>
                  <a:lnTo>
                    <a:pt x="45687" y="19739"/>
                  </a:lnTo>
                  <a:lnTo>
                    <a:pt x="45836" y="19715"/>
                  </a:lnTo>
                  <a:close/>
                  <a:moveTo>
                    <a:pt x="94640" y="20333"/>
                  </a:moveTo>
                  <a:lnTo>
                    <a:pt x="94739" y="20358"/>
                  </a:lnTo>
                  <a:lnTo>
                    <a:pt x="94838" y="20407"/>
                  </a:lnTo>
                  <a:lnTo>
                    <a:pt x="94912" y="20481"/>
                  </a:lnTo>
                  <a:lnTo>
                    <a:pt x="94986" y="20556"/>
                  </a:lnTo>
                  <a:lnTo>
                    <a:pt x="95036" y="20654"/>
                  </a:lnTo>
                  <a:lnTo>
                    <a:pt x="95060" y="20753"/>
                  </a:lnTo>
                  <a:lnTo>
                    <a:pt x="95085" y="20852"/>
                  </a:lnTo>
                  <a:lnTo>
                    <a:pt x="95060" y="20951"/>
                  </a:lnTo>
                  <a:lnTo>
                    <a:pt x="95036" y="21050"/>
                  </a:lnTo>
                  <a:lnTo>
                    <a:pt x="94986" y="21149"/>
                  </a:lnTo>
                  <a:lnTo>
                    <a:pt x="94912" y="21223"/>
                  </a:lnTo>
                  <a:lnTo>
                    <a:pt x="94838" y="21298"/>
                  </a:lnTo>
                  <a:lnTo>
                    <a:pt x="94739" y="21347"/>
                  </a:lnTo>
                  <a:lnTo>
                    <a:pt x="94640" y="21372"/>
                  </a:lnTo>
                  <a:lnTo>
                    <a:pt x="94442" y="21372"/>
                  </a:lnTo>
                  <a:lnTo>
                    <a:pt x="94343" y="21347"/>
                  </a:lnTo>
                  <a:lnTo>
                    <a:pt x="94269" y="21298"/>
                  </a:lnTo>
                  <a:lnTo>
                    <a:pt x="94170" y="21223"/>
                  </a:lnTo>
                  <a:lnTo>
                    <a:pt x="94120" y="21149"/>
                  </a:lnTo>
                  <a:lnTo>
                    <a:pt x="94071" y="21050"/>
                  </a:lnTo>
                  <a:lnTo>
                    <a:pt x="94021" y="20951"/>
                  </a:lnTo>
                  <a:lnTo>
                    <a:pt x="94021" y="20852"/>
                  </a:lnTo>
                  <a:lnTo>
                    <a:pt x="94021" y="20753"/>
                  </a:lnTo>
                  <a:lnTo>
                    <a:pt x="94071" y="20654"/>
                  </a:lnTo>
                  <a:lnTo>
                    <a:pt x="94120" y="20556"/>
                  </a:lnTo>
                  <a:lnTo>
                    <a:pt x="94170" y="20481"/>
                  </a:lnTo>
                  <a:lnTo>
                    <a:pt x="94269" y="20407"/>
                  </a:lnTo>
                  <a:lnTo>
                    <a:pt x="94343" y="20358"/>
                  </a:lnTo>
                  <a:lnTo>
                    <a:pt x="94442" y="20333"/>
                  </a:lnTo>
                  <a:close/>
                  <a:moveTo>
                    <a:pt x="29386" y="19146"/>
                  </a:moveTo>
                  <a:lnTo>
                    <a:pt x="29609" y="19170"/>
                  </a:lnTo>
                  <a:lnTo>
                    <a:pt x="29832" y="19220"/>
                  </a:lnTo>
                  <a:lnTo>
                    <a:pt x="30029" y="19343"/>
                  </a:lnTo>
                  <a:lnTo>
                    <a:pt x="30203" y="19492"/>
                  </a:lnTo>
                  <a:lnTo>
                    <a:pt x="30351" y="19665"/>
                  </a:lnTo>
                  <a:lnTo>
                    <a:pt x="30475" y="19863"/>
                  </a:lnTo>
                  <a:lnTo>
                    <a:pt x="30524" y="20086"/>
                  </a:lnTo>
                  <a:lnTo>
                    <a:pt x="30549" y="20308"/>
                  </a:lnTo>
                  <a:lnTo>
                    <a:pt x="30524" y="20531"/>
                  </a:lnTo>
                  <a:lnTo>
                    <a:pt x="30475" y="20753"/>
                  </a:lnTo>
                  <a:lnTo>
                    <a:pt x="30351" y="20951"/>
                  </a:lnTo>
                  <a:lnTo>
                    <a:pt x="30203" y="21149"/>
                  </a:lnTo>
                  <a:lnTo>
                    <a:pt x="30029" y="21298"/>
                  </a:lnTo>
                  <a:lnTo>
                    <a:pt x="29832" y="21397"/>
                  </a:lnTo>
                  <a:lnTo>
                    <a:pt x="29609" y="21471"/>
                  </a:lnTo>
                  <a:lnTo>
                    <a:pt x="29164" y="21471"/>
                  </a:lnTo>
                  <a:lnTo>
                    <a:pt x="28941" y="21397"/>
                  </a:lnTo>
                  <a:lnTo>
                    <a:pt x="28743" y="21298"/>
                  </a:lnTo>
                  <a:lnTo>
                    <a:pt x="28545" y="21149"/>
                  </a:lnTo>
                  <a:lnTo>
                    <a:pt x="28397" y="20951"/>
                  </a:lnTo>
                  <a:lnTo>
                    <a:pt x="28298" y="20753"/>
                  </a:lnTo>
                  <a:lnTo>
                    <a:pt x="28224" y="20531"/>
                  </a:lnTo>
                  <a:lnTo>
                    <a:pt x="28199" y="20308"/>
                  </a:lnTo>
                  <a:lnTo>
                    <a:pt x="28224" y="20086"/>
                  </a:lnTo>
                  <a:lnTo>
                    <a:pt x="28298" y="19863"/>
                  </a:lnTo>
                  <a:lnTo>
                    <a:pt x="28397" y="19665"/>
                  </a:lnTo>
                  <a:lnTo>
                    <a:pt x="28545" y="19492"/>
                  </a:lnTo>
                  <a:lnTo>
                    <a:pt x="28743" y="19343"/>
                  </a:lnTo>
                  <a:lnTo>
                    <a:pt x="28941" y="19220"/>
                  </a:lnTo>
                  <a:lnTo>
                    <a:pt x="29164" y="19170"/>
                  </a:lnTo>
                  <a:lnTo>
                    <a:pt x="29386" y="19146"/>
                  </a:lnTo>
                  <a:close/>
                  <a:moveTo>
                    <a:pt x="116630" y="19591"/>
                  </a:moveTo>
                  <a:lnTo>
                    <a:pt x="116828" y="19616"/>
                  </a:lnTo>
                  <a:lnTo>
                    <a:pt x="117026" y="19690"/>
                  </a:lnTo>
                  <a:lnTo>
                    <a:pt x="117224" y="19789"/>
                  </a:lnTo>
                  <a:lnTo>
                    <a:pt x="117397" y="19912"/>
                  </a:lnTo>
                  <a:lnTo>
                    <a:pt x="117521" y="20086"/>
                  </a:lnTo>
                  <a:lnTo>
                    <a:pt x="117620" y="20259"/>
                  </a:lnTo>
                  <a:lnTo>
                    <a:pt x="117669" y="20481"/>
                  </a:lnTo>
                  <a:lnTo>
                    <a:pt x="117694" y="20679"/>
                  </a:lnTo>
                  <a:lnTo>
                    <a:pt x="117669" y="20877"/>
                  </a:lnTo>
                  <a:lnTo>
                    <a:pt x="117620" y="21075"/>
                  </a:lnTo>
                  <a:lnTo>
                    <a:pt x="117521" y="21273"/>
                  </a:lnTo>
                  <a:lnTo>
                    <a:pt x="117397" y="21446"/>
                  </a:lnTo>
                  <a:lnTo>
                    <a:pt x="117224" y="21570"/>
                  </a:lnTo>
                  <a:lnTo>
                    <a:pt x="117026" y="21669"/>
                  </a:lnTo>
                  <a:lnTo>
                    <a:pt x="116828" y="21743"/>
                  </a:lnTo>
                  <a:lnTo>
                    <a:pt x="116408" y="21743"/>
                  </a:lnTo>
                  <a:lnTo>
                    <a:pt x="116210" y="21669"/>
                  </a:lnTo>
                  <a:lnTo>
                    <a:pt x="116036" y="21570"/>
                  </a:lnTo>
                  <a:lnTo>
                    <a:pt x="115863" y="21446"/>
                  </a:lnTo>
                  <a:lnTo>
                    <a:pt x="115715" y="21273"/>
                  </a:lnTo>
                  <a:lnTo>
                    <a:pt x="115616" y="21075"/>
                  </a:lnTo>
                  <a:lnTo>
                    <a:pt x="115566" y="20877"/>
                  </a:lnTo>
                  <a:lnTo>
                    <a:pt x="115542" y="20679"/>
                  </a:lnTo>
                  <a:lnTo>
                    <a:pt x="115566" y="20481"/>
                  </a:lnTo>
                  <a:lnTo>
                    <a:pt x="115616" y="20259"/>
                  </a:lnTo>
                  <a:lnTo>
                    <a:pt x="115715" y="20086"/>
                  </a:lnTo>
                  <a:lnTo>
                    <a:pt x="115863" y="19912"/>
                  </a:lnTo>
                  <a:lnTo>
                    <a:pt x="116036" y="19789"/>
                  </a:lnTo>
                  <a:lnTo>
                    <a:pt x="116210" y="19690"/>
                  </a:lnTo>
                  <a:lnTo>
                    <a:pt x="116408" y="19616"/>
                  </a:lnTo>
                  <a:lnTo>
                    <a:pt x="116630" y="19591"/>
                  </a:lnTo>
                  <a:close/>
                  <a:moveTo>
                    <a:pt x="25453" y="19245"/>
                  </a:moveTo>
                  <a:lnTo>
                    <a:pt x="25701" y="19269"/>
                  </a:lnTo>
                  <a:lnTo>
                    <a:pt x="25948" y="19343"/>
                  </a:lnTo>
                  <a:lnTo>
                    <a:pt x="26146" y="19467"/>
                  </a:lnTo>
                  <a:lnTo>
                    <a:pt x="26344" y="19616"/>
                  </a:lnTo>
                  <a:lnTo>
                    <a:pt x="26517" y="19813"/>
                  </a:lnTo>
                  <a:lnTo>
                    <a:pt x="26641" y="20036"/>
                  </a:lnTo>
                  <a:lnTo>
                    <a:pt x="26690" y="20283"/>
                  </a:lnTo>
                  <a:lnTo>
                    <a:pt x="26715" y="20506"/>
                  </a:lnTo>
                  <a:lnTo>
                    <a:pt x="26690" y="20753"/>
                  </a:lnTo>
                  <a:lnTo>
                    <a:pt x="26641" y="20976"/>
                  </a:lnTo>
                  <a:lnTo>
                    <a:pt x="26517" y="21199"/>
                  </a:lnTo>
                  <a:lnTo>
                    <a:pt x="26344" y="21397"/>
                  </a:lnTo>
                  <a:lnTo>
                    <a:pt x="26146" y="21570"/>
                  </a:lnTo>
                  <a:lnTo>
                    <a:pt x="25948" y="21669"/>
                  </a:lnTo>
                  <a:lnTo>
                    <a:pt x="25701" y="21743"/>
                  </a:lnTo>
                  <a:lnTo>
                    <a:pt x="25453" y="21768"/>
                  </a:lnTo>
                  <a:lnTo>
                    <a:pt x="25231" y="21743"/>
                  </a:lnTo>
                  <a:lnTo>
                    <a:pt x="24983" y="21669"/>
                  </a:lnTo>
                  <a:lnTo>
                    <a:pt x="24761" y="21570"/>
                  </a:lnTo>
                  <a:lnTo>
                    <a:pt x="24563" y="21397"/>
                  </a:lnTo>
                  <a:lnTo>
                    <a:pt x="24414" y="21199"/>
                  </a:lnTo>
                  <a:lnTo>
                    <a:pt x="24291" y="20976"/>
                  </a:lnTo>
                  <a:lnTo>
                    <a:pt x="24217" y="20753"/>
                  </a:lnTo>
                  <a:lnTo>
                    <a:pt x="24217" y="20506"/>
                  </a:lnTo>
                  <a:lnTo>
                    <a:pt x="24217" y="20283"/>
                  </a:lnTo>
                  <a:lnTo>
                    <a:pt x="24291" y="20036"/>
                  </a:lnTo>
                  <a:lnTo>
                    <a:pt x="24414" y="19813"/>
                  </a:lnTo>
                  <a:lnTo>
                    <a:pt x="24563" y="19616"/>
                  </a:lnTo>
                  <a:lnTo>
                    <a:pt x="24761" y="19467"/>
                  </a:lnTo>
                  <a:lnTo>
                    <a:pt x="24983" y="19343"/>
                  </a:lnTo>
                  <a:lnTo>
                    <a:pt x="25231" y="19269"/>
                  </a:lnTo>
                  <a:lnTo>
                    <a:pt x="25453" y="19245"/>
                  </a:lnTo>
                  <a:close/>
                  <a:moveTo>
                    <a:pt x="55780" y="20753"/>
                  </a:moveTo>
                  <a:lnTo>
                    <a:pt x="55879" y="20778"/>
                  </a:lnTo>
                  <a:lnTo>
                    <a:pt x="55978" y="20803"/>
                  </a:lnTo>
                  <a:lnTo>
                    <a:pt x="56076" y="20852"/>
                  </a:lnTo>
                  <a:lnTo>
                    <a:pt x="56151" y="20927"/>
                  </a:lnTo>
                  <a:lnTo>
                    <a:pt x="56225" y="21001"/>
                  </a:lnTo>
                  <a:lnTo>
                    <a:pt x="56274" y="21100"/>
                  </a:lnTo>
                  <a:lnTo>
                    <a:pt x="56299" y="21199"/>
                  </a:lnTo>
                  <a:lnTo>
                    <a:pt x="56324" y="21298"/>
                  </a:lnTo>
                  <a:lnTo>
                    <a:pt x="56299" y="21397"/>
                  </a:lnTo>
                  <a:lnTo>
                    <a:pt x="56274" y="21496"/>
                  </a:lnTo>
                  <a:lnTo>
                    <a:pt x="56225" y="21594"/>
                  </a:lnTo>
                  <a:lnTo>
                    <a:pt x="56151" y="21669"/>
                  </a:lnTo>
                  <a:lnTo>
                    <a:pt x="56076" y="21743"/>
                  </a:lnTo>
                  <a:lnTo>
                    <a:pt x="55978" y="21792"/>
                  </a:lnTo>
                  <a:lnTo>
                    <a:pt x="55879" y="21817"/>
                  </a:lnTo>
                  <a:lnTo>
                    <a:pt x="55780" y="21842"/>
                  </a:lnTo>
                  <a:lnTo>
                    <a:pt x="55681" y="21817"/>
                  </a:lnTo>
                  <a:lnTo>
                    <a:pt x="55582" y="21792"/>
                  </a:lnTo>
                  <a:lnTo>
                    <a:pt x="55483" y="21743"/>
                  </a:lnTo>
                  <a:lnTo>
                    <a:pt x="55409" y="21669"/>
                  </a:lnTo>
                  <a:lnTo>
                    <a:pt x="55334" y="21594"/>
                  </a:lnTo>
                  <a:lnTo>
                    <a:pt x="55285" y="21496"/>
                  </a:lnTo>
                  <a:lnTo>
                    <a:pt x="55260" y="21397"/>
                  </a:lnTo>
                  <a:lnTo>
                    <a:pt x="55235" y="21298"/>
                  </a:lnTo>
                  <a:lnTo>
                    <a:pt x="55260" y="21199"/>
                  </a:lnTo>
                  <a:lnTo>
                    <a:pt x="55285" y="21100"/>
                  </a:lnTo>
                  <a:lnTo>
                    <a:pt x="55334" y="21001"/>
                  </a:lnTo>
                  <a:lnTo>
                    <a:pt x="55409" y="20927"/>
                  </a:lnTo>
                  <a:lnTo>
                    <a:pt x="55483" y="20852"/>
                  </a:lnTo>
                  <a:lnTo>
                    <a:pt x="55582" y="20803"/>
                  </a:lnTo>
                  <a:lnTo>
                    <a:pt x="55681" y="20778"/>
                  </a:lnTo>
                  <a:lnTo>
                    <a:pt x="55780" y="20753"/>
                  </a:lnTo>
                  <a:close/>
                  <a:moveTo>
                    <a:pt x="98672" y="20828"/>
                  </a:moveTo>
                  <a:lnTo>
                    <a:pt x="98795" y="20877"/>
                  </a:lnTo>
                  <a:lnTo>
                    <a:pt x="98919" y="20927"/>
                  </a:lnTo>
                  <a:lnTo>
                    <a:pt x="99018" y="21001"/>
                  </a:lnTo>
                  <a:lnTo>
                    <a:pt x="99092" y="21100"/>
                  </a:lnTo>
                  <a:lnTo>
                    <a:pt x="99167" y="21223"/>
                  </a:lnTo>
                  <a:lnTo>
                    <a:pt x="99191" y="21347"/>
                  </a:lnTo>
                  <a:lnTo>
                    <a:pt x="99191" y="21471"/>
                  </a:lnTo>
                  <a:lnTo>
                    <a:pt x="99191" y="21594"/>
                  </a:lnTo>
                  <a:lnTo>
                    <a:pt x="99167" y="21718"/>
                  </a:lnTo>
                  <a:lnTo>
                    <a:pt x="99092" y="21817"/>
                  </a:lnTo>
                  <a:lnTo>
                    <a:pt x="99018" y="21916"/>
                  </a:lnTo>
                  <a:lnTo>
                    <a:pt x="98919" y="22015"/>
                  </a:lnTo>
                  <a:lnTo>
                    <a:pt x="98795" y="22064"/>
                  </a:lnTo>
                  <a:lnTo>
                    <a:pt x="98672" y="22089"/>
                  </a:lnTo>
                  <a:lnTo>
                    <a:pt x="98548" y="22114"/>
                  </a:lnTo>
                  <a:lnTo>
                    <a:pt x="98424" y="22089"/>
                  </a:lnTo>
                  <a:lnTo>
                    <a:pt x="98326" y="22064"/>
                  </a:lnTo>
                  <a:lnTo>
                    <a:pt x="98202" y="22015"/>
                  </a:lnTo>
                  <a:lnTo>
                    <a:pt x="98103" y="21916"/>
                  </a:lnTo>
                  <a:lnTo>
                    <a:pt x="98029" y="21817"/>
                  </a:lnTo>
                  <a:lnTo>
                    <a:pt x="97954" y="21718"/>
                  </a:lnTo>
                  <a:lnTo>
                    <a:pt x="97930" y="21594"/>
                  </a:lnTo>
                  <a:lnTo>
                    <a:pt x="97905" y="21471"/>
                  </a:lnTo>
                  <a:lnTo>
                    <a:pt x="97930" y="21347"/>
                  </a:lnTo>
                  <a:lnTo>
                    <a:pt x="97954" y="21223"/>
                  </a:lnTo>
                  <a:lnTo>
                    <a:pt x="98029" y="21100"/>
                  </a:lnTo>
                  <a:lnTo>
                    <a:pt x="98103" y="21001"/>
                  </a:lnTo>
                  <a:lnTo>
                    <a:pt x="98202" y="20927"/>
                  </a:lnTo>
                  <a:lnTo>
                    <a:pt x="98326" y="20877"/>
                  </a:lnTo>
                  <a:lnTo>
                    <a:pt x="98424" y="20828"/>
                  </a:lnTo>
                  <a:close/>
                  <a:moveTo>
                    <a:pt x="74257" y="22015"/>
                  </a:moveTo>
                  <a:lnTo>
                    <a:pt x="74307" y="22040"/>
                  </a:lnTo>
                  <a:lnTo>
                    <a:pt x="74332" y="22089"/>
                  </a:lnTo>
                  <a:lnTo>
                    <a:pt x="74332" y="22139"/>
                  </a:lnTo>
                  <a:lnTo>
                    <a:pt x="74332" y="22213"/>
                  </a:lnTo>
                  <a:lnTo>
                    <a:pt x="74307" y="22262"/>
                  </a:lnTo>
                  <a:lnTo>
                    <a:pt x="74257" y="22287"/>
                  </a:lnTo>
                  <a:lnTo>
                    <a:pt x="74134" y="22287"/>
                  </a:lnTo>
                  <a:lnTo>
                    <a:pt x="74084" y="22262"/>
                  </a:lnTo>
                  <a:lnTo>
                    <a:pt x="74060" y="22213"/>
                  </a:lnTo>
                  <a:lnTo>
                    <a:pt x="74060" y="22139"/>
                  </a:lnTo>
                  <a:lnTo>
                    <a:pt x="74060" y="22089"/>
                  </a:lnTo>
                  <a:lnTo>
                    <a:pt x="74084" y="22040"/>
                  </a:lnTo>
                  <a:lnTo>
                    <a:pt x="74134" y="22015"/>
                  </a:lnTo>
                  <a:close/>
                  <a:moveTo>
                    <a:pt x="32998" y="20234"/>
                  </a:moveTo>
                  <a:lnTo>
                    <a:pt x="33196" y="20308"/>
                  </a:lnTo>
                  <a:lnTo>
                    <a:pt x="33369" y="20407"/>
                  </a:lnTo>
                  <a:lnTo>
                    <a:pt x="33542" y="20531"/>
                  </a:lnTo>
                  <a:lnTo>
                    <a:pt x="33690" y="20704"/>
                  </a:lnTo>
                  <a:lnTo>
                    <a:pt x="33789" y="20902"/>
                  </a:lnTo>
                  <a:lnTo>
                    <a:pt x="33839" y="21100"/>
                  </a:lnTo>
                  <a:lnTo>
                    <a:pt x="33864" y="21298"/>
                  </a:lnTo>
                  <a:lnTo>
                    <a:pt x="33839" y="21496"/>
                  </a:lnTo>
                  <a:lnTo>
                    <a:pt x="33789" y="21693"/>
                  </a:lnTo>
                  <a:lnTo>
                    <a:pt x="33690" y="21891"/>
                  </a:lnTo>
                  <a:lnTo>
                    <a:pt x="33542" y="22040"/>
                  </a:lnTo>
                  <a:lnTo>
                    <a:pt x="33369" y="22188"/>
                  </a:lnTo>
                  <a:lnTo>
                    <a:pt x="33196" y="22287"/>
                  </a:lnTo>
                  <a:lnTo>
                    <a:pt x="32998" y="22337"/>
                  </a:lnTo>
                  <a:lnTo>
                    <a:pt x="32800" y="22361"/>
                  </a:lnTo>
                  <a:lnTo>
                    <a:pt x="32577" y="22337"/>
                  </a:lnTo>
                  <a:lnTo>
                    <a:pt x="32379" y="22287"/>
                  </a:lnTo>
                  <a:lnTo>
                    <a:pt x="32206" y="22188"/>
                  </a:lnTo>
                  <a:lnTo>
                    <a:pt x="32033" y="22040"/>
                  </a:lnTo>
                  <a:lnTo>
                    <a:pt x="31909" y="21891"/>
                  </a:lnTo>
                  <a:lnTo>
                    <a:pt x="31810" y="21693"/>
                  </a:lnTo>
                  <a:lnTo>
                    <a:pt x="31736" y="21496"/>
                  </a:lnTo>
                  <a:lnTo>
                    <a:pt x="31736" y="21298"/>
                  </a:lnTo>
                  <a:lnTo>
                    <a:pt x="31736" y="21100"/>
                  </a:lnTo>
                  <a:lnTo>
                    <a:pt x="31810" y="20902"/>
                  </a:lnTo>
                  <a:lnTo>
                    <a:pt x="31909" y="20704"/>
                  </a:lnTo>
                  <a:lnTo>
                    <a:pt x="32033" y="20531"/>
                  </a:lnTo>
                  <a:lnTo>
                    <a:pt x="32206" y="20407"/>
                  </a:lnTo>
                  <a:lnTo>
                    <a:pt x="32379" y="20308"/>
                  </a:lnTo>
                  <a:lnTo>
                    <a:pt x="32577" y="20234"/>
                  </a:lnTo>
                  <a:close/>
                  <a:moveTo>
                    <a:pt x="102456" y="20927"/>
                  </a:moveTo>
                  <a:lnTo>
                    <a:pt x="102605" y="20976"/>
                  </a:lnTo>
                  <a:lnTo>
                    <a:pt x="102729" y="21026"/>
                  </a:lnTo>
                  <a:lnTo>
                    <a:pt x="102852" y="21124"/>
                  </a:lnTo>
                  <a:lnTo>
                    <a:pt x="102951" y="21248"/>
                  </a:lnTo>
                  <a:lnTo>
                    <a:pt x="103001" y="21372"/>
                  </a:lnTo>
                  <a:lnTo>
                    <a:pt x="103050" y="21520"/>
                  </a:lnTo>
                  <a:lnTo>
                    <a:pt x="103075" y="21644"/>
                  </a:lnTo>
                  <a:lnTo>
                    <a:pt x="103050" y="21792"/>
                  </a:lnTo>
                  <a:lnTo>
                    <a:pt x="103001" y="21941"/>
                  </a:lnTo>
                  <a:lnTo>
                    <a:pt x="102951" y="22064"/>
                  </a:lnTo>
                  <a:lnTo>
                    <a:pt x="102852" y="22188"/>
                  </a:lnTo>
                  <a:lnTo>
                    <a:pt x="102729" y="22262"/>
                  </a:lnTo>
                  <a:lnTo>
                    <a:pt x="102605" y="22337"/>
                  </a:lnTo>
                  <a:lnTo>
                    <a:pt x="102456" y="22386"/>
                  </a:lnTo>
                  <a:lnTo>
                    <a:pt x="102184" y="22386"/>
                  </a:lnTo>
                  <a:lnTo>
                    <a:pt x="102036" y="22337"/>
                  </a:lnTo>
                  <a:lnTo>
                    <a:pt x="101912" y="22262"/>
                  </a:lnTo>
                  <a:lnTo>
                    <a:pt x="101813" y="22188"/>
                  </a:lnTo>
                  <a:lnTo>
                    <a:pt x="101714" y="22064"/>
                  </a:lnTo>
                  <a:lnTo>
                    <a:pt x="101640" y="21941"/>
                  </a:lnTo>
                  <a:lnTo>
                    <a:pt x="101591" y="21792"/>
                  </a:lnTo>
                  <a:lnTo>
                    <a:pt x="101591" y="21644"/>
                  </a:lnTo>
                  <a:lnTo>
                    <a:pt x="101591" y="21520"/>
                  </a:lnTo>
                  <a:lnTo>
                    <a:pt x="101640" y="21372"/>
                  </a:lnTo>
                  <a:lnTo>
                    <a:pt x="101714" y="21248"/>
                  </a:lnTo>
                  <a:lnTo>
                    <a:pt x="101813" y="21124"/>
                  </a:lnTo>
                  <a:lnTo>
                    <a:pt x="101912" y="21026"/>
                  </a:lnTo>
                  <a:lnTo>
                    <a:pt x="102036" y="20976"/>
                  </a:lnTo>
                  <a:lnTo>
                    <a:pt x="102184" y="20927"/>
                  </a:lnTo>
                  <a:close/>
                  <a:moveTo>
                    <a:pt x="49571" y="21075"/>
                  </a:moveTo>
                  <a:lnTo>
                    <a:pt x="49695" y="21124"/>
                  </a:lnTo>
                  <a:lnTo>
                    <a:pt x="49818" y="21174"/>
                  </a:lnTo>
                  <a:lnTo>
                    <a:pt x="49917" y="21273"/>
                  </a:lnTo>
                  <a:lnTo>
                    <a:pt x="50016" y="21372"/>
                  </a:lnTo>
                  <a:lnTo>
                    <a:pt x="50066" y="21496"/>
                  </a:lnTo>
                  <a:lnTo>
                    <a:pt x="50090" y="21619"/>
                  </a:lnTo>
                  <a:lnTo>
                    <a:pt x="50115" y="21743"/>
                  </a:lnTo>
                  <a:lnTo>
                    <a:pt x="50090" y="21867"/>
                  </a:lnTo>
                  <a:lnTo>
                    <a:pt x="50066" y="21990"/>
                  </a:lnTo>
                  <a:lnTo>
                    <a:pt x="50016" y="22114"/>
                  </a:lnTo>
                  <a:lnTo>
                    <a:pt x="49917" y="22213"/>
                  </a:lnTo>
                  <a:lnTo>
                    <a:pt x="49818" y="22287"/>
                  </a:lnTo>
                  <a:lnTo>
                    <a:pt x="49695" y="22361"/>
                  </a:lnTo>
                  <a:lnTo>
                    <a:pt x="49571" y="22386"/>
                  </a:lnTo>
                  <a:lnTo>
                    <a:pt x="49447" y="22411"/>
                  </a:lnTo>
                  <a:lnTo>
                    <a:pt x="49324" y="22386"/>
                  </a:lnTo>
                  <a:lnTo>
                    <a:pt x="49200" y="22361"/>
                  </a:lnTo>
                  <a:lnTo>
                    <a:pt x="49076" y="22287"/>
                  </a:lnTo>
                  <a:lnTo>
                    <a:pt x="48977" y="22213"/>
                  </a:lnTo>
                  <a:lnTo>
                    <a:pt x="48903" y="22114"/>
                  </a:lnTo>
                  <a:lnTo>
                    <a:pt x="48829" y="21990"/>
                  </a:lnTo>
                  <a:lnTo>
                    <a:pt x="48804" y="21867"/>
                  </a:lnTo>
                  <a:lnTo>
                    <a:pt x="48779" y="21743"/>
                  </a:lnTo>
                  <a:lnTo>
                    <a:pt x="48804" y="21619"/>
                  </a:lnTo>
                  <a:lnTo>
                    <a:pt x="48829" y="21496"/>
                  </a:lnTo>
                  <a:lnTo>
                    <a:pt x="48903" y="21372"/>
                  </a:lnTo>
                  <a:lnTo>
                    <a:pt x="48977" y="21273"/>
                  </a:lnTo>
                  <a:lnTo>
                    <a:pt x="49076" y="21174"/>
                  </a:lnTo>
                  <a:lnTo>
                    <a:pt x="49200" y="21124"/>
                  </a:lnTo>
                  <a:lnTo>
                    <a:pt x="49324" y="21075"/>
                  </a:lnTo>
                  <a:close/>
                  <a:moveTo>
                    <a:pt x="79353" y="22139"/>
                  </a:moveTo>
                  <a:lnTo>
                    <a:pt x="79402" y="22163"/>
                  </a:lnTo>
                  <a:lnTo>
                    <a:pt x="79452" y="22188"/>
                  </a:lnTo>
                  <a:lnTo>
                    <a:pt x="79477" y="22238"/>
                  </a:lnTo>
                  <a:lnTo>
                    <a:pt x="79501" y="22287"/>
                  </a:lnTo>
                  <a:lnTo>
                    <a:pt x="79477" y="22337"/>
                  </a:lnTo>
                  <a:lnTo>
                    <a:pt x="79452" y="22386"/>
                  </a:lnTo>
                  <a:lnTo>
                    <a:pt x="79402" y="22435"/>
                  </a:lnTo>
                  <a:lnTo>
                    <a:pt x="79279" y="22435"/>
                  </a:lnTo>
                  <a:lnTo>
                    <a:pt x="79229" y="22411"/>
                  </a:lnTo>
                  <a:lnTo>
                    <a:pt x="79205" y="22337"/>
                  </a:lnTo>
                  <a:lnTo>
                    <a:pt x="79205" y="22287"/>
                  </a:lnTo>
                  <a:lnTo>
                    <a:pt x="79205" y="22238"/>
                  </a:lnTo>
                  <a:lnTo>
                    <a:pt x="79229" y="22188"/>
                  </a:lnTo>
                  <a:lnTo>
                    <a:pt x="79279" y="22163"/>
                  </a:lnTo>
                  <a:lnTo>
                    <a:pt x="79353" y="22139"/>
                  </a:lnTo>
                  <a:close/>
                  <a:moveTo>
                    <a:pt x="120390" y="20185"/>
                  </a:moveTo>
                  <a:lnTo>
                    <a:pt x="120637" y="20209"/>
                  </a:lnTo>
                  <a:lnTo>
                    <a:pt x="120860" y="20283"/>
                  </a:lnTo>
                  <a:lnTo>
                    <a:pt x="121058" y="20382"/>
                  </a:lnTo>
                  <a:lnTo>
                    <a:pt x="121256" y="20556"/>
                  </a:lnTo>
                  <a:lnTo>
                    <a:pt x="121404" y="20729"/>
                  </a:lnTo>
                  <a:lnTo>
                    <a:pt x="121503" y="20951"/>
                  </a:lnTo>
                  <a:lnTo>
                    <a:pt x="121577" y="21174"/>
                  </a:lnTo>
                  <a:lnTo>
                    <a:pt x="121602" y="21397"/>
                  </a:lnTo>
                  <a:lnTo>
                    <a:pt x="121577" y="21619"/>
                  </a:lnTo>
                  <a:lnTo>
                    <a:pt x="121503" y="21842"/>
                  </a:lnTo>
                  <a:lnTo>
                    <a:pt x="121404" y="22040"/>
                  </a:lnTo>
                  <a:lnTo>
                    <a:pt x="121256" y="22238"/>
                  </a:lnTo>
                  <a:lnTo>
                    <a:pt x="121058" y="22386"/>
                  </a:lnTo>
                  <a:lnTo>
                    <a:pt x="120860" y="22510"/>
                  </a:lnTo>
                  <a:lnTo>
                    <a:pt x="120637" y="22559"/>
                  </a:lnTo>
                  <a:lnTo>
                    <a:pt x="120390" y="22584"/>
                  </a:lnTo>
                  <a:lnTo>
                    <a:pt x="120167" y="22559"/>
                  </a:lnTo>
                  <a:lnTo>
                    <a:pt x="119945" y="22510"/>
                  </a:lnTo>
                  <a:lnTo>
                    <a:pt x="119747" y="22386"/>
                  </a:lnTo>
                  <a:lnTo>
                    <a:pt x="119549" y="22238"/>
                  </a:lnTo>
                  <a:lnTo>
                    <a:pt x="119401" y="22040"/>
                  </a:lnTo>
                  <a:lnTo>
                    <a:pt x="119302" y="21842"/>
                  </a:lnTo>
                  <a:lnTo>
                    <a:pt x="119227" y="21619"/>
                  </a:lnTo>
                  <a:lnTo>
                    <a:pt x="119203" y="21397"/>
                  </a:lnTo>
                  <a:lnTo>
                    <a:pt x="119227" y="21174"/>
                  </a:lnTo>
                  <a:lnTo>
                    <a:pt x="119302" y="20951"/>
                  </a:lnTo>
                  <a:lnTo>
                    <a:pt x="119401" y="20729"/>
                  </a:lnTo>
                  <a:lnTo>
                    <a:pt x="119549" y="20556"/>
                  </a:lnTo>
                  <a:lnTo>
                    <a:pt x="119747" y="20382"/>
                  </a:lnTo>
                  <a:lnTo>
                    <a:pt x="119945" y="20283"/>
                  </a:lnTo>
                  <a:lnTo>
                    <a:pt x="120167" y="20209"/>
                  </a:lnTo>
                  <a:lnTo>
                    <a:pt x="120390" y="20185"/>
                  </a:lnTo>
                  <a:close/>
                  <a:moveTo>
                    <a:pt x="10463" y="19393"/>
                  </a:moveTo>
                  <a:lnTo>
                    <a:pt x="10612" y="19418"/>
                  </a:lnTo>
                  <a:lnTo>
                    <a:pt x="10760" y="19442"/>
                  </a:lnTo>
                  <a:lnTo>
                    <a:pt x="10933" y="19467"/>
                  </a:lnTo>
                  <a:lnTo>
                    <a:pt x="11082" y="19517"/>
                  </a:lnTo>
                  <a:lnTo>
                    <a:pt x="11205" y="19591"/>
                  </a:lnTo>
                  <a:lnTo>
                    <a:pt x="11354" y="19665"/>
                  </a:lnTo>
                  <a:lnTo>
                    <a:pt x="11477" y="19764"/>
                  </a:lnTo>
                  <a:lnTo>
                    <a:pt x="11601" y="19888"/>
                  </a:lnTo>
                  <a:lnTo>
                    <a:pt x="11725" y="20011"/>
                  </a:lnTo>
                  <a:lnTo>
                    <a:pt x="11824" y="20135"/>
                  </a:lnTo>
                  <a:lnTo>
                    <a:pt x="11898" y="20259"/>
                  </a:lnTo>
                  <a:lnTo>
                    <a:pt x="11972" y="20407"/>
                  </a:lnTo>
                  <a:lnTo>
                    <a:pt x="12022" y="20556"/>
                  </a:lnTo>
                  <a:lnTo>
                    <a:pt x="12046" y="20704"/>
                  </a:lnTo>
                  <a:lnTo>
                    <a:pt x="12071" y="20877"/>
                  </a:lnTo>
                  <a:lnTo>
                    <a:pt x="12071" y="21026"/>
                  </a:lnTo>
                  <a:lnTo>
                    <a:pt x="12071" y="21174"/>
                  </a:lnTo>
                  <a:lnTo>
                    <a:pt x="12046" y="21322"/>
                  </a:lnTo>
                  <a:lnTo>
                    <a:pt x="12022" y="21471"/>
                  </a:lnTo>
                  <a:lnTo>
                    <a:pt x="11972" y="21619"/>
                  </a:lnTo>
                  <a:lnTo>
                    <a:pt x="11898" y="21768"/>
                  </a:lnTo>
                  <a:lnTo>
                    <a:pt x="11824" y="21916"/>
                  </a:lnTo>
                  <a:lnTo>
                    <a:pt x="11725" y="22040"/>
                  </a:lnTo>
                  <a:lnTo>
                    <a:pt x="11601" y="22163"/>
                  </a:lnTo>
                  <a:lnTo>
                    <a:pt x="11477" y="22287"/>
                  </a:lnTo>
                  <a:lnTo>
                    <a:pt x="11354" y="22386"/>
                  </a:lnTo>
                  <a:lnTo>
                    <a:pt x="11205" y="22460"/>
                  </a:lnTo>
                  <a:lnTo>
                    <a:pt x="11082" y="22534"/>
                  </a:lnTo>
                  <a:lnTo>
                    <a:pt x="10933" y="22584"/>
                  </a:lnTo>
                  <a:lnTo>
                    <a:pt x="10760" y="22609"/>
                  </a:lnTo>
                  <a:lnTo>
                    <a:pt x="10612" y="22633"/>
                  </a:lnTo>
                  <a:lnTo>
                    <a:pt x="10315" y="22633"/>
                  </a:lnTo>
                  <a:lnTo>
                    <a:pt x="10142" y="22609"/>
                  </a:lnTo>
                  <a:lnTo>
                    <a:pt x="9993" y="22584"/>
                  </a:lnTo>
                  <a:lnTo>
                    <a:pt x="9845" y="22534"/>
                  </a:lnTo>
                  <a:lnTo>
                    <a:pt x="9721" y="22460"/>
                  </a:lnTo>
                  <a:lnTo>
                    <a:pt x="9573" y="22386"/>
                  </a:lnTo>
                  <a:lnTo>
                    <a:pt x="9449" y="22287"/>
                  </a:lnTo>
                  <a:lnTo>
                    <a:pt x="9325" y="22163"/>
                  </a:lnTo>
                  <a:lnTo>
                    <a:pt x="9202" y="22040"/>
                  </a:lnTo>
                  <a:lnTo>
                    <a:pt x="9103" y="21916"/>
                  </a:lnTo>
                  <a:lnTo>
                    <a:pt x="9029" y="21768"/>
                  </a:lnTo>
                  <a:lnTo>
                    <a:pt x="8954" y="21619"/>
                  </a:lnTo>
                  <a:lnTo>
                    <a:pt x="8905" y="21471"/>
                  </a:lnTo>
                  <a:lnTo>
                    <a:pt x="8880" y="21322"/>
                  </a:lnTo>
                  <a:lnTo>
                    <a:pt x="8855" y="21174"/>
                  </a:lnTo>
                  <a:lnTo>
                    <a:pt x="8831" y="21026"/>
                  </a:lnTo>
                  <a:lnTo>
                    <a:pt x="8855" y="20877"/>
                  </a:lnTo>
                  <a:lnTo>
                    <a:pt x="8880" y="20704"/>
                  </a:lnTo>
                  <a:lnTo>
                    <a:pt x="8905" y="20556"/>
                  </a:lnTo>
                  <a:lnTo>
                    <a:pt x="8954" y="20407"/>
                  </a:lnTo>
                  <a:lnTo>
                    <a:pt x="9029" y="20259"/>
                  </a:lnTo>
                  <a:lnTo>
                    <a:pt x="9103" y="20135"/>
                  </a:lnTo>
                  <a:lnTo>
                    <a:pt x="9202" y="20011"/>
                  </a:lnTo>
                  <a:lnTo>
                    <a:pt x="9325" y="19888"/>
                  </a:lnTo>
                  <a:lnTo>
                    <a:pt x="9449" y="19764"/>
                  </a:lnTo>
                  <a:lnTo>
                    <a:pt x="9573" y="19665"/>
                  </a:lnTo>
                  <a:lnTo>
                    <a:pt x="9721" y="19591"/>
                  </a:lnTo>
                  <a:lnTo>
                    <a:pt x="9845" y="19517"/>
                  </a:lnTo>
                  <a:lnTo>
                    <a:pt x="9993" y="19467"/>
                  </a:lnTo>
                  <a:lnTo>
                    <a:pt x="10142" y="19442"/>
                  </a:lnTo>
                  <a:lnTo>
                    <a:pt x="10315" y="19418"/>
                  </a:lnTo>
                  <a:lnTo>
                    <a:pt x="10463" y="19393"/>
                  </a:lnTo>
                  <a:close/>
                  <a:moveTo>
                    <a:pt x="124026" y="20259"/>
                  </a:moveTo>
                  <a:lnTo>
                    <a:pt x="124274" y="20283"/>
                  </a:lnTo>
                  <a:lnTo>
                    <a:pt x="124496" y="20333"/>
                  </a:lnTo>
                  <a:lnTo>
                    <a:pt x="124719" y="20457"/>
                  </a:lnTo>
                  <a:lnTo>
                    <a:pt x="124917" y="20630"/>
                  </a:lnTo>
                  <a:lnTo>
                    <a:pt x="125090" y="20828"/>
                  </a:lnTo>
                  <a:lnTo>
                    <a:pt x="125214" y="21050"/>
                  </a:lnTo>
                  <a:lnTo>
                    <a:pt x="125288" y="21298"/>
                  </a:lnTo>
                  <a:lnTo>
                    <a:pt x="125312" y="21545"/>
                  </a:lnTo>
                  <a:lnTo>
                    <a:pt x="125288" y="21792"/>
                  </a:lnTo>
                  <a:lnTo>
                    <a:pt x="125214" y="22015"/>
                  </a:lnTo>
                  <a:lnTo>
                    <a:pt x="125090" y="22238"/>
                  </a:lnTo>
                  <a:lnTo>
                    <a:pt x="124917" y="22435"/>
                  </a:lnTo>
                  <a:lnTo>
                    <a:pt x="124719" y="22609"/>
                  </a:lnTo>
                  <a:lnTo>
                    <a:pt x="124496" y="22732"/>
                  </a:lnTo>
                  <a:lnTo>
                    <a:pt x="124274" y="22807"/>
                  </a:lnTo>
                  <a:lnTo>
                    <a:pt x="124026" y="22831"/>
                  </a:lnTo>
                  <a:lnTo>
                    <a:pt x="123779" y="22807"/>
                  </a:lnTo>
                  <a:lnTo>
                    <a:pt x="123531" y="22732"/>
                  </a:lnTo>
                  <a:lnTo>
                    <a:pt x="123309" y="22609"/>
                  </a:lnTo>
                  <a:lnTo>
                    <a:pt x="123111" y="22435"/>
                  </a:lnTo>
                  <a:lnTo>
                    <a:pt x="122938" y="22238"/>
                  </a:lnTo>
                  <a:lnTo>
                    <a:pt x="122839" y="22015"/>
                  </a:lnTo>
                  <a:lnTo>
                    <a:pt x="122765" y="21792"/>
                  </a:lnTo>
                  <a:lnTo>
                    <a:pt x="122740" y="21545"/>
                  </a:lnTo>
                  <a:lnTo>
                    <a:pt x="122765" y="21298"/>
                  </a:lnTo>
                  <a:lnTo>
                    <a:pt x="122839" y="21050"/>
                  </a:lnTo>
                  <a:lnTo>
                    <a:pt x="122938" y="20828"/>
                  </a:lnTo>
                  <a:lnTo>
                    <a:pt x="123111" y="20630"/>
                  </a:lnTo>
                  <a:lnTo>
                    <a:pt x="123309" y="20457"/>
                  </a:lnTo>
                  <a:lnTo>
                    <a:pt x="123531" y="20333"/>
                  </a:lnTo>
                  <a:lnTo>
                    <a:pt x="123779" y="20283"/>
                  </a:lnTo>
                  <a:lnTo>
                    <a:pt x="124026" y="20259"/>
                  </a:lnTo>
                  <a:close/>
                  <a:moveTo>
                    <a:pt x="83707" y="22337"/>
                  </a:moveTo>
                  <a:lnTo>
                    <a:pt x="83830" y="22361"/>
                  </a:lnTo>
                  <a:lnTo>
                    <a:pt x="83929" y="22411"/>
                  </a:lnTo>
                  <a:lnTo>
                    <a:pt x="83979" y="22510"/>
                  </a:lnTo>
                  <a:lnTo>
                    <a:pt x="84003" y="22633"/>
                  </a:lnTo>
                  <a:lnTo>
                    <a:pt x="83979" y="22732"/>
                  </a:lnTo>
                  <a:lnTo>
                    <a:pt x="83929" y="22831"/>
                  </a:lnTo>
                  <a:lnTo>
                    <a:pt x="83830" y="22881"/>
                  </a:lnTo>
                  <a:lnTo>
                    <a:pt x="83707" y="22905"/>
                  </a:lnTo>
                  <a:lnTo>
                    <a:pt x="83608" y="22881"/>
                  </a:lnTo>
                  <a:lnTo>
                    <a:pt x="83509" y="22831"/>
                  </a:lnTo>
                  <a:lnTo>
                    <a:pt x="83459" y="22732"/>
                  </a:lnTo>
                  <a:lnTo>
                    <a:pt x="83434" y="22633"/>
                  </a:lnTo>
                  <a:lnTo>
                    <a:pt x="83459" y="22510"/>
                  </a:lnTo>
                  <a:lnTo>
                    <a:pt x="83509" y="22411"/>
                  </a:lnTo>
                  <a:lnTo>
                    <a:pt x="83608" y="22361"/>
                  </a:lnTo>
                  <a:lnTo>
                    <a:pt x="83707" y="22337"/>
                  </a:lnTo>
                  <a:close/>
                  <a:moveTo>
                    <a:pt x="40493" y="21248"/>
                  </a:moveTo>
                  <a:lnTo>
                    <a:pt x="40641" y="21298"/>
                  </a:lnTo>
                  <a:lnTo>
                    <a:pt x="40790" y="21372"/>
                  </a:lnTo>
                  <a:lnTo>
                    <a:pt x="40938" y="21496"/>
                  </a:lnTo>
                  <a:lnTo>
                    <a:pt x="41037" y="21619"/>
                  </a:lnTo>
                  <a:lnTo>
                    <a:pt x="41111" y="21768"/>
                  </a:lnTo>
                  <a:lnTo>
                    <a:pt x="41161" y="21941"/>
                  </a:lnTo>
                  <a:lnTo>
                    <a:pt x="41185" y="22089"/>
                  </a:lnTo>
                  <a:lnTo>
                    <a:pt x="41161" y="22262"/>
                  </a:lnTo>
                  <a:lnTo>
                    <a:pt x="41111" y="22435"/>
                  </a:lnTo>
                  <a:lnTo>
                    <a:pt x="41037" y="22584"/>
                  </a:lnTo>
                  <a:lnTo>
                    <a:pt x="40938" y="22708"/>
                  </a:lnTo>
                  <a:lnTo>
                    <a:pt x="40790" y="22831"/>
                  </a:lnTo>
                  <a:lnTo>
                    <a:pt x="40641" y="22905"/>
                  </a:lnTo>
                  <a:lnTo>
                    <a:pt x="40493" y="22955"/>
                  </a:lnTo>
                  <a:lnTo>
                    <a:pt x="40146" y="22955"/>
                  </a:lnTo>
                  <a:lnTo>
                    <a:pt x="39998" y="22905"/>
                  </a:lnTo>
                  <a:lnTo>
                    <a:pt x="39850" y="22831"/>
                  </a:lnTo>
                  <a:lnTo>
                    <a:pt x="39701" y="22708"/>
                  </a:lnTo>
                  <a:lnTo>
                    <a:pt x="39602" y="22584"/>
                  </a:lnTo>
                  <a:lnTo>
                    <a:pt x="39528" y="22435"/>
                  </a:lnTo>
                  <a:lnTo>
                    <a:pt x="39479" y="22262"/>
                  </a:lnTo>
                  <a:lnTo>
                    <a:pt x="39454" y="22089"/>
                  </a:lnTo>
                  <a:lnTo>
                    <a:pt x="39479" y="21941"/>
                  </a:lnTo>
                  <a:lnTo>
                    <a:pt x="39528" y="21768"/>
                  </a:lnTo>
                  <a:lnTo>
                    <a:pt x="39602" y="21619"/>
                  </a:lnTo>
                  <a:lnTo>
                    <a:pt x="39701" y="21496"/>
                  </a:lnTo>
                  <a:lnTo>
                    <a:pt x="39850" y="21372"/>
                  </a:lnTo>
                  <a:lnTo>
                    <a:pt x="39998" y="21298"/>
                  </a:lnTo>
                  <a:lnTo>
                    <a:pt x="40146" y="21248"/>
                  </a:lnTo>
                  <a:close/>
                  <a:moveTo>
                    <a:pt x="65155" y="22287"/>
                  </a:moveTo>
                  <a:lnTo>
                    <a:pt x="65278" y="22312"/>
                  </a:lnTo>
                  <a:lnTo>
                    <a:pt x="65377" y="22386"/>
                  </a:lnTo>
                  <a:lnTo>
                    <a:pt x="65451" y="22485"/>
                  </a:lnTo>
                  <a:lnTo>
                    <a:pt x="65476" y="22609"/>
                  </a:lnTo>
                  <a:lnTo>
                    <a:pt x="65451" y="22732"/>
                  </a:lnTo>
                  <a:lnTo>
                    <a:pt x="65377" y="22856"/>
                  </a:lnTo>
                  <a:lnTo>
                    <a:pt x="65278" y="22930"/>
                  </a:lnTo>
                  <a:lnTo>
                    <a:pt x="65155" y="22955"/>
                  </a:lnTo>
                  <a:lnTo>
                    <a:pt x="65031" y="22930"/>
                  </a:lnTo>
                  <a:lnTo>
                    <a:pt x="64907" y="22856"/>
                  </a:lnTo>
                  <a:lnTo>
                    <a:pt x="64833" y="22732"/>
                  </a:lnTo>
                  <a:lnTo>
                    <a:pt x="64808" y="22609"/>
                  </a:lnTo>
                  <a:lnTo>
                    <a:pt x="64833" y="22485"/>
                  </a:lnTo>
                  <a:lnTo>
                    <a:pt x="64907" y="22386"/>
                  </a:lnTo>
                  <a:lnTo>
                    <a:pt x="65031" y="22312"/>
                  </a:lnTo>
                  <a:lnTo>
                    <a:pt x="65155" y="22287"/>
                  </a:lnTo>
                  <a:close/>
                  <a:moveTo>
                    <a:pt x="106192" y="21471"/>
                  </a:moveTo>
                  <a:lnTo>
                    <a:pt x="106340" y="21496"/>
                  </a:lnTo>
                  <a:lnTo>
                    <a:pt x="106513" y="21545"/>
                  </a:lnTo>
                  <a:lnTo>
                    <a:pt x="106662" y="21619"/>
                  </a:lnTo>
                  <a:lnTo>
                    <a:pt x="106785" y="21718"/>
                  </a:lnTo>
                  <a:lnTo>
                    <a:pt x="106909" y="21867"/>
                  </a:lnTo>
                  <a:lnTo>
                    <a:pt x="106983" y="22015"/>
                  </a:lnTo>
                  <a:lnTo>
                    <a:pt x="107033" y="22163"/>
                  </a:lnTo>
                  <a:lnTo>
                    <a:pt x="107033" y="22337"/>
                  </a:lnTo>
                  <a:lnTo>
                    <a:pt x="107033" y="22485"/>
                  </a:lnTo>
                  <a:lnTo>
                    <a:pt x="106983" y="22658"/>
                  </a:lnTo>
                  <a:lnTo>
                    <a:pt x="106909" y="22807"/>
                  </a:lnTo>
                  <a:lnTo>
                    <a:pt x="106785" y="22930"/>
                  </a:lnTo>
                  <a:lnTo>
                    <a:pt x="106662" y="23029"/>
                  </a:lnTo>
                  <a:lnTo>
                    <a:pt x="106513" y="23128"/>
                  </a:lnTo>
                  <a:lnTo>
                    <a:pt x="106340" y="23153"/>
                  </a:lnTo>
                  <a:lnTo>
                    <a:pt x="106192" y="23178"/>
                  </a:lnTo>
                  <a:lnTo>
                    <a:pt x="106018" y="23153"/>
                  </a:lnTo>
                  <a:lnTo>
                    <a:pt x="105870" y="23128"/>
                  </a:lnTo>
                  <a:lnTo>
                    <a:pt x="105722" y="23029"/>
                  </a:lnTo>
                  <a:lnTo>
                    <a:pt x="105573" y="22930"/>
                  </a:lnTo>
                  <a:lnTo>
                    <a:pt x="105474" y="22807"/>
                  </a:lnTo>
                  <a:lnTo>
                    <a:pt x="105400" y="22658"/>
                  </a:lnTo>
                  <a:lnTo>
                    <a:pt x="105351" y="22485"/>
                  </a:lnTo>
                  <a:lnTo>
                    <a:pt x="105326" y="22337"/>
                  </a:lnTo>
                  <a:lnTo>
                    <a:pt x="105351" y="22163"/>
                  </a:lnTo>
                  <a:lnTo>
                    <a:pt x="105400" y="22015"/>
                  </a:lnTo>
                  <a:lnTo>
                    <a:pt x="105474" y="21867"/>
                  </a:lnTo>
                  <a:lnTo>
                    <a:pt x="105573" y="21718"/>
                  </a:lnTo>
                  <a:lnTo>
                    <a:pt x="105722" y="21619"/>
                  </a:lnTo>
                  <a:lnTo>
                    <a:pt x="105870" y="21545"/>
                  </a:lnTo>
                  <a:lnTo>
                    <a:pt x="106018" y="21496"/>
                  </a:lnTo>
                  <a:lnTo>
                    <a:pt x="106192" y="21471"/>
                  </a:lnTo>
                  <a:close/>
                  <a:moveTo>
                    <a:pt x="17563" y="20333"/>
                  </a:moveTo>
                  <a:lnTo>
                    <a:pt x="17835" y="20358"/>
                  </a:lnTo>
                  <a:lnTo>
                    <a:pt x="18107" y="20432"/>
                  </a:lnTo>
                  <a:lnTo>
                    <a:pt x="18354" y="20580"/>
                  </a:lnTo>
                  <a:lnTo>
                    <a:pt x="18453" y="20654"/>
                  </a:lnTo>
                  <a:lnTo>
                    <a:pt x="18577" y="20753"/>
                  </a:lnTo>
                  <a:lnTo>
                    <a:pt x="18676" y="20852"/>
                  </a:lnTo>
                  <a:lnTo>
                    <a:pt x="18750" y="20976"/>
                  </a:lnTo>
                  <a:lnTo>
                    <a:pt x="18874" y="21223"/>
                  </a:lnTo>
                  <a:lnTo>
                    <a:pt x="18972" y="21496"/>
                  </a:lnTo>
                  <a:lnTo>
                    <a:pt x="18997" y="21768"/>
                  </a:lnTo>
                  <a:lnTo>
                    <a:pt x="18972" y="22040"/>
                  </a:lnTo>
                  <a:lnTo>
                    <a:pt x="18874" y="22312"/>
                  </a:lnTo>
                  <a:lnTo>
                    <a:pt x="18750" y="22559"/>
                  </a:lnTo>
                  <a:lnTo>
                    <a:pt x="18676" y="22658"/>
                  </a:lnTo>
                  <a:lnTo>
                    <a:pt x="18577" y="22782"/>
                  </a:lnTo>
                  <a:lnTo>
                    <a:pt x="18453" y="22881"/>
                  </a:lnTo>
                  <a:lnTo>
                    <a:pt x="18354" y="22955"/>
                  </a:lnTo>
                  <a:lnTo>
                    <a:pt x="18107" y="23079"/>
                  </a:lnTo>
                  <a:lnTo>
                    <a:pt x="17835" y="23178"/>
                  </a:lnTo>
                  <a:lnTo>
                    <a:pt x="17563" y="23202"/>
                  </a:lnTo>
                  <a:lnTo>
                    <a:pt x="17290" y="23178"/>
                  </a:lnTo>
                  <a:lnTo>
                    <a:pt x="17018" y="23079"/>
                  </a:lnTo>
                  <a:lnTo>
                    <a:pt x="16771" y="22955"/>
                  </a:lnTo>
                  <a:lnTo>
                    <a:pt x="16647" y="22881"/>
                  </a:lnTo>
                  <a:lnTo>
                    <a:pt x="16548" y="22782"/>
                  </a:lnTo>
                  <a:lnTo>
                    <a:pt x="16449" y="22658"/>
                  </a:lnTo>
                  <a:lnTo>
                    <a:pt x="16375" y="22559"/>
                  </a:lnTo>
                  <a:lnTo>
                    <a:pt x="16227" y="22312"/>
                  </a:lnTo>
                  <a:lnTo>
                    <a:pt x="16153" y="22040"/>
                  </a:lnTo>
                  <a:lnTo>
                    <a:pt x="16128" y="21768"/>
                  </a:lnTo>
                  <a:lnTo>
                    <a:pt x="16153" y="21496"/>
                  </a:lnTo>
                  <a:lnTo>
                    <a:pt x="16227" y="21223"/>
                  </a:lnTo>
                  <a:lnTo>
                    <a:pt x="16375" y="20976"/>
                  </a:lnTo>
                  <a:lnTo>
                    <a:pt x="16449" y="20852"/>
                  </a:lnTo>
                  <a:lnTo>
                    <a:pt x="16548" y="20753"/>
                  </a:lnTo>
                  <a:lnTo>
                    <a:pt x="16647" y="20654"/>
                  </a:lnTo>
                  <a:lnTo>
                    <a:pt x="16771" y="20580"/>
                  </a:lnTo>
                  <a:lnTo>
                    <a:pt x="17018" y="20432"/>
                  </a:lnTo>
                  <a:lnTo>
                    <a:pt x="17290" y="20358"/>
                  </a:lnTo>
                  <a:lnTo>
                    <a:pt x="17563" y="20333"/>
                  </a:lnTo>
                  <a:close/>
                  <a:moveTo>
                    <a:pt x="61766" y="22435"/>
                  </a:moveTo>
                  <a:lnTo>
                    <a:pt x="61914" y="22460"/>
                  </a:lnTo>
                  <a:lnTo>
                    <a:pt x="61988" y="22485"/>
                  </a:lnTo>
                  <a:lnTo>
                    <a:pt x="62038" y="22534"/>
                  </a:lnTo>
                  <a:lnTo>
                    <a:pt x="62087" y="22609"/>
                  </a:lnTo>
                  <a:lnTo>
                    <a:pt x="62137" y="22683"/>
                  </a:lnTo>
                  <a:lnTo>
                    <a:pt x="62162" y="22807"/>
                  </a:lnTo>
                  <a:lnTo>
                    <a:pt x="62137" y="22955"/>
                  </a:lnTo>
                  <a:lnTo>
                    <a:pt x="62087" y="23029"/>
                  </a:lnTo>
                  <a:lnTo>
                    <a:pt x="62038" y="23079"/>
                  </a:lnTo>
                  <a:lnTo>
                    <a:pt x="61988" y="23128"/>
                  </a:lnTo>
                  <a:lnTo>
                    <a:pt x="61914" y="23178"/>
                  </a:lnTo>
                  <a:lnTo>
                    <a:pt x="61766" y="23202"/>
                  </a:lnTo>
                  <a:lnTo>
                    <a:pt x="61617" y="23178"/>
                  </a:lnTo>
                  <a:lnTo>
                    <a:pt x="61568" y="23128"/>
                  </a:lnTo>
                  <a:lnTo>
                    <a:pt x="61494" y="23079"/>
                  </a:lnTo>
                  <a:lnTo>
                    <a:pt x="61444" y="23029"/>
                  </a:lnTo>
                  <a:lnTo>
                    <a:pt x="61419" y="22955"/>
                  </a:lnTo>
                  <a:lnTo>
                    <a:pt x="61395" y="22807"/>
                  </a:lnTo>
                  <a:lnTo>
                    <a:pt x="61419" y="22683"/>
                  </a:lnTo>
                  <a:lnTo>
                    <a:pt x="61444" y="22609"/>
                  </a:lnTo>
                  <a:lnTo>
                    <a:pt x="61494" y="22534"/>
                  </a:lnTo>
                  <a:lnTo>
                    <a:pt x="61568" y="22485"/>
                  </a:lnTo>
                  <a:lnTo>
                    <a:pt x="61617" y="22460"/>
                  </a:lnTo>
                  <a:lnTo>
                    <a:pt x="61766" y="22435"/>
                  </a:lnTo>
                  <a:close/>
                  <a:moveTo>
                    <a:pt x="36213" y="21322"/>
                  </a:moveTo>
                  <a:lnTo>
                    <a:pt x="36387" y="21347"/>
                  </a:lnTo>
                  <a:lnTo>
                    <a:pt x="36585" y="21397"/>
                  </a:lnTo>
                  <a:lnTo>
                    <a:pt x="36733" y="21471"/>
                  </a:lnTo>
                  <a:lnTo>
                    <a:pt x="36881" y="21594"/>
                  </a:lnTo>
                  <a:lnTo>
                    <a:pt x="37005" y="21768"/>
                  </a:lnTo>
                  <a:lnTo>
                    <a:pt x="37104" y="21916"/>
                  </a:lnTo>
                  <a:lnTo>
                    <a:pt x="37153" y="22114"/>
                  </a:lnTo>
                  <a:lnTo>
                    <a:pt x="37178" y="22287"/>
                  </a:lnTo>
                  <a:lnTo>
                    <a:pt x="37153" y="22460"/>
                  </a:lnTo>
                  <a:lnTo>
                    <a:pt x="37104" y="22658"/>
                  </a:lnTo>
                  <a:lnTo>
                    <a:pt x="37005" y="22807"/>
                  </a:lnTo>
                  <a:lnTo>
                    <a:pt x="36881" y="22980"/>
                  </a:lnTo>
                  <a:lnTo>
                    <a:pt x="36733" y="23103"/>
                  </a:lnTo>
                  <a:lnTo>
                    <a:pt x="36585" y="23178"/>
                  </a:lnTo>
                  <a:lnTo>
                    <a:pt x="36387" y="23227"/>
                  </a:lnTo>
                  <a:lnTo>
                    <a:pt x="36213" y="23252"/>
                  </a:lnTo>
                  <a:lnTo>
                    <a:pt x="36016" y="23227"/>
                  </a:lnTo>
                  <a:lnTo>
                    <a:pt x="35842" y="23178"/>
                  </a:lnTo>
                  <a:lnTo>
                    <a:pt x="35669" y="23103"/>
                  </a:lnTo>
                  <a:lnTo>
                    <a:pt x="35521" y="22980"/>
                  </a:lnTo>
                  <a:lnTo>
                    <a:pt x="35397" y="22807"/>
                  </a:lnTo>
                  <a:lnTo>
                    <a:pt x="35323" y="22658"/>
                  </a:lnTo>
                  <a:lnTo>
                    <a:pt x="35274" y="22460"/>
                  </a:lnTo>
                  <a:lnTo>
                    <a:pt x="35249" y="22287"/>
                  </a:lnTo>
                  <a:lnTo>
                    <a:pt x="35274" y="22114"/>
                  </a:lnTo>
                  <a:lnTo>
                    <a:pt x="35323" y="21916"/>
                  </a:lnTo>
                  <a:lnTo>
                    <a:pt x="35397" y="21768"/>
                  </a:lnTo>
                  <a:lnTo>
                    <a:pt x="35521" y="21594"/>
                  </a:lnTo>
                  <a:lnTo>
                    <a:pt x="35669" y="21471"/>
                  </a:lnTo>
                  <a:lnTo>
                    <a:pt x="35842" y="21397"/>
                  </a:lnTo>
                  <a:lnTo>
                    <a:pt x="36016" y="21347"/>
                  </a:lnTo>
                  <a:lnTo>
                    <a:pt x="36213" y="21322"/>
                  </a:lnTo>
                  <a:close/>
                  <a:moveTo>
                    <a:pt x="13852" y="20407"/>
                  </a:moveTo>
                  <a:lnTo>
                    <a:pt x="14124" y="20457"/>
                  </a:lnTo>
                  <a:lnTo>
                    <a:pt x="14421" y="20531"/>
                  </a:lnTo>
                  <a:lnTo>
                    <a:pt x="14545" y="20605"/>
                  </a:lnTo>
                  <a:lnTo>
                    <a:pt x="14693" y="20679"/>
                  </a:lnTo>
                  <a:lnTo>
                    <a:pt x="14792" y="20753"/>
                  </a:lnTo>
                  <a:lnTo>
                    <a:pt x="14916" y="20852"/>
                  </a:lnTo>
                  <a:lnTo>
                    <a:pt x="15015" y="20976"/>
                  </a:lnTo>
                  <a:lnTo>
                    <a:pt x="15114" y="21100"/>
                  </a:lnTo>
                  <a:lnTo>
                    <a:pt x="15188" y="21223"/>
                  </a:lnTo>
                  <a:lnTo>
                    <a:pt x="15262" y="21372"/>
                  </a:lnTo>
                  <a:lnTo>
                    <a:pt x="15336" y="21644"/>
                  </a:lnTo>
                  <a:lnTo>
                    <a:pt x="15361" y="21941"/>
                  </a:lnTo>
                  <a:lnTo>
                    <a:pt x="15336" y="22238"/>
                  </a:lnTo>
                  <a:lnTo>
                    <a:pt x="15262" y="22510"/>
                  </a:lnTo>
                  <a:lnTo>
                    <a:pt x="15188" y="22658"/>
                  </a:lnTo>
                  <a:lnTo>
                    <a:pt x="15114" y="22782"/>
                  </a:lnTo>
                  <a:lnTo>
                    <a:pt x="15015" y="22905"/>
                  </a:lnTo>
                  <a:lnTo>
                    <a:pt x="14916" y="23029"/>
                  </a:lnTo>
                  <a:lnTo>
                    <a:pt x="14792" y="23128"/>
                  </a:lnTo>
                  <a:lnTo>
                    <a:pt x="14693" y="23202"/>
                  </a:lnTo>
                  <a:lnTo>
                    <a:pt x="14545" y="23301"/>
                  </a:lnTo>
                  <a:lnTo>
                    <a:pt x="14421" y="23351"/>
                  </a:lnTo>
                  <a:lnTo>
                    <a:pt x="14124" y="23425"/>
                  </a:lnTo>
                  <a:lnTo>
                    <a:pt x="13852" y="23474"/>
                  </a:lnTo>
                  <a:lnTo>
                    <a:pt x="13555" y="23425"/>
                  </a:lnTo>
                  <a:lnTo>
                    <a:pt x="13258" y="23351"/>
                  </a:lnTo>
                  <a:lnTo>
                    <a:pt x="13135" y="23301"/>
                  </a:lnTo>
                  <a:lnTo>
                    <a:pt x="13011" y="23202"/>
                  </a:lnTo>
                  <a:lnTo>
                    <a:pt x="12887" y="23128"/>
                  </a:lnTo>
                  <a:lnTo>
                    <a:pt x="12764" y="23029"/>
                  </a:lnTo>
                  <a:lnTo>
                    <a:pt x="12665" y="22905"/>
                  </a:lnTo>
                  <a:lnTo>
                    <a:pt x="12566" y="22782"/>
                  </a:lnTo>
                  <a:lnTo>
                    <a:pt x="12492" y="22658"/>
                  </a:lnTo>
                  <a:lnTo>
                    <a:pt x="12442" y="22510"/>
                  </a:lnTo>
                  <a:lnTo>
                    <a:pt x="12343" y="22238"/>
                  </a:lnTo>
                  <a:lnTo>
                    <a:pt x="12319" y="21941"/>
                  </a:lnTo>
                  <a:lnTo>
                    <a:pt x="12343" y="21644"/>
                  </a:lnTo>
                  <a:lnTo>
                    <a:pt x="12442" y="21372"/>
                  </a:lnTo>
                  <a:lnTo>
                    <a:pt x="12492" y="21223"/>
                  </a:lnTo>
                  <a:lnTo>
                    <a:pt x="12566" y="21100"/>
                  </a:lnTo>
                  <a:lnTo>
                    <a:pt x="12665" y="20976"/>
                  </a:lnTo>
                  <a:lnTo>
                    <a:pt x="12764" y="20852"/>
                  </a:lnTo>
                  <a:lnTo>
                    <a:pt x="12887" y="20753"/>
                  </a:lnTo>
                  <a:lnTo>
                    <a:pt x="13011" y="20679"/>
                  </a:lnTo>
                  <a:lnTo>
                    <a:pt x="13135" y="20605"/>
                  </a:lnTo>
                  <a:lnTo>
                    <a:pt x="13258" y="20531"/>
                  </a:lnTo>
                  <a:lnTo>
                    <a:pt x="13555" y="20457"/>
                  </a:lnTo>
                  <a:lnTo>
                    <a:pt x="13852" y="20407"/>
                  </a:lnTo>
                  <a:close/>
                  <a:moveTo>
                    <a:pt x="68469" y="22955"/>
                  </a:moveTo>
                  <a:lnTo>
                    <a:pt x="68568" y="22980"/>
                  </a:lnTo>
                  <a:lnTo>
                    <a:pt x="68642" y="23029"/>
                  </a:lnTo>
                  <a:lnTo>
                    <a:pt x="68692" y="23128"/>
                  </a:lnTo>
                  <a:lnTo>
                    <a:pt x="68717" y="23227"/>
                  </a:lnTo>
                  <a:lnTo>
                    <a:pt x="68692" y="23301"/>
                  </a:lnTo>
                  <a:lnTo>
                    <a:pt x="68642" y="23400"/>
                  </a:lnTo>
                  <a:lnTo>
                    <a:pt x="68568" y="23450"/>
                  </a:lnTo>
                  <a:lnTo>
                    <a:pt x="68469" y="23474"/>
                  </a:lnTo>
                  <a:lnTo>
                    <a:pt x="68370" y="23450"/>
                  </a:lnTo>
                  <a:lnTo>
                    <a:pt x="68296" y="23400"/>
                  </a:lnTo>
                  <a:lnTo>
                    <a:pt x="68222" y="23301"/>
                  </a:lnTo>
                  <a:lnTo>
                    <a:pt x="68222" y="23227"/>
                  </a:lnTo>
                  <a:lnTo>
                    <a:pt x="68222" y="23128"/>
                  </a:lnTo>
                  <a:lnTo>
                    <a:pt x="68296" y="23029"/>
                  </a:lnTo>
                  <a:lnTo>
                    <a:pt x="68370" y="22980"/>
                  </a:lnTo>
                  <a:lnTo>
                    <a:pt x="68469" y="22955"/>
                  </a:lnTo>
                  <a:close/>
                  <a:moveTo>
                    <a:pt x="87912" y="22732"/>
                  </a:moveTo>
                  <a:lnTo>
                    <a:pt x="87986" y="22757"/>
                  </a:lnTo>
                  <a:lnTo>
                    <a:pt x="88060" y="22757"/>
                  </a:lnTo>
                  <a:lnTo>
                    <a:pt x="88134" y="22807"/>
                  </a:lnTo>
                  <a:lnTo>
                    <a:pt x="88184" y="22856"/>
                  </a:lnTo>
                  <a:lnTo>
                    <a:pt x="88233" y="22930"/>
                  </a:lnTo>
                  <a:lnTo>
                    <a:pt x="88283" y="22980"/>
                  </a:lnTo>
                  <a:lnTo>
                    <a:pt x="88307" y="23054"/>
                  </a:lnTo>
                  <a:lnTo>
                    <a:pt x="88307" y="23153"/>
                  </a:lnTo>
                  <a:lnTo>
                    <a:pt x="88307" y="23227"/>
                  </a:lnTo>
                  <a:lnTo>
                    <a:pt x="88283" y="23301"/>
                  </a:lnTo>
                  <a:lnTo>
                    <a:pt x="88233" y="23375"/>
                  </a:lnTo>
                  <a:lnTo>
                    <a:pt x="88184" y="23425"/>
                  </a:lnTo>
                  <a:lnTo>
                    <a:pt x="88134" y="23474"/>
                  </a:lnTo>
                  <a:lnTo>
                    <a:pt x="88060" y="23524"/>
                  </a:lnTo>
                  <a:lnTo>
                    <a:pt x="87986" y="23549"/>
                  </a:lnTo>
                  <a:lnTo>
                    <a:pt x="87813" y="23549"/>
                  </a:lnTo>
                  <a:lnTo>
                    <a:pt x="87739" y="23524"/>
                  </a:lnTo>
                  <a:lnTo>
                    <a:pt x="87689" y="23474"/>
                  </a:lnTo>
                  <a:lnTo>
                    <a:pt x="87615" y="23425"/>
                  </a:lnTo>
                  <a:lnTo>
                    <a:pt x="87565" y="23375"/>
                  </a:lnTo>
                  <a:lnTo>
                    <a:pt x="87516" y="23301"/>
                  </a:lnTo>
                  <a:lnTo>
                    <a:pt x="87516" y="23227"/>
                  </a:lnTo>
                  <a:lnTo>
                    <a:pt x="87491" y="23153"/>
                  </a:lnTo>
                  <a:lnTo>
                    <a:pt x="87516" y="23054"/>
                  </a:lnTo>
                  <a:lnTo>
                    <a:pt x="87516" y="22980"/>
                  </a:lnTo>
                  <a:lnTo>
                    <a:pt x="87565" y="22930"/>
                  </a:lnTo>
                  <a:lnTo>
                    <a:pt x="87615" y="22856"/>
                  </a:lnTo>
                  <a:lnTo>
                    <a:pt x="87689" y="22807"/>
                  </a:lnTo>
                  <a:lnTo>
                    <a:pt x="87739" y="22757"/>
                  </a:lnTo>
                  <a:lnTo>
                    <a:pt x="87813" y="22757"/>
                  </a:lnTo>
                  <a:lnTo>
                    <a:pt x="87912" y="22732"/>
                  </a:lnTo>
                  <a:close/>
                  <a:moveTo>
                    <a:pt x="53232" y="22584"/>
                  </a:moveTo>
                  <a:lnTo>
                    <a:pt x="53331" y="22609"/>
                  </a:lnTo>
                  <a:lnTo>
                    <a:pt x="53430" y="22658"/>
                  </a:lnTo>
                  <a:lnTo>
                    <a:pt x="53504" y="22732"/>
                  </a:lnTo>
                  <a:lnTo>
                    <a:pt x="53578" y="22831"/>
                  </a:lnTo>
                  <a:lnTo>
                    <a:pt x="53628" y="22930"/>
                  </a:lnTo>
                  <a:lnTo>
                    <a:pt x="53652" y="23029"/>
                  </a:lnTo>
                  <a:lnTo>
                    <a:pt x="53677" y="23128"/>
                  </a:lnTo>
                  <a:lnTo>
                    <a:pt x="53652" y="23227"/>
                  </a:lnTo>
                  <a:lnTo>
                    <a:pt x="53628" y="23326"/>
                  </a:lnTo>
                  <a:lnTo>
                    <a:pt x="53578" y="23425"/>
                  </a:lnTo>
                  <a:lnTo>
                    <a:pt x="53504" y="23524"/>
                  </a:lnTo>
                  <a:lnTo>
                    <a:pt x="53430" y="23573"/>
                  </a:lnTo>
                  <a:lnTo>
                    <a:pt x="53331" y="23623"/>
                  </a:lnTo>
                  <a:lnTo>
                    <a:pt x="53232" y="23672"/>
                  </a:lnTo>
                  <a:lnTo>
                    <a:pt x="53009" y="23672"/>
                  </a:lnTo>
                  <a:lnTo>
                    <a:pt x="52910" y="23623"/>
                  </a:lnTo>
                  <a:lnTo>
                    <a:pt x="52811" y="23573"/>
                  </a:lnTo>
                  <a:lnTo>
                    <a:pt x="52737" y="23524"/>
                  </a:lnTo>
                  <a:lnTo>
                    <a:pt x="52663" y="23425"/>
                  </a:lnTo>
                  <a:lnTo>
                    <a:pt x="52613" y="23326"/>
                  </a:lnTo>
                  <a:lnTo>
                    <a:pt x="52589" y="23227"/>
                  </a:lnTo>
                  <a:lnTo>
                    <a:pt x="52564" y="23128"/>
                  </a:lnTo>
                  <a:lnTo>
                    <a:pt x="52589" y="23029"/>
                  </a:lnTo>
                  <a:lnTo>
                    <a:pt x="52613" y="22930"/>
                  </a:lnTo>
                  <a:lnTo>
                    <a:pt x="52663" y="22831"/>
                  </a:lnTo>
                  <a:lnTo>
                    <a:pt x="52737" y="22732"/>
                  </a:lnTo>
                  <a:lnTo>
                    <a:pt x="52811" y="22658"/>
                  </a:lnTo>
                  <a:lnTo>
                    <a:pt x="52910" y="22609"/>
                  </a:lnTo>
                  <a:lnTo>
                    <a:pt x="53009" y="22584"/>
                  </a:lnTo>
                  <a:close/>
                  <a:moveTo>
                    <a:pt x="91869" y="22831"/>
                  </a:moveTo>
                  <a:lnTo>
                    <a:pt x="91968" y="22881"/>
                  </a:lnTo>
                  <a:lnTo>
                    <a:pt x="92067" y="22905"/>
                  </a:lnTo>
                  <a:lnTo>
                    <a:pt x="92142" y="22980"/>
                  </a:lnTo>
                  <a:lnTo>
                    <a:pt x="92216" y="23054"/>
                  </a:lnTo>
                  <a:lnTo>
                    <a:pt x="92265" y="23153"/>
                  </a:lnTo>
                  <a:lnTo>
                    <a:pt x="92290" y="23252"/>
                  </a:lnTo>
                  <a:lnTo>
                    <a:pt x="92290" y="23351"/>
                  </a:lnTo>
                  <a:lnTo>
                    <a:pt x="92290" y="23450"/>
                  </a:lnTo>
                  <a:lnTo>
                    <a:pt x="92265" y="23549"/>
                  </a:lnTo>
                  <a:lnTo>
                    <a:pt x="92216" y="23623"/>
                  </a:lnTo>
                  <a:lnTo>
                    <a:pt x="92142" y="23697"/>
                  </a:lnTo>
                  <a:lnTo>
                    <a:pt x="92067" y="23771"/>
                  </a:lnTo>
                  <a:lnTo>
                    <a:pt x="91968" y="23821"/>
                  </a:lnTo>
                  <a:lnTo>
                    <a:pt x="91869" y="23845"/>
                  </a:lnTo>
                  <a:lnTo>
                    <a:pt x="91770" y="23870"/>
                  </a:lnTo>
                  <a:lnTo>
                    <a:pt x="91672" y="23845"/>
                  </a:lnTo>
                  <a:lnTo>
                    <a:pt x="91597" y="23821"/>
                  </a:lnTo>
                  <a:lnTo>
                    <a:pt x="91498" y="23771"/>
                  </a:lnTo>
                  <a:lnTo>
                    <a:pt x="91424" y="23697"/>
                  </a:lnTo>
                  <a:lnTo>
                    <a:pt x="91350" y="23623"/>
                  </a:lnTo>
                  <a:lnTo>
                    <a:pt x="91300" y="23549"/>
                  </a:lnTo>
                  <a:lnTo>
                    <a:pt x="91276" y="23450"/>
                  </a:lnTo>
                  <a:lnTo>
                    <a:pt x="91276" y="23351"/>
                  </a:lnTo>
                  <a:lnTo>
                    <a:pt x="91276" y="23252"/>
                  </a:lnTo>
                  <a:lnTo>
                    <a:pt x="91300" y="23153"/>
                  </a:lnTo>
                  <a:lnTo>
                    <a:pt x="91350" y="23054"/>
                  </a:lnTo>
                  <a:lnTo>
                    <a:pt x="91424" y="22980"/>
                  </a:lnTo>
                  <a:lnTo>
                    <a:pt x="91498" y="22905"/>
                  </a:lnTo>
                  <a:lnTo>
                    <a:pt x="91597" y="22881"/>
                  </a:lnTo>
                  <a:lnTo>
                    <a:pt x="91672" y="22831"/>
                  </a:lnTo>
                  <a:close/>
                  <a:moveTo>
                    <a:pt x="43807" y="22386"/>
                  </a:moveTo>
                  <a:lnTo>
                    <a:pt x="43956" y="22411"/>
                  </a:lnTo>
                  <a:lnTo>
                    <a:pt x="44080" y="22460"/>
                  </a:lnTo>
                  <a:lnTo>
                    <a:pt x="44228" y="22510"/>
                  </a:lnTo>
                  <a:lnTo>
                    <a:pt x="44327" y="22609"/>
                  </a:lnTo>
                  <a:lnTo>
                    <a:pt x="44426" y="22732"/>
                  </a:lnTo>
                  <a:lnTo>
                    <a:pt x="44500" y="22856"/>
                  </a:lnTo>
                  <a:lnTo>
                    <a:pt x="44549" y="23004"/>
                  </a:lnTo>
                  <a:lnTo>
                    <a:pt x="44549" y="23153"/>
                  </a:lnTo>
                  <a:lnTo>
                    <a:pt x="44549" y="23301"/>
                  </a:lnTo>
                  <a:lnTo>
                    <a:pt x="44500" y="23450"/>
                  </a:lnTo>
                  <a:lnTo>
                    <a:pt x="44426" y="23573"/>
                  </a:lnTo>
                  <a:lnTo>
                    <a:pt x="44327" y="23697"/>
                  </a:lnTo>
                  <a:lnTo>
                    <a:pt x="44228" y="23796"/>
                  </a:lnTo>
                  <a:lnTo>
                    <a:pt x="44080" y="23845"/>
                  </a:lnTo>
                  <a:lnTo>
                    <a:pt x="43956" y="23895"/>
                  </a:lnTo>
                  <a:lnTo>
                    <a:pt x="43807" y="23920"/>
                  </a:lnTo>
                  <a:lnTo>
                    <a:pt x="43659" y="23895"/>
                  </a:lnTo>
                  <a:lnTo>
                    <a:pt x="43511" y="23845"/>
                  </a:lnTo>
                  <a:lnTo>
                    <a:pt x="43387" y="23796"/>
                  </a:lnTo>
                  <a:lnTo>
                    <a:pt x="43263" y="23697"/>
                  </a:lnTo>
                  <a:lnTo>
                    <a:pt x="43164" y="23573"/>
                  </a:lnTo>
                  <a:lnTo>
                    <a:pt x="43090" y="23450"/>
                  </a:lnTo>
                  <a:lnTo>
                    <a:pt x="43065" y="23301"/>
                  </a:lnTo>
                  <a:lnTo>
                    <a:pt x="43041" y="23153"/>
                  </a:lnTo>
                  <a:lnTo>
                    <a:pt x="43065" y="23004"/>
                  </a:lnTo>
                  <a:lnTo>
                    <a:pt x="43090" y="22856"/>
                  </a:lnTo>
                  <a:lnTo>
                    <a:pt x="43164" y="22732"/>
                  </a:lnTo>
                  <a:lnTo>
                    <a:pt x="43263" y="22609"/>
                  </a:lnTo>
                  <a:lnTo>
                    <a:pt x="43387" y="22510"/>
                  </a:lnTo>
                  <a:lnTo>
                    <a:pt x="43511" y="22460"/>
                  </a:lnTo>
                  <a:lnTo>
                    <a:pt x="43659" y="22411"/>
                  </a:lnTo>
                  <a:lnTo>
                    <a:pt x="43807" y="22386"/>
                  </a:lnTo>
                  <a:close/>
                  <a:moveTo>
                    <a:pt x="110001" y="22064"/>
                  </a:moveTo>
                  <a:lnTo>
                    <a:pt x="110174" y="22089"/>
                  </a:lnTo>
                  <a:lnTo>
                    <a:pt x="110347" y="22139"/>
                  </a:lnTo>
                  <a:lnTo>
                    <a:pt x="110520" y="22238"/>
                  </a:lnTo>
                  <a:lnTo>
                    <a:pt x="110669" y="22361"/>
                  </a:lnTo>
                  <a:lnTo>
                    <a:pt x="110792" y="22510"/>
                  </a:lnTo>
                  <a:lnTo>
                    <a:pt x="110891" y="22683"/>
                  </a:lnTo>
                  <a:lnTo>
                    <a:pt x="110941" y="22856"/>
                  </a:lnTo>
                  <a:lnTo>
                    <a:pt x="110941" y="23029"/>
                  </a:lnTo>
                  <a:lnTo>
                    <a:pt x="110941" y="23202"/>
                  </a:lnTo>
                  <a:lnTo>
                    <a:pt x="110891" y="23400"/>
                  </a:lnTo>
                  <a:lnTo>
                    <a:pt x="110792" y="23549"/>
                  </a:lnTo>
                  <a:lnTo>
                    <a:pt x="110669" y="23697"/>
                  </a:lnTo>
                  <a:lnTo>
                    <a:pt x="110520" y="23821"/>
                  </a:lnTo>
                  <a:lnTo>
                    <a:pt x="110347" y="23920"/>
                  </a:lnTo>
                  <a:lnTo>
                    <a:pt x="110174" y="23969"/>
                  </a:lnTo>
                  <a:lnTo>
                    <a:pt x="110001" y="23994"/>
                  </a:lnTo>
                  <a:lnTo>
                    <a:pt x="109803" y="23969"/>
                  </a:lnTo>
                  <a:lnTo>
                    <a:pt x="109630" y="23920"/>
                  </a:lnTo>
                  <a:lnTo>
                    <a:pt x="109457" y="23821"/>
                  </a:lnTo>
                  <a:lnTo>
                    <a:pt x="109308" y="23697"/>
                  </a:lnTo>
                  <a:lnTo>
                    <a:pt x="109185" y="23549"/>
                  </a:lnTo>
                  <a:lnTo>
                    <a:pt x="109110" y="23400"/>
                  </a:lnTo>
                  <a:lnTo>
                    <a:pt x="109061" y="23202"/>
                  </a:lnTo>
                  <a:lnTo>
                    <a:pt x="109036" y="23029"/>
                  </a:lnTo>
                  <a:lnTo>
                    <a:pt x="109061" y="22856"/>
                  </a:lnTo>
                  <a:lnTo>
                    <a:pt x="109110" y="22683"/>
                  </a:lnTo>
                  <a:lnTo>
                    <a:pt x="109185" y="22510"/>
                  </a:lnTo>
                  <a:lnTo>
                    <a:pt x="109308" y="22361"/>
                  </a:lnTo>
                  <a:lnTo>
                    <a:pt x="109457" y="22238"/>
                  </a:lnTo>
                  <a:lnTo>
                    <a:pt x="109630" y="22139"/>
                  </a:lnTo>
                  <a:lnTo>
                    <a:pt x="109803" y="22089"/>
                  </a:lnTo>
                  <a:lnTo>
                    <a:pt x="110001" y="22064"/>
                  </a:lnTo>
                  <a:close/>
                  <a:moveTo>
                    <a:pt x="20951" y="21347"/>
                  </a:moveTo>
                  <a:lnTo>
                    <a:pt x="21199" y="21372"/>
                  </a:lnTo>
                  <a:lnTo>
                    <a:pt x="21446" y="21446"/>
                  </a:lnTo>
                  <a:lnTo>
                    <a:pt x="21669" y="21570"/>
                  </a:lnTo>
                  <a:lnTo>
                    <a:pt x="21891" y="21743"/>
                  </a:lnTo>
                  <a:lnTo>
                    <a:pt x="22064" y="21941"/>
                  </a:lnTo>
                  <a:lnTo>
                    <a:pt x="22188" y="22188"/>
                  </a:lnTo>
                  <a:lnTo>
                    <a:pt x="22238" y="22435"/>
                  </a:lnTo>
                  <a:lnTo>
                    <a:pt x="22262" y="22683"/>
                  </a:lnTo>
                  <a:lnTo>
                    <a:pt x="22238" y="22930"/>
                  </a:lnTo>
                  <a:lnTo>
                    <a:pt x="22188" y="23178"/>
                  </a:lnTo>
                  <a:lnTo>
                    <a:pt x="22064" y="23425"/>
                  </a:lnTo>
                  <a:lnTo>
                    <a:pt x="21891" y="23623"/>
                  </a:lnTo>
                  <a:lnTo>
                    <a:pt x="21669" y="23796"/>
                  </a:lnTo>
                  <a:lnTo>
                    <a:pt x="21446" y="23920"/>
                  </a:lnTo>
                  <a:lnTo>
                    <a:pt x="21199" y="23994"/>
                  </a:lnTo>
                  <a:lnTo>
                    <a:pt x="20951" y="24019"/>
                  </a:lnTo>
                  <a:lnTo>
                    <a:pt x="20679" y="23994"/>
                  </a:lnTo>
                  <a:lnTo>
                    <a:pt x="20432" y="23920"/>
                  </a:lnTo>
                  <a:lnTo>
                    <a:pt x="20209" y="23796"/>
                  </a:lnTo>
                  <a:lnTo>
                    <a:pt x="20011" y="23623"/>
                  </a:lnTo>
                  <a:lnTo>
                    <a:pt x="19838" y="23425"/>
                  </a:lnTo>
                  <a:lnTo>
                    <a:pt x="19715" y="23178"/>
                  </a:lnTo>
                  <a:lnTo>
                    <a:pt x="19640" y="22930"/>
                  </a:lnTo>
                  <a:lnTo>
                    <a:pt x="19616" y="22683"/>
                  </a:lnTo>
                  <a:lnTo>
                    <a:pt x="19640" y="22435"/>
                  </a:lnTo>
                  <a:lnTo>
                    <a:pt x="19715" y="22188"/>
                  </a:lnTo>
                  <a:lnTo>
                    <a:pt x="19838" y="21941"/>
                  </a:lnTo>
                  <a:lnTo>
                    <a:pt x="20011" y="21743"/>
                  </a:lnTo>
                  <a:lnTo>
                    <a:pt x="20209" y="21570"/>
                  </a:lnTo>
                  <a:lnTo>
                    <a:pt x="20432" y="21446"/>
                  </a:lnTo>
                  <a:lnTo>
                    <a:pt x="20679" y="21372"/>
                  </a:lnTo>
                  <a:lnTo>
                    <a:pt x="20951" y="21347"/>
                  </a:lnTo>
                  <a:close/>
                  <a:moveTo>
                    <a:pt x="58624" y="23400"/>
                  </a:moveTo>
                  <a:lnTo>
                    <a:pt x="58698" y="23425"/>
                  </a:lnTo>
                  <a:lnTo>
                    <a:pt x="58773" y="23474"/>
                  </a:lnTo>
                  <a:lnTo>
                    <a:pt x="58847" y="23524"/>
                  </a:lnTo>
                  <a:lnTo>
                    <a:pt x="58896" y="23598"/>
                  </a:lnTo>
                  <a:lnTo>
                    <a:pt x="58946" y="23672"/>
                  </a:lnTo>
                  <a:lnTo>
                    <a:pt x="58971" y="23746"/>
                  </a:lnTo>
                  <a:lnTo>
                    <a:pt x="58971" y="23821"/>
                  </a:lnTo>
                  <a:lnTo>
                    <a:pt x="58971" y="23895"/>
                  </a:lnTo>
                  <a:lnTo>
                    <a:pt x="58946" y="23969"/>
                  </a:lnTo>
                  <a:lnTo>
                    <a:pt x="58896" y="24043"/>
                  </a:lnTo>
                  <a:lnTo>
                    <a:pt x="58847" y="24118"/>
                  </a:lnTo>
                  <a:lnTo>
                    <a:pt x="58773" y="24167"/>
                  </a:lnTo>
                  <a:lnTo>
                    <a:pt x="58698" y="24216"/>
                  </a:lnTo>
                  <a:lnTo>
                    <a:pt x="58624" y="24241"/>
                  </a:lnTo>
                  <a:lnTo>
                    <a:pt x="58476" y="24241"/>
                  </a:lnTo>
                  <a:lnTo>
                    <a:pt x="58402" y="24216"/>
                  </a:lnTo>
                  <a:lnTo>
                    <a:pt x="58327" y="24167"/>
                  </a:lnTo>
                  <a:lnTo>
                    <a:pt x="58253" y="24118"/>
                  </a:lnTo>
                  <a:lnTo>
                    <a:pt x="58204" y="24043"/>
                  </a:lnTo>
                  <a:lnTo>
                    <a:pt x="58154" y="23969"/>
                  </a:lnTo>
                  <a:lnTo>
                    <a:pt x="58130" y="23895"/>
                  </a:lnTo>
                  <a:lnTo>
                    <a:pt x="58130" y="23821"/>
                  </a:lnTo>
                  <a:lnTo>
                    <a:pt x="58130" y="23746"/>
                  </a:lnTo>
                  <a:lnTo>
                    <a:pt x="58154" y="23672"/>
                  </a:lnTo>
                  <a:lnTo>
                    <a:pt x="58204" y="23598"/>
                  </a:lnTo>
                  <a:lnTo>
                    <a:pt x="58253" y="23524"/>
                  </a:lnTo>
                  <a:lnTo>
                    <a:pt x="58327" y="23474"/>
                  </a:lnTo>
                  <a:lnTo>
                    <a:pt x="58402" y="23425"/>
                  </a:lnTo>
                  <a:lnTo>
                    <a:pt x="58476" y="23400"/>
                  </a:lnTo>
                  <a:close/>
                  <a:moveTo>
                    <a:pt x="113612" y="22114"/>
                  </a:moveTo>
                  <a:lnTo>
                    <a:pt x="113835" y="22139"/>
                  </a:lnTo>
                  <a:lnTo>
                    <a:pt x="114008" y="22188"/>
                  </a:lnTo>
                  <a:lnTo>
                    <a:pt x="114206" y="22287"/>
                  </a:lnTo>
                  <a:lnTo>
                    <a:pt x="114379" y="22435"/>
                  </a:lnTo>
                  <a:lnTo>
                    <a:pt x="114503" y="22584"/>
                  </a:lnTo>
                  <a:lnTo>
                    <a:pt x="114602" y="22782"/>
                  </a:lnTo>
                  <a:lnTo>
                    <a:pt x="114651" y="22980"/>
                  </a:lnTo>
                  <a:lnTo>
                    <a:pt x="114676" y="23178"/>
                  </a:lnTo>
                  <a:lnTo>
                    <a:pt x="114651" y="23375"/>
                  </a:lnTo>
                  <a:lnTo>
                    <a:pt x="114602" y="23573"/>
                  </a:lnTo>
                  <a:lnTo>
                    <a:pt x="114503" y="23771"/>
                  </a:lnTo>
                  <a:lnTo>
                    <a:pt x="114379" y="23920"/>
                  </a:lnTo>
                  <a:lnTo>
                    <a:pt x="114206" y="24068"/>
                  </a:lnTo>
                  <a:lnTo>
                    <a:pt x="114008" y="24167"/>
                  </a:lnTo>
                  <a:lnTo>
                    <a:pt x="113835" y="24216"/>
                  </a:lnTo>
                  <a:lnTo>
                    <a:pt x="113612" y="24241"/>
                  </a:lnTo>
                  <a:lnTo>
                    <a:pt x="113414" y="24216"/>
                  </a:lnTo>
                  <a:lnTo>
                    <a:pt x="113217" y="24167"/>
                  </a:lnTo>
                  <a:lnTo>
                    <a:pt x="113043" y="24068"/>
                  </a:lnTo>
                  <a:lnTo>
                    <a:pt x="112870" y="23920"/>
                  </a:lnTo>
                  <a:lnTo>
                    <a:pt x="112747" y="23771"/>
                  </a:lnTo>
                  <a:lnTo>
                    <a:pt x="112648" y="23573"/>
                  </a:lnTo>
                  <a:lnTo>
                    <a:pt x="112573" y="23375"/>
                  </a:lnTo>
                  <a:lnTo>
                    <a:pt x="112573" y="23178"/>
                  </a:lnTo>
                  <a:lnTo>
                    <a:pt x="112573" y="22980"/>
                  </a:lnTo>
                  <a:lnTo>
                    <a:pt x="112648" y="22782"/>
                  </a:lnTo>
                  <a:lnTo>
                    <a:pt x="112747" y="22584"/>
                  </a:lnTo>
                  <a:lnTo>
                    <a:pt x="112870" y="22435"/>
                  </a:lnTo>
                  <a:lnTo>
                    <a:pt x="113043" y="22287"/>
                  </a:lnTo>
                  <a:lnTo>
                    <a:pt x="113217" y="22188"/>
                  </a:lnTo>
                  <a:lnTo>
                    <a:pt x="113414" y="22139"/>
                  </a:lnTo>
                  <a:lnTo>
                    <a:pt x="113612" y="22114"/>
                  </a:lnTo>
                  <a:close/>
                  <a:moveTo>
                    <a:pt x="28323" y="22287"/>
                  </a:moveTo>
                  <a:lnTo>
                    <a:pt x="28521" y="22361"/>
                  </a:lnTo>
                  <a:lnTo>
                    <a:pt x="28718" y="22460"/>
                  </a:lnTo>
                  <a:lnTo>
                    <a:pt x="28892" y="22609"/>
                  </a:lnTo>
                  <a:lnTo>
                    <a:pt x="29040" y="22782"/>
                  </a:lnTo>
                  <a:lnTo>
                    <a:pt x="29139" y="22980"/>
                  </a:lnTo>
                  <a:lnTo>
                    <a:pt x="29213" y="23202"/>
                  </a:lnTo>
                  <a:lnTo>
                    <a:pt x="29238" y="23425"/>
                  </a:lnTo>
                  <a:lnTo>
                    <a:pt x="29213" y="23623"/>
                  </a:lnTo>
                  <a:lnTo>
                    <a:pt x="29139" y="23845"/>
                  </a:lnTo>
                  <a:lnTo>
                    <a:pt x="29040" y="24043"/>
                  </a:lnTo>
                  <a:lnTo>
                    <a:pt x="28892" y="24216"/>
                  </a:lnTo>
                  <a:lnTo>
                    <a:pt x="28718" y="24365"/>
                  </a:lnTo>
                  <a:lnTo>
                    <a:pt x="28521" y="24464"/>
                  </a:lnTo>
                  <a:lnTo>
                    <a:pt x="28323" y="24538"/>
                  </a:lnTo>
                  <a:lnTo>
                    <a:pt x="28100" y="24563"/>
                  </a:lnTo>
                  <a:lnTo>
                    <a:pt x="27877" y="24538"/>
                  </a:lnTo>
                  <a:lnTo>
                    <a:pt x="27655" y="24464"/>
                  </a:lnTo>
                  <a:lnTo>
                    <a:pt x="27457" y="24365"/>
                  </a:lnTo>
                  <a:lnTo>
                    <a:pt x="27284" y="24216"/>
                  </a:lnTo>
                  <a:lnTo>
                    <a:pt x="27135" y="24043"/>
                  </a:lnTo>
                  <a:lnTo>
                    <a:pt x="27036" y="23845"/>
                  </a:lnTo>
                  <a:lnTo>
                    <a:pt x="26962" y="23623"/>
                  </a:lnTo>
                  <a:lnTo>
                    <a:pt x="26962" y="23425"/>
                  </a:lnTo>
                  <a:lnTo>
                    <a:pt x="26962" y="23202"/>
                  </a:lnTo>
                  <a:lnTo>
                    <a:pt x="27036" y="22980"/>
                  </a:lnTo>
                  <a:lnTo>
                    <a:pt x="27135" y="22782"/>
                  </a:lnTo>
                  <a:lnTo>
                    <a:pt x="27284" y="22609"/>
                  </a:lnTo>
                  <a:lnTo>
                    <a:pt x="27457" y="22460"/>
                  </a:lnTo>
                  <a:lnTo>
                    <a:pt x="27655" y="22361"/>
                  </a:lnTo>
                  <a:lnTo>
                    <a:pt x="27877" y="22287"/>
                  </a:lnTo>
                  <a:close/>
                  <a:moveTo>
                    <a:pt x="95703" y="23351"/>
                  </a:moveTo>
                  <a:lnTo>
                    <a:pt x="95827" y="23375"/>
                  </a:lnTo>
                  <a:lnTo>
                    <a:pt x="95951" y="23400"/>
                  </a:lnTo>
                  <a:lnTo>
                    <a:pt x="96050" y="23450"/>
                  </a:lnTo>
                  <a:lnTo>
                    <a:pt x="96149" y="23549"/>
                  </a:lnTo>
                  <a:lnTo>
                    <a:pt x="96223" y="23648"/>
                  </a:lnTo>
                  <a:lnTo>
                    <a:pt x="96297" y="23746"/>
                  </a:lnTo>
                  <a:lnTo>
                    <a:pt x="96322" y="23870"/>
                  </a:lnTo>
                  <a:lnTo>
                    <a:pt x="96322" y="23969"/>
                  </a:lnTo>
                  <a:lnTo>
                    <a:pt x="96322" y="24093"/>
                  </a:lnTo>
                  <a:lnTo>
                    <a:pt x="96297" y="24216"/>
                  </a:lnTo>
                  <a:lnTo>
                    <a:pt x="96223" y="24315"/>
                  </a:lnTo>
                  <a:lnTo>
                    <a:pt x="96149" y="24414"/>
                  </a:lnTo>
                  <a:lnTo>
                    <a:pt x="96050" y="24489"/>
                  </a:lnTo>
                  <a:lnTo>
                    <a:pt x="95951" y="24563"/>
                  </a:lnTo>
                  <a:lnTo>
                    <a:pt x="95827" y="24588"/>
                  </a:lnTo>
                  <a:lnTo>
                    <a:pt x="95605" y="24588"/>
                  </a:lnTo>
                  <a:lnTo>
                    <a:pt x="95481" y="24563"/>
                  </a:lnTo>
                  <a:lnTo>
                    <a:pt x="95382" y="24489"/>
                  </a:lnTo>
                  <a:lnTo>
                    <a:pt x="95283" y="24414"/>
                  </a:lnTo>
                  <a:lnTo>
                    <a:pt x="95184" y="24315"/>
                  </a:lnTo>
                  <a:lnTo>
                    <a:pt x="95135" y="24216"/>
                  </a:lnTo>
                  <a:lnTo>
                    <a:pt x="95110" y="24093"/>
                  </a:lnTo>
                  <a:lnTo>
                    <a:pt x="95085" y="23969"/>
                  </a:lnTo>
                  <a:lnTo>
                    <a:pt x="95110" y="23870"/>
                  </a:lnTo>
                  <a:lnTo>
                    <a:pt x="95135" y="23746"/>
                  </a:lnTo>
                  <a:lnTo>
                    <a:pt x="95184" y="23648"/>
                  </a:lnTo>
                  <a:lnTo>
                    <a:pt x="95283" y="23549"/>
                  </a:lnTo>
                  <a:lnTo>
                    <a:pt x="95382" y="23450"/>
                  </a:lnTo>
                  <a:lnTo>
                    <a:pt x="95481" y="23400"/>
                  </a:lnTo>
                  <a:lnTo>
                    <a:pt x="95605" y="23375"/>
                  </a:lnTo>
                  <a:lnTo>
                    <a:pt x="95703" y="23351"/>
                  </a:lnTo>
                  <a:close/>
                  <a:moveTo>
                    <a:pt x="71611" y="24464"/>
                  </a:moveTo>
                  <a:lnTo>
                    <a:pt x="71660" y="24513"/>
                  </a:lnTo>
                  <a:lnTo>
                    <a:pt x="71685" y="24538"/>
                  </a:lnTo>
                  <a:lnTo>
                    <a:pt x="71685" y="24612"/>
                  </a:lnTo>
                  <a:lnTo>
                    <a:pt x="71685" y="24662"/>
                  </a:lnTo>
                  <a:lnTo>
                    <a:pt x="71660" y="24711"/>
                  </a:lnTo>
                  <a:lnTo>
                    <a:pt x="71611" y="24736"/>
                  </a:lnTo>
                  <a:lnTo>
                    <a:pt x="71536" y="24761"/>
                  </a:lnTo>
                  <a:lnTo>
                    <a:pt x="71487" y="24736"/>
                  </a:lnTo>
                  <a:lnTo>
                    <a:pt x="71438" y="24711"/>
                  </a:lnTo>
                  <a:lnTo>
                    <a:pt x="71413" y="24662"/>
                  </a:lnTo>
                  <a:lnTo>
                    <a:pt x="71388" y="24612"/>
                  </a:lnTo>
                  <a:lnTo>
                    <a:pt x="71413" y="24538"/>
                  </a:lnTo>
                  <a:lnTo>
                    <a:pt x="71438" y="24513"/>
                  </a:lnTo>
                  <a:lnTo>
                    <a:pt x="71487" y="24464"/>
                  </a:lnTo>
                  <a:close/>
                  <a:moveTo>
                    <a:pt x="24315" y="22386"/>
                  </a:moveTo>
                  <a:lnTo>
                    <a:pt x="24563" y="22411"/>
                  </a:lnTo>
                  <a:lnTo>
                    <a:pt x="24785" y="22460"/>
                  </a:lnTo>
                  <a:lnTo>
                    <a:pt x="25008" y="22584"/>
                  </a:lnTo>
                  <a:lnTo>
                    <a:pt x="25181" y="22732"/>
                  </a:lnTo>
                  <a:lnTo>
                    <a:pt x="25354" y="22930"/>
                  </a:lnTo>
                  <a:lnTo>
                    <a:pt x="25453" y="23153"/>
                  </a:lnTo>
                  <a:lnTo>
                    <a:pt x="25528" y="23375"/>
                  </a:lnTo>
                  <a:lnTo>
                    <a:pt x="25552" y="23598"/>
                  </a:lnTo>
                  <a:lnTo>
                    <a:pt x="25528" y="23845"/>
                  </a:lnTo>
                  <a:lnTo>
                    <a:pt x="25453" y="24068"/>
                  </a:lnTo>
                  <a:lnTo>
                    <a:pt x="25354" y="24291"/>
                  </a:lnTo>
                  <a:lnTo>
                    <a:pt x="25181" y="24489"/>
                  </a:lnTo>
                  <a:lnTo>
                    <a:pt x="25008" y="24637"/>
                  </a:lnTo>
                  <a:lnTo>
                    <a:pt x="24785" y="24736"/>
                  </a:lnTo>
                  <a:lnTo>
                    <a:pt x="24563" y="24810"/>
                  </a:lnTo>
                  <a:lnTo>
                    <a:pt x="24315" y="24835"/>
                  </a:lnTo>
                  <a:lnTo>
                    <a:pt x="24093" y="24810"/>
                  </a:lnTo>
                  <a:lnTo>
                    <a:pt x="23870" y="24736"/>
                  </a:lnTo>
                  <a:lnTo>
                    <a:pt x="23648" y="24637"/>
                  </a:lnTo>
                  <a:lnTo>
                    <a:pt x="23450" y="24489"/>
                  </a:lnTo>
                  <a:lnTo>
                    <a:pt x="23301" y="24291"/>
                  </a:lnTo>
                  <a:lnTo>
                    <a:pt x="23178" y="24068"/>
                  </a:lnTo>
                  <a:lnTo>
                    <a:pt x="23128" y="23845"/>
                  </a:lnTo>
                  <a:lnTo>
                    <a:pt x="23103" y="23598"/>
                  </a:lnTo>
                  <a:lnTo>
                    <a:pt x="23128" y="23375"/>
                  </a:lnTo>
                  <a:lnTo>
                    <a:pt x="23178" y="23153"/>
                  </a:lnTo>
                  <a:lnTo>
                    <a:pt x="23301" y="22930"/>
                  </a:lnTo>
                  <a:lnTo>
                    <a:pt x="23450" y="22732"/>
                  </a:lnTo>
                  <a:lnTo>
                    <a:pt x="23648" y="22584"/>
                  </a:lnTo>
                  <a:lnTo>
                    <a:pt x="23870" y="22460"/>
                  </a:lnTo>
                  <a:lnTo>
                    <a:pt x="24093" y="22411"/>
                  </a:lnTo>
                  <a:lnTo>
                    <a:pt x="24315" y="22386"/>
                  </a:lnTo>
                  <a:close/>
                  <a:moveTo>
                    <a:pt x="47419" y="23598"/>
                  </a:moveTo>
                  <a:lnTo>
                    <a:pt x="47543" y="23648"/>
                  </a:lnTo>
                  <a:lnTo>
                    <a:pt x="47666" y="23697"/>
                  </a:lnTo>
                  <a:lnTo>
                    <a:pt x="47765" y="23771"/>
                  </a:lnTo>
                  <a:lnTo>
                    <a:pt x="47839" y="23895"/>
                  </a:lnTo>
                  <a:lnTo>
                    <a:pt x="47914" y="23994"/>
                  </a:lnTo>
                  <a:lnTo>
                    <a:pt x="47938" y="24118"/>
                  </a:lnTo>
                  <a:lnTo>
                    <a:pt x="47963" y="24241"/>
                  </a:lnTo>
                  <a:lnTo>
                    <a:pt x="47938" y="24365"/>
                  </a:lnTo>
                  <a:lnTo>
                    <a:pt x="47914" y="24489"/>
                  </a:lnTo>
                  <a:lnTo>
                    <a:pt x="47839" y="24612"/>
                  </a:lnTo>
                  <a:lnTo>
                    <a:pt x="47765" y="24711"/>
                  </a:lnTo>
                  <a:lnTo>
                    <a:pt x="47666" y="24785"/>
                  </a:lnTo>
                  <a:lnTo>
                    <a:pt x="47543" y="24860"/>
                  </a:lnTo>
                  <a:lnTo>
                    <a:pt x="47419" y="24884"/>
                  </a:lnTo>
                  <a:lnTo>
                    <a:pt x="47172" y="24884"/>
                  </a:lnTo>
                  <a:lnTo>
                    <a:pt x="47048" y="24860"/>
                  </a:lnTo>
                  <a:lnTo>
                    <a:pt x="46949" y="24785"/>
                  </a:lnTo>
                  <a:lnTo>
                    <a:pt x="46850" y="24711"/>
                  </a:lnTo>
                  <a:lnTo>
                    <a:pt x="46751" y="24612"/>
                  </a:lnTo>
                  <a:lnTo>
                    <a:pt x="46702" y="24489"/>
                  </a:lnTo>
                  <a:lnTo>
                    <a:pt x="46652" y="24365"/>
                  </a:lnTo>
                  <a:lnTo>
                    <a:pt x="46652" y="24241"/>
                  </a:lnTo>
                  <a:lnTo>
                    <a:pt x="46652" y="24118"/>
                  </a:lnTo>
                  <a:lnTo>
                    <a:pt x="46702" y="23994"/>
                  </a:lnTo>
                  <a:lnTo>
                    <a:pt x="46751" y="23895"/>
                  </a:lnTo>
                  <a:lnTo>
                    <a:pt x="46850" y="23771"/>
                  </a:lnTo>
                  <a:lnTo>
                    <a:pt x="46949" y="23697"/>
                  </a:lnTo>
                  <a:lnTo>
                    <a:pt x="47048" y="23648"/>
                  </a:lnTo>
                  <a:lnTo>
                    <a:pt x="47172" y="23598"/>
                  </a:lnTo>
                  <a:close/>
                  <a:moveTo>
                    <a:pt x="76855" y="24612"/>
                  </a:moveTo>
                  <a:lnTo>
                    <a:pt x="76904" y="24637"/>
                  </a:lnTo>
                  <a:lnTo>
                    <a:pt x="76929" y="24686"/>
                  </a:lnTo>
                  <a:lnTo>
                    <a:pt x="76954" y="24761"/>
                  </a:lnTo>
                  <a:lnTo>
                    <a:pt x="76929" y="24810"/>
                  </a:lnTo>
                  <a:lnTo>
                    <a:pt x="76904" y="24860"/>
                  </a:lnTo>
                  <a:lnTo>
                    <a:pt x="76855" y="24884"/>
                  </a:lnTo>
                  <a:lnTo>
                    <a:pt x="76731" y="24884"/>
                  </a:lnTo>
                  <a:lnTo>
                    <a:pt x="76682" y="24860"/>
                  </a:lnTo>
                  <a:lnTo>
                    <a:pt x="76657" y="24810"/>
                  </a:lnTo>
                  <a:lnTo>
                    <a:pt x="76657" y="24761"/>
                  </a:lnTo>
                  <a:lnTo>
                    <a:pt x="76657" y="24686"/>
                  </a:lnTo>
                  <a:lnTo>
                    <a:pt x="76682" y="24637"/>
                  </a:lnTo>
                  <a:lnTo>
                    <a:pt x="76731" y="24612"/>
                  </a:lnTo>
                  <a:close/>
                  <a:moveTo>
                    <a:pt x="117347" y="22757"/>
                  </a:moveTo>
                  <a:lnTo>
                    <a:pt x="117570" y="22782"/>
                  </a:lnTo>
                  <a:lnTo>
                    <a:pt x="117793" y="22831"/>
                  </a:lnTo>
                  <a:lnTo>
                    <a:pt x="117991" y="22955"/>
                  </a:lnTo>
                  <a:lnTo>
                    <a:pt x="118188" y="23103"/>
                  </a:lnTo>
                  <a:lnTo>
                    <a:pt x="118337" y="23277"/>
                  </a:lnTo>
                  <a:lnTo>
                    <a:pt x="118436" y="23474"/>
                  </a:lnTo>
                  <a:lnTo>
                    <a:pt x="118485" y="23697"/>
                  </a:lnTo>
                  <a:lnTo>
                    <a:pt x="118510" y="23920"/>
                  </a:lnTo>
                  <a:lnTo>
                    <a:pt x="118485" y="24142"/>
                  </a:lnTo>
                  <a:lnTo>
                    <a:pt x="118436" y="24365"/>
                  </a:lnTo>
                  <a:lnTo>
                    <a:pt x="118337" y="24563"/>
                  </a:lnTo>
                  <a:lnTo>
                    <a:pt x="118188" y="24736"/>
                  </a:lnTo>
                  <a:lnTo>
                    <a:pt x="117991" y="24884"/>
                  </a:lnTo>
                  <a:lnTo>
                    <a:pt x="117793" y="24983"/>
                  </a:lnTo>
                  <a:lnTo>
                    <a:pt x="117570" y="25057"/>
                  </a:lnTo>
                  <a:lnTo>
                    <a:pt x="117347" y="25082"/>
                  </a:lnTo>
                  <a:lnTo>
                    <a:pt x="117125" y="25057"/>
                  </a:lnTo>
                  <a:lnTo>
                    <a:pt x="116927" y="24983"/>
                  </a:lnTo>
                  <a:lnTo>
                    <a:pt x="116704" y="24884"/>
                  </a:lnTo>
                  <a:lnTo>
                    <a:pt x="116531" y="24736"/>
                  </a:lnTo>
                  <a:lnTo>
                    <a:pt x="116383" y="24563"/>
                  </a:lnTo>
                  <a:lnTo>
                    <a:pt x="116284" y="24365"/>
                  </a:lnTo>
                  <a:lnTo>
                    <a:pt x="116210" y="24142"/>
                  </a:lnTo>
                  <a:lnTo>
                    <a:pt x="116185" y="23920"/>
                  </a:lnTo>
                  <a:lnTo>
                    <a:pt x="116210" y="23697"/>
                  </a:lnTo>
                  <a:lnTo>
                    <a:pt x="116284" y="23474"/>
                  </a:lnTo>
                  <a:lnTo>
                    <a:pt x="116383" y="23277"/>
                  </a:lnTo>
                  <a:lnTo>
                    <a:pt x="116531" y="23103"/>
                  </a:lnTo>
                  <a:lnTo>
                    <a:pt x="116704" y="22955"/>
                  </a:lnTo>
                  <a:lnTo>
                    <a:pt x="116927" y="22831"/>
                  </a:lnTo>
                  <a:lnTo>
                    <a:pt x="117125" y="22782"/>
                  </a:lnTo>
                  <a:lnTo>
                    <a:pt x="117347" y="22757"/>
                  </a:lnTo>
                  <a:close/>
                  <a:moveTo>
                    <a:pt x="31489" y="23326"/>
                  </a:moveTo>
                  <a:lnTo>
                    <a:pt x="31687" y="23351"/>
                  </a:lnTo>
                  <a:lnTo>
                    <a:pt x="31860" y="23400"/>
                  </a:lnTo>
                  <a:lnTo>
                    <a:pt x="32058" y="23499"/>
                  </a:lnTo>
                  <a:lnTo>
                    <a:pt x="32206" y="23623"/>
                  </a:lnTo>
                  <a:lnTo>
                    <a:pt x="32355" y="23796"/>
                  </a:lnTo>
                  <a:lnTo>
                    <a:pt x="32429" y="23969"/>
                  </a:lnTo>
                  <a:lnTo>
                    <a:pt x="32503" y="24167"/>
                  </a:lnTo>
                  <a:lnTo>
                    <a:pt x="32503" y="24365"/>
                  </a:lnTo>
                  <a:lnTo>
                    <a:pt x="32503" y="24563"/>
                  </a:lnTo>
                  <a:lnTo>
                    <a:pt x="32429" y="24736"/>
                  </a:lnTo>
                  <a:lnTo>
                    <a:pt x="32355" y="24934"/>
                  </a:lnTo>
                  <a:lnTo>
                    <a:pt x="32206" y="25082"/>
                  </a:lnTo>
                  <a:lnTo>
                    <a:pt x="32058" y="25231"/>
                  </a:lnTo>
                  <a:lnTo>
                    <a:pt x="31860" y="25305"/>
                  </a:lnTo>
                  <a:lnTo>
                    <a:pt x="31687" y="25379"/>
                  </a:lnTo>
                  <a:lnTo>
                    <a:pt x="31291" y="25379"/>
                  </a:lnTo>
                  <a:lnTo>
                    <a:pt x="31093" y="25305"/>
                  </a:lnTo>
                  <a:lnTo>
                    <a:pt x="30920" y="25231"/>
                  </a:lnTo>
                  <a:lnTo>
                    <a:pt x="30747" y="25082"/>
                  </a:lnTo>
                  <a:lnTo>
                    <a:pt x="30623" y="24934"/>
                  </a:lnTo>
                  <a:lnTo>
                    <a:pt x="30524" y="24736"/>
                  </a:lnTo>
                  <a:lnTo>
                    <a:pt x="30475" y="24563"/>
                  </a:lnTo>
                  <a:lnTo>
                    <a:pt x="30450" y="24365"/>
                  </a:lnTo>
                  <a:lnTo>
                    <a:pt x="30475" y="24167"/>
                  </a:lnTo>
                  <a:lnTo>
                    <a:pt x="30524" y="23969"/>
                  </a:lnTo>
                  <a:lnTo>
                    <a:pt x="30623" y="23796"/>
                  </a:lnTo>
                  <a:lnTo>
                    <a:pt x="30747" y="23623"/>
                  </a:lnTo>
                  <a:lnTo>
                    <a:pt x="30920" y="23499"/>
                  </a:lnTo>
                  <a:lnTo>
                    <a:pt x="31093" y="23400"/>
                  </a:lnTo>
                  <a:lnTo>
                    <a:pt x="31291" y="23351"/>
                  </a:lnTo>
                  <a:lnTo>
                    <a:pt x="31489" y="23326"/>
                  </a:lnTo>
                  <a:close/>
                  <a:moveTo>
                    <a:pt x="81085" y="24835"/>
                  </a:moveTo>
                  <a:lnTo>
                    <a:pt x="81183" y="24860"/>
                  </a:lnTo>
                  <a:lnTo>
                    <a:pt x="81258" y="24909"/>
                  </a:lnTo>
                  <a:lnTo>
                    <a:pt x="81332" y="25008"/>
                  </a:lnTo>
                  <a:lnTo>
                    <a:pt x="81357" y="25107"/>
                  </a:lnTo>
                  <a:lnTo>
                    <a:pt x="81332" y="25206"/>
                  </a:lnTo>
                  <a:lnTo>
                    <a:pt x="81258" y="25305"/>
                  </a:lnTo>
                  <a:lnTo>
                    <a:pt x="81183" y="25354"/>
                  </a:lnTo>
                  <a:lnTo>
                    <a:pt x="81085" y="25379"/>
                  </a:lnTo>
                  <a:lnTo>
                    <a:pt x="80961" y="25354"/>
                  </a:lnTo>
                  <a:lnTo>
                    <a:pt x="80887" y="25305"/>
                  </a:lnTo>
                  <a:lnTo>
                    <a:pt x="80812" y="25206"/>
                  </a:lnTo>
                  <a:lnTo>
                    <a:pt x="80812" y="25107"/>
                  </a:lnTo>
                  <a:lnTo>
                    <a:pt x="80812" y="25008"/>
                  </a:lnTo>
                  <a:lnTo>
                    <a:pt x="80887" y="24909"/>
                  </a:lnTo>
                  <a:lnTo>
                    <a:pt x="80961" y="24860"/>
                  </a:lnTo>
                  <a:lnTo>
                    <a:pt x="81085" y="24835"/>
                  </a:lnTo>
                  <a:close/>
                  <a:moveTo>
                    <a:pt x="99711" y="23944"/>
                  </a:moveTo>
                  <a:lnTo>
                    <a:pt x="99834" y="23994"/>
                  </a:lnTo>
                  <a:lnTo>
                    <a:pt x="99958" y="24068"/>
                  </a:lnTo>
                  <a:lnTo>
                    <a:pt x="100082" y="24142"/>
                  </a:lnTo>
                  <a:lnTo>
                    <a:pt x="100181" y="24266"/>
                  </a:lnTo>
                  <a:lnTo>
                    <a:pt x="100255" y="24390"/>
                  </a:lnTo>
                  <a:lnTo>
                    <a:pt x="100280" y="24538"/>
                  </a:lnTo>
                  <a:lnTo>
                    <a:pt x="100304" y="24662"/>
                  </a:lnTo>
                  <a:lnTo>
                    <a:pt x="100280" y="24810"/>
                  </a:lnTo>
                  <a:lnTo>
                    <a:pt x="100255" y="24959"/>
                  </a:lnTo>
                  <a:lnTo>
                    <a:pt x="100181" y="25082"/>
                  </a:lnTo>
                  <a:lnTo>
                    <a:pt x="100082" y="25181"/>
                  </a:lnTo>
                  <a:lnTo>
                    <a:pt x="99958" y="25280"/>
                  </a:lnTo>
                  <a:lnTo>
                    <a:pt x="99834" y="25354"/>
                  </a:lnTo>
                  <a:lnTo>
                    <a:pt x="99711" y="25404"/>
                  </a:lnTo>
                  <a:lnTo>
                    <a:pt x="99414" y="25404"/>
                  </a:lnTo>
                  <a:lnTo>
                    <a:pt x="99290" y="25354"/>
                  </a:lnTo>
                  <a:lnTo>
                    <a:pt x="99167" y="25280"/>
                  </a:lnTo>
                  <a:lnTo>
                    <a:pt x="99043" y="25181"/>
                  </a:lnTo>
                  <a:lnTo>
                    <a:pt x="98944" y="25082"/>
                  </a:lnTo>
                  <a:lnTo>
                    <a:pt x="98894" y="24959"/>
                  </a:lnTo>
                  <a:lnTo>
                    <a:pt x="98845" y="24810"/>
                  </a:lnTo>
                  <a:lnTo>
                    <a:pt x="98820" y="24662"/>
                  </a:lnTo>
                  <a:lnTo>
                    <a:pt x="98845" y="24538"/>
                  </a:lnTo>
                  <a:lnTo>
                    <a:pt x="98894" y="24390"/>
                  </a:lnTo>
                  <a:lnTo>
                    <a:pt x="98944" y="24266"/>
                  </a:lnTo>
                  <a:lnTo>
                    <a:pt x="99043" y="24142"/>
                  </a:lnTo>
                  <a:lnTo>
                    <a:pt x="99167" y="24068"/>
                  </a:lnTo>
                  <a:lnTo>
                    <a:pt x="99290" y="23994"/>
                  </a:lnTo>
                  <a:lnTo>
                    <a:pt x="99414" y="23944"/>
                  </a:lnTo>
                  <a:close/>
                  <a:moveTo>
                    <a:pt x="103223" y="23994"/>
                  </a:moveTo>
                  <a:lnTo>
                    <a:pt x="103372" y="24019"/>
                  </a:lnTo>
                  <a:lnTo>
                    <a:pt x="103520" y="24068"/>
                  </a:lnTo>
                  <a:lnTo>
                    <a:pt x="103668" y="24142"/>
                  </a:lnTo>
                  <a:lnTo>
                    <a:pt x="103792" y="24241"/>
                  </a:lnTo>
                  <a:lnTo>
                    <a:pt x="103916" y="24365"/>
                  </a:lnTo>
                  <a:lnTo>
                    <a:pt x="103990" y="24513"/>
                  </a:lnTo>
                  <a:lnTo>
                    <a:pt x="104040" y="24662"/>
                  </a:lnTo>
                  <a:lnTo>
                    <a:pt x="104040" y="24835"/>
                  </a:lnTo>
                  <a:lnTo>
                    <a:pt x="104040" y="24983"/>
                  </a:lnTo>
                  <a:lnTo>
                    <a:pt x="103990" y="25132"/>
                  </a:lnTo>
                  <a:lnTo>
                    <a:pt x="103916" y="25280"/>
                  </a:lnTo>
                  <a:lnTo>
                    <a:pt x="103792" y="25404"/>
                  </a:lnTo>
                  <a:lnTo>
                    <a:pt x="103668" y="25527"/>
                  </a:lnTo>
                  <a:lnTo>
                    <a:pt x="103520" y="25602"/>
                  </a:lnTo>
                  <a:lnTo>
                    <a:pt x="103372" y="25651"/>
                  </a:lnTo>
                  <a:lnTo>
                    <a:pt x="103050" y="25651"/>
                  </a:lnTo>
                  <a:lnTo>
                    <a:pt x="102902" y="25602"/>
                  </a:lnTo>
                  <a:lnTo>
                    <a:pt x="102753" y="25527"/>
                  </a:lnTo>
                  <a:lnTo>
                    <a:pt x="102630" y="25404"/>
                  </a:lnTo>
                  <a:lnTo>
                    <a:pt x="102531" y="25280"/>
                  </a:lnTo>
                  <a:lnTo>
                    <a:pt x="102456" y="25132"/>
                  </a:lnTo>
                  <a:lnTo>
                    <a:pt x="102407" y="24983"/>
                  </a:lnTo>
                  <a:lnTo>
                    <a:pt x="102382" y="24835"/>
                  </a:lnTo>
                  <a:lnTo>
                    <a:pt x="102407" y="24662"/>
                  </a:lnTo>
                  <a:lnTo>
                    <a:pt x="102456" y="24513"/>
                  </a:lnTo>
                  <a:lnTo>
                    <a:pt x="102531" y="24365"/>
                  </a:lnTo>
                  <a:lnTo>
                    <a:pt x="102630" y="24241"/>
                  </a:lnTo>
                  <a:lnTo>
                    <a:pt x="102753" y="24142"/>
                  </a:lnTo>
                  <a:lnTo>
                    <a:pt x="102902" y="24068"/>
                  </a:lnTo>
                  <a:lnTo>
                    <a:pt x="103050" y="24019"/>
                  </a:lnTo>
                  <a:lnTo>
                    <a:pt x="103223" y="23994"/>
                  </a:lnTo>
                  <a:close/>
                  <a:moveTo>
                    <a:pt x="9647" y="22658"/>
                  </a:moveTo>
                  <a:lnTo>
                    <a:pt x="9944" y="22683"/>
                  </a:lnTo>
                  <a:lnTo>
                    <a:pt x="10092" y="22732"/>
                  </a:lnTo>
                  <a:lnTo>
                    <a:pt x="10241" y="22782"/>
                  </a:lnTo>
                  <a:lnTo>
                    <a:pt x="10364" y="22831"/>
                  </a:lnTo>
                  <a:lnTo>
                    <a:pt x="10513" y="22930"/>
                  </a:lnTo>
                  <a:lnTo>
                    <a:pt x="10636" y="23004"/>
                  </a:lnTo>
                  <a:lnTo>
                    <a:pt x="10760" y="23128"/>
                  </a:lnTo>
                  <a:lnTo>
                    <a:pt x="10859" y="23252"/>
                  </a:lnTo>
                  <a:lnTo>
                    <a:pt x="10958" y="23375"/>
                  </a:lnTo>
                  <a:lnTo>
                    <a:pt x="11032" y="23499"/>
                  </a:lnTo>
                  <a:lnTo>
                    <a:pt x="11106" y="23648"/>
                  </a:lnTo>
                  <a:lnTo>
                    <a:pt x="11156" y="23796"/>
                  </a:lnTo>
                  <a:lnTo>
                    <a:pt x="11181" y="23944"/>
                  </a:lnTo>
                  <a:lnTo>
                    <a:pt x="11205" y="24241"/>
                  </a:lnTo>
                  <a:lnTo>
                    <a:pt x="11181" y="24538"/>
                  </a:lnTo>
                  <a:lnTo>
                    <a:pt x="11156" y="24686"/>
                  </a:lnTo>
                  <a:lnTo>
                    <a:pt x="11106" y="24835"/>
                  </a:lnTo>
                  <a:lnTo>
                    <a:pt x="11032" y="24983"/>
                  </a:lnTo>
                  <a:lnTo>
                    <a:pt x="10958" y="25107"/>
                  </a:lnTo>
                  <a:lnTo>
                    <a:pt x="10859" y="25231"/>
                  </a:lnTo>
                  <a:lnTo>
                    <a:pt x="10760" y="25354"/>
                  </a:lnTo>
                  <a:lnTo>
                    <a:pt x="10636" y="25453"/>
                  </a:lnTo>
                  <a:lnTo>
                    <a:pt x="10513" y="25552"/>
                  </a:lnTo>
                  <a:lnTo>
                    <a:pt x="10364" y="25626"/>
                  </a:lnTo>
                  <a:lnTo>
                    <a:pt x="10241" y="25701"/>
                  </a:lnTo>
                  <a:lnTo>
                    <a:pt x="10092" y="25750"/>
                  </a:lnTo>
                  <a:lnTo>
                    <a:pt x="9944" y="25800"/>
                  </a:lnTo>
                  <a:lnTo>
                    <a:pt x="9647" y="25824"/>
                  </a:lnTo>
                  <a:lnTo>
                    <a:pt x="9325" y="25800"/>
                  </a:lnTo>
                  <a:lnTo>
                    <a:pt x="9177" y="25750"/>
                  </a:lnTo>
                  <a:lnTo>
                    <a:pt x="9053" y="25701"/>
                  </a:lnTo>
                  <a:lnTo>
                    <a:pt x="8905" y="25626"/>
                  </a:lnTo>
                  <a:lnTo>
                    <a:pt x="8757" y="25552"/>
                  </a:lnTo>
                  <a:lnTo>
                    <a:pt x="8633" y="25453"/>
                  </a:lnTo>
                  <a:lnTo>
                    <a:pt x="8509" y="25354"/>
                  </a:lnTo>
                  <a:lnTo>
                    <a:pt x="8410" y="25231"/>
                  </a:lnTo>
                  <a:lnTo>
                    <a:pt x="8311" y="25107"/>
                  </a:lnTo>
                  <a:lnTo>
                    <a:pt x="8237" y="24983"/>
                  </a:lnTo>
                  <a:lnTo>
                    <a:pt x="8163" y="24835"/>
                  </a:lnTo>
                  <a:lnTo>
                    <a:pt x="8113" y="24686"/>
                  </a:lnTo>
                  <a:lnTo>
                    <a:pt x="8089" y="24538"/>
                  </a:lnTo>
                  <a:lnTo>
                    <a:pt x="8064" y="24241"/>
                  </a:lnTo>
                  <a:lnTo>
                    <a:pt x="8089" y="23944"/>
                  </a:lnTo>
                  <a:lnTo>
                    <a:pt x="8113" y="23796"/>
                  </a:lnTo>
                  <a:lnTo>
                    <a:pt x="8163" y="23648"/>
                  </a:lnTo>
                  <a:lnTo>
                    <a:pt x="8237" y="23499"/>
                  </a:lnTo>
                  <a:lnTo>
                    <a:pt x="8311" y="23375"/>
                  </a:lnTo>
                  <a:lnTo>
                    <a:pt x="8410" y="23252"/>
                  </a:lnTo>
                  <a:lnTo>
                    <a:pt x="8509" y="23128"/>
                  </a:lnTo>
                  <a:lnTo>
                    <a:pt x="8633" y="23004"/>
                  </a:lnTo>
                  <a:lnTo>
                    <a:pt x="8757" y="22930"/>
                  </a:lnTo>
                  <a:lnTo>
                    <a:pt x="8905" y="22831"/>
                  </a:lnTo>
                  <a:lnTo>
                    <a:pt x="9053" y="22782"/>
                  </a:lnTo>
                  <a:lnTo>
                    <a:pt x="9177" y="22732"/>
                  </a:lnTo>
                  <a:lnTo>
                    <a:pt x="9325" y="22683"/>
                  </a:lnTo>
                  <a:lnTo>
                    <a:pt x="9647" y="22658"/>
                  </a:lnTo>
                  <a:close/>
                  <a:moveTo>
                    <a:pt x="38737" y="24241"/>
                  </a:moveTo>
                  <a:lnTo>
                    <a:pt x="38910" y="24266"/>
                  </a:lnTo>
                  <a:lnTo>
                    <a:pt x="39058" y="24315"/>
                  </a:lnTo>
                  <a:lnTo>
                    <a:pt x="39207" y="24390"/>
                  </a:lnTo>
                  <a:lnTo>
                    <a:pt x="39355" y="24489"/>
                  </a:lnTo>
                  <a:lnTo>
                    <a:pt x="39454" y="24637"/>
                  </a:lnTo>
                  <a:lnTo>
                    <a:pt x="39528" y="24785"/>
                  </a:lnTo>
                  <a:lnTo>
                    <a:pt x="39578" y="24934"/>
                  </a:lnTo>
                  <a:lnTo>
                    <a:pt x="39602" y="25107"/>
                  </a:lnTo>
                  <a:lnTo>
                    <a:pt x="39578" y="25255"/>
                  </a:lnTo>
                  <a:lnTo>
                    <a:pt x="39528" y="25404"/>
                  </a:lnTo>
                  <a:lnTo>
                    <a:pt x="39454" y="25552"/>
                  </a:lnTo>
                  <a:lnTo>
                    <a:pt x="39355" y="25701"/>
                  </a:lnTo>
                  <a:lnTo>
                    <a:pt x="39207" y="25800"/>
                  </a:lnTo>
                  <a:lnTo>
                    <a:pt x="39058" y="25874"/>
                  </a:lnTo>
                  <a:lnTo>
                    <a:pt x="38910" y="25923"/>
                  </a:lnTo>
                  <a:lnTo>
                    <a:pt x="38737" y="25948"/>
                  </a:lnTo>
                  <a:lnTo>
                    <a:pt x="38588" y="25923"/>
                  </a:lnTo>
                  <a:lnTo>
                    <a:pt x="38440" y="25874"/>
                  </a:lnTo>
                  <a:lnTo>
                    <a:pt x="38291" y="25800"/>
                  </a:lnTo>
                  <a:lnTo>
                    <a:pt x="38143" y="25701"/>
                  </a:lnTo>
                  <a:lnTo>
                    <a:pt x="38044" y="25552"/>
                  </a:lnTo>
                  <a:lnTo>
                    <a:pt x="37970" y="25404"/>
                  </a:lnTo>
                  <a:lnTo>
                    <a:pt x="37920" y="25255"/>
                  </a:lnTo>
                  <a:lnTo>
                    <a:pt x="37896" y="25107"/>
                  </a:lnTo>
                  <a:lnTo>
                    <a:pt x="37920" y="24934"/>
                  </a:lnTo>
                  <a:lnTo>
                    <a:pt x="37970" y="24785"/>
                  </a:lnTo>
                  <a:lnTo>
                    <a:pt x="38044" y="24637"/>
                  </a:lnTo>
                  <a:lnTo>
                    <a:pt x="38143" y="24489"/>
                  </a:lnTo>
                  <a:lnTo>
                    <a:pt x="38291" y="24390"/>
                  </a:lnTo>
                  <a:lnTo>
                    <a:pt x="38440" y="24315"/>
                  </a:lnTo>
                  <a:lnTo>
                    <a:pt x="38588" y="24266"/>
                  </a:lnTo>
                  <a:lnTo>
                    <a:pt x="38737" y="24241"/>
                  </a:lnTo>
                  <a:close/>
                  <a:moveTo>
                    <a:pt x="50931" y="24860"/>
                  </a:moveTo>
                  <a:lnTo>
                    <a:pt x="51030" y="24909"/>
                  </a:lnTo>
                  <a:lnTo>
                    <a:pt x="51129" y="24959"/>
                  </a:lnTo>
                  <a:lnTo>
                    <a:pt x="51228" y="25033"/>
                  </a:lnTo>
                  <a:lnTo>
                    <a:pt x="51302" y="25107"/>
                  </a:lnTo>
                  <a:lnTo>
                    <a:pt x="51352" y="25206"/>
                  </a:lnTo>
                  <a:lnTo>
                    <a:pt x="51377" y="25305"/>
                  </a:lnTo>
                  <a:lnTo>
                    <a:pt x="51377" y="25404"/>
                  </a:lnTo>
                  <a:lnTo>
                    <a:pt x="51377" y="25503"/>
                  </a:lnTo>
                  <a:lnTo>
                    <a:pt x="51352" y="25626"/>
                  </a:lnTo>
                  <a:lnTo>
                    <a:pt x="51302" y="25701"/>
                  </a:lnTo>
                  <a:lnTo>
                    <a:pt x="51228" y="25800"/>
                  </a:lnTo>
                  <a:lnTo>
                    <a:pt x="51129" y="25874"/>
                  </a:lnTo>
                  <a:lnTo>
                    <a:pt x="51030" y="25923"/>
                  </a:lnTo>
                  <a:lnTo>
                    <a:pt x="50931" y="25948"/>
                  </a:lnTo>
                  <a:lnTo>
                    <a:pt x="50733" y="25948"/>
                  </a:lnTo>
                  <a:lnTo>
                    <a:pt x="50635" y="25923"/>
                  </a:lnTo>
                  <a:lnTo>
                    <a:pt x="50536" y="25874"/>
                  </a:lnTo>
                  <a:lnTo>
                    <a:pt x="50437" y="25800"/>
                  </a:lnTo>
                  <a:lnTo>
                    <a:pt x="50362" y="25701"/>
                  </a:lnTo>
                  <a:lnTo>
                    <a:pt x="50313" y="25626"/>
                  </a:lnTo>
                  <a:lnTo>
                    <a:pt x="50288" y="25503"/>
                  </a:lnTo>
                  <a:lnTo>
                    <a:pt x="50288" y="25404"/>
                  </a:lnTo>
                  <a:lnTo>
                    <a:pt x="50288" y="25305"/>
                  </a:lnTo>
                  <a:lnTo>
                    <a:pt x="50313" y="25206"/>
                  </a:lnTo>
                  <a:lnTo>
                    <a:pt x="50362" y="25107"/>
                  </a:lnTo>
                  <a:lnTo>
                    <a:pt x="50437" y="25033"/>
                  </a:lnTo>
                  <a:lnTo>
                    <a:pt x="50536" y="24959"/>
                  </a:lnTo>
                  <a:lnTo>
                    <a:pt x="50635" y="24909"/>
                  </a:lnTo>
                  <a:lnTo>
                    <a:pt x="50733" y="24860"/>
                  </a:lnTo>
                  <a:close/>
                  <a:moveTo>
                    <a:pt x="121058" y="23375"/>
                  </a:moveTo>
                  <a:lnTo>
                    <a:pt x="121305" y="23400"/>
                  </a:lnTo>
                  <a:lnTo>
                    <a:pt x="121528" y="23474"/>
                  </a:lnTo>
                  <a:lnTo>
                    <a:pt x="121750" y="23598"/>
                  </a:lnTo>
                  <a:lnTo>
                    <a:pt x="121948" y="23771"/>
                  </a:lnTo>
                  <a:lnTo>
                    <a:pt x="122122" y="23969"/>
                  </a:lnTo>
                  <a:lnTo>
                    <a:pt x="122245" y="24192"/>
                  </a:lnTo>
                  <a:lnTo>
                    <a:pt x="122319" y="24414"/>
                  </a:lnTo>
                  <a:lnTo>
                    <a:pt x="122319" y="24662"/>
                  </a:lnTo>
                  <a:lnTo>
                    <a:pt x="122319" y="24909"/>
                  </a:lnTo>
                  <a:lnTo>
                    <a:pt x="122245" y="25156"/>
                  </a:lnTo>
                  <a:lnTo>
                    <a:pt x="122122" y="25379"/>
                  </a:lnTo>
                  <a:lnTo>
                    <a:pt x="121948" y="25577"/>
                  </a:lnTo>
                  <a:lnTo>
                    <a:pt x="121750" y="25725"/>
                  </a:lnTo>
                  <a:lnTo>
                    <a:pt x="121528" y="25849"/>
                  </a:lnTo>
                  <a:lnTo>
                    <a:pt x="121305" y="25923"/>
                  </a:lnTo>
                  <a:lnTo>
                    <a:pt x="121058" y="25948"/>
                  </a:lnTo>
                  <a:lnTo>
                    <a:pt x="120811" y="25923"/>
                  </a:lnTo>
                  <a:lnTo>
                    <a:pt x="120563" y="25849"/>
                  </a:lnTo>
                  <a:lnTo>
                    <a:pt x="120341" y="25725"/>
                  </a:lnTo>
                  <a:lnTo>
                    <a:pt x="120143" y="25577"/>
                  </a:lnTo>
                  <a:lnTo>
                    <a:pt x="119969" y="25379"/>
                  </a:lnTo>
                  <a:lnTo>
                    <a:pt x="119871" y="25156"/>
                  </a:lnTo>
                  <a:lnTo>
                    <a:pt x="119796" y="24909"/>
                  </a:lnTo>
                  <a:lnTo>
                    <a:pt x="119772" y="24662"/>
                  </a:lnTo>
                  <a:lnTo>
                    <a:pt x="119796" y="24414"/>
                  </a:lnTo>
                  <a:lnTo>
                    <a:pt x="119871" y="24192"/>
                  </a:lnTo>
                  <a:lnTo>
                    <a:pt x="119969" y="23969"/>
                  </a:lnTo>
                  <a:lnTo>
                    <a:pt x="120143" y="23771"/>
                  </a:lnTo>
                  <a:lnTo>
                    <a:pt x="120341" y="23598"/>
                  </a:lnTo>
                  <a:lnTo>
                    <a:pt x="120563" y="23474"/>
                  </a:lnTo>
                  <a:lnTo>
                    <a:pt x="120811" y="23400"/>
                  </a:lnTo>
                  <a:lnTo>
                    <a:pt x="121058" y="23375"/>
                  </a:lnTo>
                  <a:close/>
                  <a:moveTo>
                    <a:pt x="55755" y="25132"/>
                  </a:moveTo>
                  <a:lnTo>
                    <a:pt x="55829" y="25156"/>
                  </a:lnTo>
                  <a:lnTo>
                    <a:pt x="55903" y="25206"/>
                  </a:lnTo>
                  <a:lnTo>
                    <a:pt x="55978" y="25255"/>
                  </a:lnTo>
                  <a:lnTo>
                    <a:pt x="56027" y="25330"/>
                  </a:lnTo>
                  <a:lnTo>
                    <a:pt x="56076" y="25404"/>
                  </a:lnTo>
                  <a:lnTo>
                    <a:pt x="56101" y="25478"/>
                  </a:lnTo>
                  <a:lnTo>
                    <a:pt x="56101" y="25577"/>
                  </a:lnTo>
                  <a:lnTo>
                    <a:pt x="56101" y="25651"/>
                  </a:lnTo>
                  <a:lnTo>
                    <a:pt x="56076" y="25725"/>
                  </a:lnTo>
                  <a:lnTo>
                    <a:pt x="56027" y="25800"/>
                  </a:lnTo>
                  <a:lnTo>
                    <a:pt x="55978" y="25874"/>
                  </a:lnTo>
                  <a:lnTo>
                    <a:pt x="55903" y="25948"/>
                  </a:lnTo>
                  <a:lnTo>
                    <a:pt x="55829" y="25973"/>
                  </a:lnTo>
                  <a:lnTo>
                    <a:pt x="55755" y="25997"/>
                  </a:lnTo>
                  <a:lnTo>
                    <a:pt x="55582" y="25997"/>
                  </a:lnTo>
                  <a:lnTo>
                    <a:pt x="55508" y="25973"/>
                  </a:lnTo>
                  <a:lnTo>
                    <a:pt x="55409" y="25948"/>
                  </a:lnTo>
                  <a:lnTo>
                    <a:pt x="55359" y="25874"/>
                  </a:lnTo>
                  <a:lnTo>
                    <a:pt x="55285" y="25800"/>
                  </a:lnTo>
                  <a:lnTo>
                    <a:pt x="55260" y="25725"/>
                  </a:lnTo>
                  <a:lnTo>
                    <a:pt x="55235" y="25651"/>
                  </a:lnTo>
                  <a:lnTo>
                    <a:pt x="55235" y="25577"/>
                  </a:lnTo>
                  <a:lnTo>
                    <a:pt x="55235" y="25478"/>
                  </a:lnTo>
                  <a:lnTo>
                    <a:pt x="55260" y="25404"/>
                  </a:lnTo>
                  <a:lnTo>
                    <a:pt x="55285" y="25330"/>
                  </a:lnTo>
                  <a:lnTo>
                    <a:pt x="55359" y="25255"/>
                  </a:lnTo>
                  <a:lnTo>
                    <a:pt x="55409" y="25206"/>
                  </a:lnTo>
                  <a:lnTo>
                    <a:pt x="55508" y="25156"/>
                  </a:lnTo>
                  <a:lnTo>
                    <a:pt x="55582" y="25132"/>
                  </a:lnTo>
                  <a:close/>
                  <a:moveTo>
                    <a:pt x="85166" y="25255"/>
                  </a:moveTo>
                  <a:lnTo>
                    <a:pt x="85314" y="25280"/>
                  </a:lnTo>
                  <a:lnTo>
                    <a:pt x="85364" y="25305"/>
                  </a:lnTo>
                  <a:lnTo>
                    <a:pt x="85438" y="25354"/>
                  </a:lnTo>
                  <a:lnTo>
                    <a:pt x="85488" y="25429"/>
                  </a:lnTo>
                  <a:lnTo>
                    <a:pt x="85512" y="25503"/>
                  </a:lnTo>
                  <a:lnTo>
                    <a:pt x="85562" y="25651"/>
                  </a:lnTo>
                  <a:lnTo>
                    <a:pt x="85512" y="25800"/>
                  </a:lnTo>
                  <a:lnTo>
                    <a:pt x="85488" y="25849"/>
                  </a:lnTo>
                  <a:lnTo>
                    <a:pt x="85438" y="25923"/>
                  </a:lnTo>
                  <a:lnTo>
                    <a:pt x="85364" y="25973"/>
                  </a:lnTo>
                  <a:lnTo>
                    <a:pt x="85314" y="25997"/>
                  </a:lnTo>
                  <a:lnTo>
                    <a:pt x="85166" y="26047"/>
                  </a:lnTo>
                  <a:lnTo>
                    <a:pt x="85018" y="25997"/>
                  </a:lnTo>
                  <a:lnTo>
                    <a:pt x="84943" y="25973"/>
                  </a:lnTo>
                  <a:lnTo>
                    <a:pt x="84869" y="25923"/>
                  </a:lnTo>
                  <a:lnTo>
                    <a:pt x="84820" y="25849"/>
                  </a:lnTo>
                  <a:lnTo>
                    <a:pt x="84795" y="25800"/>
                  </a:lnTo>
                  <a:lnTo>
                    <a:pt x="84770" y="25651"/>
                  </a:lnTo>
                  <a:lnTo>
                    <a:pt x="84795" y="25503"/>
                  </a:lnTo>
                  <a:lnTo>
                    <a:pt x="84820" y="25429"/>
                  </a:lnTo>
                  <a:lnTo>
                    <a:pt x="84869" y="25354"/>
                  </a:lnTo>
                  <a:lnTo>
                    <a:pt x="84943" y="25305"/>
                  </a:lnTo>
                  <a:lnTo>
                    <a:pt x="85018" y="25280"/>
                  </a:lnTo>
                  <a:lnTo>
                    <a:pt x="85166" y="25255"/>
                  </a:lnTo>
                  <a:close/>
                  <a:moveTo>
                    <a:pt x="124620" y="23425"/>
                  </a:moveTo>
                  <a:lnTo>
                    <a:pt x="124867" y="23450"/>
                  </a:lnTo>
                  <a:lnTo>
                    <a:pt x="125139" y="23524"/>
                  </a:lnTo>
                  <a:lnTo>
                    <a:pt x="125362" y="23648"/>
                  </a:lnTo>
                  <a:lnTo>
                    <a:pt x="125585" y="23821"/>
                  </a:lnTo>
                  <a:lnTo>
                    <a:pt x="125758" y="24019"/>
                  </a:lnTo>
                  <a:lnTo>
                    <a:pt x="125881" y="24266"/>
                  </a:lnTo>
                  <a:lnTo>
                    <a:pt x="125956" y="24513"/>
                  </a:lnTo>
                  <a:lnTo>
                    <a:pt x="125980" y="24785"/>
                  </a:lnTo>
                  <a:lnTo>
                    <a:pt x="125956" y="25033"/>
                  </a:lnTo>
                  <a:lnTo>
                    <a:pt x="125881" y="25305"/>
                  </a:lnTo>
                  <a:lnTo>
                    <a:pt x="125758" y="25527"/>
                  </a:lnTo>
                  <a:lnTo>
                    <a:pt x="125585" y="25750"/>
                  </a:lnTo>
                  <a:lnTo>
                    <a:pt x="125362" y="25923"/>
                  </a:lnTo>
                  <a:lnTo>
                    <a:pt x="125139" y="26047"/>
                  </a:lnTo>
                  <a:lnTo>
                    <a:pt x="124867" y="26121"/>
                  </a:lnTo>
                  <a:lnTo>
                    <a:pt x="124620" y="26146"/>
                  </a:lnTo>
                  <a:lnTo>
                    <a:pt x="124348" y="26121"/>
                  </a:lnTo>
                  <a:lnTo>
                    <a:pt x="124100" y="26047"/>
                  </a:lnTo>
                  <a:lnTo>
                    <a:pt x="123878" y="25923"/>
                  </a:lnTo>
                  <a:lnTo>
                    <a:pt x="123655" y="25750"/>
                  </a:lnTo>
                  <a:lnTo>
                    <a:pt x="123482" y="25527"/>
                  </a:lnTo>
                  <a:lnTo>
                    <a:pt x="123358" y="25305"/>
                  </a:lnTo>
                  <a:lnTo>
                    <a:pt x="123284" y="25033"/>
                  </a:lnTo>
                  <a:lnTo>
                    <a:pt x="123259" y="24785"/>
                  </a:lnTo>
                  <a:lnTo>
                    <a:pt x="123284" y="24513"/>
                  </a:lnTo>
                  <a:lnTo>
                    <a:pt x="123358" y="24266"/>
                  </a:lnTo>
                  <a:lnTo>
                    <a:pt x="123482" y="24019"/>
                  </a:lnTo>
                  <a:lnTo>
                    <a:pt x="123655" y="23821"/>
                  </a:lnTo>
                  <a:lnTo>
                    <a:pt x="123878" y="23648"/>
                  </a:lnTo>
                  <a:lnTo>
                    <a:pt x="124100" y="23524"/>
                  </a:lnTo>
                  <a:lnTo>
                    <a:pt x="124348" y="23450"/>
                  </a:lnTo>
                  <a:lnTo>
                    <a:pt x="124620" y="23425"/>
                  </a:lnTo>
                  <a:close/>
                  <a:moveTo>
                    <a:pt x="34878" y="24365"/>
                  </a:moveTo>
                  <a:lnTo>
                    <a:pt x="35051" y="24390"/>
                  </a:lnTo>
                  <a:lnTo>
                    <a:pt x="35224" y="24439"/>
                  </a:lnTo>
                  <a:lnTo>
                    <a:pt x="35372" y="24513"/>
                  </a:lnTo>
                  <a:lnTo>
                    <a:pt x="35521" y="24637"/>
                  </a:lnTo>
                  <a:lnTo>
                    <a:pt x="35645" y="24785"/>
                  </a:lnTo>
                  <a:lnTo>
                    <a:pt x="35743" y="24959"/>
                  </a:lnTo>
                  <a:lnTo>
                    <a:pt x="35793" y="25132"/>
                  </a:lnTo>
                  <a:lnTo>
                    <a:pt x="35793" y="25305"/>
                  </a:lnTo>
                  <a:lnTo>
                    <a:pt x="35793" y="25478"/>
                  </a:lnTo>
                  <a:lnTo>
                    <a:pt x="35743" y="25651"/>
                  </a:lnTo>
                  <a:lnTo>
                    <a:pt x="35645" y="25824"/>
                  </a:lnTo>
                  <a:lnTo>
                    <a:pt x="35521" y="25973"/>
                  </a:lnTo>
                  <a:lnTo>
                    <a:pt x="35372" y="26072"/>
                  </a:lnTo>
                  <a:lnTo>
                    <a:pt x="35224" y="26171"/>
                  </a:lnTo>
                  <a:lnTo>
                    <a:pt x="35051" y="26220"/>
                  </a:lnTo>
                  <a:lnTo>
                    <a:pt x="34878" y="26245"/>
                  </a:lnTo>
                  <a:lnTo>
                    <a:pt x="34680" y="26220"/>
                  </a:lnTo>
                  <a:lnTo>
                    <a:pt x="34507" y="26171"/>
                  </a:lnTo>
                  <a:lnTo>
                    <a:pt x="34358" y="26072"/>
                  </a:lnTo>
                  <a:lnTo>
                    <a:pt x="34210" y="25973"/>
                  </a:lnTo>
                  <a:lnTo>
                    <a:pt x="34086" y="25824"/>
                  </a:lnTo>
                  <a:lnTo>
                    <a:pt x="34012" y="25651"/>
                  </a:lnTo>
                  <a:lnTo>
                    <a:pt x="33938" y="25478"/>
                  </a:lnTo>
                  <a:lnTo>
                    <a:pt x="33938" y="25305"/>
                  </a:lnTo>
                  <a:lnTo>
                    <a:pt x="33938" y="25132"/>
                  </a:lnTo>
                  <a:lnTo>
                    <a:pt x="34012" y="24959"/>
                  </a:lnTo>
                  <a:lnTo>
                    <a:pt x="34086" y="24785"/>
                  </a:lnTo>
                  <a:lnTo>
                    <a:pt x="34210" y="24637"/>
                  </a:lnTo>
                  <a:lnTo>
                    <a:pt x="34358" y="24513"/>
                  </a:lnTo>
                  <a:lnTo>
                    <a:pt x="34507" y="24439"/>
                  </a:lnTo>
                  <a:lnTo>
                    <a:pt x="34680" y="24390"/>
                  </a:lnTo>
                  <a:lnTo>
                    <a:pt x="34878" y="24365"/>
                  </a:lnTo>
                  <a:close/>
                  <a:moveTo>
                    <a:pt x="16647" y="23598"/>
                  </a:moveTo>
                  <a:lnTo>
                    <a:pt x="16919" y="23623"/>
                  </a:lnTo>
                  <a:lnTo>
                    <a:pt x="17192" y="23697"/>
                  </a:lnTo>
                  <a:lnTo>
                    <a:pt x="17414" y="23821"/>
                  </a:lnTo>
                  <a:lnTo>
                    <a:pt x="17637" y="23994"/>
                  </a:lnTo>
                  <a:lnTo>
                    <a:pt x="17810" y="24216"/>
                  </a:lnTo>
                  <a:lnTo>
                    <a:pt x="17958" y="24464"/>
                  </a:lnTo>
                  <a:lnTo>
                    <a:pt x="18033" y="24711"/>
                  </a:lnTo>
                  <a:lnTo>
                    <a:pt x="18057" y="24983"/>
                  </a:lnTo>
                  <a:lnTo>
                    <a:pt x="18033" y="25255"/>
                  </a:lnTo>
                  <a:lnTo>
                    <a:pt x="17958" y="25503"/>
                  </a:lnTo>
                  <a:lnTo>
                    <a:pt x="17810" y="25750"/>
                  </a:lnTo>
                  <a:lnTo>
                    <a:pt x="17637" y="25973"/>
                  </a:lnTo>
                  <a:lnTo>
                    <a:pt x="17414" y="26146"/>
                  </a:lnTo>
                  <a:lnTo>
                    <a:pt x="17192" y="26270"/>
                  </a:lnTo>
                  <a:lnTo>
                    <a:pt x="16919" y="26368"/>
                  </a:lnTo>
                  <a:lnTo>
                    <a:pt x="16647" y="26393"/>
                  </a:lnTo>
                  <a:lnTo>
                    <a:pt x="16400" y="26368"/>
                  </a:lnTo>
                  <a:lnTo>
                    <a:pt x="16128" y="26270"/>
                  </a:lnTo>
                  <a:lnTo>
                    <a:pt x="15880" y="26146"/>
                  </a:lnTo>
                  <a:lnTo>
                    <a:pt x="15683" y="25973"/>
                  </a:lnTo>
                  <a:lnTo>
                    <a:pt x="15485" y="25750"/>
                  </a:lnTo>
                  <a:lnTo>
                    <a:pt x="15361" y="25503"/>
                  </a:lnTo>
                  <a:lnTo>
                    <a:pt x="15287" y="25255"/>
                  </a:lnTo>
                  <a:lnTo>
                    <a:pt x="15262" y="24983"/>
                  </a:lnTo>
                  <a:lnTo>
                    <a:pt x="15287" y="24711"/>
                  </a:lnTo>
                  <a:lnTo>
                    <a:pt x="15361" y="24464"/>
                  </a:lnTo>
                  <a:lnTo>
                    <a:pt x="15485" y="24216"/>
                  </a:lnTo>
                  <a:lnTo>
                    <a:pt x="15683" y="23994"/>
                  </a:lnTo>
                  <a:lnTo>
                    <a:pt x="15880" y="23821"/>
                  </a:lnTo>
                  <a:lnTo>
                    <a:pt x="16128" y="23697"/>
                  </a:lnTo>
                  <a:lnTo>
                    <a:pt x="16400" y="23623"/>
                  </a:lnTo>
                  <a:lnTo>
                    <a:pt x="16647" y="23598"/>
                  </a:lnTo>
                  <a:close/>
                  <a:moveTo>
                    <a:pt x="66020" y="25997"/>
                  </a:moveTo>
                  <a:lnTo>
                    <a:pt x="66119" y="26047"/>
                  </a:lnTo>
                  <a:lnTo>
                    <a:pt x="66169" y="26121"/>
                  </a:lnTo>
                  <a:lnTo>
                    <a:pt x="66169" y="26220"/>
                  </a:lnTo>
                  <a:lnTo>
                    <a:pt x="66169" y="26294"/>
                  </a:lnTo>
                  <a:lnTo>
                    <a:pt x="66119" y="26368"/>
                  </a:lnTo>
                  <a:lnTo>
                    <a:pt x="66020" y="26418"/>
                  </a:lnTo>
                  <a:lnTo>
                    <a:pt x="65946" y="26443"/>
                  </a:lnTo>
                  <a:lnTo>
                    <a:pt x="65872" y="26418"/>
                  </a:lnTo>
                  <a:lnTo>
                    <a:pt x="65798" y="26368"/>
                  </a:lnTo>
                  <a:lnTo>
                    <a:pt x="65723" y="26294"/>
                  </a:lnTo>
                  <a:lnTo>
                    <a:pt x="65723" y="26220"/>
                  </a:lnTo>
                  <a:lnTo>
                    <a:pt x="65723" y="26121"/>
                  </a:lnTo>
                  <a:lnTo>
                    <a:pt x="65798" y="26047"/>
                  </a:lnTo>
                  <a:lnTo>
                    <a:pt x="65872" y="25997"/>
                  </a:lnTo>
                  <a:close/>
                  <a:moveTo>
                    <a:pt x="62656" y="25923"/>
                  </a:moveTo>
                  <a:lnTo>
                    <a:pt x="62755" y="25948"/>
                  </a:lnTo>
                  <a:lnTo>
                    <a:pt x="62854" y="26022"/>
                  </a:lnTo>
                  <a:lnTo>
                    <a:pt x="62928" y="26121"/>
                  </a:lnTo>
                  <a:lnTo>
                    <a:pt x="62953" y="26220"/>
                  </a:lnTo>
                  <a:lnTo>
                    <a:pt x="62928" y="26319"/>
                  </a:lnTo>
                  <a:lnTo>
                    <a:pt x="62854" y="26418"/>
                  </a:lnTo>
                  <a:lnTo>
                    <a:pt x="62755" y="26492"/>
                  </a:lnTo>
                  <a:lnTo>
                    <a:pt x="62557" y="26492"/>
                  </a:lnTo>
                  <a:lnTo>
                    <a:pt x="62458" y="26418"/>
                  </a:lnTo>
                  <a:lnTo>
                    <a:pt x="62384" y="26319"/>
                  </a:lnTo>
                  <a:lnTo>
                    <a:pt x="62384" y="26220"/>
                  </a:lnTo>
                  <a:lnTo>
                    <a:pt x="62384" y="26121"/>
                  </a:lnTo>
                  <a:lnTo>
                    <a:pt x="62458" y="26022"/>
                  </a:lnTo>
                  <a:lnTo>
                    <a:pt x="62557" y="25948"/>
                  </a:lnTo>
                  <a:lnTo>
                    <a:pt x="62656" y="25923"/>
                  </a:lnTo>
                  <a:close/>
                  <a:moveTo>
                    <a:pt x="106958" y="24612"/>
                  </a:moveTo>
                  <a:lnTo>
                    <a:pt x="107156" y="24637"/>
                  </a:lnTo>
                  <a:lnTo>
                    <a:pt x="107329" y="24686"/>
                  </a:lnTo>
                  <a:lnTo>
                    <a:pt x="107478" y="24785"/>
                  </a:lnTo>
                  <a:lnTo>
                    <a:pt x="107626" y="24909"/>
                  </a:lnTo>
                  <a:lnTo>
                    <a:pt x="107750" y="25033"/>
                  </a:lnTo>
                  <a:lnTo>
                    <a:pt x="107849" y="25206"/>
                  </a:lnTo>
                  <a:lnTo>
                    <a:pt x="107898" y="25379"/>
                  </a:lnTo>
                  <a:lnTo>
                    <a:pt x="107898" y="25552"/>
                  </a:lnTo>
                  <a:lnTo>
                    <a:pt x="107898" y="25750"/>
                  </a:lnTo>
                  <a:lnTo>
                    <a:pt x="107849" y="25923"/>
                  </a:lnTo>
                  <a:lnTo>
                    <a:pt x="107750" y="26072"/>
                  </a:lnTo>
                  <a:lnTo>
                    <a:pt x="107626" y="26220"/>
                  </a:lnTo>
                  <a:lnTo>
                    <a:pt x="107478" y="26344"/>
                  </a:lnTo>
                  <a:lnTo>
                    <a:pt x="107329" y="26443"/>
                  </a:lnTo>
                  <a:lnTo>
                    <a:pt x="107156" y="26492"/>
                  </a:lnTo>
                  <a:lnTo>
                    <a:pt x="106785" y="26492"/>
                  </a:lnTo>
                  <a:lnTo>
                    <a:pt x="106612" y="26443"/>
                  </a:lnTo>
                  <a:lnTo>
                    <a:pt x="106439" y="26344"/>
                  </a:lnTo>
                  <a:lnTo>
                    <a:pt x="106315" y="26220"/>
                  </a:lnTo>
                  <a:lnTo>
                    <a:pt x="106192" y="26072"/>
                  </a:lnTo>
                  <a:lnTo>
                    <a:pt x="106093" y="25923"/>
                  </a:lnTo>
                  <a:lnTo>
                    <a:pt x="106043" y="25750"/>
                  </a:lnTo>
                  <a:lnTo>
                    <a:pt x="106018" y="25552"/>
                  </a:lnTo>
                  <a:lnTo>
                    <a:pt x="106043" y="25379"/>
                  </a:lnTo>
                  <a:lnTo>
                    <a:pt x="106093" y="25206"/>
                  </a:lnTo>
                  <a:lnTo>
                    <a:pt x="106192" y="25033"/>
                  </a:lnTo>
                  <a:lnTo>
                    <a:pt x="106315" y="24909"/>
                  </a:lnTo>
                  <a:lnTo>
                    <a:pt x="106439" y="24785"/>
                  </a:lnTo>
                  <a:lnTo>
                    <a:pt x="106612" y="24686"/>
                  </a:lnTo>
                  <a:lnTo>
                    <a:pt x="106785" y="24637"/>
                  </a:lnTo>
                  <a:lnTo>
                    <a:pt x="106958" y="24612"/>
                  </a:lnTo>
                  <a:close/>
                  <a:moveTo>
                    <a:pt x="13036" y="23648"/>
                  </a:moveTo>
                  <a:lnTo>
                    <a:pt x="13308" y="23672"/>
                  </a:lnTo>
                  <a:lnTo>
                    <a:pt x="13580" y="23771"/>
                  </a:lnTo>
                  <a:lnTo>
                    <a:pt x="13852" y="23895"/>
                  </a:lnTo>
                  <a:lnTo>
                    <a:pt x="13951" y="23994"/>
                  </a:lnTo>
                  <a:lnTo>
                    <a:pt x="14075" y="24093"/>
                  </a:lnTo>
                  <a:lnTo>
                    <a:pt x="14174" y="24192"/>
                  </a:lnTo>
                  <a:lnTo>
                    <a:pt x="14273" y="24315"/>
                  </a:lnTo>
                  <a:lnTo>
                    <a:pt x="14396" y="24588"/>
                  </a:lnTo>
                  <a:lnTo>
                    <a:pt x="14471" y="24860"/>
                  </a:lnTo>
                  <a:lnTo>
                    <a:pt x="14520" y="25132"/>
                  </a:lnTo>
                  <a:lnTo>
                    <a:pt x="14471" y="25429"/>
                  </a:lnTo>
                  <a:lnTo>
                    <a:pt x="14396" y="25701"/>
                  </a:lnTo>
                  <a:lnTo>
                    <a:pt x="14273" y="25948"/>
                  </a:lnTo>
                  <a:lnTo>
                    <a:pt x="14174" y="26072"/>
                  </a:lnTo>
                  <a:lnTo>
                    <a:pt x="14075" y="26195"/>
                  </a:lnTo>
                  <a:lnTo>
                    <a:pt x="13951" y="26294"/>
                  </a:lnTo>
                  <a:lnTo>
                    <a:pt x="13852" y="26368"/>
                  </a:lnTo>
                  <a:lnTo>
                    <a:pt x="13580" y="26517"/>
                  </a:lnTo>
                  <a:lnTo>
                    <a:pt x="13308" y="26591"/>
                  </a:lnTo>
                  <a:lnTo>
                    <a:pt x="13036" y="26616"/>
                  </a:lnTo>
                  <a:lnTo>
                    <a:pt x="12739" y="26591"/>
                  </a:lnTo>
                  <a:lnTo>
                    <a:pt x="12467" y="26517"/>
                  </a:lnTo>
                  <a:lnTo>
                    <a:pt x="12220" y="26368"/>
                  </a:lnTo>
                  <a:lnTo>
                    <a:pt x="12096" y="26294"/>
                  </a:lnTo>
                  <a:lnTo>
                    <a:pt x="11972" y="26195"/>
                  </a:lnTo>
                  <a:lnTo>
                    <a:pt x="11873" y="26072"/>
                  </a:lnTo>
                  <a:lnTo>
                    <a:pt x="11774" y="25948"/>
                  </a:lnTo>
                  <a:lnTo>
                    <a:pt x="11651" y="25701"/>
                  </a:lnTo>
                  <a:lnTo>
                    <a:pt x="11576" y="25429"/>
                  </a:lnTo>
                  <a:lnTo>
                    <a:pt x="11552" y="25132"/>
                  </a:lnTo>
                  <a:lnTo>
                    <a:pt x="11576" y="24860"/>
                  </a:lnTo>
                  <a:lnTo>
                    <a:pt x="11651" y="24588"/>
                  </a:lnTo>
                  <a:lnTo>
                    <a:pt x="11774" y="24315"/>
                  </a:lnTo>
                  <a:lnTo>
                    <a:pt x="11873" y="24192"/>
                  </a:lnTo>
                  <a:lnTo>
                    <a:pt x="11972" y="24093"/>
                  </a:lnTo>
                  <a:lnTo>
                    <a:pt x="12096" y="23994"/>
                  </a:lnTo>
                  <a:lnTo>
                    <a:pt x="12220" y="23895"/>
                  </a:lnTo>
                  <a:lnTo>
                    <a:pt x="12467" y="23771"/>
                  </a:lnTo>
                  <a:lnTo>
                    <a:pt x="12739" y="23672"/>
                  </a:lnTo>
                  <a:lnTo>
                    <a:pt x="13036" y="23648"/>
                  </a:lnTo>
                  <a:close/>
                  <a:moveTo>
                    <a:pt x="42299" y="25330"/>
                  </a:moveTo>
                  <a:lnTo>
                    <a:pt x="42447" y="25379"/>
                  </a:lnTo>
                  <a:lnTo>
                    <a:pt x="42571" y="25453"/>
                  </a:lnTo>
                  <a:lnTo>
                    <a:pt x="42694" y="25552"/>
                  </a:lnTo>
                  <a:lnTo>
                    <a:pt x="42769" y="25651"/>
                  </a:lnTo>
                  <a:lnTo>
                    <a:pt x="42843" y="25800"/>
                  </a:lnTo>
                  <a:lnTo>
                    <a:pt x="42892" y="25923"/>
                  </a:lnTo>
                  <a:lnTo>
                    <a:pt x="42892" y="26072"/>
                  </a:lnTo>
                  <a:lnTo>
                    <a:pt x="42892" y="26220"/>
                  </a:lnTo>
                  <a:lnTo>
                    <a:pt x="42843" y="26344"/>
                  </a:lnTo>
                  <a:lnTo>
                    <a:pt x="42769" y="26467"/>
                  </a:lnTo>
                  <a:lnTo>
                    <a:pt x="42694" y="26591"/>
                  </a:lnTo>
                  <a:lnTo>
                    <a:pt x="42571" y="26690"/>
                  </a:lnTo>
                  <a:lnTo>
                    <a:pt x="42447" y="26764"/>
                  </a:lnTo>
                  <a:lnTo>
                    <a:pt x="42299" y="26789"/>
                  </a:lnTo>
                  <a:lnTo>
                    <a:pt x="42150" y="26814"/>
                  </a:lnTo>
                  <a:lnTo>
                    <a:pt x="42002" y="26789"/>
                  </a:lnTo>
                  <a:lnTo>
                    <a:pt x="41878" y="26764"/>
                  </a:lnTo>
                  <a:lnTo>
                    <a:pt x="41754" y="26690"/>
                  </a:lnTo>
                  <a:lnTo>
                    <a:pt x="41631" y="26591"/>
                  </a:lnTo>
                  <a:lnTo>
                    <a:pt x="41532" y="26467"/>
                  </a:lnTo>
                  <a:lnTo>
                    <a:pt x="41457" y="26344"/>
                  </a:lnTo>
                  <a:lnTo>
                    <a:pt x="41433" y="26220"/>
                  </a:lnTo>
                  <a:lnTo>
                    <a:pt x="41408" y="26072"/>
                  </a:lnTo>
                  <a:lnTo>
                    <a:pt x="41433" y="25923"/>
                  </a:lnTo>
                  <a:lnTo>
                    <a:pt x="41457" y="25800"/>
                  </a:lnTo>
                  <a:lnTo>
                    <a:pt x="41532" y="25651"/>
                  </a:lnTo>
                  <a:lnTo>
                    <a:pt x="41631" y="25552"/>
                  </a:lnTo>
                  <a:lnTo>
                    <a:pt x="41754" y="25453"/>
                  </a:lnTo>
                  <a:lnTo>
                    <a:pt x="41878" y="25379"/>
                  </a:lnTo>
                  <a:lnTo>
                    <a:pt x="42002" y="25330"/>
                  </a:lnTo>
                  <a:close/>
                  <a:moveTo>
                    <a:pt x="89099" y="25800"/>
                  </a:moveTo>
                  <a:lnTo>
                    <a:pt x="89198" y="25824"/>
                  </a:lnTo>
                  <a:lnTo>
                    <a:pt x="89297" y="25849"/>
                  </a:lnTo>
                  <a:lnTo>
                    <a:pt x="89371" y="25899"/>
                  </a:lnTo>
                  <a:lnTo>
                    <a:pt x="89445" y="25948"/>
                  </a:lnTo>
                  <a:lnTo>
                    <a:pt x="89520" y="26022"/>
                  </a:lnTo>
                  <a:lnTo>
                    <a:pt x="89569" y="26121"/>
                  </a:lnTo>
                  <a:lnTo>
                    <a:pt x="89594" y="26220"/>
                  </a:lnTo>
                  <a:lnTo>
                    <a:pt x="89594" y="26319"/>
                  </a:lnTo>
                  <a:lnTo>
                    <a:pt x="89594" y="26393"/>
                  </a:lnTo>
                  <a:lnTo>
                    <a:pt x="89569" y="26492"/>
                  </a:lnTo>
                  <a:lnTo>
                    <a:pt x="89520" y="26591"/>
                  </a:lnTo>
                  <a:lnTo>
                    <a:pt x="89445" y="26665"/>
                  </a:lnTo>
                  <a:lnTo>
                    <a:pt x="89371" y="26715"/>
                  </a:lnTo>
                  <a:lnTo>
                    <a:pt x="89297" y="26764"/>
                  </a:lnTo>
                  <a:lnTo>
                    <a:pt x="89198" y="26789"/>
                  </a:lnTo>
                  <a:lnTo>
                    <a:pt x="89099" y="26814"/>
                  </a:lnTo>
                  <a:lnTo>
                    <a:pt x="89000" y="26789"/>
                  </a:lnTo>
                  <a:lnTo>
                    <a:pt x="88901" y="26764"/>
                  </a:lnTo>
                  <a:lnTo>
                    <a:pt x="88827" y="26715"/>
                  </a:lnTo>
                  <a:lnTo>
                    <a:pt x="88753" y="26665"/>
                  </a:lnTo>
                  <a:lnTo>
                    <a:pt x="88678" y="26591"/>
                  </a:lnTo>
                  <a:lnTo>
                    <a:pt x="88629" y="26492"/>
                  </a:lnTo>
                  <a:lnTo>
                    <a:pt x="88604" y="26393"/>
                  </a:lnTo>
                  <a:lnTo>
                    <a:pt x="88604" y="26319"/>
                  </a:lnTo>
                  <a:lnTo>
                    <a:pt x="88604" y="26220"/>
                  </a:lnTo>
                  <a:lnTo>
                    <a:pt x="88629" y="26121"/>
                  </a:lnTo>
                  <a:lnTo>
                    <a:pt x="88678" y="26022"/>
                  </a:lnTo>
                  <a:lnTo>
                    <a:pt x="88753" y="25948"/>
                  </a:lnTo>
                  <a:lnTo>
                    <a:pt x="88827" y="25899"/>
                  </a:lnTo>
                  <a:lnTo>
                    <a:pt x="88901" y="25849"/>
                  </a:lnTo>
                  <a:lnTo>
                    <a:pt x="89000" y="25824"/>
                  </a:lnTo>
                  <a:lnTo>
                    <a:pt x="89099" y="25800"/>
                  </a:lnTo>
                  <a:close/>
                  <a:moveTo>
                    <a:pt x="92809" y="25874"/>
                  </a:moveTo>
                  <a:lnTo>
                    <a:pt x="92908" y="25899"/>
                  </a:lnTo>
                  <a:lnTo>
                    <a:pt x="93032" y="25923"/>
                  </a:lnTo>
                  <a:lnTo>
                    <a:pt x="93131" y="25973"/>
                  </a:lnTo>
                  <a:lnTo>
                    <a:pt x="93230" y="26047"/>
                  </a:lnTo>
                  <a:lnTo>
                    <a:pt x="93304" y="26146"/>
                  </a:lnTo>
                  <a:lnTo>
                    <a:pt x="93354" y="26245"/>
                  </a:lnTo>
                  <a:lnTo>
                    <a:pt x="93378" y="26368"/>
                  </a:lnTo>
                  <a:lnTo>
                    <a:pt x="93403" y="26492"/>
                  </a:lnTo>
                  <a:lnTo>
                    <a:pt x="93378" y="26591"/>
                  </a:lnTo>
                  <a:lnTo>
                    <a:pt x="93354" y="26715"/>
                  </a:lnTo>
                  <a:lnTo>
                    <a:pt x="93304" y="26814"/>
                  </a:lnTo>
                  <a:lnTo>
                    <a:pt x="93230" y="26913"/>
                  </a:lnTo>
                  <a:lnTo>
                    <a:pt x="93131" y="26987"/>
                  </a:lnTo>
                  <a:lnTo>
                    <a:pt x="93032" y="27036"/>
                  </a:lnTo>
                  <a:lnTo>
                    <a:pt x="92908" y="27061"/>
                  </a:lnTo>
                  <a:lnTo>
                    <a:pt x="92809" y="27086"/>
                  </a:lnTo>
                  <a:lnTo>
                    <a:pt x="92686" y="27061"/>
                  </a:lnTo>
                  <a:lnTo>
                    <a:pt x="92562" y="27036"/>
                  </a:lnTo>
                  <a:lnTo>
                    <a:pt x="92463" y="26987"/>
                  </a:lnTo>
                  <a:lnTo>
                    <a:pt x="92364" y="26913"/>
                  </a:lnTo>
                  <a:lnTo>
                    <a:pt x="92290" y="26814"/>
                  </a:lnTo>
                  <a:lnTo>
                    <a:pt x="92240" y="26715"/>
                  </a:lnTo>
                  <a:lnTo>
                    <a:pt x="92216" y="26591"/>
                  </a:lnTo>
                  <a:lnTo>
                    <a:pt x="92191" y="26492"/>
                  </a:lnTo>
                  <a:lnTo>
                    <a:pt x="92216" y="26368"/>
                  </a:lnTo>
                  <a:lnTo>
                    <a:pt x="92240" y="26245"/>
                  </a:lnTo>
                  <a:lnTo>
                    <a:pt x="92290" y="26146"/>
                  </a:lnTo>
                  <a:lnTo>
                    <a:pt x="92364" y="26047"/>
                  </a:lnTo>
                  <a:lnTo>
                    <a:pt x="92463" y="25973"/>
                  </a:lnTo>
                  <a:lnTo>
                    <a:pt x="92562" y="25923"/>
                  </a:lnTo>
                  <a:lnTo>
                    <a:pt x="92686" y="25899"/>
                  </a:lnTo>
                  <a:lnTo>
                    <a:pt x="92809" y="25874"/>
                  </a:lnTo>
                  <a:close/>
                  <a:moveTo>
                    <a:pt x="20036" y="24588"/>
                  </a:moveTo>
                  <a:lnTo>
                    <a:pt x="20284" y="24612"/>
                  </a:lnTo>
                  <a:lnTo>
                    <a:pt x="20531" y="24686"/>
                  </a:lnTo>
                  <a:lnTo>
                    <a:pt x="20753" y="24810"/>
                  </a:lnTo>
                  <a:lnTo>
                    <a:pt x="20951" y="24959"/>
                  </a:lnTo>
                  <a:lnTo>
                    <a:pt x="21125" y="25156"/>
                  </a:lnTo>
                  <a:lnTo>
                    <a:pt x="21248" y="25404"/>
                  </a:lnTo>
                  <a:lnTo>
                    <a:pt x="21322" y="25626"/>
                  </a:lnTo>
                  <a:lnTo>
                    <a:pt x="21347" y="25874"/>
                  </a:lnTo>
                  <a:lnTo>
                    <a:pt x="21322" y="26121"/>
                  </a:lnTo>
                  <a:lnTo>
                    <a:pt x="21248" y="26368"/>
                  </a:lnTo>
                  <a:lnTo>
                    <a:pt x="21125" y="26591"/>
                  </a:lnTo>
                  <a:lnTo>
                    <a:pt x="20951" y="26789"/>
                  </a:lnTo>
                  <a:lnTo>
                    <a:pt x="20753" y="26962"/>
                  </a:lnTo>
                  <a:lnTo>
                    <a:pt x="20531" y="27086"/>
                  </a:lnTo>
                  <a:lnTo>
                    <a:pt x="20284" y="27160"/>
                  </a:lnTo>
                  <a:lnTo>
                    <a:pt x="20036" y="27185"/>
                  </a:lnTo>
                  <a:lnTo>
                    <a:pt x="19789" y="27160"/>
                  </a:lnTo>
                  <a:lnTo>
                    <a:pt x="19566" y="27086"/>
                  </a:lnTo>
                  <a:lnTo>
                    <a:pt x="19319" y="26962"/>
                  </a:lnTo>
                  <a:lnTo>
                    <a:pt x="19121" y="26789"/>
                  </a:lnTo>
                  <a:lnTo>
                    <a:pt x="18972" y="26591"/>
                  </a:lnTo>
                  <a:lnTo>
                    <a:pt x="18849" y="26368"/>
                  </a:lnTo>
                  <a:lnTo>
                    <a:pt x="18775" y="26121"/>
                  </a:lnTo>
                  <a:lnTo>
                    <a:pt x="18750" y="25874"/>
                  </a:lnTo>
                  <a:lnTo>
                    <a:pt x="18775" y="25626"/>
                  </a:lnTo>
                  <a:lnTo>
                    <a:pt x="18849" y="25404"/>
                  </a:lnTo>
                  <a:lnTo>
                    <a:pt x="18972" y="25156"/>
                  </a:lnTo>
                  <a:lnTo>
                    <a:pt x="19121" y="24959"/>
                  </a:lnTo>
                  <a:lnTo>
                    <a:pt x="19319" y="24810"/>
                  </a:lnTo>
                  <a:lnTo>
                    <a:pt x="19566" y="24686"/>
                  </a:lnTo>
                  <a:lnTo>
                    <a:pt x="19789" y="24612"/>
                  </a:lnTo>
                  <a:lnTo>
                    <a:pt x="20036" y="24588"/>
                  </a:lnTo>
                  <a:close/>
                  <a:moveTo>
                    <a:pt x="69112" y="27111"/>
                  </a:moveTo>
                  <a:lnTo>
                    <a:pt x="69162" y="27135"/>
                  </a:lnTo>
                  <a:lnTo>
                    <a:pt x="69187" y="27185"/>
                  </a:lnTo>
                  <a:lnTo>
                    <a:pt x="69211" y="27234"/>
                  </a:lnTo>
                  <a:lnTo>
                    <a:pt x="69187" y="27284"/>
                  </a:lnTo>
                  <a:lnTo>
                    <a:pt x="69162" y="27333"/>
                  </a:lnTo>
                  <a:lnTo>
                    <a:pt x="69112" y="27358"/>
                  </a:lnTo>
                  <a:lnTo>
                    <a:pt x="69013" y="27358"/>
                  </a:lnTo>
                  <a:lnTo>
                    <a:pt x="68989" y="27333"/>
                  </a:lnTo>
                  <a:lnTo>
                    <a:pt x="68939" y="27284"/>
                  </a:lnTo>
                  <a:lnTo>
                    <a:pt x="68939" y="27234"/>
                  </a:lnTo>
                  <a:lnTo>
                    <a:pt x="68939" y="27185"/>
                  </a:lnTo>
                  <a:lnTo>
                    <a:pt x="68989" y="27135"/>
                  </a:lnTo>
                  <a:lnTo>
                    <a:pt x="69013" y="27111"/>
                  </a:lnTo>
                  <a:close/>
                  <a:moveTo>
                    <a:pt x="110669" y="25255"/>
                  </a:moveTo>
                  <a:lnTo>
                    <a:pt x="110867" y="25280"/>
                  </a:lnTo>
                  <a:lnTo>
                    <a:pt x="111065" y="25330"/>
                  </a:lnTo>
                  <a:lnTo>
                    <a:pt x="111238" y="25429"/>
                  </a:lnTo>
                  <a:lnTo>
                    <a:pt x="111411" y="25577"/>
                  </a:lnTo>
                  <a:lnTo>
                    <a:pt x="111535" y="25725"/>
                  </a:lnTo>
                  <a:lnTo>
                    <a:pt x="111633" y="25923"/>
                  </a:lnTo>
                  <a:lnTo>
                    <a:pt x="111708" y="26121"/>
                  </a:lnTo>
                  <a:lnTo>
                    <a:pt x="111708" y="26319"/>
                  </a:lnTo>
                  <a:lnTo>
                    <a:pt x="111708" y="26517"/>
                  </a:lnTo>
                  <a:lnTo>
                    <a:pt x="111633" y="26715"/>
                  </a:lnTo>
                  <a:lnTo>
                    <a:pt x="111535" y="26888"/>
                  </a:lnTo>
                  <a:lnTo>
                    <a:pt x="111411" y="27036"/>
                  </a:lnTo>
                  <a:lnTo>
                    <a:pt x="111238" y="27185"/>
                  </a:lnTo>
                  <a:lnTo>
                    <a:pt x="111065" y="27284"/>
                  </a:lnTo>
                  <a:lnTo>
                    <a:pt x="110867" y="27333"/>
                  </a:lnTo>
                  <a:lnTo>
                    <a:pt x="110669" y="27358"/>
                  </a:lnTo>
                  <a:lnTo>
                    <a:pt x="110471" y="27333"/>
                  </a:lnTo>
                  <a:lnTo>
                    <a:pt x="110273" y="27284"/>
                  </a:lnTo>
                  <a:lnTo>
                    <a:pt x="110100" y="27185"/>
                  </a:lnTo>
                  <a:lnTo>
                    <a:pt x="109927" y="27036"/>
                  </a:lnTo>
                  <a:lnTo>
                    <a:pt x="109803" y="26888"/>
                  </a:lnTo>
                  <a:lnTo>
                    <a:pt x="109704" y="26715"/>
                  </a:lnTo>
                  <a:lnTo>
                    <a:pt x="109655" y="26517"/>
                  </a:lnTo>
                  <a:lnTo>
                    <a:pt x="109630" y="26319"/>
                  </a:lnTo>
                  <a:lnTo>
                    <a:pt x="109655" y="26121"/>
                  </a:lnTo>
                  <a:lnTo>
                    <a:pt x="109704" y="25923"/>
                  </a:lnTo>
                  <a:lnTo>
                    <a:pt x="109803" y="25725"/>
                  </a:lnTo>
                  <a:lnTo>
                    <a:pt x="109927" y="25577"/>
                  </a:lnTo>
                  <a:lnTo>
                    <a:pt x="110100" y="25429"/>
                  </a:lnTo>
                  <a:lnTo>
                    <a:pt x="110273" y="25330"/>
                  </a:lnTo>
                  <a:lnTo>
                    <a:pt x="110471" y="25280"/>
                  </a:lnTo>
                  <a:lnTo>
                    <a:pt x="110669" y="25255"/>
                  </a:lnTo>
                  <a:close/>
                  <a:moveTo>
                    <a:pt x="74381" y="27259"/>
                  </a:moveTo>
                  <a:lnTo>
                    <a:pt x="74431" y="27284"/>
                  </a:lnTo>
                  <a:lnTo>
                    <a:pt x="74480" y="27333"/>
                  </a:lnTo>
                  <a:lnTo>
                    <a:pt x="74480" y="27383"/>
                  </a:lnTo>
                  <a:lnTo>
                    <a:pt x="74480" y="27457"/>
                  </a:lnTo>
                  <a:lnTo>
                    <a:pt x="74431" y="27506"/>
                  </a:lnTo>
                  <a:lnTo>
                    <a:pt x="74381" y="27531"/>
                  </a:lnTo>
                  <a:lnTo>
                    <a:pt x="74282" y="27531"/>
                  </a:lnTo>
                  <a:lnTo>
                    <a:pt x="74233" y="27506"/>
                  </a:lnTo>
                  <a:lnTo>
                    <a:pt x="74208" y="27457"/>
                  </a:lnTo>
                  <a:lnTo>
                    <a:pt x="74183" y="27383"/>
                  </a:lnTo>
                  <a:lnTo>
                    <a:pt x="74208" y="27333"/>
                  </a:lnTo>
                  <a:lnTo>
                    <a:pt x="74233" y="27284"/>
                  </a:lnTo>
                  <a:lnTo>
                    <a:pt x="74282" y="27259"/>
                  </a:lnTo>
                  <a:close/>
                  <a:moveTo>
                    <a:pt x="59539" y="26913"/>
                  </a:moveTo>
                  <a:lnTo>
                    <a:pt x="59663" y="26937"/>
                  </a:lnTo>
                  <a:lnTo>
                    <a:pt x="59762" y="27012"/>
                  </a:lnTo>
                  <a:lnTo>
                    <a:pt x="59836" y="27111"/>
                  </a:lnTo>
                  <a:lnTo>
                    <a:pt x="59861" y="27234"/>
                  </a:lnTo>
                  <a:lnTo>
                    <a:pt x="59836" y="27358"/>
                  </a:lnTo>
                  <a:lnTo>
                    <a:pt x="59762" y="27457"/>
                  </a:lnTo>
                  <a:lnTo>
                    <a:pt x="59663" y="27531"/>
                  </a:lnTo>
                  <a:lnTo>
                    <a:pt x="59539" y="27556"/>
                  </a:lnTo>
                  <a:lnTo>
                    <a:pt x="59416" y="27531"/>
                  </a:lnTo>
                  <a:lnTo>
                    <a:pt x="59317" y="27457"/>
                  </a:lnTo>
                  <a:lnTo>
                    <a:pt x="59243" y="27358"/>
                  </a:lnTo>
                  <a:lnTo>
                    <a:pt x="59218" y="27234"/>
                  </a:lnTo>
                  <a:lnTo>
                    <a:pt x="59243" y="27111"/>
                  </a:lnTo>
                  <a:lnTo>
                    <a:pt x="59317" y="27012"/>
                  </a:lnTo>
                  <a:lnTo>
                    <a:pt x="59416" y="26937"/>
                  </a:lnTo>
                  <a:lnTo>
                    <a:pt x="59539" y="26913"/>
                  </a:lnTo>
                  <a:close/>
                  <a:moveTo>
                    <a:pt x="114231" y="25280"/>
                  </a:moveTo>
                  <a:lnTo>
                    <a:pt x="114453" y="25305"/>
                  </a:lnTo>
                  <a:lnTo>
                    <a:pt x="114676" y="25354"/>
                  </a:lnTo>
                  <a:lnTo>
                    <a:pt x="114874" y="25453"/>
                  </a:lnTo>
                  <a:lnTo>
                    <a:pt x="115047" y="25602"/>
                  </a:lnTo>
                  <a:lnTo>
                    <a:pt x="115195" y="25800"/>
                  </a:lnTo>
                  <a:lnTo>
                    <a:pt x="115294" y="25997"/>
                  </a:lnTo>
                  <a:lnTo>
                    <a:pt x="115369" y="26195"/>
                  </a:lnTo>
                  <a:lnTo>
                    <a:pt x="115393" y="26418"/>
                  </a:lnTo>
                  <a:lnTo>
                    <a:pt x="115369" y="26641"/>
                  </a:lnTo>
                  <a:lnTo>
                    <a:pt x="115294" y="26838"/>
                  </a:lnTo>
                  <a:lnTo>
                    <a:pt x="115195" y="27061"/>
                  </a:lnTo>
                  <a:lnTo>
                    <a:pt x="115047" y="27234"/>
                  </a:lnTo>
                  <a:lnTo>
                    <a:pt x="114874" y="27383"/>
                  </a:lnTo>
                  <a:lnTo>
                    <a:pt x="114676" y="27482"/>
                  </a:lnTo>
                  <a:lnTo>
                    <a:pt x="114453" y="27531"/>
                  </a:lnTo>
                  <a:lnTo>
                    <a:pt x="114231" y="27556"/>
                  </a:lnTo>
                  <a:lnTo>
                    <a:pt x="114033" y="27531"/>
                  </a:lnTo>
                  <a:lnTo>
                    <a:pt x="113810" y="27482"/>
                  </a:lnTo>
                  <a:lnTo>
                    <a:pt x="113612" y="27383"/>
                  </a:lnTo>
                  <a:lnTo>
                    <a:pt x="113439" y="27234"/>
                  </a:lnTo>
                  <a:lnTo>
                    <a:pt x="113291" y="27061"/>
                  </a:lnTo>
                  <a:lnTo>
                    <a:pt x="113192" y="26838"/>
                  </a:lnTo>
                  <a:lnTo>
                    <a:pt x="113118" y="26641"/>
                  </a:lnTo>
                  <a:lnTo>
                    <a:pt x="113093" y="26418"/>
                  </a:lnTo>
                  <a:lnTo>
                    <a:pt x="113118" y="26195"/>
                  </a:lnTo>
                  <a:lnTo>
                    <a:pt x="113192" y="25997"/>
                  </a:lnTo>
                  <a:lnTo>
                    <a:pt x="113291" y="25800"/>
                  </a:lnTo>
                  <a:lnTo>
                    <a:pt x="113439" y="25602"/>
                  </a:lnTo>
                  <a:lnTo>
                    <a:pt x="113612" y="25453"/>
                  </a:lnTo>
                  <a:lnTo>
                    <a:pt x="113810" y="25354"/>
                  </a:lnTo>
                  <a:lnTo>
                    <a:pt x="114033" y="25305"/>
                  </a:lnTo>
                  <a:lnTo>
                    <a:pt x="114231" y="25280"/>
                  </a:lnTo>
                  <a:close/>
                  <a:moveTo>
                    <a:pt x="45687" y="26418"/>
                  </a:moveTo>
                  <a:lnTo>
                    <a:pt x="45811" y="26467"/>
                  </a:lnTo>
                  <a:lnTo>
                    <a:pt x="45935" y="26517"/>
                  </a:lnTo>
                  <a:lnTo>
                    <a:pt x="46034" y="26591"/>
                  </a:lnTo>
                  <a:lnTo>
                    <a:pt x="46108" y="26690"/>
                  </a:lnTo>
                  <a:lnTo>
                    <a:pt x="46182" y="26814"/>
                  </a:lnTo>
                  <a:lnTo>
                    <a:pt x="46207" y="26937"/>
                  </a:lnTo>
                  <a:lnTo>
                    <a:pt x="46207" y="27061"/>
                  </a:lnTo>
                  <a:lnTo>
                    <a:pt x="46207" y="27185"/>
                  </a:lnTo>
                  <a:lnTo>
                    <a:pt x="46182" y="27284"/>
                  </a:lnTo>
                  <a:lnTo>
                    <a:pt x="46108" y="27407"/>
                  </a:lnTo>
                  <a:lnTo>
                    <a:pt x="46034" y="27506"/>
                  </a:lnTo>
                  <a:lnTo>
                    <a:pt x="45935" y="27581"/>
                  </a:lnTo>
                  <a:lnTo>
                    <a:pt x="45811" y="27655"/>
                  </a:lnTo>
                  <a:lnTo>
                    <a:pt x="45687" y="27680"/>
                  </a:lnTo>
                  <a:lnTo>
                    <a:pt x="45588" y="27704"/>
                  </a:lnTo>
                  <a:lnTo>
                    <a:pt x="45465" y="27680"/>
                  </a:lnTo>
                  <a:lnTo>
                    <a:pt x="45341" y="27655"/>
                  </a:lnTo>
                  <a:lnTo>
                    <a:pt x="45217" y="27581"/>
                  </a:lnTo>
                  <a:lnTo>
                    <a:pt x="45118" y="27506"/>
                  </a:lnTo>
                  <a:lnTo>
                    <a:pt x="45044" y="27407"/>
                  </a:lnTo>
                  <a:lnTo>
                    <a:pt x="44995" y="27284"/>
                  </a:lnTo>
                  <a:lnTo>
                    <a:pt x="44945" y="27185"/>
                  </a:lnTo>
                  <a:lnTo>
                    <a:pt x="44945" y="27061"/>
                  </a:lnTo>
                  <a:lnTo>
                    <a:pt x="44945" y="26937"/>
                  </a:lnTo>
                  <a:lnTo>
                    <a:pt x="44995" y="26814"/>
                  </a:lnTo>
                  <a:lnTo>
                    <a:pt x="45044" y="26690"/>
                  </a:lnTo>
                  <a:lnTo>
                    <a:pt x="45118" y="26591"/>
                  </a:lnTo>
                  <a:lnTo>
                    <a:pt x="45217" y="26517"/>
                  </a:lnTo>
                  <a:lnTo>
                    <a:pt x="45341" y="26467"/>
                  </a:lnTo>
                  <a:lnTo>
                    <a:pt x="45465" y="26418"/>
                  </a:lnTo>
                  <a:close/>
                  <a:moveTo>
                    <a:pt x="27086" y="25503"/>
                  </a:moveTo>
                  <a:lnTo>
                    <a:pt x="27284" y="25527"/>
                  </a:lnTo>
                  <a:lnTo>
                    <a:pt x="27506" y="25602"/>
                  </a:lnTo>
                  <a:lnTo>
                    <a:pt x="27704" y="25701"/>
                  </a:lnTo>
                  <a:lnTo>
                    <a:pt x="27877" y="25849"/>
                  </a:lnTo>
                  <a:lnTo>
                    <a:pt x="28001" y="26022"/>
                  </a:lnTo>
                  <a:lnTo>
                    <a:pt x="28100" y="26195"/>
                  </a:lnTo>
                  <a:lnTo>
                    <a:pt x="28174" y="26418"/>
                  </a:lnTo>
                  <a:lnTo>
                    <a:pt x="28199" y="26616"/>
                  </a:lnTo>
                  <a:lnTo>
                    <a:pt x="28174" y="26838"/>
                  </a:lnTo>
                  <a:lnTo>
                    <a:pt x="28100" y="27036"/>
                  </a:lnTo>
                  <a:lnTo>
                    <a:pt x="28001" y="27234"/>
                  </a:lnTo>
                  <a:lnTo>
                    <a:pt x="27877" y="27407"/>
                  </a:lnTo>
                  <a:lnTo>
                    <a:pt x="27704" y="27556"/>
                  </a:lnTo>
                  <a:lnTo>
                    <a:pt x="27506" y="27655"/>
                  </a:lnTo>
                  <a:lnTo>
                    <a:pt x="27284" y="27704"/>
                  </a:lnTo>
                  <a:lnTo>
                    <a:pt x="27086" y="27729"/>
                  </a:lnTo>
                  <a:lnTo>
                    <a:pt x="26863" y="27704"/>
                  </a:lnTo>
                  <a:lnTo>
                    <a:pt x="26665" y="27655"/>
                  </a:lnTo>
                  <a:lnTo>
                    <a:pt x="26467" y="27556"/>
                  </a:lnTo>
                  <a:lnTo>
                    <a:pt x="26294" y="27407"/>
                  </a:lnTo>
                  <a:lnTo>
                    <a:pt x="26146" y="27234"/>
                  </a:lnTo>
                  <a:lnTo>
                    <a:pt x="26047" y="27036"/>
                  </a:lnTo>
                  <a:lnTo>
                    <a:pt x="25998" y="26838"/>
                  </a:lnTo>
                  <a:lnTo>
                    <a:pt x="25973" y="26616"/>
                  </a:lnTo>
                  <a:lnTo>
                    <a:pt x="25998" y="26418"/>
                  </a:lnTo>
                  <a:lnTo>
                    <a:pt x="26047" y="26195"/>
                  </a:lnTo>
                  <a:lnTo>
                    <a:pt x="26146" y="26022"/>
                  </a:lnTo>
                  <a:lnTo>
                    <a:pt x="26294" y="25849"/>
                  </a:lnTo>
                  <a:lnTo>
                    <a:pt x="26467" y="25701"/>
                  </a:lnTo>
                  <a:lnTo>
                    <a:pt x="26665" y="25602"/>
                  </a:lnTo>
                  <a:lnTo>
                    <a:pt x="26863" y="25527"/>
                  </a:lnTo>
                  <a:lnTo>
                    <a:pt x="27086" y="25503"/>
                  </a:lnTo>
                  <a:close/>
                  <a:moveTo>
                    <a:pt x="78364" y="27308"/>
                  </a:moveTo>
                  <a:lnTo>
                    <a:pt x="78463" y="27333"/>
                  </a:lnTo>
                  <a:lnTo>
                    <a:pt x="78561" y="27383"/>
                  </a:lnTo>
                  <a:lnTo>
                    <a:pt x="78611" y="27482"/>
                  </a:lnTo>
                  <a:lnTo>
                    <a:pt x="78636" y="27581"/>
                  </a:lnTo>
                  <a:lnTo>
                    <a:pt x="78611" y="27680"/>
                  </a:lnTo>
                  <a:lnTo>
                    <a:pt x="78561" y="27754"/>
                  </a:lnTo>
                  <a:lnTo>
                    <a:pt x="78463" y="27803"/>
                  </a:lnTo>
                  <a:lnTo>
                    <a:pt x="78364" y="27828"/>
                  </a:lnTo>
                  <a:lnTo>
                    <a:pt x="78265" y="27803"/>
                  </a:lnTo>
                  <a:lnTo>
                    <a:pt x="78190" y="27754"/>
                  </a:lnTo>
                  <a:lnTo>
                    <a:pt x="78141" y="27680"/>
                  </a:lnTo>
                  <a:lnTo>
                    <a:pt x="78116" y="27581"/>
                  </a:lnTo>
                  <a:lnTo>
                    <a:pt x="78141" y="27482"/>
                  </a:lnTo>
                  <a:lnTo>
                    <a:pt x="78190" y="27383"/>
                  </a:lnTo>
                  <a:lnTo>
                    <a:pt x="78265" y="27333"/>
                  </a:lnTo>
                  <a:lnTo>
                    <a:pt x="78364" y="27308"/>
                  </a:lnTo>
                  <a:close/>
                  <a:moveTo>
                    <a:pt x="96718" y="26492"/>
                  </a:moveTo>
                  <a:lnTo>
                    <a:pt x="96841" y="26542"/>
                  </a:lnTo>
                  <a:lnTo>
                    <a:pt x="96965" y="26616"/>
                  </a:lnTo>
                  <a:lnTo>
                    <a:pt x="97064" y="26690"/>
                  </a:lnTo>
                  <a:lnTo>
                    <a:pt x="97163" y="26814"/>
                  </a:lnTo>
                  <a:lnTo>
                    <a:pt x="97237" y="26937"/>
                  </a:lnTo>
                  <a:lnTo>
                    <a:pt x="97262" y="27061"/>
                  </a:lnTo>
                  <a:lnTo>
                    <a:pt x="97287" y="27210"/>
                  </a:lnTo>
                  <a:lnTo>
                    <a:pt x="97262" y="27333"/>
                  </a:lnTo>
                  <a:lnTo>
                    <a:pt x="97237" y="27457"/>
                  </a:lnTo>
                  <a:lnTo>
                    <a:pt x="97163" y="27581"/>
                  </a:lnTo>
                  <a:lnTo>
                    <a:pt x="97064" y="27704"/>
                  </a:lnTo>
                  <a:lnTo>
                    <a:pt x="96965" y="27778"/>
                  </a:lnTo>
                  <a:lnTo>
                    <a:pt x="96841" y="27853"/>
                  </a:lnTo>
                  <a:lnTo>
                    <a:pt x="96718" y="27902"/>
                  </a:lnTo>
                  <a:lnTo>
                    <a:pt x="96446" y="27902"/>
                  </a:lnTo>
                  <a:lnTo>
                    <a:pt x="96297" y="27853"/>
                  </a:lnTo>
                  <a:lnTo>
                    <a:pt x="96173" y="27778"/>
                  </a:lnTo>
                  <a:lnTo>
                    <a:pt x="96075" y="27704"/>
                  </a:lnTo>
                  <a:lnTo>
                    <a:pt x="95976" y="27581"/>
                  </a:lnTo>
                  <a:lnTo>
                    <a:pt x="95926" y="27457"/>
                  </a:lnTo>
                  <a:lnTo>
                    <a:pt x="95877" y="27333"/>
                  </a:lnTo>
                  <a:lnTo>
                    <a:pt x="95877" y="27210"/>
                  </a:lnTo>
                  <a:lnTo>
                    <a:pt x="95877" y="27061"/>
                  </a:lnTo>
                  <a:lnTo>
                    <a:pt x="95926" y="26937"/>
                  </a:lnTo>
                  <a:lnTo>
                    <a:pt x="95976" y="26814"/>
                  </a:lnTo>
                  <a:lnTo>
                    <a:pt x="96075" y="26690"/>
                  </a:lnTo>
                  <a:lnTo>
                    <a:pt x="96173" y="26616"/>
                  </a:lnTo>
                  <a:lnTo>
                    <a:pt x="96297" y="26542"/>
                  </a:lnTo>
                  <a:lnTo>
                    <a:pt x="96446" y="26492"/>
                  </a:lnTo>
                  <a:close/>
                  <a:moveTo>
                    <a:pt x="23425" y="25602"/>
                  </a:moveTo>
                  <a:lnTo>
                    <a:pt x="23648" y="25626"/>
                  </a:lnTo>
                  <a:lnTo>
                    <a:pt x="23870" y="25676"/>
                  </a:lnTo>
                  <a:lnTo>
                    <a:pt x="24093" y="25800"/>
                  </a:lnTo>
                  <a:lnTo>
                    <a:pt x="24266" y="25948"/>
                  </a:lnTo>
                  <a:lnTo>
                    <a:pt x="24414" y="26121"/>
                  </a:lnTo>
                  <a:lnTo>
                    <a:pt x="24538" y="26344"/>
                  </a:lnTo>
                  <a:lnTo>
                    <a:pt x="24588" y="26566"/>
                  </a:lnTo>
                  <a:lnTo>
                    <a:pt x="24612" y="26789"/>
                  </a:lnTo>
                  <a:lnTo>
                    <a:pt x="24588" y="27012"/>
                  </a:lnTo>
                  <a:lnTo>
                    <a:pt x="24538" y="27234"/>
                  </a:lnTo>
                  <a:lnTo>
                    <a:pt x="24414" y="27432"/>
                  </a:lnTo>
                  <a:lnTo>
                    <a:pt x="24266" y="27630"/>
                  </a:lnTo>
                  <a:lnTo>
                    <a:pt x="24093" y="27778"/>
                  </a:lnTo>
                  <a:lnTo>
                    <a:pt x="23870" y="27902"/>
                  </a:lnTo>
                  <a:lnTo>
                    <a:pt x="23648" y="27952"/>
                  </a:lnTo>
                  <a:lnTo>
                    <a:pt x="23425" y="27976"/>
                  </a:lnTo>
                  <a:lnTo>
                    <a:pt x="23202" y="27952"/>
                  </a:lnTo>
                  <a:lnTo>
                    <a:pt x="22980" y="27902"/>
                  </a:lnTo>
                  <a:lnTo>
                    <a:pt x="22782" y="27778"/>
                  </a:lnTo>
                  <a:lnTo>
                    <a:pt x="22584" y="27630"/>
                  </a:lnTo>
                  <a:lnTo>
                    <a:pt x="22436" y="27432"/>
                  </a:lnTo>
                  <a:lnTo>
                    <a:pt x="22337" y="27234"/>
                  </a:lnTo>
                  <a:lnTo>
                    <a:pt x="22262" y="27012"/>
                  </a:lnTo>
                  <a:lnTo>
                    <a:pt x="22238" y="26789"/>
                  </a:lnTo>
                  <a:lnTo>
                    <a:pt x="22262" y="26566"/>
                  </a:lnTo>
                  <a:lnTo>
                    <a:pt x="22337" y="26344"/>
                  </a:lnTo>
                  <a:lnTo>
                    <a:pt x="22436" y="26121"/>
                  </a:lnTo>
                  <a:lnTo>
                    <a:pt x="22584" y="25948"/>
                  </a:lnTo>
                  <a:lnTo>
                    <a:pt x="22782" y="25800"/>
                  </a:lnTo>
                  <a:lnTo>
                    <a:pt x="22980" y="25676"/>
                  </a:lnTo>
                  <a:lnTo>
                    <a:pt x="23202" y="25626"/>
                  </a:lnTo>
                  <a:lnTo>
                    <a:pt x="23425" y="25602"/>
                  </a:lnTo>
                  <a:close/>
                  <a:moveTo>
                    <a:pt x="5763" y="24983"/>
                  </a:moveTo>
                  <a:lnTo>
                    <a:pt x="5912" y="25008"/>
                  </a:lnTo>
                  <a:lnTo>
                    <a:pt x="6060" y="25057"/>
                  </a:lnTo>
                  <a:lnTo>
                    <a:pt x="6209" y="25107"/>
                  </a:lnTo>
                  <a:lnTo>
                    <a:pt x="6357" y="25181"/>
                  </a:lnTo>
                  <a:lnTo>
                    <a:pt x="6506" y="25255"/>
                  </a:lnTo>
                  <a:lnTo>
                    <a:pt x="6629" y="25354"/>
                  </a:lnTo>
                  <a:lnTo>
                    <a:pt x="6753" y="25453"/>
                  </a:lnTo>
                  <a:lnTo>
                    <a:pt x="6877" y="25602"/>
                  </a:lnTo>
                  <a:lnTo>
                    <a:pt x="6976" y="25725"/>
                  </a:lnTo>
                  <a:lnTo>
                    <a:pt x="7050" y="25874"/>
                  </a:lnTo>
                  <a:lnTo>
                    <a:pt x="7124" y="25997"/>
                  </a:lnTo>
                  <a:lnTo>
                    <a:pt x="7173" y="26146"/>
                  </a:lnTo>
                  <a:lnTo>
                    <a:pt x="7198" y="26319"/>
                  </a:lnTo>
                  <a:lnTo>
                    <a:pt x="7223" y="26467"/>
                  </a:lnTo>
                  <a:lnTo>
                    <a:pt x="7248" y="26616"/>
                  </a:lnTo>
                  <a:lnTo>
                    <a:pt x="7223" y="26789"/>
                  </a:lnTo>
                  <a:lnTo>
                    <a:pt x="7198" y="26937"/>
                  </a:lnTo>
                  <a:lnTo>
                    <a:pt x="7173" y="27086"/>
                  </a:lnTo>
                  <a:lnTo>
                    <a:pt x="7124" y="27234"/>
                  </a:lnTo>
                  <a:lnTo>
                    <a:pt x="7050" y="27383"/>
                  </a:lnTo>
                  <a:lnTo>
                    <a:pt x="6976" y="27531"/>
                  </a:lnTo>
                  <a:lnTo>
                    <a:pt x="6877" y="27655"/>
                  </a:lnTo>
                  <a:lnTo>
                    <a:pt x="6753" y="27778"/>
                  </a:lnTo>
                  <a:lnTo>
                    <a:pt x="6629" y="27902"/>
                  </a:lnTo>
                  <a:lnTo>
                    <a:pt x="6506" y="28001"/>
                  </a:lnTo>
                  <a:lnTo>
                    <a:pt x="6357" y="28075"/>
                  </a:lnTo>
                  <a:lnTo>
                    <a:pt x="6209" y="28149"/>
                  </a:lnTo>
                  <a:lnTo>
                    <a:pt x="6060" y="28199"/>
                  </a:lnTo>
                  <a:lnTo>
                    <a:pt x="5912" y="28224"/>
                  </a:lnTo>
                  <a:lnTo>
                    <a:pt x="5763" y="28248"/>
                  </a:lnTo>
                  <a:lnTo>
                    <a:pt x="5590" y="28273"/>
                  </a:lnTo>
                  <a:lnTo>
                    <a:pt x="5442" y="28248"/>
                  </a:lnTo>
                  <a:lnTo>
                    <a:pt x="5293" y="28224"/>
                  </a:lnTo>
                  <a:lnTo>
                    <a:pt x="5120" y="28199"/>
                  </a:lnTo>
                  <a:lnTo>
                    <a:pt x="4972" y="28149"/>
                  </a:lnTo>
                  <a:lnTo>
                    <a:pt x="4824" y="28075"/>
                  </a:lnTo>
                  <a:lnTo>
                    <a:pt x="4700" y="28001"/>
                  </a:lnTo>
                  <a:lnTo>
                    <a:pt x="4551" y="27902"/>
                  </a:lnTo>
                  <a:lnTo>
                    <a:pt x="4428" y="27778"/>
                  </a:lnTo>
                  <a:lnTo>
                    <a:pt x="4329" y="27655"/>
                  </a:lnTo>
                  <a:lnTo>
                    <a:pt x="4230" y="27531"/>
                  </a:lnTo>
                  <a:lnTo>
                    <a:pt x="4156" y="27383"/>
                  </a:lnTo>
                  <a:lnTo>
                    <a:pt x="4081" y="27234"/>
                  </a:lnTo>
                  <a:lnTo>
                    <a:pt x="4032" y="27086"/>
                  </a:lnTo>
                  <a:lnTo>
                    <a:pt x="3982" y="26937"/>
                  </a:lnTo>
                  <a:lnTo>
                    <a:pt x="3958" y="26789"/>
                  </a:lnTo>
                  <a:lnTo>
                    <a:pt x="3958" y="26616"/>
                  </a:lnTo>
                  <a:lnTo>
                    <a:pt x="3958" y="26467"/>
                  </a:lnTo>
                  <a:lnTo>
                    <a:pt x="3982" y="26319"/>
                  </a:lnTo>
                  <a:lnTo>
                    <a:pt x="4032" y="26146"/>
                  </a:lnTo>
                  <a:lnTo>
                    <a:pt x="4081" y="25997"/>
                  </a:lnTo>
                  <a:lnTo>
                    <a:pt x="4156" y="25874"/>
                  </a:lnTo>
                  <a:lnTo>
                    <a:pt x="4230" y="25725"/>
                  </a:lnTo>
                  <a:lnTo>
                    <a:pt x="4329" y="25602"/>
                  </a:lnTo>
                  <a:lnTo>
                    <a:pt x="4428" y="25453"/>
                  </a:lnTo>
                  <a:lnTo>
                    <a:pt x="4551" y="25354"/>
                  </a:lnTo>
                  <a:lnTo>
                    <a:pt x="4700" y="25255"/>
                  </a:lnTo>
                  <a:lnTo>
                    <a:pt x="4824" y="25181"/>
                  </a:lnTo>
                  <a:lnTo>
                    <a:pt x="4972" y="25107"/>
                  </a:lnTo>
                  <a:lnTo>
                    <a:pt x="5120" y="25057"/>
                  </a:lnTo>
                  <a:lnTo>
                    <a:pt x="5293" y="25008"/>
                  </a:lnTo>
                  <a:lnTo>
                    <a:pt x="5442" y="24983"/>
                  </a:lnTo>
                  <a:close/>
                  <a:moveTo>
                    <a:pt x="53356" y="27531"/>
                  </a:moveTo>
                  <a:lnTo>
                    <a:pt x="53430" y="27556"/>
                  </a:lnTo>
                  <a:lnTo>
                    <a:pt x="53504" y="27605"/>
                  </a:lnTo>
                  <a:lnTo>
                    <a:pt x="53578" y="27655"/>
                  </a:lnTo>
                  <a:lnTo>
                    <a:pt x="53628" y="27729"/>
                  </a:lnTo>
                  <a:lnTo>
                    <a:pt x="53677" y="27803"/>
                  </a:lnTo>
                  <a:lnTo>
                    <a:pt x="53702" y="27877"/>
                  </a:lnTo>
                  <a:lnTo>
                    <a:pt x="53702" y="27952"/>
                  </a:lnTo>
                  <a:lnTo>
                    <a:pt x="53702" y="28051"/>
                  </a:lnTo>
                  <a:lnTo>
                    <a:pt x="53677" y="28125"/>
                  </a:lnTo>
                  <a:lnTo>
                    <a:pt x="53628" y="28199"/>
                  </a:lnTo>
                  <a:lnTo>
                    <a:pt x="53578" y="28273"/>
                  </a:lnTo>
                  <a:lnTo>
                    <a:pt x="53504" y="28323"/>
                  </a:lnTo>
                  <a:lnTo>
                    <a:pt x="53430" y="28372"/>
                  </a:lnTo>
                  <a:lnTo>
                    <a:pt x="53356" y="28397"/>
                  </a:lnTo>
                  <a:lnTo>
                    <a:pt x="53182" y="28397"/>
                  </a:lnTo>
                  <a:lnTo>
                    <a:pt x="53108" y="28372"/>
                  </a:lnTo>
                  <a:lnTo>
                    <a:pt x="53034" y="28323"/>
                  </a:lnTo>
                  <a:lnTo>
                    <a:pt x="52960" y="28273"/>
                  </a:lnTo>
                  <a:lnTo>
                    <a:pt x="52910" y="28199"/>
                  </a:lnTo>
                  <a:lnTo>
                    <a:pt x="52861" y="28125"/>
                  </a:lnTo>
                  <a:lnTo>
                    <a:pt x="52836" y="28051"/>
                  </a:lnTo>
                  <a:lnTo>
                    <a:pt x="52836" y="27952"/>
                  </a:lnTo>
                  <a:lnTo>
                    <a:pt x="52836" y="27877"/>
                  </a:lnTo>
                  <a:lnTo>
                    <a:pt x="52861" y="27803"/>
                  </a:lnTo>
                  <a:lnTo>
                    <a:pt x="52910" y="27729"/>
                  </a:lnTo>
                  <a:lnTo>
                    <a:pt x="52960" y="27655"/>
                  </a:lnTo>
                  <a:lnTo>
                    <a:pt x="53034" y="27605"/>
                  </a:lnTo>
                  <a:lnTo>
                    <a:pt x="53108" y="27556"/>
                  </a:lnTo>
                  <a:lnTo>
                    <a:pt x="53182" y="27531"/>
                  </a:lnTo>
                  <a:close/>
                  <a:moveTo>
                    <a:pt x="117892" y="25948"/>
                  </a:moveTo>
                  <a:lnTo>
                    <a:pt x="118139" y="25973"/>
                  </a:lnTo>
                  <a:lnTo>
                    <a:pt x="118362" y="26047"/>
                  </a:lnTo>
                  <a:lnTo>
                    <a:pt x="118584" y="26146"/>
                  </a:lnTo>
                  <a:lnTo>
                    <a:pt x="118757" y="26319"/>
                  </a:lnTo>
                  <a:lnTo>
                    <a:pt x="118931" y="26517"/>
                  </a:lnTo>
                  <a:lnTo>
                    <a:pt x="119030" y="26715"/>
                  </a:lnTo>
                  <a:lnTo>
                    <a:pt x="119104" y="26962"/>
                  </a:lnTo>
                  <a:lnTo>
                    <a:pt x="119128" y="27185"/>
                  </a:lnTo>
                  <a:lnTo>
                    <a:pt x="119104" y="27432"/>
                  </a:lnTo>
                  <a:lnTo>
                    <a:pt x="119030" y="27655"/>
                  </a:lnTo>
                  <a:lnTo>
                    <a:pt x="118931" y="27877"/>
                  </a:lnTo>
                  <a:lnTo>
                    <a:pt x="118757" y="28075"/>
                  </a:lnTo>
                  <a:lnTo>
                    <a:pt x="118584" y="28224"/>
                  </a:lnTo>
                  <a:lnTo>
                    <a:pt x="118362" y="28347"/>
                  </a:lnTo>
                  <a:lnTo>
                    <a:pt x="118139" y="28422"/>
                  </a:lnTo>
                  <a:lnTo>
                    <a:pt x="117892" y="28446"/>
                  </a:lnTo>
                  <a:lnTo>
                    <a:pt x="117644" y="28422"/>
                  </a:lnTo>
                  <a:lnTo>
                    <a:pt x="117422" y="28347"/>
                  </a:lnTo>
                  <a:lnTo>
                    <a:pt x="117199" y="28224"/>
                  </a:lnTo>
                  <a:lnTo>
                    <a:pt x="117001" y="28075"/>
                  </a:lnTo>
                  <a:lnTo>
                    <a:pt x="116853" y="27877"/>
                  </a:lnTo>
                  <a:lnTo>
                    <a:pt x="116729" y="27655"/>
                  </a:lnTo>
                  <a:lnTo>
                    <a:pt x="116680" y="27432"/>
                  </a:lnTo>
                  <a:lnTo>
                    <a:pt x="116655" y="27185"/>
                  </a:lnTo>
                  <a:lnTo>
                    <a:pt x="116680" y="26962"/>
                  </a:lnTo>
                  <a:lnTo>
                    <a:pt x="116729" y="26715"/>
                  </a:lnTo>
                  <a:lnTo>
                    <a:pt x="116853" y="26517"/>
                  </a:lnTo>
                  <a:lnTo>
                    <a:pt x="117001" y="26319"/>
                  </a:lnTo>
                  <a:lnTo>
                    <a:pt x="117199" y="26146"/>
                  </a:lnTo>
                  <a:lnTo>
                    <a:pt x="117422" y="26047"/>
                  </a:lnTo>
                  <a:lnTo>
                    <a:pt x="117644" y="25973"/>
                  </a:lnTo>
                  <a:lnTo>
                    <a:pt x="117892" y="25948"/>
                  </a:lnTo>
                  <a:close/>
                  <a:moveTo>
                    <a:pt x="30475" y="26542"/>
                  </a:moveTo>
                  <a:lnTo>
                    <a:pt x="30648" y="26566"/>
                  </a:lnTo>
                  <a:lnTo>
                    <a:pt x="30846" y="26616"/>
                  </a:lnTo>
                  <a:lnTo>
                    <a:pt x="31019" y="26690"/>
                  </a:lnTo>
                  <a:lnTo>
                    <a:pt x="31167" y="26838"/>
                  </a:lnTo>
                  <a:lnTo>
                    <a:pt x="31291" y="26987"/>
                  </a:lnTo>
                  <a:lnTo>
                    <a:pt x="31390" y="27160"/>
                  </a:lnTo>
                  <a:lnTo>
                    <a:pt x="31439" y="27333"/>
                  </a:lnTo>
                  <a:lnTo>
                    <a:pt x="31464" y="27531"/>
                  </a:lnTo>
                  <a:lnTo>
                    <a:pt x="31439" y="27729"/>
                  </a:lnTo>
                  <a:lnTo>
                    <a:pt x="31390" y="27902"/>
                  </a:lnTo>
                  <a:lnTo>
                    <a:pt x="31291" y="28075"/>
                  </a:lnTo>
                  <a:lnTo>
                    <a:pt x="31167" y="28224"/>
                  </a:lnTo>
                  <a:lnTo>
                    <a:pt x="31019" y="28372"/>
                  </a:lnTo>
                  <a:lnTo>
                    <a:pt x="30846" y="28446"/>
                  </a:lnTo>
                  <a:lnTo>
                    <a:pt x="30648" y="28521"/>
                  </a:lnTo>
                  <a:lnTo>
                    <a:pt x="30277" y="28521"/>
                  </a:lnTo>
                  <a:lnTo>
                    <a:pt x="30104" y="28446"/>
                  </a:lnTo>
                  <a:lnTo>
                    <a:pt x="29931" y="28372"/>
                  </a:lnTo>
                  <a:lnTo>
                    <a:pt x="29757" y="28224"/>
                  </a:lnTo>
                  <a:lnTo>
                    <a:pt x="29634" y="28075"/>
                  </a:lnTo>
                  <a:lnTo>
                    <a:pt x="29535" y="27902"/>
                  </a:lnTo>
                  <a:lnTo>
                    <a:pt x="29485" y="27729"/>
                  </a:lnTo>
                  <a:lnTo>
                    <a:pt x="29461" y="27531"/>
                  </a:lnTo>
                  <a:lnTo>
                    <a:pt x="29485" y="27333"/>
                  </a:lnTo>
                  <a:lnTo>
                    <a:pt x="29535" y="27160"/>
                  </a:lnTo>
                  <a:lnTo>
                    <a:pt x="29634" y="26987"/>
                  </a:lnTo>
                  <a:lnTo>
                    <a:pt x="29757" y="26838"/>
                  </a:lnTo>
                  <a:lnTo>
                    <a:pt x="29931" y="26690"/>
                  </a:lnTo>
                  <a:lnTo>
                    <a:pt x="30104" y="26616"/>
                  </a:lnTo>
                  <a:lnTo>
                    <a:pt x="30277" y="26566"/>
                  </a:lnTo>
                  <a:lnTo>
                    <a:pt x="30475" y="26542"/>
                  </a:lnTo>
                  <a:close/>
                  <a:moveTo>
                    <a:pt x="82346" y="27778"/>
                  </a:moveTo>
                  <a:lnTo>
                    <a:pt x="82470" y="27803"/>
                  </a:lnTo>
                  <a:lnTo>
                    <a:pt x="82544" y="27853"/>
                  </a:lnTo>
                  <a:lnTo>
                    <a:pt x="82593" y="27877"/>
                  </a:lnTo>
                  <a:lnTo>
                    <a:pt x="82643" y="27952"/>
                  </a:lnTo>
                  <a:lnTo>
                    <a:pt x="82668" y="28001"/>
                  </a:lnTo>
                  <a:lnTo>
                    <a:pt x="82717" y="28149"/>
                  </a:lnTo>
                  <a:lnTo>
                    <a:pt x="82668" y="28298"/>
                  </a:lnTo>
                  <a:lnTo>
                    <a:pt x="82643" y="28347"/>
                  </a:lnTo>
                  <a:lnTo>
                    <a:pt x="82593" y="28422"/>
                  </a:lnTo>
                  <a:lnTo>
                    <a:pt x="82544" y="28446"/>
                  </a:lnTo>
                  <a:lnTo>
                    <a:pt x="82470" y="28496"/>
                  </a:lnTo>
                  <a:lnTo>
                    <a:pt x="82346" y="28521"/>
                  </a:lnTo>
                  <a:lnTo>
                    <a:pt x="82198" y="28496"/>
                  </a:lnTo>
                  <a:lnTo>
                    <a:pt x="82123" y="28446"/>
                  </a:lnTo>
                  <a:lnTo>
                    <a:pt x="82074" y="28422"/>
                  </a:lnTo>
                  <a:lnTo>
                    <a:pt x="82025" y="28347"/>
                  </a:lnTo>
                  <a:lnTo>
                    <a:pt x="82000" y="28298"/>
                  </a:lnTo>
                  <a:lnTo>
                    <a:pt x="81975" y="28149"/>
                  </a:lnTo>
                  <a:lnTo>
                    <a:pt x="82000" y="28001"/>
                  </a:lnTo>
                  <a:lnTo>
                    <a:pt x="82025" y="27952"/>
                  </a:lnTo>
                  <a:lnTo>
                    <a:pt x="82074" y="27877"/>
                  </a:lnTo>
                  <a:lnTo>
                    <a:pt x="82123" y="27853"/>
                  </a:lnTo>
                  <a:lnTo>
                    <a:pt x="82198" y="27803"/>
                  </a:lnTo>
                  <a:lnTo>
                    <a:pt x="82346" y="27778"/>
                  </a:lnTo>
                  <a:close/>
                  <a:moveTo>
                    <a:pt x="49002" y="27531"/>
                  </a:moveTo>
                  <a:lnTo>
                    <a:pt x="49101" y="27556"/>
                  </a:lnTo>
                  <a:lnTo>
                    <a:pt x="49200" y="27581"/>
                  </a:lnTo>
                  <a:lnTo>
                    <a:pt x="49299" y="27630"/>
                  </a:lnTo>
                  <a:lnTo>
                    <a:pt x="49373" y="27704"/>
                  </a:lnTo>
                  <a:lnTo>
                    <a:pt x="49447" y="27778"/>
                  </a:lnTo>
                  <a:lnTo>
                    <a:pt x="49497" y="27877"/>
                  </a:lnTo>
                  <a:lnTo>
                    <a:pt x="49521" y="27976"/>
                  </a:lnTo>
                  <a:lnTo>
                    <a:pt x="49546" y="28075"/>
                  </a:lnTo>
                  <a:lnTo>
                    <a:pt x="49521" y="28174"/>
                  </a:lnTo>
                  <a:lnTo>
                    <a:pt x="49497" y="28273"/>
                  </a:lnTo>
                  <a:lnTo>
                    <a:pt x="49447" y="28372"/>
                  </a:lnTo>
                  <a:lnTo>
                    <a:pt x="49373" y="28446"/>
                  </a:lnTo>
                  <a:lnTo>
                    <a:pt x="49299" y="28521"/>
                  </a:lnTo>
                  <a:lnTo>
                    <a:pt x="49200" y="28570"/>
                  </a:lnTo>
                  <a:lnTo>
                    <a:pt x="49101" y="28595"/>
                  </a:lnTo>
                  <a:lnTo>
                    <a:pt x="49002" y="28619"/>
                  </a:lnTo>
                  <a:lnTo>
                    <a:pt x="48903" y="28595"/>
                  </a:lnTo>
                  <a:lnTo>
                    <a:pt x="48804" y="28570"/>
                  </a:lnTo>
                  <a:lnTo>
                    <a:pt x="48705" y="28521"/>
                  </a:lnTo>
                  <a:lnTo>
                    <a:pt x="48631" y="28446"/>
                  </a:lnTo>
                  <a:lnTo>
                    <a:pt x="48557" y="28372"/>
                  </a:lnTo>
                  <a:lnTo>
                    <a:pt x="48507" y="28273"/>
                  </a:lnTo>
                  <a:lnTo>
                    <a:pt x="48483" y="28174"/>
                  </a:lnTo>
                  <a:lnTo>
                    <a:pt x="48458" y="28075"/>
                  </a:lnTo>
                  <a:lnTo>
                    <a:pt x="48483" y="27976"/>
                  </a:lnTo>
                  <a:lnTo>
                    <a:pt x="48507" y="27877"/>
                  </a:lnTo>
                  <a:lnTo>
                    <a:pt x="48557" y="27778"/>
                  </a:lnTo>
                  <a:lnTo>
                    <a:pt x="48631" y="27704"/>
                  </a:lnTo>
                  <a:lnTo>
                    <a:pt x="48705" y="27630"/>
                  </a:lnTo>
                  <a:lnTo>
                    <a:pt x="48804" y="27581"/>
                  </a:lnTo>
                  <a:lnTo>
                    <a:pt x="48903" y="27556"/>
                  </a:lnTo>
                  <a:lnTo>
                    <a:pt x="49002" y="27531"/>
                  </a:lnTo>
                  <a:close/>
                  <a:moveTo>
                    <a:pt x="100280" y="27135"/>
                  </a:moveTo>
                  <a:lnTo>
                    <a:pt x="100453" y="27160"/>
                  </a:lnTo>
                  <a:lnTo>
                    <a:pt x="100601" y="27185"/>
                  </a:lnTo>
                  <a:lnTo>
                    <a:pt x="100750" y="27259"/>
                  </a:lnTo>
                  <a:lnTo>
                    <a:pt x="100873" y="27383"/>
                  </a:lnTo>
                  <a:lnTo>
                    <a:pt x="100972" y="27506"/>
                  </a:lnTo>
                  <a:lnTo>
                    <a:pt x="101046" y="27655"/>
                  </a:lnTo>
                  <a:lnTo>
                    <a:pt x="101096" y="27803"/>
                  </a:lnTo>
                  <a:lnTo>
                    <a:pt x="101121" y="27952"/>
                  </a:lnTo>
                  <a:lnTo>
                    <a:pt x="101096" y="28100"/>
                  </a:lnTo>
                  <a:lnTo>
                    <a:pt x="101046" y="28273"/>
                  </a:lnTo>
                  <a:lnTo>
                    <a:pt x="100972" y="28397"/>
                  </a:lnTo>
                  <a:lnTo>
                    <a:pt x="100873" y="28545"/>
                  </a:lnTo>
                  <a:lnTo>
                    <a:pt x="100750" y="28644"/>
                  </a:lnTo>
                  <a:lnTo>
                    <a:pt x="100601" y="28718"/>
                  </a:lnTo>
                  <a:lnTo>
                    <a:pt x="100453" y="28768"/>
                  </a:lnTo>
                  <a:lnTo>
                    <a:pt x="100131" y="28768"/>
                  </a:lnTo>
                  <a:lnTo>
                    <a:pt x="99983" y="28718"/>
                  </a:lnTo>
                  <a:lnTo>
                    <a:pt x="99834" y="28644"/>
                  </a:lnTo>
                  <a:lnTo>
                    <a:pt x="99711" y="28545"/>
                  </a:lnTo>
                  <a:lnTo>
                    <a:pt x="99612" y="28397"/>
                  </a:lnTo>
                  <a:lnTo>
                    <a:pt x="99538" y="28273"/>
                  </a:lnTo>
                  <a:lnTo>
                    <a:pt x="99488" y="28100"/>
                  </a:lnTo>
                  <a:lnTo>
                    <a:pt x="99463" y="27952"/>
                  </a:lnTo>
                  <a:lnTo>
                    <a:pt x="99488" y="27803"/>
                  </a:lnTo>
                  <a:lnTo>
                    <a:pt x="99538" y="27655"/>
                  </a:lnTo>
                  <a:lnTo>
                    <a:pt x="99612" y="27506"/>
                  </a:lnTo>
                  <a:lnTo>
                    <a:pt x="99711" y="27383"/>
                  </a:lnTo>
                  <a:lnTo>
                    <a:pt x="99834" y="27259"/>
                  </a:lnTo>
                  <a:lnTo>
                    <a:pt x="99983" y="27185"/>
                  </a:lnTo>
                  <a:lnTo>
                    <a:pt x="100131" y="27160"/>
                  </a:lnTo>
                  <a:lnTo>
                    <a:pt x="100280" y="27135"/>
                  </a:lnTo>
                  <a:close/>
                  <a:moveTo>
                    <a:pt x="104040" y="27160"/>
                  </a:moveTo>
                  <a:lnTo>
                    <a:pt x="104213" y="27234"/>
                  </a:lnTo>
                  <a:lnTo>
                    <a:pt x="104361" y="27308"/>
                  </a:lnTo>
                  <a:lnTo>
                    <a:pt x="104510" y="27432"/>
                  </a:lnTo>
                  <a:lnTo>
                    <a:pt x="104633" y="27556"/>
                  </a:lnTo>
                  <a:lnTo>
                    <a:pt x="104707" y="27729"/>
                  </a:lnTo>
                  <a:lnTo>
                    <a:pt x="104757" y="27902"/>
                  </a:lnTo>
                  <a:lnTo>
                    <a:pt x="104782" y="28075"/>
                  </a:lnTo>
                  <a:lnTo>
                    <a:pt x="104757" y="28248"/>
                  </a:lnTo>
                  <a:lnTo>
                    <a:pt x="104707" y="28397"/>
                  </a:lnTo>
                  <a:lnTo>
                    <a:pt x="104633" y="28570"/>
                  </a:lnTo>
                  <a:lnTo>
                    <a:pt x="104510" y="28718"/>
                  </a:lnTo>
                  <a:lnTo>
                    <a:pt x="104361" y="28817"/>
                  </a:lnTo>
                  <a:lnTo>
                    <a:pt x="104213" y="28916"/>
                  </a:lnTo>
                  <a:lnTo>
                    <a:pt x="104040" y="28966"/>
                  </a:lnTo>
                  <a:lnTo>
                    <a:pt x="103693" y="28966"/>
                  </a:lnTo>
                  <a:lnTo>
                    <a:pt x="103520" y="28916"/>
                  </a:lnTo>
                  <a:lnTo>
                    <a:pt x="103372" y="28817"/>
                  </a:lnTo>
                  <a:lnTo>
                    <a:pt x="103223" y="28718"/>
                  </a:lnTo>
                  <a:lnTo>
                    <a:pt x="103100" y="28570"/>
                  </a:lnTo>
                  <a:lnTo>
                    <a:pt x="103025" y="28397"/>
                  </a:lnTo>
                  <a:lnTo>
                    <a:pt x="102976" y="28248"/>
                  </a:lnTo>
                  <a:lnTo>
                    <a:pt x="102951" y="28075"/>
                  </a:lnTo>
                  <a:lnTo>
                    <a:pt x="102976" y="27902"/>
                  </a:lnTo>
                  <a:lnTo>
                    <a:pt x="103025" y="27729"/>
                  </a:lnTo>
                  <a:lnTo>
                    <a:pt x="103100" y="27556"/>
                  </a:lnTo>
                  <a:lnTo>
                    <a:pt x="103223" y="27432"/>
                  </a:lnTo>
                  <a:lnTo>
                    <a:pt x="103372" y="27308"/>
                  </a:lnTo>
                  <a:lnTo>
                    <a:pt x="103520" y="27234"/>
                  </a:lnTo>
                  <a:lnTo>
                    <a:pt x="103693" y="27160"/>
                  </a:lnTo>
                  <a:close/>
                  <a:moveTo>
                    <a:pt x="9004" y="25973"/>
                  </a:moveTo>
                  <a:lnTo>
                    <a:pt x="9301" y="25997"/>
                  </a:lnTo>
                  <a:lnTo>
                    <a:pt x="9573" y="26072"/>
                  </a:lnTo>
                  <a:lnTo>
                    <a:pt x="9721" y="26146"/>
                  </a:lnTo>
                  <a:lnTo>
                    <a:pt x="9845" y="26220"/>
                  </a:lnTo>
                  <a:lnTo>
                    <a:pt x="9969" y="26319"/>
                  </a:lnTo>
                  <a:lnTo>
                    <a:pt x="10092" y="26418"/>
                  </a:lnTo>
                  <a:lnTo>
                    <a:pt x="10191" y="26542"/>
                  </a:lnTo>
                  <a:lnTo>
                    <a:pt x="10290" y="26665"/>
                  </a:lnTo>
                  <a:lnTo>
                    <a:pt x="10364" y="26789"/>
                  </a:lnTo>
                  <a:lnTo>
                    <a:pt x="10414" y="26913"/>
                  </a:lnTo>
                  <a:lnTo>
                    <a:pt x="10513" y="27210"/>
                  </a:lnTo>
                  <a:lnTo>
                    <a:pt x="10538" y="27506"/>
                  </a:lnTo>
                  <a:lnTo>
                    <a:pt x="10513" y="27803"/>
                  </a:lnTo>
                  <a:lnTo>
                    <a:pt x="10414" y="28075"/>
                  </a:lnTo>
                  <a:lnTo>
                    <a:pt x="10364" y="28224"/>
                  </a:lnTo>
                  <a:lnTo>
                    <a:pt x="10290" y="28347"/>
                  </a:lnTo>
                  <a:lnTo>
                    <a:pt x="10191" y="28471"/>
                  </a:lnTo>
                  <a:lnTo>
                    <a:pt x="10092" y="28595"/>
                  </a:lnTo>
                  <a:lnTo>
                    <a:pt x="9969" y="28694"/>
                  </a:lnTo>
                  <a:lnTo>
                    <a:pt x="9845" y="28793"/>
                  </a:lnTo>
                  <a:lnTo>
                    <a:pt x="9721" y="28867"/>
                  </a:lnTo>
                  <a:lnTo>
                    <a:pt x="9573" y="28916"/>
                  </a:lnTo>
                  <a:lnTo>
                    <a:pt x="9301" y="29015"/>
                  </a:lnTo>
                  <a:lnTo>
                    <a:pt x="9004" y="29040"/>
                  </a:lnTo>
                  <a:lnTo>
                    <a:pt x="8707" y="29015"/>
                  </a:lnTo>
                  <a:lnTo>
                    <a:pt x="8435" y="28916"/>
                  </a:lnTo>
                  <a:lnTo>
                    <a:pt x="8287" y="28867"/>
                  </a:lnTo>
                  <a:lnTo>
                    <a:pt x="8163" y="28793"/>
                  </a:lnTo>
                  <a:lnTo>
                    <a:pt x="8039" y="28694"/>
                  </a:lnTo>
                  <a:lnTo>
                    <a:pt x="7916" y="28595"/>
                  </a:lnTo>
                  <a:lnTo>
                    <a:pt x="7817" y="28471"/>
                  </a:lnTo>
                  <a:lnTo>
                    <a:pt x="7718" y="28347"/>
                  </a:lnTo>
                  <a:lnTo>
                    <a:pt x="7643" y="28224"/>
                  </a:lnTo>
                  <a:lnTo>
                    <a:pt x="7569" y="28075"/>
                  </a:lnTo>
                  <a:lnTo>
                    <a:pt x="7495" y="27803"/>
                  </a:lnTo>
                  <a:lnTo>
                    <a:pt x="7470" y="27506"/>
                  </a:lnTo>
                  <a:lnTo>
                    <a:pt x="7495" y="27210"/>
                  </a:lnTo>
                  <a:lnTo>
                    <a:pt x="7569" y="26913"/>
                  </a:lnTo>
                  <a:lnTo>
                    <a:pt x="7643" y="26789"/>
                  </a:lnTo>
                  <a:lnTo>
                    <a:pt x="7718" y="26665"/>
                  </a:lnTo>
                  <a:lnTo>
                    <a:pt x="7817" y="26542"/>
                  </a:lnTo>
                  <a:lnTo>
                    <a:pt x="7916" y="26418"/>
                  </a:lnTo>
                  <a:lnTo>
                    <a:pt x="8039" y="26319"/>
                  </a:lnTo>
                  <a:lnTo>
                    <a:pt x="8163" y="26220"/>
                  </a:lnTo>
                  <a:lnTo>
                    <a:pt x="8287" y="26146"/>
                  </a:lnTo>
                  <a:lnTo>
                    <a:pt x="8435" y="26072"/>
                  </a:lnTo>
                  <a:lnTo>
                    <a:pt x="8707" y="25997"/>
                  </a:lnTo>
                  <a:lnTo>
                    <a:pt x="9004" y="25973"/>
                  </a:lnTo>
                  <a:close/>
                  <a:moveTo>
                    <a:pt x="37698" y="27457"/>
                  </a:moveTo>
                  <a:lnTo>
                    <a:pt x="37846" y="27506"/>
                  </a:lnTo>
                  <a:lnTo>
                    <a:pt x="37994" y="27581"/>
                  </a:lnTo>
                  <a:lnTo>
                    <a:pt x="38118" y="27680"/>
                  </a:lnTo>
                  <a:lnTo>
                    <a:pt x="38217" y="27803"/>
                  </a:lnTo>
                  <a:lnTo>
                    <a:pt x="38291" y="27952"/>
                  </a:lnTo>
                  <a:lnTo>
                    <a:pt x="38341" y="28100"/>
                  </a:lnTo>
                  <a:lnTo>
                    <a:pt x="38366" y="28248"/>
                  </a:lnTo>
                  <a:lnTo>
                    <a:pt x="38341" y="28422"/>
                  </a:lnTo>
                  <a:lnTo>
                    <a:pt x="38291" y="28570"/>
                  </a:lnTo>
                  <a:lnTo>
                    <a:pt x="38217" y="28694"/>
                  </a:lnTo>
                  <a:lnTo>
                    <a:pt x="38118" y="28842"/>
                  </a:lnTo>
                  <a:lnTo>
                    <a:pt x="37994" y="28941"/>
                  </a:lnTo>
                  <a:lnTo>
                    <a:pt x="37846" y="29015"/>
                  </a:lnTo>
                  <a:lnTo>
                    <a:pt x="37698" y="29065"/>
                  </a:lnTo>
                  <a:lnTo>
                    <a:pt x="37401" y="29065"/>
                  </a:lnTo>
                  <a:lnTo>
                    <a:pt x="37252" y="29015"/>
                  </a:lnTo>
                  <a:lnTo>
                    <a:pt x="37104" y="28941"/>
                  </a:lnTo>
                  <a:lnTo>
                    <a:pt x="36980" y="28842"/>
                  </a:lnTo>
                  <a:lnTo>
                    <a:pt x="36881" y="28694"/>
                  </a:lnTo>
                  <a:lnTo>
                    <a:pt x="36807" y="28570"/>
                  </a:lnTo>
                  <a:lnTo>
                    <a:pt x="36758" y="28422"/>
                  </a:lnTo>
                  <a:lnTo>
                    <a:pt x="36733" y="28248"/>
                  </a:lnTo>
                  <a:lnTo>
                    <a:pt x="36758" y="28100"/>
                  </a:lnTo>
                  <a:lnTo>
                    <a:pt x="36807" y="27952"/>
                  </a:lnTo>
                  <a:lnTo>
                    <a:pt x="36881" y="27803"/>
                  </a:lnTo>
                  <a:lnTo>
                    <a:pt x="36980" y="27680"/>
                  </a:lnTo>
                  <a:lnTo>
                    <a:pt x="37104" y="27581"/>
                  </a:lnTo>
                  <a:lnTo>
                    <a:pt x="37252" y="27506"/>
                  </a:lnTo>
                  <a:lnTo>
                    <a:pt x="37401" y="27457"/>
                  </a:lnTo>
                  <a:close/>
                  <a:moveTo>
                    <a:pt x="86180" y="28347"/>
                  </a:moveTo>
                  <a:lnTo>
                    <a:pt x="86254" y="28372"/>
                  </a:lnTo>
                  <a:lnTo>
                    <a:pt x="86353" y="28397"/>
                  </a:lnTo>
                  <a:lnTo>
                    <a:pt x="86428" y="28422"/>
                  </a:lnTo>
                  <a:lnTo>
                    <a:pt x="86502" y="28496"/>
                  </a:lnTo>
                  <a:lnTo>
                    <a:pt x="86576" y="28570"/>
                  </a:lnTo>
                  <a:lnTo>
                    <a:pt x="86625" y="28644"/>
                  </a:lnTo>
                  <a:lnTo>
                    <a:pt x="86650" y="28743"/>
                  </a:lnTo>
                  <a:lnTo>
                    <a:pt x="86650" y="28842"/>
                  </a:lnTo>
                  <a:lnTo>
                    <a:pt x="86650" y="28916"/>
                  </a:lnTo>
                  <a:lnTo>
                    <a:pt x="86625" y="29015"/>
                  </a:lnTo>
                  <a:lnTo>
                    <a:pt x="86576" y="29089"/>
                  </a:lnTo>
                  <a:lnTo>
                    <a:pt x="86502" y="29164"/>
                  </a:lnTo>
                  <a:lnTo>
                    <a:pt x="86428" y="29238"/>
                  </a:lnTo>
                  <a:lnTo>
                    <a:pt x="86353" y="29287"/>
                  </a:lnTo>
                  <a:lnTo>
                    <a:pt x="86254" y="29312"/>
                  </a:lnTo>
                  <a:lnTo>
                    <a:pt x="86081" y="29312"/>
                  </a:lnTo>
                  <a:lnTo>
                    <a:pt x="85982" y="29287"/>
                  </a:lnTo>
                  <a:lnTo>
                    <a:pt x="85908" y="29238"/>
                  </a:lnTo>
                  <a:lnTo>
                    <a:pt x="85834" y="29164"/>
                  </a:lnTo>
                  <a:lnTo>
                    <a:pt x="85760" y="29089"/>
                  </a:lnTo>
                  <a:lnTo>
                    <a:pt x="85710" y="29015"/>
                  </a:lnTo>
                  <a:lnTo>
                    <a:pt x="85685" y="28916"/>
                  </a:lnTo>
                  <a:lnTo>
                    <a:pt x="85685" y="28842"/>
                  </a:lnTo>
                  <a:lnTo>
                    <a:pt x="85685" y="28743"/>
                  </a:lnTo>
                  <a:lnTo>
                    <a:pt x="85710" y="28644"/>
                  </a:lnTo>
                  <a:lnTo>
                    <a:pt x="85760" y="28570"/>
                  </a:lnTo>
                  <a:lnTo>
                    <a:pt x="85834" y="28496"/>
                  </a:lnTo>
                  <a:lnTo>
                    <a:pt x="85908" y="28422"/>
                  </a:lnTo>
                  <a:lnTo>
                    <a:pt x="85982" y="28397"/>
                  </a:lnTo>
                  <a:lnTo>
                    <a:pt x="86081" y="28372"/>
                  </a:lnTo>
                  <a:lnTo>
                    <a:pt x="86180" y="28347"/>
                  </a:lnTo>
                  <a:close/>
                  <a:moveTo>
                    <a:pt x="33839" y="27531"/>
                  </a:moveTo>
                  <a:lnTo>
                    <a:pt x="34012" y="27556"/>
                  </a:lnTo>
                  <a:lnTo>
                    <a:pt x="34185" y="27605"/>
                  </a:lnTo>
                  <a:lnTo>
                    <a:pt x="34334" y="27680"/>
                  </a:lnTo>
                  <a:lnTo>
                    <a:pt x="34482" y="27803"/>
                  </a:lnTo>
                  <a:lnTo>
                    <a:pt x="34606" y="27952"/>
                  </a:lnTo>
                  <a:lnTo>
                    <a:pt x="34680" y="28100"/>
                  </a:lnTo>
                  <a:lnTo>
                    <a:pt x="34729" y="28273"/>
                  </a:lnTo>
                  <a:lnTo>
                    <a:pt x="34754" y="28446"/>
                  </a:lnTo>
                  <a:lnTo>
                    <a:pt x="34729" y="28619"/>
                  </a:lnTo>
                  <a:lnTo>
                    <a:pt x="34680" y="28768"/>
                  </a:lnTo>
                  <a:lnTo>
                    <a:pt x="34606" y="28941"/>
                  </a:lnTo>
                  <a:lnTo>
                    <a:pt x="34482" y="29065"/>
                  </a:lnTo>
                  <a:lnTo>
                    <a:pt x="34334" y="29188"/>
                  </a:lnTo>
                  <a:lnTo>
                    <a:pt x="34185" y="29263"/>
                  </a:lnTo>
                  <a:lnTo>
                    <a:pt x="34012" y="29312"/>
                  </a:lnTo>
                  <a:lnTo>
                    <a:pt x="33839" y="29337"/>
                  </a:lnTo>
                  <a:lnTo>
                    <a:pt x="33690" y="29312"/>
                  </a:lnTo>
                  <a:lnTo>
                    <a:pt x="33517" y="29263"/>
                  </a:lnTo>
                  <a:lnTo>
                    <a:pt x="33344" y="29188"/>
                  </a:lnTo>
                  <a:lnTo>
                    <a:pt x="33220" y="29065"/>
                  </a:lnTo>
                  <a:lnTo>
                    <a:pt x="33097" y="28941"/>
                  </a:lnTo>
                  <a:lnTo>
                    <a:pt x="33023" y="28768"/>
                  </a:lnTo>
                  <a:lnTo>
                    <a:pt x="32973" y="28619"/>
                  </a:lnTo>
                  <a:lnTo>
                    <a:pt x="32948" y="28446"/>
                  </a:lnTo>
                  <a:lnTo>
                    <a:pt x="32973" y="28273"/>
                  </a:lnTo>
                  <a:lnTo>
                    <a:pt x="33023" y="28100"/>
                  </a:lnTo>
                  <a:lnTo>
                    <a:pt x="33097" y="27952"/>
                  </a:lnTo>
                  <a:lnTo>
                    <a:pt x="33220" y="27803"/>
                  </a:lnTo>
                  <a:lnTo>
                    <a:pt x="33344" y="27680"/>
                  </a:lnTo>
                  <a:lnTo>
                    <a:pt x="33517" y="27605"/>
                  </a:lnTo>
                  <a:lnTo>
                    <a:pt x="33690" y="27556"/>
                  </a:lnTo>
                  <a:lnTo>
                    <a:pt x="33839" y="27531"/>
                  </a:lnTo>
                  <a:close/>
                  <a:moveTo>
                    <a:pt x="121528" y="26616"/>
                  </a:moveTo>
                  <a:lnTo>
                    <a:pt x="121775" y="26641"/>
                  </a:lnTo>
                  <a:lnTo>
                    <a:pt x="122023" y="26715"/>
                  </a:lnTo>
                  <a:lnTo>
                    <a:pt x="122270" y="26838"/>
                  </a:lnTo>
                  <a:lnTo>
                    <a:pt x="122468" y="27012"/>
                  </a:lnTo>
                  <a:lnTo>
                    <a:pt x="122641" y="27234"/>
                  </a:lnTo>
                  <a:lnTo>
                    <a:pt x="122765" y="27457"/>
                  </a:lnTo>
                  <a:lnTo>
                    <a:pt x="122839" y="27704"/>
                  </a:lnTo>
                  <a:lnTo>
                    <a:pt x="122864" y="27976"/>
                  </a:lnTo>
                  <a:lnTo>
                    <a:pt x="122839" y="28224"/>
                  </a:lnTo>
                  <a:lnTo>
                    <a:pt x="122765" y="28471"/>
                  </a:lnTo>
                  <a:lnTo>
                    <a:pt x="122641" y="28718"/>
                  </a:lnTo>
                  <a:lnTo>
                    <a:pt x="122468" y="28941"/>
                  </a:lnTo>
                  <a:lnTo>
                    <a:pt x="122270" y="29114"/>
                  </a:lnTo>
                  <a:lnTo>
                    <a:pt x="122023" y="29238"/>
                  </a:lnTo>
                  <a:lnTo>
                    <a:pt x="121775" y="29312"/>
                  </a:lnTo>
                  <a:lnTo>
                    <a:pt x="121528" y="29337"/>
                  </a:lnTo>
                  <a:lnTo>
                    <a:pt x="121256" y="29312"/>
                  </a:lnTo>
                  <a:lnTo>
                    <a:pt x="121008" y="29238"/>
                  </a:lnTo>
                  <a:lnTo>
                    <a:pt x="120761" y="29114"/>
                  </a:lnTo>
                  <a:lnTo>
                    <a:pt x="120563" y="28941"/>
                  </a:lnTo>
                  <a:lnTo>
                    <a:pt x="120390" y="28718"/>
                  </a:lnTo>
                  <a:lnTo>
                    <a:pt x="120266" y="28471"/>
                  </a:lnTo>
                  <a:lnTo>
                    <a:pt x="120192" y="28224"/>
                  </a:lnTo>
                  <a:lnTo>
                    <a:pt x="120167" y="27976"/>
                  </a:lnTo>
                  <a:lnTo>
                    <a:pt x="120192" y="27704"/>
                  </a:lnTo>
                  <a:lnTo>
                    <a:pt x="120266" y="27457"/>
                  </a:lnTo>
                  <a:lnTo>
                    <a:pt x="120390" y="27234"/>
                  </a:lnTo>
                  <a:lnTo>
                    <a:pt x="120563" y="27012"/>
                  </a:lnTo>
                  <a:lnTo>
                    <a:pt x="120761" y="26838"/>
                  </a:lnTo>
                  <a:lnTo>
                    <a:pt x="121008" y="26715"/>
                  </a:lnTo>
                  <a:lnTo>
                    <a:pt x="121256" y="26641"/>
                  </a:lnTo>
                  <a:lnTo>
                    <a:pt x="121528" y="26616"/>
                  </a:lnTo>
                  <a:close/>
                  <a:moveTo>
                    <a:pt x="125040" y="26616"/>
                  </a:moveTo>
                  <a:lnTo>
                    <a:pt x="125312" y="26641"/>
                  </a:lnTo>
                  <a:lnTo>
                    <a:pt x="125585" y="26715"/>
                  </a:lnTo>
                  <a:lnTo>
                    <a:pt x="125832" y="26863"/>
                  </a:lnTo>
                  <a:lnTo>
                    <a:pt x="125956" y="26937"/>
                  </a:lnTo>
                  <a:lnTo>
                    <a:pt x="126055" y="27036"/>
                  </a:lnTo>
                  <a:lnTo>
                    <a:pt x="126153" y="27160"/>
                  </a:lnTo>
                  <a:lnTo>
                    <a:pt x="126252" y="27259"/>
                  </a:lnTo>
                  <a:lnTo>
                    <a:pt x="126376" y="27506"/>
                  </a:lnTo>
                  <a:lnTo>
                    <a:pt x="126450" y="27778"/>
                  </a:lnTo>
                  <a:lnTo>
                    <a:pt x="126475" y="28051"/>
                  </a:lnTo>
                  <a:lnTo>
                    <a:pt x="126450" y="28323"/>
                  </a:lnTo>
                  <a:lnTo>
                    <a:pt x="126376" y="28595"/>
                  </a:lnTo>
                  <a:lnTo>
                    <a:pt x="126252" y="28842"/>
                  </a:lnTo>
                  <a:lnTo>
                    <a:pt x="126153" y="28966"/>
                  </a:lnTo>
                  <a:lnTo>
                    <a:pt x="126055" y="29065"/>
                  </a:lnTo>
                  <a:lnTo>
                    <a:pt x="125956" y="29164"/>
                  </a:lnTo>
                  <a:lnTo>
                    <a:pt x="125832" y="29263"/>
                  </a:lnTo>
                  <a:lnTo>
                    <a:pt x="125585" y="29386"/>
                  </a:lnTo>
                  <a:lnTo>
                    <a:pt x="125312" y="29460"/>
                  </a:lnTo>
                  <a:lnTo>
                    <a:pt x="125040" y="29485"/>
                  </a:lnTo>
                  <a:lnTo>
                    <a:pt x="124768" y="29460"/>
                  </a:lnTo>
                  <a:lnTo>
                    <a:pt x="124496" y="29386"/>
                  </a:lnTo>
                  <a:lnTo>
                    <a:pt x="124249" y="29263"/>
                  </a:lnTo>
                  <a:lnTo>
                    <a:pt x="124150" y="29164"/>
                  </a:lnTo>
                  <a:lnTo>
                    <a:pt x="124026" y="29065"/>
                  </a:lnTo>
                  <a:lnTo>
                    <a:pt x="123927" y="28966"/>
                  </a:lnTo>
                  <a:lnTo>
                    <a:pt x="123853" y="28842"/>
                  </a:lnTo>
                  <a:lnTo>
                    <a:pt x="123729" y="28595"/>
                  </a:lnTo>
                  <a:lnTo>
                    <a:pt x="123630" y="28323"/>
                  </a:lnTo>
                  <a:lnTo>
                    <a:pt x="123606" y="28051"/>
                  </a:lnTo>
                  <a:lnTo>
                    <a:pt x="123630" y="27778"/>
                  </a:lnTo>
                  <a:lnTo>
                    <a:pt x="123729" y="27506"/>
                  </a:lnTo>
                  <a:lnTo>
                    <a:pt x="123853" y="27259"/>
                  </a:lnTo>
                  <a:lnTo>
                    <a:pt x="123927" y="27160"/>
                  </a:lnTo>
                  <a:lnTo>
                    <a:pt x="124026" y="27036"/>
                  </a:lnTo>
                  <a:lnTo>
                    <a:pt x="124150" y="26937"/>
                  </a:lnTo>
                  <a:lnTo>
                    <a:pt x="124249" y="26863"/>
                  </a:lnTo>
                  <a:lnTo>
                    <a:pt x="124496" y="26715"/>
                  </a:lnTo>
                  <a:lnTo>
                    <a:pt x="124768" y="26641"/>
                  </a:lnTo>
                  <a:lnTo>
                    <a:pt x="125040" y="26616"/>
                  </a:lnTo>
                  <a:close/>
                  <a:moveTo>
                    <a:pt x="56868" y="28842"/>
                  </a:moveTo>
                  <a:lnTo>
                    <a:pt x="56992" y="28867"/>
                  </a:lnTo>
                  <a:lnTo>
                    <a:pt x="57115" y="28941"/>
                  </a:lnTo>
                  <a:lnTo>
                    <a:pt x="57190" y="29040"/>
                  </a:lnTo>
                  <a:lnTo>
                    <a:pt x="57214" y="29164"/>
                  </a:lnTo>
                  <a:lnTo>
                    <a:pt x="57190" y="29287"/>
                  </a:lnTo>
                  <a:lnTo>
                    <a:pt x="57115" y="29411"/>
                  </a:lnTo>
                  <a:lnTo>
                    <a:pt x="56992" y="29485"/>
                  </a:lnTo>
                  <a:lnTo>
                    <a:pt x="56868" y="29510"/>
                  </a:lnTo>
                  <a:lnTo>
                    <a:pt x="56744" y="29485"/>
                  </a:lnTo>
                  <a:lnTo>
                    <a:pt x="56645" y="29411"/>
                  </a:lnTo>
                  <a:lnTo>
                    <a:pt x="56571" y="29287"/>
                  </a:lnTo>
                  <a:lnTo>
                    <a:pt x="56546" y="29164"/>
                  </a:lnTo>
                  <a:lnTo>
                    <a:pt x="56571" y="29040"/>
                  </a:lnTo>
                  <a:lnTo>
                    <a:pt x="56645" y="28941"/>
                  </a:lnTo>
                  <a:lnTo>
                    <a:pt x="56744" y="28867"/>
                  </a:lnTo>
                  <a:lnTo>
                    <a:pt x="56868" y="28842"/>
                  </a:lnTo>
                  <a:close/>
                  <a:moveTo>
                    <a:pt x="15979" y="26913"/>
                  </a:moveTo>
                  <a:lnTo>
                    <a:pt x="16227" y="26937"/>
                  </a:lnTo>
                  <a:lnTo>
                    <a:pt x="16474" y="27012"/>
                  </a:lnTo>
                  <a:lnTo>
                    <a:pt x="16722" y="27135"/>
                  </a:lnTo>
                  <a:lnTo>
                    <a:pt x="16919" y="27308"/>
                  </a:lnTo>
                  <a:lnTo>
                    <a:pt x="17093" y="27531"/>
                  </a:lnTo>
                  <a:lnTo>
                    <a:pt x="17216" y="27754"/>
                  </a:lnTo>
                  <a:lnTo>
                    <a:pt x="17290" y="28001"/>
                  </a:lnTo>
                  <a:lnTo>
                    <a:pt x="17315" y="28273"/>
                  </a:lnTo>
                  <a:lnTo>
                    <a:pt x="17290" y="28521"/>
                  </a:lnTo>
                  <a:lnTo>
                    <a:pt x="17216" y="28768"/>
                  </a:lnTo>
                  <a:lnTo>
                    <a:pt x="17093" y="29015"/>
                  </a:lnTo>
                  <a:lnTo>
                    <a:pt x="16919" y="29213"/>
                  </a:lnTo>
                  <a:lnTo>
                    <a:pt x="16722" y="29386"/>
                  </a:lnTo>
                  <a:lnTo>
                    <a:pt x="16474" y="29510"/>
                  </a:lnTo>
                  <a:lnTo>
                    <a:pt x="16227" y="29584"/>
                  </a:lnTo>
                  <a:lnTo>
                    <a:pt x="15979" y="29609"/>
                  </a:lnTo>
                  <a:lnTo>
                    <a:pt x="15707" y="29584"/>
                  </a:lnTo>
                  <a:lnTo>
                    <a:pt x="15460" y="29510"/>
                  </a:lnTo>
                  <a:lnTo>
                    <a:pt x="15237" y="29386"/>
                  </a:lnTo>
                  <a:lnTo>
                    <a:pt x="15015" y="29213"/>
                  </a:lnTo>
                  <a:lnTo>
                    <a:pt x="14842" y="29015"/>
                  </a:lnTo>
                  <a:lnTo>
                    <a:pt x="14718" y="28768"/>
                  </a:lnTo>
                  <a:lnTo>
                    <a:pt x="14644" y="28521"/>
                  </a:lnTo>
                  <a:lnTo>
                    <a:pt x="14619" y="28273"/>
                  </a:lnTo>
                  <a:lnTo>
                    <a:pt x="14644" y="28001"/>
                  </a:lnTo>
                  <a:lnTo>
                    <a:pt x="14718" y="27754"/>
                  </a:lnTo>
                  <a:lnTo>
                    <a:pt x="14842" y="27531"/>
                  </a:lnTo>
                  <a:lnTo>
                    <a:pt x="15015" y="27308"/>
                  </a:lnTo>
                  <a:lnTo>
                    <a:pt x="15237" y="27135"/>
                  </a:lnTo>
                  <a:lnTo>
                    <a:pt x="15460" y="27012"/>
                  </a:lnTo>
                  <a:lnTo>
                    <a:pt x="15707" y="26937"/>
                  </a:lnTo>
                  <a:lnTo>
                    <a:pt x="15979" y="26913"/>
                  </a:lnTo>
                  <a:close/>
                  <a:moveTo>
                    <a:pt x="12417" y="26937"/>
                  </a:moveTo>
                  <a:lnTo>
                    <a:pt x="12690" y="26962"/>
                  </a:lnTo>
                  <a:lnTo>
                    <a:pt x="12962" y="27036"/>
                  </a:lnTo>
                  <a:lnTo>
                    <a:pt x="13209" y="27185"/>
                  </a:lnTo>
                  <a:lnTo>
                    <a:pt x="13308" y="27259"/>
                  </a:lnTo>
                  <a:lnTo>
                    <a:pt x="13432" y="27358"/>
                  </a:lnTo>
                  <a:lnTo>
                    <a:pt x="13531" y="27482"/>
                  </a:lnTo>
                  <a:lnTo>
                    <a:pt x="13605" y="27581"/>
                  </a:lnTo>
                  <a:lnTo>
                    <a:pt x="13753" y="27828"/>
                  </a:lnTo>
                  <a:lnTo>
                    <a:pt x="13827" y="28100"/>
                  </a:lnTo>
                  <a:lnTo>
                    <a:pt x="13852" y="28372"/>
                  </a:lnTo>
                  <a:lnTo>
                    <a:pt x="13827" y="28644"/>
                  </a:lnTo>
                  <a:lnTo>
                    <a:pt x="13753" y="28916"/>
                  </a:lnTo>
                  <a:lnTo>
                    <a:pt x="13605" y="29164"/>
                  </a:lnTo>
                  <a:lnTo>
                    <a:pt x="13531" y="29287"/>
                  </a:lnTo>
                  <a:lnTo>
                    <a:pt x="13432" y="29386"/>
                  </a:lnTo>
                  <a:lnTo>
                    <a:pt x="13308" y="29485"/>
                  </a:lnTo>
                  <a:lnTo>
                    <a:pt x="13209" y="29584"/>
                  </a:lnTo>
                  <a:lnTo>
                    <a:pt x="12962" y="29708"/>
                  </a:lnTo>
                  <a:lnTo>
                    <a:pt x="12690" y="29782"/>
                  </a:lnTo>
                  <a:lnTo>
                    <a:pt x="12417" y="29832"/>
                  </a:lnTo>
                  <a:lnTo>
                    <a:pt x="12145" y="29782"/>
                  </a:lnTo>
                  <a:lnTo>
                    <a:pt x="11873" y="29708"/>
                  </a:lnTo>
                  <a:lnTo>
                    <a:pt x="11626" y="29584"/>
                  </a:lnTo>
                  <a:lnTo>
                    <a:pt x="11502" y="29485"/>
                  </a:lnTo>
                  <a:lnTo>
                    <a:pt x="11379" y="29386"/>
                  </a:lnTo>
                  <a:lnTo>
                    <a:pt x="11280" y="29287"/>
                  </a:lnTo>
                  <a:lnTo>
                    <a:pt x="11205" y="29164"/>
                  </a:lnTo>
                  <a:lnTo>
                    <a:pt x="11082" y="28916"/>
                  </a:lnTo>
                  <a:lnTo>
                    <a:pt x="11008" y="28644"/>
                  </a:lnTo>
                  <a:lnTo>
                    <a:pt x="10958" y="28372"/>
                  </a:lnTo>
                  <a:lnTo>
                    <a:pt x="11008" y="28100"/>
                  </a:lnTo>
                  <a:lnTo>
                    <a:pt x="11082" y="27828"/>
                  </a:lnTo>
                  <a:lnTo>
                    <a:pt x="11205" y="27581"/>
                  </a:lnTo>
                  <a:lnTo>
                    <a:pt x="11280" y="27482"/>
                  </a:lnTo>
                  <a:lnTo>
                    <a:pt x="11379" y="27358"/>
                  </a:lnTo>
                  <a:lnTo>
                    <a:pt x="11502" y="27259"/>
                  </a:lnTo>
                  <a:lnTo>
                    <a:pt x="11626" y="27185"/>
                  </a:lnTo>
                  <a:lnTo>
                    <a:pt x="11873" y="27036"/>
                  </a:lnTo>
                  <a:lnTo>
                    <a:pt x="12145" y="26962"/>
                  </a:lnTo>
                  <a:lnTo>
                    <a:pt x="12417" y="26937"/>
                  </a:lnTo>
                  <a:close/>
                  <a:moveTo>
                    <a:pt x="63596" y="29460"/>
                  </a:moveTo>
                  <a:lnTo>
                    <a:pt x="63646" y="29510"/>
                  </a:lnTo>
                  <a:lnTo>
                    <a:pt x="63695" y="29559"/>
                  </a:lnTo>
                  <a:lnTo>
                    <a:pt x="63695" y="29634"/>
                  </a:lnTo>
                  <a:lnTo>
                    <a:pt x="63695" y="29708"/>
                  </a:lnTo>
                  <a:lnTo>
                    <a:pt x="63646" y="29757"/>
                  </a:lnTo>
                  <a:lnTo>
                    <a:pt x="63596" y="29807"/>
                  </a:lnTo>
                  <a:lnTo>
                    <a:pt x="63522" y="29832"/>
                  </a:lnTo>
                  <a:lnTo>
                    <a:pt x="63448" y="29807"/>
                  </a:lnTo>
                  <a:lnTo>
                    <a:pt x="63374" y="29757"/>
                  </a:lnTo>
                  <a:lnTo>
                    <a:pt x="63349" y="29708"/>
                  </a:lnTo>
                  <a:lnTo>
                    <a:pt x="63324" y="29634"/>
                  </a:lnTo>
                  <a:lnTo>
                    <a:pt x="63349" y="29559"/>
                  </a:lnTo>
                  <a:lnTo>
                    <a:pt x="63374" y="29510"/>
                  </a:lnTo>
                  <a:lnTo>
                    <a:pt x="63448" y="29460"/>
                  </a:lnTo>
                  <a:close/>
                  <a:moveTo>
                    <a:pt x="107503" y="27828"/>
                  </a:moveTo>
                  <a:lnTo>
                    <a:pt x="107700" y="27853"/>
                  </a:lnTo>
                  <a:lnTo>
                    <a:pt x="107898" y="27902"/>
                  </a:lnTo>
                  <a:lnTo>
                    <a:pt x="108071" y="28001"/>
                  </a:lnTo>
                  <a:lnTo>
                    <a:pt x="108220" y="28125"/>
                  </a:lnTo>
                  <a:lnTo>
                    <a:pt x="108368" y="28273"/>
                  </a:lnTo>
                  <a:lnTo>
                    <a:pt x="108443" y="28471"/>
                  </a:lnTo>
                  <a:lnTo>
                    <a:pt x="108517" y="28644"/>
                  </a:lnTo>
                  <a:lnTo>
                    <a:pt x="108517" y="28842"/>
                  </a:lnTo>
                  <a:lnTo>
                    <a:pt x="108517" y="29040"/>
                  </a:lnTo>
                  <a:lnTo>
                    <a:pt x="108443" y="29238"/>
                  </a:lnTo>
                  <a:lnTo>
                    <a:pt x="108368" y="29411"/>
                  </a:lnTo>
                  <a:lnTo>
                    <a:pt x="108220" y="29559"/>
                  </a:lnTo>
                  <a:lnTo>
                    <a:pt x="108071" y="29683"/>
                  </a:lnTo>
                  <a:lnTo>
                    <a:pt x="107898" y="29782"/>
                  </a:lnTo>
                  <a:lnTo>
                    <a:pt x="107700" y="29832"/>
                  </a:lnTo>
                  <a:lnTo>
                    <a:pt x="107503" y="29856"/>
                  </a:lnTo>
                  <a:lnTo>
                    <a:pt x="107305" y="29832"/>
                  </a:lnTo>
                  <a:lnTo>
                    <a:pt x="107132" y="29782"/>
                  </a:lnTo>
                  <a:lnTo>
                    <a:pt x="106958" y="29683"/>
                  </a:lnTo>
                  <a:lnTo>
                    <a:pt x="106785" y="29559"/>
                  </a:lnTo>
                  <a:lnTo>
                    <a:pt x="106662" y="29411"/>
                  </a:lnTo>
                  <a:lnTo>
                    <a:pt x="106563" y="29238"/>
                  </a:lnTo>
                  <a:lnTo>
                    <a:pt x="106513" y="29040"/>
                  </a:lnTo>
                  <a:lnTo>
                    <a:pt x="106488" y="28842"/>
                  </a:lnTo>
                  <a:lnTo>
                    <a:pt x="106513" y="28644"/>
                  </a:lnTo>
                  <a:lnTo>
                    <a:pt x="106563" y="28471"/>
                  </a:lnTo>
                  <a:lnTo>
                    <a:pt x="106662" y="28273"/>
                  </a:lnTo>
                  <a:lnTo>
                    <a:pt x="106785" y="28125"/>
                  </a:lnTo>
                  <a:lnTo>
                    <a:pt x="106958" y="28001"/>
                  </a:lnTo>
                  <a:lnTo>
                    <a:pt x="107132" y="27902"/>
                  </a:lnTo>
                  <a:lnTo>
                    <a:pt x="107305" y="27853"/>
                  </a:lnTo>
                  <a:lnTo>
                    <a:pt x="107503" y="27828"/>
                  </a:lnTo>
                  <a:close/>
                  <a:moveTo>
                    <a:pt x="40938" y="28471"/>
                  </a:moveTo>
                  <a:lnTo>
                    <a:pt x="41062" y="28496"/>
                  </a:lnTo>
                  <a:lnTo>
                    <a:pt x="41185" y="28521"/>
                  </a:lnTo>
                  <a:lnTo>
                    <a:pt x="41309" y="28595"/>
                  </a:lnTo>
                  <a:lnTo>
                    <a:pt x="41433" y="28669"/>
                  </a:lnTo>
                  <a:lnTo>
                    <a:pt x="41532" y="28793"/>
                  </a:lnTo>
                  <a:lnTo>
                    <a:pt x="41581" y="28916"/>
                  </a:lnTo>
                  <a:lnTo>
                    <a:pt x="41631" y="29040"/>
                  </a:lnTo>
                  <a:lnTo>
                    <a:pt x="41631" y="29188"/>
                  </a:lnTo>
                  <a:lnTo>
                    <a:pt x="41631" y="29312"/>
                  </a:lnTo>
                  <a:lnTo>
                    <a:pt x="41581" y="29460"/>
                  </a:lnTo>
                  <a:lnTo>
                    <a:pt x="41532" y="29584"/>
                  </a:lnTo>
                  <a:lnTo>
                    <a:pt x="41433" y="29683"/>
                  </a:lnTo>
                  <a:lnTo>
                    <a:pt x="41309" y="29782"/>
                  </a:lnTo>
                  <a:lnTo>
                    <a:pt x="41185" y="29832"/>
                  </a:lnTo>
                  <a:lnTo>
                    <a:pt x="41062" y="29881"/>
                  </a:lnTo>
                  <a:lnTo>
                    <a:pt x="40938" y="29906"/>
                  </a:lnTo>
                  <a:lnTo>
                    <a:pt x="40790" y="29881"/>
                  </a:lnTo>
                  <a:lnTo>
                    <a:pt x="40666" y="29832"/>
                  </a:lnTo>
                  <a:lnTo>
                    <a:pt x="40542" y="29782"/>
                  </a:lnTo>
                  <a:lnTo>
                    <a:pt x="40419" y="29683"/>
                  </a:lnTo>
                  <a:lnTo>
                    <a:pt x="40344" y="29584"/>
                  </a:lnTo>
                  <a:lnTo>
                    <a:pt x="40270" y="29460"/>
                  </a:lnTo>
                  <a:lnTo>
                    <a:pt x="40221" y="29312"/>
                  </a:lnTo>
                  <a:lnTo>
                    <a:pt x="40221" y="29188"/>
                  </a:lnTo>
                  <a:lnTo>
                    <a:pt x="40221" y="29040"/>
                  </a:lnTo>
                  <a:lnTo>
                    <a:pt x="40270" y="28916"/>
                  </a:lnTo>
                  <a:lnTo>
                    <a:pt x="40344" y="28793"/>
                  </a:lnTo>
                  <a:lnTo>
                    <a:pt x="40419" y="28669"/>
                  </a:lnTo>
                  <a:lnTo>
                    <a:pt x="40542" y="28595"/>
                  </a:lnTo>
                  <a:lnTo>
                    <a:pt x="40666" y="28521"/>
                  </a:lnTo>
                  <a:lnTo>
                    <a:pt x="40790" y="28496"/>
                  </a:lnTo>
                  <a:lnTo>
                    <a:pt x="40938" y="28471"/>
                  </a:lnTo>
                  <a:close/>
                  <a:moveTo>
                    <a:pt x="71710" y="29733"/>
                  </a:moveTo>
                  <a:lnTo>
                    <a:pt x="71759" y="29757"/>
                  </a:lnTo>
                  <a:lnTo>
                    <a:pt x="71809" y="29782"/>
                  </a:lnTo>
                  <a:lnTo>
                    <a:pt x="71833" y="29832"/>
                  </a:lnTo>
                  <a:lnTo>
                    <a:pt x="71858" y="29881"/>
                  </a:lnTo>
                  <a:lnTo>
                    <a:pt x="71833" y="29930"/>
                  </a:lnTo>
                  <a:lnTo>
                    <a:pt x="71809" y="29980"/>
                  </a:lnTo>
                  <a:lnTo>
                    <a:pt x="71759" y="30005"/>
                  </a:lnTo>
                  <a:lnTo>
                    <a:pt x="71660" y="30005"/>
                  </a:lnTo>
                  <a:lnTo>
                    <a:pt x="71611" y="29980"/>
                  </a:lnTo>
                  <a:lnTo>
                    <a:pt x="71586" y="29930"/>
                  </a:lnTo>
                  <a:lnTo>
                    <a:pt x="71586" y="29881"/>
                  </a:lnTo>
                  <a:lnTo>
                    <a:pt x="71586" y="29832"/>
                  </a:lnTo>
                  <a:lnTo>
                    <a:pt x="71611" y="29782"/>
                  </a:lnTo>
                  <a:lnTo>
                    <a:pt x="71660" y="29757"/>
                  </a:lnTo>
                  <a:lnTo>
                    <a:pt x="71710" y="29733"/>
                  </a:lnTo>
                  <a:close/>
                  <a:moveTo>
                    <a:pt x="66614" y="29856"/>
                  </a:moveTo>
                  <a:lnTo>
                    <a:pt x="66663" y="29881"/>
                  </a:lnTo>
                  <a:lnTo>
                    <a:pt x="66713" y="29906"/>
                  </a:lnTo>
                  <a:lnTo>
                    <a:pt x="66738" y="29930"/>
                  </a:lnTo>
                  <a:lnTo>
                    <a:pt x="66738" y="29980"/>
                  </a:lnTo>
                  <a:lnTo>
                    <a:pt x="66738" y="30029"/>
                  </a:lnTo>
                  <a:lnTo>
                    <a:pt x="66713" y="30079"/>
                  </a:lnTo>
                  <a:lnTo>
                    <a:pt x="66663" y="30104"/>
                  </a:lnTo>
                  <a:lnTo>
                    <a:pt x="66565" y="30104"/>
                  </a:lnTo>
                  <a:lnTo>
                    <a:pt x="66540" y="30079"/>
                  </a:lnTo>
                  <a:lnTo>
                    <a:pt x="66515" y="30029"/>
                  </a:lnTo>
                  <a:lnTo>
                    <a:pt x="66490" y="29980"/>
                  </a:lnTo>
                  <a:lnTo>
                    <a:pt x="66515" y="29930"/>
                  </a:lnTo>
                  <a:lnTo>
                    <a:pt x="66540" y="29906"/>
                  </a:lnTo>
                  <a:lnTo>
                    <a:pt x="66565" y="29881"/>
                  </a:lnTo>
                  <a:lnTo>
                    <a:pt x="66614" y="29856"/>
                  </a:lnTo>
                  <a:close/>
                  <a:moveTo>
                    <a:pt x="89915" y="28991"/>
                  </a:moveTo>
                  <a:lnTo>
                    <a:pt x="90014" y="29015"/>
                  </a:lnTo>
                  <a:lnTo>
                    <a:pt x="90138" y="29040"/>
                  </a:lnTo>
                  <a:lnTo>
                    <a:pt x="90237" y="29089"/>
                  </a:lnTo>
                  <a:lnTo>
                    <a:pt x="90336" y="29164"/>
                  </a:lnTo>
                  <a:lnTo>
                    <a:pt x="90410" y="29263"/>
                  </a:lnTo>
                  <a:lnTo>
                    <a:pt x="90459" y="29362"/>
                  </a:lnTo>
                  <a:lnTo>
                    <a:pt x="90484" y="29485"/>
                  </a:lnTo>
                  <a:lnTo>
                    <a:pt x="90509" y="29584"/>
                  </a:lnTo>
                  <a:lnTo>
                    <a:pt x="90484" y="29708"/>
                  </a:lnTo>
                  <a:lnTo>
                    <a:pt x="90459" y="29807"/>
                  </a:lnTo>
                  <a:lnTo>
                    <a:pt x="90410" y="29906"/>
                  </a:lnTo>
                  <a:lnTo>
                    <a:pt x="90336" y="30005"/>
                  </a:lnTo>
                  <a:lnTo>
                    <a:pt x="90237" y="30079"/>
                  </a:lnTo>
                  <a:lnTo>
                    <a:pt x="90138" y="30128"/>
                  </a:lnTo>
                  <a:lnTo>
                    <a:pt x="90014" y="30178"/>
                  </a:lnTo>
                  <a:lnTo>
                    <a:pt x="89792" y="30178"/>
                  </a:lnTo>
                  <a:lnTo>
                    <a:pt x="89693" y="30128"/>
                  </a:lnTo>
                  <a:lnTo>
                    <a:pt x="89594" y="30079"/>
                  </a:lnTo>
                  <a:lnTo>
                    <a:pt x="89495" y="30005"/>
                  </a:lnTo>
                  <a:lnTo>
                    <a:pt x="89421" y="29906"/>
                  </a:lnTo>
                  <a:lnTo>
                    <a:pt x="89371" y="29807"/>
                  </a:lnTo>
                  <a:lnTo>
                    <a:pt x="89322" y="29708"/>
                  </a:lnTo>
                  <a:lnTo>
                    <a:pt x="89322" y="29584"/>
                  </a:lnTo>
                  <a:lnTo>
                    <a:pt x="89322" y="29485"/>
                  </a:lnTo>
                  <a:lnTo>
                    <a:pt x="89371" y="29362"/>
                  </a:lnTo>
                  <a:lnTo>
                    <a:pt x="89421" y="29263"/>
                  </a:lnTo>
                  <a:lnTo>
                    <a:pt x="89495" y="29164"/>
                  </a:lnTo>
                  <a:lnTo>
                    <a:pt x="89594" y="29089"/>
                  </a:lnTo>
                  <a:lnTo>
                    <a:pt x="89693" y="29040"/>
                  </a:lnTo>
                  <a:lnTo>
                    <a:pt x="89792" y="29015"/>
                  </a:lnTo>
                  <a:lnTo>
                    <a:pt x="89915" y="28991"/>
                  </a:lnTo>
                  <a:close/>
                  <a:moveTo>
                    <a:pt x="19393" y="27877"/>
                  </a:moveTo>
                  <a:lnTo>
                    <a:pt x="19616" y="27902"/>
                  </a:lnTo>
                  <a:lnTo>
                    <a:pt x="19863" y="27976"/>
                  </a:lnTo>
                  <a:lnTo>
                    <a:pt x="20061" y="28100"/>
                  </a:lnTo>
                  <a:lnTo>
                    <a:pt x="20259" y="28248"/>
                  </a:lnTo>
                  <a:lnTo>
                    <a:pt x="20432" y="28446"/>
                  </a:lnTo>
                  <a:lnTo>
                    <a:pt x="20531" y="28669"/>
                  </a:lnTo>
                  <a:lnTo>
                    <a:pt x="20605" y="28892"/>
                  </a:lnTo>
                  <a:lnTo>
                    <a:pt x="20630" y="29139"/>
                  </a:lnTo>
                  <a:lnTo>
                    <a:pt x="20605" y="29386"/>
                  </a:lnTo>
                  <a:lnTo>
                    <a:pt x="20531" y="29609"/>
                  </a:lnTo>
                  <a:lnTo>
                    <a:pt x="20432" y="29832"/>
                  </a:lnTo>
                  <a:lnTo>
                    <a:pt x="20259" y="30029"/>
                  </a:lnTo>
                  <a:lnTo>
                    <a:pt x="20061" y="30178"/>
                  </a:lnTo>
                  <a:lnTo>
                    <a:pt x="19863" y="30302"/>
                  </a:lnTo>
                  <a:lnTo>
                    <a:pt x="19616" y="30376"/>
                  </a:lnTo>
                  <a:lnTo>
                    <a:pt x="19393" y="30400"/>
                  </a:lnTo>
                  <a:lnTo>
                    <a:pt x="19146" y="30376"/>
                  </a:lnTo>
                  <a:lnTo>
                    <a:pt x="18923" y="30302"/>
                  </a:lnTo>
                  <a:lnTo>
                    <a:pt x="18700" y="30178"/>
                  </a:lnTo>
                  <a:lnTo>
                    <a:pt x="18503" y="30029"/>
                  </a:lnTo>
                  <a:lnTo>
                    <a:pt x="18329" y="29832"/>
                  </a:lnTo>
                  <a:lnTo>
                    <a:pt x="18230" y="29609"/>
                  </a:lnTo>
                  <a:lnTo>
                    <a:pt x="18156" y="29386"/>
                  </a:lnTo>
                  <a:lnTo>
                    <a:pt x="18131" y="29139"/>
                  </a:lnTo>
                  <a:lnTo>
                    <a:pt x="18156" y="28892"/>
                  </a:lnTo>
                  <a:lnTo>
                    <a:pt x="18230" y="28669"/>
                  </a:lnTo>
                  <a:lnTo>
                    <a:pt x="18329" y="28446"/>
                  </a:lnTo>
                  <a:lnTo>
                    <a:pt x="18503" y="28248"/>
                  </a:lnTo>
                  <a:lnTo>
                    <a:pt x="18700" y="28100"/>
                  </a:lnTo>
                  <a:lnTo>
                    <a:pt x="18923" y="27976"/>
                  </a:lnTo>
                  <a:lnTo>
                    <a:pt x="19146" y="27902"/>
                  </a:lnTo>
                  <a:lnTo>
                    <a:pt x="19393" y="27877"/>
                  </a:lnTo>
                  <a:close/>
                  <a:moveTo>
                    <a:pt x="93477" y="29015"/>
                  </a:moveTo>
                  <a:lnTo>
                    <a:pt x="93601" y="29040"/>
                  </a:lnTo>
                  <a:lnTo>
                    <a:pt x="93749" y="29065"/>
                  </a:lnTo>
                  <a:lnTo>
                    <a:pt x="93848" y="29139"/>
                  </a:lnTo>
                  <a:lnTo>
                    <a:pt x="93972" y="29238"/>
                  </a:lnTo>
                  <a:lnTo>
                    <a:pt x="94046" y="29337"/>
                  </a:lnTo>
                  <a:lnTo>
                    <a:pt x="94120" y="29460"/>
                  </a:lnTo>
                  <a:lnTo>
                    <a:pt x="94145" y="29584"/>
                  </a:lnTo>
                  <a:lnTo>
                    <a:pt x="94170" y="29708"/>
                  </a:lnTo>
                  <a:lnTo>
                    <a:pt x="94145" y="29832"/>
                  </a:lnTo>
                  <a:lnTo>
                    <a:pt x="94120" y="29980"/>
                  </a:lnTo>
                  <a:lnTo>
                    <a:pt x="94046" y="30079"/>
                  </a:lnTo>
                  <a:lnTo>
                    <a:pt x="93972" y="30203"/>
                  </a:lnTo>
                  <a:lnTo>
                    <a:pt x="93848" y="30277"/>
                  </a:lnTo>
                  <a:lnTo>
                    <a:pt x="93749" y="30351"/>
                  </a:lnTo>
                  <a:lnTo>
                    <a:pt x="93601" y="30376"/>
                  </a:lnTo>
                  <a:lnTo>
                    <a:pt x="93477" y="30400"/>
                  </a:lnTo>
                  <a:lnTo>
                    <a:pt x="93354" y="30376"/>
                  </a:lnTo>
                  <a:lnTo>
                    <a:pt x="93230" y="30351"/>
                  </a:lnTo>
                  <a:lnTo>
                    <a:pt x="93106" y="30277"/>
                  </a:lnTo>
                  <a:lnTo>
                    <a:pt x="93007" y="30203"/>
                  </a:lnTo>
                  <a:lnTo>
                    <a:pt x="92908" y="30079"/>
                  </a:lnTo>
                  <a:lnTo>
                    <a:pt x="92859" y="29980"/>
                  </a:lnTo>
                  <a:lnTo>
                    <a:pt x="92809" y="29832"/>
                  </a:lnTo>
                  <a:lnTo>
                    <a:pt x="92785" y="29708"/>
                  </a:lnTo>
                  <a:lnTo>
                    <a:pt x="92809" y="29584"/>
                  </a:lnTo>
                  <a:lnTo>
                    <a:pt x="92859" y="29460"/>
                  </a:lnTo>
                  <a:lnTo>
                    <a:pt x="92908" y="29337"/>
                  </a:lnTo>
                  <a:lnTo>
                    <a:pt x="93007" y="29238"/>
                  </a:lnTo>
                  <a:lnTo>
                    <a:pt x="93106" y="29139"/>
                  </a:lnTo>
                  <a:lnTo>
                    <a:pt x="93230" y="29065"/>
                  </a:lnTo>
                  <a:lnTo>
                    <a:pt x="93354" y="29040"/>
                  </a:lnTo>
                  <a:lnTo>
                    <a:pt x="93477" y="29015"/>
                  </a:lnTo>
                  <a:close/>
                  <a:moveTo>
                    <a:pt x="44302" y="29485"/>
                  </a:moveTo>
                  <a:lnTo>
                    <a:pt x="44426" y="29510"/>
                  </a:lnTo>
                  <a:lnTo>
                    <a:pt x="44549" y="29535"/>
                  </a:lnTo>
                  <a:lnTo>
                    <a:pt x="44648" y="29584"/>
                  </a:lnTo>
                  <a:lnTo>
                    <a:pt x="44747" y="29658"/>
                  </a:lnTo>
                  <a:lnTo>
                    <a:pt x="44822" y="29757"/>
                  </a:lnTo>
                  <a:lnTo>
                    <a:pt x="44871" y="29881"/>
                  </a:lnTo>
                  <a:lnTo>
                    <a:pt x="44921" y="29980"/>
                  </a:lnTo>
                  <a:lnTo>
                    <a:pt x="44921" y="30104"/>
                  </a:lnTo>
                  <a:lnTo>
                    <a:pt x="44921" y="30227"/>
                  </a:lnTo>
                  <a:lnTo>
                    <a:pt x="44871" y="30326"/>
                  </a:lnTo>
                  <a:lnTo>
                    <a:pt x="44822" y="30425"/>
                  </a:lnTo>
                  <a:lnTo>
                    <a:pt x="44747" y="30524"/>
                  </a:lnTo>
                  <a:lnTo>
                    <a:pt x="44648" y="30598"/>
                  </a:lnTo>
                  <a:lnTo>
                    <a:pt x="44549" y="30673"/>
                  </a:lnTo>
                  <a:lnTo>
                    <a:pt x="44426" y="30697"/>
                  </a:lnTo>
                  <a:lnTo>
                    <a:pt x="44203" y="30697"/>
                  </a:lnTo>
                  <a:lnTo>
                    <a:pt x="44080" y="30673"/>
                  </a:lnTo>
                  <a:lnTo>
                    <a:pt x="43981" y="30598"/>
                  </a:lnTo>
                  <a:lnTo>
                    <a:pt x="43882" y="30524"/>
                  </a:lnTo>
                  <a:lnTo>
                    <a:pt x="43807" y="30425"/>
                  </a:lnTo>
                  <a:lnTo>
                    <a:pt x="43758" y="30326"/>
                  </a:lnTo>
                  <a:lnTo>
                    <a:pt x="43708" y="30227"/>
                  </a:lnTo>
                  <a:lnTo>
                    <a:pt x="43708" y="30104"/>
                  </a:lnTo>
                  <a:lnTo>
                    <a:pt x="43708" y="29980"/>
                  </a:lnTo>
                  <a:lnTo>
                    <a:pt x="43758" y="29881"/>
                  </a:lnTo>
                  <a:lnTo>
                    <a:pt x="43807" y="29757"/>
                  </a:lnTo>
                  <a:lnTo>
                    <a:pt x="43882" y="29658"/>
                  </a:lnTo>
                  <a:lnTo>
                    <a:pt x="43981" y="29584"/>
                  </a:lnTo>
                  <a:lnTo>
                    <a:pt x="44080" y="29535"/>
                  </a:lnTo>
                  <a:lnTo>
                    <a:pt x="44203" y="29510"/>
                  </a:lnTo>
                  <a:lnTo>
                    <a:pt x="44302" y="29485"/>
                  </a:lnTo>
                  <a:close/>
                  <a:moveTo>
                    <a:pt x="75717" y="30227"/>
                  </a:moveTo>
                  <a:lnTo>
                    <a:pt x="75816" y="30252"/>
                  </a:lnTo>
                  <a:lnTo>
                    <a:pt x="75890" y="30302"/>
                  </a:lnTo>
                  <a:lnTo>
                    <a:pt x="75964" y="30376"/>
                  </a:lnTo>
                  <a:lnTo>
                    <a:pt x="75964" y="30475"/>
                  </a:lnTo>
                  <a:lnTo>
                    <a:pt x="75964" y="30574"/>
                  </a:lnTo>
                  <a:lnTo>
                    <a:pt x="75890" y="30648"/>
                  </a:lnTo>
                  <a:lnTo>
                    <a:pt x="75816" y="30697"/>
                  </a:lnTo>
                  <a:lnTo>
                    <a:pt x="75717" y="30722"/>
                  </a:lnTo>
                  <a:lnTo>
                    <a:pt x="75618" y="30697"/>
                  </a:lnTo>
                  <a:lnTo>
                    <a:pt x="75544" y="30648"/>
                  </a:lnTo>
                  <a:lnTo>
                    <a:pt x="75494" y="30574"/>
                  </a:lnTo>
                  <a:lnTo>
                    <a:pt x="75469" y="30475"/>
                  </a:lnTo>
                  <a:lnTo>
                    <a:pt x="75494" y="30376"/>
                  </a:lnTo>
                  <a:lnTo>
                    <a:pt x="75544" y="30302"/>
                  </a:lnTo>
                  <a:lnTo>
                    <a:pt x="75618" y="30252"/>
                  </a:lnTo>
                  <a:lnTo>
                    <a:pt x="75717" y="30227"/>
                  </a:lnTo>
                  <a:close/>
                  <a:moveTo>
                    <a:pt x="111337" y="28521"/>
                  </a:moveTo>
                  <a:lnTo>
                    <a:pt x="111535" y="28595"/>
                  </a:lnTo>
                  <a:lnTo>
                    <a:pt x="111732" y="28694"/>
                  </a:lnTo>
                  <a:lnTo>
                    <a:pt x="111906" y="28842"/>
                  </a:lnTo>
                  <a:lnTo>
                    <a:pt x="112054" y="29015"/>
                  </a:lnTo>
                  <a:lnTo>
                    <a:pt x="112153" y="29213"/>
                  </a:lnTo>
                  <a:lnTo>
                    <a:pt x="112227" y="29411"/>
                  </a:lnTo>
                  <a:lnTo>
                    <a:pt x="112252" y="29634"/>
                  </a:lnTo>
                  <a:lnTo>
                    <a:pt x="112227" y="29832"/>
                  </a:lnTo>
                  <a:lnTo>
                    <a:pt x="112153" y="30054"/>
                  </a:lnTo>
                  <a:lnTo>
                    <a:pt x="112054" y="30252"/>
                  </a:lnTo>
                  <a:lnTo>
                    <a:pt x="111906" y="30425"/>
                  </a:lnTo>
                  <a:lnTo>
                    <a:pt x="111732" y="30549"/>
                  </a:lnTo>
                  <a:lnTo>
                    <a:pt x="111535" y="30673"/>
                  </a:lnTo>
                  <a:lnTo>
                    <a:pt x="111337" y="30722"/>
                  </a:lnTo>
                  <a:lnTo>
                    <a:pt x="111114" y="30747"/>
                  </a:lnTo>
                  <a:lnTo>
                    <a:pt x="110916" y="30722"/>
                  </a:lnTo>
                  <a:lnTo>
                    <a:pt x="110693" y="30673"/>
                  </a:lnTo>
                  <a:lnTo>
                    <a:pt x="110520" y="30549"/>
                  </a:lnTo>
                  <a:lnTo>
                    <a:pt x="110322" y="30425"/>
                  </a:lnTo>
                  <a:lnTo>
                    <a:pt x="110199" y="30252"/>
                  </a:lnTo>
                  <a:lnTo>
                    <a:pt x="110100" y="30054"/>
                  </a:lnTo>
                  <a:lnTo>
                    <a:pt x="110026" y="29832"/>
                  </a:lnTo>
                  <a:lnTo>
                    <a:pt x="110001" y="29634"/>
                  </a:lnTo>
                  <a:lnTo>
                    <a:pt x="110026" y="29411"/>
                  </a:lnTo>
                  <a:lnTo>
                    <a:pt x="110100" y="29213"/>
                  </a:lnTo>
                  <a:lnTo>
                    <a:pt x="110199" y="29015"/>
                  </a:lnTo>
                  <a:lnTo>
                    <a:pt x="110322" y="28842"/>
                  </a:lnTo>
                  <a:lnTo>
                    <a:pt x="110520" y="28694"/>
                  </a:lnTo>
                  <a:lnTo>
                    <a:pt x="110693" y="28595"/>
                  </a:lnTo>
                  <a:lnTo>
                    <a:pt x="110916" y="28521"/>
                  </a:lnTo>
                  <a:close/>
                  <a:moveTo>
                    <a:pt x="60578" y="30450"/>
                  </a:moveTo>
                  <a:lnTo>
                    <a:pt x="60653" y="30475"/>
                  </a:lnTo>
                  <a:lnTo>
                    <a:pt x="60727" y="30524"/>
                  </a:lnTo>
                  <a:lnTo>
                    <a:pt x="60776" y="30574"/>
                  </a:lnTo>
                  <a:lnTo>
                    <a:pt x="60801" y="30673"/>
                  </a:lnTo>
                  <a:lnTo>
                    <a:pt x="60776" y="30747"/>
                  </a:lnTo>
                  <a:lnTo>
                    <a:pt x="60727" y="30821"/>
                  </a:lnTo>
                  <a:lnTo>
                    <a:pt x="60653" y="30870"/>
                  </a:lnTo>
                  <a:lnTo>
                    <a:pt x="60504" y="30870"/>
                  </a:lnTo>
                  <a:lnTo>
                    <a:pt x="60430" y="30821"/>
                  </a:lnTo>
                  <a:lnTo>
                    <a:pt x="60381" y="30747"/>
                  </a:lnTo>
                  <a:lnTo>
                    <a:pt x="60356" y="30673"/>
                  </a:lnTo>
                  <a:lnTo>
                    <a:pt x="60381" y="30574"/>
                  </a:lnTo>
                  <a:lnTo>
                    <a:pt x="60430" y="30524"/>
                  </a:lnTo>
                  <a:lnTo>
                    <a:pt x="60504" y="30475"/>
                  </a:lnTo>
                  <a:lnTo>
                    <a:pt x="60578" y="30450"/>
                  </a:lnTo>
                  <a:close/>
                  <a:moveTo>
                    <a:pt x="114651" y="28471"/>
                  </a:moveTo>
                  <a:lnTo>
                    <a:pt x="114874" y="28496"/>
                  </a:lnTo>
                  <a:lnTo>
                    <a:pt x="115097" y="28570"/>
                  </a:lnTo>
                  <a:lnTo>
                    <a:pt x="115319" y="28694"/>
                  </a:lnTo>
                  <a:lnTo>
                    <a:pt x="115517" y="28842"/>
                  </a:lnTo>
                  <a:lnTo>
                    <a:pt x="115665" y="29040"/>
                  </a:lnTo>
                  <a:lnTo>
                    <a:pt x="115764" y="29238"/>
                  </a:lnTo>
                  <a:lnTo>
                    <a:pt x="115839" y="29460"/>
                  </a:lnTo>
                  <a:lnTo>
                    <a:pt x="115863" y="29683"/>
                  </a:lnTo>
                  <a:lnTo>
                    <a:pt x="115839" y="29930"/>
                  </a:lnTo>
                  <a:lnTo>
                    <a:pt x="115764" y="30153"/>
                  </a:lnTo>
                  <a:lnTo>
                    <a:pt x="115665" y="30351"/>
                  </a:lnTo>
                  <a:lnTo>
                    <a:pt x="115517" y="30549"/>
                  </a:lnTo>
                  <a:lnTo>
                    <a:pt x="115319" y="30697"/>
                  </a:lnTo>
                  <a:lnTo>
                    <a:pt x="115097" y="30821"/>
                  </a:lnTo>
                  <a:lnTo>
                    <a:pt x="114874" y="30895"/>
                  </a:lnTo>
                  <a:lnTo>
                    <a:pt x="114429" y="30895"/>
                  </a:lnTo>
                  <a:lnTo>
                    <a:pt x="114206" y="30821"/>
                  </a:lnTo>
                  <a:lnTo>
                    <a:pt x="113983" y="30697"/>
                  </a:lnTo>
                  <a:lnTo>
                    <a:pt x="113785" y="30549"/>
                  </a:lnTo>
                  <a:lnTo>
                    <a:pt x="113637" y="30351"/>
                  </a:lnTo>
                  <a:lnTo>
                    <a:pt x="113538" y="30153"/>
                  </a:lnTo>
                  <a:lnTo>
                    <a:pt x="113464" y="29930"/>
                  </a:lnTo>
                  <a:lnTo>
                    <a:pt x="113439" y="29683"/>
                  </a:lnTo>
                  <a:lnTo>
                    <a:pt x="113464" y="29460"/>
                  </a:lnTo>
                  <a:lnTo>
                    <a:pt x="113538" y="29238"/>
                  </a:lnTo>
                  <a:lnTo>
                    <a:pt x="113637" y="29040"/>
                  </a:lnTo>
                  <a:lnTo>
                    <a:pt x="113785" y="28842"/>
                  </a:lnTo>
                  <a:lnTo>
                    <a:pt x="113983" y="28694"/>
                  </a:lnTo>
                  <a:lnTo>
                    <a:pt x="114206" y="28570"/>
                  </a:lnTo>
                  <a:lnTo>
                    <a:pt x="114429" y="28496"/>
                  </a:lnTo>
                  <a:lnTo>
                    <a:pt x="114651" y="28471"/>
                  </a:lnTo>
                  <a:close/>
                  <a:moveTo>
                    <a:pt x="26369" y="28842"/>
                  </a:moveTo>
                  <a:lnTo>
                    <a:pt x="26566" y="28867"/>
                  </a:lnTo>
                  <a:lnTo>
                    <a:pt x="26764" y="28916"/>
                  </a:lnTo>
                  <a:lnTo>
                    <a:pt x="26937" y="29015"/>
                  </a:lnTo>
                  <a:lnTo>
                    <a:pt x="27111" y="29139"/>
                  </a:lnTo>
                  <a:lnTo>
                    <a:pt x="27259" y="29312"/>
                  </a:lnTo>
                  <a:lnTo>
                    <a:pt x="27333" y="29510"/>
                  </a:lnTo>
                  <a:lnTo>
                    <a:pt x="27407" y="29708"/>
                  </a:lnTo>
                  <a:lnTo>
                    <a:pt x="27432" y="29906"/>
                  </a:lnTo>
                  <a:lnTo>
                    <a:pt x="27407" y="30104"/>
                  </a:lnTo>
                  <a:lnTo>
                    <a:pt x="27333" y="30302"/>
                  </a:lnTo>
                  <a:lnTo>
                    <a:pt x="27259" y="30499"/>
                  </a:lnTo>
                  <a:lnTo>
                    <a:pt x="27111" y="30648"/>
                  </a:lnTo>
                  <a:lnTo>
                    <a:pt x="26937" y="30796"/>
                  </a:lnTo>
                  <a:lnTo>
                    <a:pt x="26764" y="30895"/>
                  </a:lnTo>
                  <a:lnTo>
                    <a:pt x="26566" y="30945"/>
                  </a:lnTo>
                  <a:lnTo>
                    <a:pt x="26369" y="30969"/>
                  </a:lnTo>
                  <a:lnTo>
                    <a:pt x="26146" y="30945"/>
                  </a:lnTo>
                  <a:lnTo>
                    <a:pt x="25948" y="30895"/>
                  </a:lnTo>
                  <a:lnTo>
                    <a:pt x="25775" y="30796"/>
                  </a:lnTo>
                  <a:lnTo>
                    <a:pt x="25602" y="30648"/>
                  </a:lnTo>
                  <a:lnTo>
                    <a:pt x="25478" y="30499"/>
                  </a:lnTo>
                  <a:lnTo>
                    <a:pt x="25379" y="30302"/>
                  </a:lnTo>
                  <a:lnTo>
                    <a:pt x="25305" y="30104"/>
                  </a:lnTo>
                  <a:lnTo>
                    <a:pt x="25305" y="29906"/>
                  </a:lnTo>
                  <a:lnTo>
                    <a:pt x="25305" y="29708"/>
                  </a:lnTo>
                  <a:lnTo>
                    <a:pt x="25379" y="29510"/>
                  </a:lnTo>
                  <a:lnTo>
                    <a:pt x="25478" y="29312"/>
                  </a:lnTo>
                  <a:lnTo>
                    <a:pt x="25602" y="29139"/>
                  </a:lnTo>
                  <a:lnTo>
                    <a:pt x="25775" y="29015"/>
                  </a:lnTo>
                  <a:lnTo>
                    <a:pt x="25948" y="28916"/>
                  </a:lnTo>
                  <a:lnTo>
                    <a:pt x="26146" y="28867"/>
                  </a:lnTo>
                  <a:lnTo>
                    <a:pt x="26369" y="28842"/>
                  </a:lnTo>
                  <a:close/>
                  <a:moveTo>
                    <a:pt x="79402" y="30277"/>
                  </a:moveTo>
                  <a:lnTo>
                    <a:pt x="79526" y="30302"/>
                  </a:lnTo>
                  <a:lnTo>
                    <a:pt x="79650" y="30400"/>
                  </a:lnTo>
                  <a:lnTo>
                    <a:pt x="79724" y="30499"/>
                  </a:lnTo>
                  <a:lnTo>
                    <a:pt x="79749" y="30623"/>
                  </a:lnTo>
                  <a:lnTo>
                    <a:pt x="79724" y="30771"/>
                  </a:lnTo>
                  <a:lnTo>
                    <a:pt x="79650" y="30870"/>
                  </a:lnTo>
                  <a:lnTo>
                    <a:pt x="79526" y="30945"/>
                  </a:lnTo>
                  <a:lnTo>
                    <a:pt x="79402" y="30994"/>
                  </a:lnTo>
                  <a:lnTo>
                    <a:pt x="79254" y="30945"/>
                  </a:lnTo>
                  <a:lnTo>
                    <a:pt x="79155" y="30870"/>
                  </a:lnTo>
                  <a:lnTo>
                    <a:pt x="79081" y="30771"/>
                  </a:lnTo>
                  <a:lnTo>
                    <a:pt x="79056" y="30623"/>
                  </a:lnTo>
                  <a:lnTo>
                    <a:pt x="79081" y="30499"/>
                  </a:lnTo>
                  <a:lnTo>
                    <a:pt x="79155" y="30400"/>
                  </a:lnTo>
                  <a:lnTo>
                    <a:pt x="79254" y="30302"/>
                  </a:lnTo>
                  <a:lnTo>
                    <a:pt x="79402" y="30277"/>
                  </a:lnTo>
                  <a:close/>
                  <a:moveTo>
                    <a:pt x="22782" y="28867"/>
                  </a:moveTo>
                  <a:lnTo>
                    <a:pt x="23004" y="28892"/>
                  </a:lnTo>
                  <a:lnTo>
                    <a:pt x="23227" y="28966"/>
                  </a:lnTo>
                  <a:lnTo>
                    <a:pt x="23425" y="29065"/>
                  </a:lnTo>
                  <a:lnTo>
                    <a:pt x="23598" y="29213"/>
                  </a:lnTo>
                  <a:lnTo>
                    <a:pt x="23747" y="29386"/>
                  </a:lnTo>
                  <a:lnTo>
                    <a:pt x="23845" y="29584"/>
                  </a:lnTo>
                  <a:lnTo>
                    <a:pt x="23920" y="29807"/>
                  </a:lnTo>
                  <a:lnTo>
                    <a:pt x="23944" y="30029"/>
                  </a:lnTo>
                  <a:lnTo>
                    <a:pt x="23920" y="30252"/>
                  </a:lnTo>
                  <a:lnTo>
                    <a:pt x="23845" y="30450"/>
                  </a:lnTo>
                  <a:lnTo>
                    <a:pt x="23747" y="30648"/>
                  </a:lnTo>
                  <a:lnTo>
                    <a:pt x="23598" y="30846"/>
                  </a:lnTo>
                  <a:lnTo>
                    <a:pt x="23425" y="30994"/>
                  </a:lnTo>
                  <a:lnTo>
                    <a:pt x="23227" y="31093"/>
                  </a:lnTo>
                  <a:lnTo>
                    <a:pt x="23004" y="31143"/>
                  </a:lnTo>
                  <a:lnTo>
                    <a:pt x="22782" y="31167"/>
                  </a:lnTo>
                  <a:lnTo>
                    <a:pt x="22559" y="31143"/>
                  </a:lnTo>
                  <a:lnTo>
                    <a:pt x="22361" y="31093"/>
                  </a:lnTo>
                  <a:lnTo>
                    <a:pt x="22163" y="30994"/>
                  </a:lnTo>
                  <a:lnTo>
                    <a:pt x="21966" y="30846"/>
                  </a:lnTo>
                  <a:lnTo>
                    <a:pt x="21817" y="30648"/>
                  </a:lnTo>
                  <a:lnTo>
                    <a:pt x="21718" y="30450"/>
                  </a:lnTo>
                  <a:lnTo>
                    <a:pt x="21669" y="30252"/>
                  </a:lnTo>
                  <a:lnTo>
                    <a:pt x="21644" y="30029"/>
                  </a:lnTo>
                  <a:lnTo>
                    <a:pt x="21669" y="29807"/>
                  </a:lnTo>
                  <a:lnTo>
                    <a:pt x="21718" y="29584"/>
                  </a:lnTo>
                  <a:lnTo>
                    <a:pt x="21817" y="29386"/>
                  </a:lnTo>
                  <a:lnTo>
                    <a:pt x="21966" y="29213"/>
                  </a:lnTo>
                  <a:lnTo>
                    <a:pt x="22163" y="29065"/>
                  </a:lnTo>
                  <a:lnTo>
                    <a:pt x="22361" y="28966"/>
                  </a:lnTo>
                  <a:lnTo>
                    <a:pt x="22559" y="28892"/>
                  </a:lnTo>
                  <a:lnTo>
                    <a:pt x="22782" y="28867"/>
                  </a:lnTo>
                  <a:close/>
                  <a:moveTo>
                    <a:pt x="51599" y="30425"/>
                  </a:moveTo>
                  <a:lnTo>
                    <a:pt x="51673" y="30450"/>
                  </a:lnTo>
                  <a:lnTo>
                    <a:pt x="51748" y="30499"/>
                  </a:lnTo>
                  <a:lnTo>
                    <a:pt x="51822" y="30549"/>
                  </a:lnTo>
                  <a:lnTo>
                    <a:pt x="51871" y="30623"/>
                  </a:lnTo>
                  <a:lnTo>
                    <a:pt x="51921" y="30697"/>
                  </a:lnTo>
                  <a:lnTo>
                    <a:pt x="51946" y="30771"/>
                  </a:lnTo>
                  <a:lnTo>
                    <a:pt x="51946" y="30846"/>
                  </a:lnTo>
                  <a:lnTo>
                    <a:pt x="51946" y="30920"/>
                  </a:lnTo>
                  <a:lnTo>
                    <a:pt x="51921" y="31019"/>
                  </a:lnTo>
                  <a:lnTo>
                    <a:pt x="51871" y="31093"/>
                  </a:lnTo>
                  <a:lnTo>
                    <a:pt x="51822" y="31143"/>
                  </a:lnTo>
                  <a:lnTo>
                    <a:pt x="51748" y="31192"/>
                  </a:lnTo>
                  <a:lnTo>
                    <a:pt x="51673" y="31241"/>
                  </a:lnTo>
                  <a:lnTo>
                    <a:pt x="51599" y="31266"/>
                  </a:lnTo>
                  <a:lnTo>
                    <a:pt x="51451" y="31266"/>
                  </a:lnTo>
                  <a:lnTo>
                    <a:pt x="51352" y="31241"/>
                  </a:lnTo>
                  <a:lnTo>
                    <a:pt x="51278" y="31192"/>
                  </a:lnTo>
                  <a:lnTo>
                    <a:pt x="51228" y="31143"/>
                  </a:lnTo>
                  <a:lnTo>
                    <a:pt x="51179" y="31093"/>
                  </a:lnTo>
                  <a:lnTo>
                    <a:pt x="51129" y="31019"/>
                  </a:lnTo>
                  <a:lnTo>
                    <a:pt x="51105" y="30920"/>
                  </a:lnTo>
                  <a:lnTo>
                    <a:pt x="51105" y="30846"/>
                  </a:lnTo>
                  <a:lnTo>
                    <a:pt x="51105" y="30771"/>
                  </a:lnTo>
                  <a:lnTo>
                    <a:pt x="51129" y="30697"/>
                  </a:lnTo>
                  <a:lnTo>
                    <a:pt x="51179" y="30623"/>
                  </a:lnTo>
                  <a:lnTo>
                    <a:pt x="51228" y="30549"/>
                  </a:lnTo>
                  <a:lnTo>
                    <a:pt x="51278" y="30499"/>
                  </a:lnTo>
                  <a:lnTo>
                    <a:pt x="51352" y="30450"/>
                  </a:lnTo>
                  <a:lnTo>
                    <a:pt x="51451" y="30425"/>
                  </a:lnTo>
                  <a:close/>
                  <a:moveTo>
                    <a:pt x="97287" y="29708"/>
                  </a:moveTo>
                  <a:lnTo>
                    <a:pt x="97410" y="29757"/>
                  </a:lnTo>
                  <a:lnTo>
                    <a:pt x="97559" y="29832"/>
                  </a:lnTo>
                  <a:lnTo>
                    <a:pt x="97682" y="29930"/>
                  </a:lnTo>
                  <a:lnTo>
                    <a:pt x="97781" y="30054"/>
                  </a:lnTo>
                  <a:lnTo>
                    <a:pt x="97856" y="30178"/>
                  </a:lnTo>
                  <a:lnTo>
                    <a:pt x="97905" y="30326"/>
                  </a:lnTo>
                  <a:lnTo>
                    <a:pt x="97905" y="30475"/>
                  </a:lnTo>
                  <a:lnTo>
                    <a:pt x="97905" y="30623"/>
                  </a:lnTo>
                  <a:lnTo>
                    <a:pt x="97856" y="30771"/>
                  </a:lnTo>
                  <a:lnTo>
                    <a:pt x="97781" y="30920"/>
                  </a:lnTo>
                  <a:lnTo>
                    <a:pt x="97682" y="31044"/>
                  </a:lnTo>
                  <a:lnTo>
                    <a:pt x="97559" y="31143"/>
                  </a:lnTo>
                  <a:lnTo>
                    <a:pt x="97410" y="31217"/>
                  </a:lnTo>
                  <a:lnTo>
                    <a:pt x="97287" y="31241"/>
                  </a:lnTo>
                  <a:lnTo>
                    <a:pt x="97113" y="31266"/>
                  </a:lnTo>
                  <a:lnTo>
                    <a:pt x="96965" y="31241"/>
                  </a:lnTo>
                  <a:lnTo>
                    <a:pt x="96841" y="31217"/>
                  </a:lnTo>
                  <a:lnTo>
                    <a:pt x="96693" y="31143"/>
                  </a:lnTo>
                  <a:lnTo>
                    <a:pt x="96569" y="31044"/>
                  </a:lnTo>
                  <a:lnTo>
                    <a:pt x="96470" y="30920"/>
                  </a:lnTo>
                  <a:lnTo>
                    <a:pt x="96396" y="30771"/>
                  </a:lnTo>
                  <a:lnTo>
                    <a:pt x="96347" y="30623"/>
                  </a:lnTo>
                  <a:lnTo>
                    <a:pt x="96347" y="30475"/>
                  </a:lnTo>
                  <a:lnTo>
                    <a:pt x="96347" y="30326"/>
                  </a:lnTo>
                  <a:lnTo>
                    <a:pt x="96396" y="30178"/>
                  </a:lnTo>
                  <a:lnTo>
                    <a:pt x="96470" y="30054"/>
                  </a:lnTo>
                  <a:lnTo>
                    <a:pt x="96569" y="29930"/>
                  </a:lnTo>
                  <a:lnTo>
                    <a:pt x="96693" y="29832"/>
                  </a:lnTo>
                  <a:lnTo>
                    <a:pt x="96841" y="29757"/>
                  </a:lnTo>
                  <a:lnTo>
                    <a:pt x="96965" y="29708"/>
                  </a:lnTo>
                  <a:close/>
                  <a:moveTo>
                    <a:pt x="5120" y="28347"/>
                  </a:moveTo>
                  <a:lnTo>
                    <a:pt x="5442" y="28372"/>
                  </a:lnTo>
                  <a:lnTo>
                    <a:pt x="5590" y="28397"/>
                  </a:lnTo>
                  <a:lnTo>
                    <a:pt x="5739" y="28446"/>
                  </a:lnTo>
                  <a:lnTo>
                    <a:pt x="5862" y="28521"/>
                  </a:lnTo>
                  <a:lnTo>
                    <a:pt x="6011" y="28595"/>
                  </a:lnTo>
                  <a:lnTo>
                    <a:pt x="6135" y="28694"/>
                  </a:lnTo>
                  <a:lnTo>
                    <a:pt x="6258" y="28793"/>
                  </a:lnTo>
                  <a:lnTo>
                    <a:pt x="6382" y="28916"/>
                  </a:lnTo>
                  <a:lnTo>
                    <a:pt x="6456" y="29065"/>
                  </a:lnTo>
                  <a:lnTo>
                    <a:pt x="6555" y="29188"/>
                  </a:lnTo>
                  <a:lnTo>
                    <a:pt x="6605" y="29337"/>
                  </a:lnTo>
                  <a:lnTo>
                    <a:pt x="6654" y="29485"/>
                  </a:lnTo>
                  <a:lnTo>
                    <a:pt x="6703" y="29634"/>
                  </a:lnTo>
                  <a:lnTo>
                    <a:pt x="6728" y="29930"/>
                  </a:lnTo>
                  <a:lnTo>
                    <a:pt x="6703" y="30227"/>
                  </a:lnTo>
                  <a:lnTo>
                    <a:pt x="6654" y="30376"/>
                  </a:lnTo>
                  <a:lnTo>
                    <a:pt x="6605" y="30524"/>
                  </a:lnTo>
                  <a:lnTo>
                    <a:pt x="6555" y="30673"/>
                  </a:lnTo>
                  <a:lnTo>
                    <a:pt x="6456" y="30821"/>
                  </a:lnTo>
                  <a:lnTo>
                    <a:pt x="6382" y="30945"/>
                  </a:lnTo>
                  <a:lnTo>
                    <a:pt x="6258" y="31068"/>
                  </a:lnTo>
                  <a:lnTo>
                    <a:pt x="6135" y="31167"/>
                  </a:lnTo>
                  <a:lnTo>
                    <a:pt x="6011" y="31266"/>
                  </a:lnTo>
                  <a:lnTo>
                    <a:pt x="5862" y="31340"/>
                  </a:lnTo>
                  <a:lnTo>
                    <a:pt x="5739" y="31415"/>
                  </a:lnTo>
                  <a:lnTo>
                    <a:pt x="5590" y="31464"/>
                  </a:lnTo>
                  <a:lnTo>
                    <a:pt x="5442" y="31489"/>
                  </a:lnTo>
                  <a:lnTo>
                    <a:pt x="5120" y="31538"/>
                  </a:lnTo>
                  <a:lnTo>
                    <a:pt x="4824" y="31489"/>
                  </a:lnTo>
                  <a:lnTo>
                    <a:pt x="4675" y="31464"/>
                  </a:lnTo>
                  <a:lnTo>
                    <a:pt x="4527" y="31415"/>
                  </a:lnTo>
                  <a:lnTo>
                    <a:pt x="4378" y="31340"/>
                  </a:lnTo>
                  <a:lnTo>
                    <a:pt x="4255" y="31266"/>
                  </a:lnTo>
                  <a:lnTo>
                    <a:pt x="4131" y="31167"/>
                  </a:lnTo>
                  <a:lnTo>
                    <a:pt x="4007" y="31068"/>
                  </a:lnTo>
                  <a:lnTo>
                    <a:pt x="3884" y="30945"/>
                  </a:lnTo>
                  <a:lnTo>
                    <a:pt x="3809" y="30821"/>
                  </a:lnTo>
                  <a:lnTo>
                    <a:pt x="3710" y="30673"/>
                  </a:lnTo>
                  <a:lnTo>
                    <a:pt x="3661" y="30524"/>
                  </a:lnTo>
                  <a:lnTo>
                    <a:pt x="3611" y="30376"/>
                  </a:lnTo>
                  <a:lnTo>
                    <a:pt x="3562" y="30227"/>
                  </a:lnTo>
                  <a:lnTo>
                    <a:pt x="3537" y="29930"/>
                  </a:lnTo>
                  <a:lnTo>
                    <a:pt x="3562" y="29634"/>
                  </a:lnTo>
                  <a:lnTo>
                    <a:pt x="3611" y="29485"/>
                  </a:lnTo>
                  <a:lnTo>
                    <a:pt x="3661" y="29337"/>
                  </a:lnTo>
                  <a:lnTo>
                    <a:pt x="3710" y="29188"/>
                  </a:lnTo>
                  <a:lnTo>
                    <a:pt x="3809" y="29065"/>
                  </a:lnTo>
                  <a:lnTo>
                    <a:pt x="3884" y="28916"/>
                  </a:lnTo>
                  <a:lnTo>
                    <a:pt x="4007" y="28793"/>
                  </a:lnTo>
                  <a:lnTo>
                    <a:pt x="4131" y="28694"/>
                  </a:lnTo>
                  <a:lnTo>
                    <a:pt x="4255" y="28595"/>
                  </a:lnTo>
                  <a:lnTo>
                    <a:pt x="4378" y="28521"/>
                  </a:lnTo>
                  <a:lnTo>
                    <a:pt x="4527" y="28446"/>
                  </a:lnTo>
                  <a:lnTo>
                    <a:pt x="4675" y="28397"/>
                  </a:lnTo>
                  <a:lnTo>
                    <a:pt x="4824" y="28372"/>
                  </a:lnTo>
                  <a:lnTo>
                    <a:pt x="5120" y="28347"/>
                  </a:lnTo>
                  <a:close/>
                  <a:moveTo>
                    <a:pt x="47790" y="30524"/>
                  </a:moveTo>
                  <a:lnTo>
                    <a:pt x="47889" y="30549"/>
                  </a:lnTo>
                  <a:lnTo>
                    <a:pt x="47988" y="30598"/>
                  </a:lnTo>
                  <a:lnTo>
                    <a:pt x="48062" y="30673"/>
                  </a:lnTo>
                  <a:lnTo>
                    <a:pt x="48111" y="30747"/>
                  </a:lnTo>
                  <a:lnTo>
                    <a:pt x="48161" y="30846"/>
                  </a:lnTo>
                  <a:lnTo>
                    <a:pt x="48186" y="30945"/>
                  </a:lnTo>
                  <a:lnTo>
                    <a:pt x="48210" y="31019"/>
                  </a:lnTo>
                  <a:lnTo>
                    <a:pt x="48186" y="31118"/>
                  </a:lnTo>
                  <a:lnTo>
                    <a:pt x="48161" y="31217"/>
                  </a:lnTo>
                  <a:lnTo>
                    <a:pt x="48111" y="31316"/>
                  </a:lnTo>
                  <a:lnTo>
                    <a:pt x="48062" y="31390"/>
                  </a:lnTo>
                  <a:lnTo>
                    <a:pt x="47988" y="31464"/>
                  </a:lnTo>
                  <a:lnTo>
                    <a:pt x="47889" y="31514"/>
                  </a:lnTo>
                  <a:lnTo>
                    <a:pt x="47790" y="31538"/>
                  </a:lnTo>
                  <a:lnTo>
                    <a:pt x="47592" y="31538"/>
                  </a:lnTo>
                  <a:lnTo>
                    <a:pt x="47493" y="31514"/>
                  </a:lnTo>
                  <a:lnTo>
                    <a:pt x="47419" y="31464"/>
                  </a:lnTo>
                  <a:lnTo>
                    <a:pt x="47345" y="31390"/>
                  </a:lnTo>
                  <a:lnTo>
                    <a:pt x="47270" y="31316"/>
                  </a:lnTo>
                  <a:lnTo>
                    <a:pt x="47221" y="31217"/>
                  </a:lnTo>
                  <a:lnTo>
                    <a:pt x="47196" y="31118"/>
                  </a:lnTo>
                  <a:lnTo>
                    <a:pt x="47172" y="31019"/>
                  </a:lnTo>
                  <a:lnTo>
                    <a:pt x="47196" y="30945"/>
                  </a:lnTo>
                  <a:lnTo>
                    <a:pt x="47221" y="30846"/>
                  </a:lnTo>
                  <a:lnTo>
                    <a:pt x="47270" y="30747"/>
                  </a:lnTo>
                  <a:lnTo>
                    <a:pt x="47345" y="30673"/>
                  </a:lnTo>
                  <a:lnTo>
                    <a:pt x="47419" y="30598"/>
                  </a:lnTo>
                  <a:lnTo>
                    <a:pt x="47493" y="30549"/>
                  </a:lnTo>
                  <a:lnTo>
                    <a:pt x="47592" y="30524"/>
                  </a:lnTo>
                  <a:close/>
                  <a:moveTo>
                    <a:pt x="29757" y="29832"/>
                  </a:moveTo>
                  <a:lnTo>
                    <a:pt x="29931" y="29856"/>
                  </a:lnTo>
                  <a:lnTo>
                    <a:pt x="30128" y="29906"/>
                  </a:lnTo>
                  <a:lnTo>
                    <a:pt x="30277" y="29980"/>
                  </a:lnTo>
                  <a:lnTo>
                    <a:pt x="30425" y="30104"/>
                  </a:lnTo>
                  <a:lnTo>
                    <a:pt x="30549" y="30252"/>
                  </a:lnTo>
                  <a:lnTo>
                    <a:pt x="30648" y="30425"/>
                  </a:lnTo>
                  <a:lnTo>
                    <a:pt x="30697" y="30598"/>
                  </a:lnTo>
                  <a:lnTo>
                    <a:pt x="30722" y="30796"/>
                  </a:lnTo>
                  <a:lnTo>
                    <a:pt x="30697" y="30969"/>
                  </a:lnTo>
                  <a:lnTo>
                    <a:pt x="30648" y="31143"/>
                  </a:lnTo>
                  <a:lnTo>
                    <a:pt x="30549" y="31316"/>
                  </a:lnTo>
                  <a:lnTo>
                    <a:pt x="30425" y="31464"/>
                  </a:lnTo>
                  <a:lnTo>
                    <a:pt x="30277" y="31588"/>
                  </a:lnTo>
                  <a:lnTo>
                    <a:pt x="30128" y="31687"/>
                  </a:lnTo>
                  <a:lnTo>
                    <a:pt x="29931" y="31736"/>
                  </a:lnTo>
                  <a:lnTo>
                    <a:pt x="29584" y="31736"/>
                  </a:lnTo>
                  <a:lnTo>
                    <a:pt x="29411" y="31687"/>
                  </a:lnTo>
                  <a:lnTo>
                    <a:pt x="29238" y="31588"/>
                  </a:lnTo>
                  <a:lnTo>
                    <a:pt x="29090" y="31464"/>
                  </a:lnTo>
                  <a:lnTo>
                    <a:pt x="28966" y="31316"/>
                  </a:lnTo>
                  <a:lnTo>
                    <a:pt x="28867" y="31143"/>
                  </a:lnTo>
                  <a:lnTo>
                    <a:pt x="28817" y="30969"/>
                  </a:lnTo>
                  <a:lnTo>
                    <a:pt x="28793" y="30796"/>
                  </a:lnTo>
                  <a:lnTo>
                    <a:pt x="28817" y="30598"/>
                  </a:lnTo>
                  <a:lnTo>
                    <a:pt x="28867" y="30425"/>
                  </a:lnTo>
                  <a:lnTo>
                    <a:pt x="28966" y="30252"/>
                  </a:lnTo>
                  <a:lnTo>
                    <a:pt x="29090" y="30104"/>
                  </a:lnTo>
                  <a:lnTo>
                    <a:pt x="29238" y="29980"/>
                  </a:lnTo>
                  <a:lnTo>
                    <a:pt x="29411" y="29906"/>
                  </a:lnTo>
                  <a:lnTo>
                    <a:pt x="29584" y="29856"/>
                  </a:lnTo>
                  <a:lnTo>
                    <a:pt x="29757" y="29832"/>
                  </a:lnTo>
                  <a:close/>
                  <a:moveTo>
                    <a:pt x="83113" y="30895"/>
                  </a:moveTo>
                  <a:lnTo>
                    <a:pt x="83187" y="30920"/>
                  </a:lnTo>
                  <a:lnTo>
                    <a:pt x="83286" y="30945"/>
                  </a:lnTo>
                  <a:lnTo>
                    <a:pt x="83360" y="30969"/>
                  </a:lnTo>
                  <a:lnTo>
                    <a:pt x="83434" y="31044"/>
                  </a:lnTo>
                  <a:lnTo>
                    <a:pt x="83484" y="31118"/>
                  </a:lnTo>
                  <a:lnTo>
                    <a:pt x="83533" y="31192"/>
                  </a:lnTo>
                  <a:lnTo>
                    <a:pt x="83558" y="31266"/>
                  </a:lnTo>
                  <a:lnTo>
                    <a:pt x="83558" y="31365"/>
                  </a:lnTo>
                  <a:lnTo>
                    <a:pt x="83558" y="31439"/>
                  </a:lnTo>
                  <a:lnTo>
                    <a:pt x="83533" y="31538"/>
                  </a:lnTo>
                  <a:lnTo>
                    <a:pt x="83484" y="31613"/>
                  </a:lnTo>
                  <a:lnTo>
                    <a:pt x="83434" y="31687"/>
                  </a:lnTo>
                  <a:lnTo>
                    <a:pt x="83360" y="31736"/>
                  </a:lnTo>
                  <a:lnTo>
                    <a:pt x="83286" y="31786"/>
                  </a:lnTo>
                  <a:lnTo>
                    <a:pt x="83187" y="31810"/>
                  </a:lnTo>
                  <a:lnTo>
                    <a:pt x="83014" y="31810"/>
                  </a:lnTo>
                  <a:lnTo>
                    <a:pt x="82940" y="31786"/>
                  </a:lnTo>
                  <a:lnTo>
                    <a:pt x="82866" y="31736"/>
                  </a:lnTo>
                  <a:lnTo>
                    <a:pt x="82791" y="31687"/>
                  </a:lnTo>
                  <a:lnTo>
                    <a:pt x="82717" y="31613"/>
                  </a:lnTo>
                  <a:lnTo>
                    <a:pt x="82692" y="31538"/>
                  </a:lnTo>
                  <a:lnTo>
                    <a:pt x="82668" y="31439"/>
                  </a:lnTo>
                  <a:lnTo>
                    <a:pt x="82643" y="31365"/>
                  </a:lnTo>
                  <a:lnTo>
                    <a:pt x="82668" y="31266"/>
                  </a:lnTo>
                  <a:lnTo>
                    <a:pt x="82692" y="31192"/>
                  </a:lnTo>
                  <a:lnTo>
                    <a:pt x="82717" y="31118"/>
                  </a:lnTo>
                  <a:lnTo>
                    <a:pt x="82791" y="31044"/>
                  </a:lnTo>
                  <a:lnTo>
                    <a:pt x="82866" y="30969"/>
                  </a:lnTo>
                  <a:lnTo>
                    <a:pt x="82940" y="30945"/>
                  </a:lnTo>
                  <a:lnTo>
                    <a:pt x="83014" y="30920"/>
                  </a:lnTo>
                  <a:lnTo>
                    <a:pt x="83113" y="30895"/>
                  </a:lnTo>
                  <a:close/>
                  <a:moveTo>
                    <a:pt x="118238" y="29188"/>
                  </a:moveTo>
                  <a:lnTo>
                    <a:pt x="118485" y="29213"/>
                  </a:lnTo>
                  <a:lnTo>
                    <a:pt x="118733" y="29287"/>
                  </a:lnTo>
                  <a:lnTo>
                    <a:pt x="118955" y="29411"/>
                  </a:lnTo>
                  <a:lnTo>
                    <a:pt x="119153" y="29559"/>
                  </a:lnTo>
                  <a:lnTo>
                    <a:pt x="119326" y="29782"/>
                  </a:lnTo>
                  <a:lnTo>
                    <a:pt x="119450" y="30005"/>
                  </a:lnTo>
                  <a:lnTo>
                    <a:pt x="119524" y="30252"/>
                  </a:lnTo>
                  <a:lnTo>
                    <a:pt x="119549" y="30499"/>
                  </a:lnTo>
                  <a:lnTo>
                    <a:pt x="119524" y="30747"/>
                  </a:lnTo>
                  <a:lnTo>
                    <a:pt x="119450" y="30994"/>
                  </a:lnTo>
                  <a:lnTo>
                    <a:pt x="119326" y="31217"/>
                  </a:lnTo>
                  <a:lnTo>
                    <a:pt x="119153" y="31415"/>
                  </a:lnTo>
                  <a:lnTo>
                    <a:pt x="118955" y="31588"/>
                  </a:lnTo>
                  <a:lnTo>
                    <a:pt x="118733" y="31711"/>
                  </a:lnTo>
                  <a:lnTo>
                    <a:pt x="118485" y="31786"/>
                  </a:lnTo>
                  <a:lnTo>
                    <a:pt x="118238" y="31810"/>
                  </a:lnTo>
                  <a:lnTo>
                    <a:pt x="117991" y="31786"/>
                  </a:lnTo>
                  <a:lnTo>
                    <a:pt x="117743" y="31711"/>
                  </a:lnTo>
                  <a:lnTo>
                    <a:pt x="117521" y="31588"/>
                  </a:lnTo>
                  <a:lnTo>
                    <a:pt x="117298" y="31415"/>
                  </a:lnTo>
                  <a:lnTo>
                    <a:pt x="117150" y="31217"/>
                  </a:lnTo>
                  <a:lnTo>
                    <a:pt x="117026" y="30994"/>
                  </a:lnTo>
                  <a:lnTo>
                    <a:pt x="116952" y="30747"/>
                  </a:lnTo>
                  <a:lnTo>
                    <a:pt x="116927" y="30499"/>
                  </a:lnTo>
                  <a:lnTo>
                    <a:pt x="116952" y="30252"/>
                  </a:lnTo>
                  <a:lnTo>
                    <a:pt x="117026" y="30005"/>
                  </a:lnTo>
                  <a:lnTo>
                    <a:pt x="117150" y="29782"/>
                  </a:lnTo>
                  <a:lnTo>
                    <a:pt x="117298" y="29559"/>
                  </a:lnTo>
                  <a:lnTo>
                    <a:pt x="117521" y="29411"/>
                  </a:lnTo>
                  <a:lnTo>
                    <a:pt x="117743" y="29287"/>
                  </a:lnTo>
                  <a:lnTo>
                    <a:pt x="117991" y="29213"/>
                  </a:lnTo>
                  <a:lnTo>
                    <a:pt x="118238" y="29188"/>
                  </a:lnTo>
                  <a:close/>
                  <a:moveTo>
                    <a:pt x="54939" y="31514"/>
                  </a:moveTo>
                  <a:lnTo>
                    <a:pt x="55062" y="31538"/>
                  </a:lnTo>
                  <a:lnTo>
                    <a:pt x="55161" y="31588"/>
                  </a:lnTo>
                  <a:lnTo>
                    <a:pt x="55235" y="31711"/>
                  </a:lnTo>
                  <a:lnTo>
                    <a:pt x="55260" y="31835"/>
                  </a:lnTo>
                  <a:lnTo>
                    <a:pt x="55235" y="31934"/>
                  </a:lnTo>
                  <a:lnTo>
                    <a:pt x="55161" y="32058"/>
                  </a:lnTo>
                  <a:lnTo>
                    <a:pt x="55062" y="32132"/>
                  </a:lnTo>
                  <a:lnTo>
                    <a:pt x="54815" y="32132"/>
                  </a:lnTo>
                  <a:lnTo>
                    <a:pt x="54716" y="32058"/>
                  </a:lnTo>
                  <a:lnTo>
                    <a:pt x="54642" y="31934"/>
                  </a:lnTo>
                  <a:lnTo>
                    <a:pt x="54617" y="31835"/>
                  </a:lnTo>
                  <a:lnTo>
                    <a:pt x="54642" y="31711"/>
                  </a:lnTo>
                  <a:lnTo>
                    <a:pt x="54716" y="31588"/>
                  </a:lnTo>
                  <a:lnTo>
                    <a:pt x="54815" y="31538"/>
                  </a:lnTo>
                  <a:lnTo>
                    <a:pt x="54939" y="31514"/>
                  </a:lnTo>
                  <a:close/>
                  <a:moveTo>
                    <a:pt x="100725" y="30400"/>
                  </a:moveTo>
                  <a:lnTo>
                    <a:pt x="100898" y="30425"/>
                  </a:lnTo>
                  <a:lnTo>
                    <a:pt x="101071" y="30475"/>
                  </a:lnTo>
                  <a:lnTo>
                    <a:pt x="101220" y="30549"/>
                  </a:lnTo>
                  <a:lnTo>
                    <a:pt x="101368" y="30648"/>
                  </a:lnTo>
                  <a:lnTo>
                    <a:pt x="101467" y="30796"/>
                  </a:lnTo>
                  <a:lnTo>
                    <a:pt x="101541" y="30945"/>
                  </a:lnTo>
                  <a:lnTo>
                    <a:pt x="101591" y="31118"/>
                  </a:lnTo>
                  <a:lnTo>
                    <a:pt x="101615" y="31291"/>
                  </a:lnTo>
                  <a:lnTo>
                    <a:pt x="101591" y="31464"/>
                  </a:lnTo>
                  <a:lnTo>
                    <a:pt x="101541" y="31613"/>
                  </a:lnTo>
                  <a:lnTo>
                    <a:pt x="101467" y="31786"/>
                  </a:lnTo>
                  <a:lnTo>
                    <a:pt x="101368" y="31909"/>
                  </a:lnTo>
                  <a:lnTo>
                    <a:pt x="101220" y="32033"/>
                  </a:lnTo>
                  <a:lnTo>
                    <a:pt x="101071" y="32107"/>
                  </a:lnTo>
                  <a:lnTo>
                    <a:pt x="100898" y="32157"/>
                  </a:lnTo>
                  <a:lnTo>
                    <a:pt x="100725" y="32181"/>
                  </a:lnTo>
                  <a:lnTo>
                    <a:pt x="100552" y="32157"/>
                  </a:lnTo>
                  <a:lnTo>
                    <a:pt x="100403" y="32107"/>
                  </a:lnTo>
                  <a:lnTo>
                    <a:pt x="100230" y="32033"/>
                  </a:lnTo>
                  <a:lnTo>
                    <a:pt x="100107" y="31909"/>
                  </a:lnTo>
                  <a:lnTo>
                    <a:pt x="99983" y="31786"/>
                  </a:lnTo>
                  <a:lnTo>
                    <a:pt x="99909" y="31613"/>
                  </a:lnTo>
                  <a:lnTo>
                    <a:pt x="99859" y="31464"/>
                  </a:lnTo>
                  <a:lnTo>
                    <a:pt x="99834" y="31291"/>
                  </a:lnTo>
                  <a:lnTo>
                    <a:pt x="99859" y="31118"/>
                  </a:lnTo>
                  <a:lnTo>
                    <a:pt x="99909" y="30945"/>
                  </a:lnTo>
                  <a:lnTo>
                    <a:pt x="99983" y="30796"/>
                  </a:lnTo>
                  <a:lnTo>
                    <a:pt x="100107" y="30648"/>
                  </a:lnTo>
                  <a:lnTo>
                    <a:pt x="100230" y="30549"/>
                  </a:lnTo>
                  <a:lnTo>
                    <a:pt x="100403" y="30475"/>
                  </a:lnTo>
                  <a:lnTo>
                    <a:pt x="100552" y="30425"/>
                  </a:lnTo>
                  <a:lnTo>
                    <a:pt x="100725" y="30400"/>
                  </a:lnTo>
                  <a:close/>
                  <a:moveTo>
                    <a:pt x="8559" y="29312"/>
                  </a:moveTo>
                  <a:lnTo>
                    <a:pt x="8855" y="29337"/>
                  </a:lnTo>
                  <a:lnTo>
                    <a:pt x="9128" y="29411"/>
                  </a:lnTo>
                  <a:lnTo>
                    <a:pt x="9375" y="29559"/>
                  </a:lnTo>
                  <a:lnTo>
                    <a:pt x="9499" y="29634"/>
                  </a:lnTo>
                  <a:lnTo>
                    <a:pt x="9622" y="29733"/>
                  </a:lnTo>
                  <a:lnTo>
                    <a:pt x="9721" y="29856"/>
                  </a:lnTo>
                  <a:lnTo>
                    <a:pt x="9795" y="29980"/>
                  </a:lnTo>
                  <a:lnTo>
                    <a:pt x="9944" y="30227"/>
                  </a:lnTo>
                  <a:lnTo>
                    <a:pt x="10018" y="30499"/>
                  </a:lnTo>
                  <a:lnTo>
                    <a:pt x="10043" y="30796"/>
                  </a:lnTo>
                  <a:lnTo>
                    <a:pt x="10018" y="31068"/>
                  </a:lnTo>
                  <a:lnTo>
                    <a:pt x="9944" y="31340"/>
                  </a:lnTo>
                  <a:lnTo>
                    <a:pt x="9795" y="31613"/>
                  </a:lnTo>
                  <a:lnTo>
                    <a:pt x="9721" y="31736"/>
                  </a:lnTo>
                  <a:lnTo>
                    <a:pt x="9622" y="31835"/>
                  </a:lnTo>
                  <a:lnTo>
                    <a:pt x="9499" y="31959"/>
                  </a:lnTo>
                  <a:lnTo>
                    <a:pt x="9375" y="32033"/>
                  </a:lnTo>
                  <a:lnTo>
                    <a:pt x="9128" y="32181"/>
                  </a:lnTo>
                  <a:lnTo>
                    <a:pt x="8855" y="32256"/>
                  </a:lnTo>
                  <a:lnTo>
                    <a:pt x="8559" y="32280"/>
                  </a:lnTo>
                  <a:lnTo>
                    <a:pt x="8287" y="32256"/>
                  </a:lnTo>
                  <a:lnTo>
                    <a:pt x="7990" y="32181"/>
                  </a:lnTo>
                  <a:lnTo>
                    <a:pt x="7742" y="32033"/>
                  </a:lnTo>
                  <a:lnTo>
                    <a:pt x="7619" y="31959"/>
                  </a:lnTo>
                  <a:lnTo>
                    <a:pt x="7520" y="31835"/>
                  </a:lnTo>
                  <a:lnTo>
                    <a:pt x="7396" y="31736"/>
                  </a:lnTo>
                  <a:lnTo>
                    <a:pt x="7322" y="31613"/>
                  </a:lnTo>
                  <a:lnTo>
                    <a:pt x="7173" y="31340"/>
                  </a:lnTo>
                  <a:lnTo>
                    <a:pt x="7099" y="31068"/>
                  </a:lnTo>
                  <a:lnTo>
                    <a:pt x="7074" y="30796"/>
                  </a:lnTo>
                  <a:lnTo>
                    <a:pt x="7099" y="30499"/>
                  </a:lnTo>
                  <a:lnTo>
                    <a:pt x="7173" y="30227"/>
                  </a:lnTo>
                  <a:lnTo>
                    <a:pt x="7322" y="29980"/>
                  </a:lnTo>
                  <a:lnTo>
                    <a:pt x="7396" y="29856"/>
                  </a:lnTo>
                  <a:lnTo>
                    <a:pt x="7520" y="29733"/>
                  </a:lnTo>
                  <a:lnTo>
                    <a:pt x="7619" y="29634"/>
                  </a:lnTo>
                  <a:lnTo>
                    <a:pt x="7742" y="29559"/>
                  </a:lnTo>
                  <a:lnTo>
                    <a:pt x="7990" y="29411"/>
                  </a:lnTo>
                  <a:lnTo>
                    <a:pt x="8287" y="29337"/>
                  </a:lnTo>
                  <a:lnTo>
                    <a:pt x="8559" y="29312"/>
                  </a:lnTo>
                  <a:close/>
                  <a:moveTo>
                    <a:pt x="36733" y="30771"/>
                  </a:moveTo>
                  <a:lnTo>
                    <a:pt x="36881" y="30796"/>
                  </a:lnTo>
                  <a:lnTo>
                    <a:pt x="37030" y="30821"/>
                  </a:lnTo>
                  <a:lnTo>
                    <a:pt x="37153" y="30895"/>
                  </a:lnTo>
                  <a:lnTo>
                    <a:pt x="37277" y="30994"/>
                  </a:lnTo>
                  <a:lnTo>
                    <a:pt x="37376" y="31118"/>
                  </a:lnTo>
                  <a:lnTo>
                    <a:pt x="37450" y="31266"/>
                  </a:lnTo>
                  <a:lnTo>
                    <a:pt x="37500" y="31390"/>
                  </a:lnTo>
                  <a:lnTo>
                    <a:pt x="37500" y="31538"/>
                  </a:lnTo>
                  <a:lnTo>
                    <a:pt x="37500" y="31687"/>
                  </a:lnTo>
                  <a:lnTo>
                    <a:pt x="37450" y="31835"/>
                  </a:lnTo>
                  <a:lnTo>
                    <a:pt x="37376" y="31959"/>
                  </a:lnTo>
                  <a:lnTo>
                    <a:pt x="37277" y="32082"/>
                  </a:lnTo>
                  <a:lnTo>
                    <a:pt x="37153" y="32181"/>
                  </a:lnTo>
                  <a:lnTo>
                    <a:pt x="37030" y="32256"/>
                  </a:lnTo>
                  <a:lnTo>
                    <a:pt x="36881" y="32305"/>
                  </a:lnTo>
                  <a:lnTo>
                    <a:pt x="36585" y="32305"/>
                  </a:lnTo>
                  <a:lnTo>
                    <a:pt x="36461" y="32256"/>
                  </a:lnTo>
                  <a:lnTo>
                    <a:pt x="36312" y="32181"/>
                  </a:lnTo>
                  <a:lnTo>
                    <a:pt x="36189" y="32082"/>
                  </a:lnTo>
                  <a:lnTo>
                    <a:pt x="36090" y="31959"/>
                  </a:lnTo>
                  <a:lnTo>
                    <a:pt x="36016" y="31835"/>
                  </a:lnTo>
                  <a:lnTo>
                    <a:pt x="35991" y="31687"/>
                  </a:lnTo>
                  <a:lnTo>
                    <a:pt x="35966" y="31538"/>
                  </a:lnTo>
                  <a:lnTo>
                    <a:pt x="35991" y="31390"/>
                  </a:lnTo>
                  <a:lnTo>
                    <a:pt x="36016" y="31266"/>
                  </a:lnTo>
                  <a:lnTo>
                    <a:pt x="36090" y="31118"/>
                  </a:lnTo>
                  <a:lnTo>
                    <a:pt x="36189" y="30994"/>
                  </a:lnTo>
                  <a:lnTo>
                    <a:pt x="36312" y="30895"/>
                  </a:lnTo>
                  <a:lnTo>
                    <a:pt x="36461" y="30821"/>
                  </a:lnTo>
                  <a:lnTo>
                    <a:pt x="36585" y="30796"/>
                  </a:lnTo>
                  <a:lnTo>
                    <a:pt x="36733" y="30771"/>
                  </a:lnTo>
                  <a:close/>
                  <a:moveTo>
                    <a:pt x="104237" y="30376"/>
                  </a:moveTo>
                  <a:lnTo>
                    <a:pt x="104435" y="30400"/>
                  </a:lnTo>
                  <a:lnTo>
                    <a:pt x="104608" y="30450"/>
                  </a:lnTo>
                  <a:lnTo>
                    <a:pt x="104782" y="30524"/>
                  </a:lnTo>
                  <a:lnTo>
                    <a:pt x="104930" y="30648"/>
                  </a:lnTo>
                  <a:lnTo>
                    <a:pt x="105054" y="30796"/>
                  </a:lnTo>
                  <a:lnTo>
                    <a:pt x="105153" y="30969"/>
                  </a:lnTo>
                  <a:lnTo>
                    <a:pt x="105202" y="31167"/>
                  </a:lnTo>
                  <a:lnTo>
                    <a:pt x="105227" y="31340"/>
                  </a:lnTo>
                  <a:lnTo>
                    <a:pt x="105202" y="31538"/>
                  </a:lnTo>
                  <a:lnTo>
                    <a:pt x="105153" y="31711"/>
                  </a:lnTo>
                  <a:lnTo>
                    <a:pt x="105054" y="31885"/>
                  </a:lnTo>
                  <a:lnTo>
                    <a:pt x="104930" y="32033"/>
                  </a:lnTo>
                  <a:lnTo>
                    <a:pt x="104782" y="32157"/>
                  </a:lnTo>
                  <a:lnTo>
                    <a:pt x="104608" y="32256"/>
                  </a:lnTo>
                  <a:lnTo>
                    <a:pt x="104435" y="32305"/>
                  </a:lnTo>
                  <a:lnTo>
                    <a:pt x="104064" y="32305"/>
                  </a:lnTo>
                  <a:lnTo>
                    <a:pt x="103891" y="32256"/>
                  </a:lnTo>
                  <a:lnTo>
                    <a:pt x="103718" y="32157"/>
                  </a:lnTo>
                  <a:lnTo>
                    <a:pt x="103570" y="32033"/>
                  </a:lnTo>
                  <a:lnTo>
                    <a:pt x="103446" y="31885"/>
                  </a:lnTo>
                  <a:lnTo>
                    <a:pt x="103347" y="31711"/>
                  </a:lnTo>
                  <a:lnTo>
                    <a:pt x="103297" y="31538"/>
                  </a:lnTo>
                  <a:lnTo>
                    <a:pt x="103273" y="31340"/>
                  </a:lnTo>
                  <a:lnTo>
                    <a:pt x="103297" y="31167"/>
                  </a:lnTo>
                  <a:lnTo>
                    <a:pt x="103347" y="30969"/>
                  </a:lnTo>
                  <a:lnTo>
                    <a:pt x="103446" y="30796"/>
                  </a:lnTo>
                  <a:lnTo>
                    <a:pt x="103570" y="30648"/>
                  </a:lnTo>
                  <a:lnTo>
                    <a:pt x="103718" y="30524"/>
                  </a:lnTo>
                  <a:lnTo>
                    <a:pt x="103891" y="30450"/>
                  </a:lnTo>
                  <a:lnTo>
                    <a:pt x="104064" y="30400"/>
                  </a:lnTo>
                  <a:lnTo>
                    <a:pt x="104237" y="30376"/>
                  </a:lnTo>
                  <a:close/>
                  <a:moveTo>
                    <a:pt x="68964" y="32206"/>
                  </a:moveTo>
                  <a:lnTo>
                    <a:pt x="69013" y="32231"/>
                  </a:lnTo>
                  <a:lnTo>
                    <a:pt x="69038" y="32256"/>
                  </a:lnTo>
                  <a:lnTo>
                    <a:pt x="69063" y="32280"/>
                  </a:lnTo>
                  <a:lnTo>
                    <a:pt x="69088" y="32330"/>
                  </a:lnTo>
                  <a:lnTo>
                    <a:pt x="69063" y="32379"/>
                  </a:lnTo>
                  <a:lnTo>
                    <a:pt x="69038" y="32404"/>
                  </a:lnTo>
                  <a:lnTo>
                    <a:pt x="69013" y="32429"/>
                  </a:lnTo>
                  <a:lnTo>
                    <a:pt x="68964" y="32454"/>
                  </a:lnTo>
                  <a:lnTo>
                    <a:pt x="68914" y="32429"/>
                  </a:lnTo>
                  <a:lnTo>
                    <a:pt x="68865" y="32404"/>
                  </a:lnTo>
                  <a:lnTo>
                    <a:pt x="68840" y="32379"/>
                  </a:lnTo>
                  <a:lnTo>
                    <a:pt x="68840" y="32330"/>
                  </a:lnTo>
                  <a:lnTo>
                    <a:pt x="68840" y="32280"/>
                  </a:lnTo>
                  <a:lnTo>
                    <a:pt x="68865" y="32256"/>
                  </a:lnTo>
                  <a:lnTo>
                    <a:pt x="68914" y="32231"/>
                  </a:lnTo>
                  <a:lnTo>
                    <a:pt x="68964" y="32206"/>
                  </a:lnTo>
                  <a:close/>
                  <a:moveTo>
                    <a:pt x="33171" y="30796"/>
                  </a:moveTo>
                  <a:lnTo>
                    <a:pt x="33319" y="30821"/>
                  </a:lnTo>
                  <a:lnTo>
                    <a:pt x="33493" y="30870"/>
                  </a:lnTo>
                  <a:lnTo>
                    <a:pt x="33641" y="30945"/>
                  </a:lnTo>
                  <a:lnTo>
                    <a:pt x="33765" y="31068"/>
                  </a:lnTo>
                  <a:lnTo>
                    <a:pt x="33888" y="31192"/>
                  </a:lnTo>
                  <a:lnTo>
                    <a:pt x="33962" y="31340"/>
                  </a:lnTo>
                  <a:lnTo>
                    <a:pt x="34012" y="31514"/>
                  </a:lnTo>
                  <a:lnTo>
                    <a:pt x="34037" y="31662"/>
                  </a:lnTo>
                  <a:lnTo>
                    <a:pt x="34012" y="31835"/>
                  </a:lnTo>
                  <a:lnTo>
                    <a:pt x="33962" y="31984"/>
                  </a:lnTo>
                  <a:lnTo>
                    <a:pt x="33888" y="32132"/>
                  </a:lnTo>
                  <a:lnTo>
                    <a:pt x="33765" y="32280"/>
                  </a:lnTo>
                  <a:lnTo>
                    <a:pt x="33641" y="32379"/>
                  </a:lnTo>
                  <a:lnTo>
                    <a:pt x="33493" y="32454"/>
                  </a:lnTo>
                  <a:lnTo>
                    <a:pt x="33319" y="32503"/>
                  </a:lnTo>
                  <a:lnTo>
                    <a:pt x="33171" y="32528"/>
                  </a:lnTo>
                  <a:lnTo>
                    <a:pt x="32998" y="32503"/>
                  </a:lnTo>
                  <a:lnTo>
                    <a:pt x="32849" y="32454"/>
                  </a:lnTo>
                  <a:lnTo>
                    <a:pt x="32701" y="32379"/>
                  </a:lnTo>
                  <a:lnTo>
                    <a:pt x="32553" y="32280"/>
                  </a:lnTo>
                  <a:lnTo>
                    <a:pt x="32454" y="32132"/>
                  </a:lnTo>
                  <a:lnTo>
                    <a:pt x="32379" y="31984"/>
                  </a:lnTo>
                  <a:lnTo>
                    <a:pt x="32330" y="31835"/>
                  </a:lnTo>
                  <a:lnTo>
                    <a:pt x="32305" y="31662"/>
                  </a:lnTo>
                  <a:lnTo>
                    <a:pt x="32330" y="31514"/>
                  </a:lnTo>
                  <a:lnTo>
                    <a:pt x="32379" y="31340"/>
                  </a:lnTo>
                  <a:lnTo>
                    <a:pt x="32454" y="31192"/>
                  </a:lnTo>
                  <a:lnTo>
                    <a:pt x="32553" y="31068"/>
                  </a:lnTo>
                  <a:lnTo>
                    <a:pt x="32701" y="30945"/>
                  </a:lnTo>
                  <a:lnTo>
                    <a:pt x="32849" y="30870"/>
                  </a:lnTo>
                  <a:lnTo>
                    <a:pt x="32998" y="30821"/>
                  </a:lnTo>
                  <a:lnTo>
                    <a:pt x="33171" y="30796"/>
                  </a:lnTo>
                  <a:close/>
                  <a:moveTo>
                    <a:pt x="86724" y="31563"/>
                  </a:moveTo>
                  <a:lnTo>
                    <a:pt x="86848" y="31588"/>
                  </a:lnTo>
                  <a:lnTo>
                    <a:pt x="86947" y="31613"/>
                  </a:lnTo>
                  <a:lnTo>
                    <a:pt x="87046" y="31662"/>
                  </a:lnTo>
                  <a:lnTo>
                    <a:pt x="87120" y="31736"/>
                  </a:lnTo>
                  <a:lnTo>
                    <a:pt x="87194" y="31835"/>
                  </a:lnTo>
                  <a:lnTo>
                    <a:pt x="87244" y="31909"/>
                  </a:lnTo>
                  <a:lnTo>
                    <a:pt x="87293" y="32033"/>
                  </a:lnTo>
                  <a:lnTo>
                    <a:pt x="87293" y="32132"/>
                  </a:lnTo>
                  <a:lnTo>
                    <a:pt x="87293" y="32231"/>
                  </a:lnTo>
                  <a:lnTo>
                    <a:pt x="87244" y="32330"/>
                  </a:lnTo>
                  <a:lnTo>
                    <a:pt x="87194" y="32429"/>
                  </a:lnTo>
                  <a:lnTo>
                    <a:pt x="87120" y="32528"/>
                  </a:lnTo>
                  <a:lnTo>
                    <a:pt x="87046" y="32602"/>
                  </a:lnTo>
                  <a:lnTo>
                    <a:pt x="86947" y="32651"/>
                  </a:lnTo>
                  <a:lnTo>
                    <a:pt x="86848" y="32676"/>
                  </a:lnTo>
                  <a:lnTo>
                    <a:pt x="86724" y="32701"/>
                  </a:lnTo>
                  <a:lnTo>
                    <a:pt x="86625" y="32676"/>
                  </a:lnTo>
                  <a:lnTo>
                    <a:pt x="86526" y="32651"/>
                  </a:lnTo>
                  <a:lnTo>
                    <a:pt x="86428" y="32602"/>
                  </a:lnTo>
                  <a:lnTo>
                    <a:pt x="86329" y="32528"/>
                  </a:lnTo>
                  <a:lnTo>
                    <a:pt x="86279" y="32429"/>
                  </a:lnTo>
                  <a:lnTo>
                    <a:pt x="86230" y="32330"/>
                  </a:lnTo>
                  <a:lnTo>
                    <a:pt x="86180" y="32231"/>
                  </a:lnTo>
                  <a:lnTo>
                    <a:pt x="86180" y="32132"/>
                  </a:lnTo>
                  <a:lnTo>
                    <a:pt x="86180" y="32033"/>
                  </a:lnTo>
                  <a:lnTo>
                    <a:pt x="86230" y="31909"/>
                  </a:lnTo>
                  <a:lnTo>
                    <a:pt x="86279" y="31835"/>
                  </a:lnTo>
                  <a:lnTo>
                    <a:pt x="86329" y="31736"/>
                  </a:lnTo>
                  <a:lnTo>
                    <a:pt x="86428" y="31662"/>
                  </a:lnTo>
                  <a:lnTo>
                    <a:pt x="86526" y="31613"/>
                  </a:lnTo>
                  <a:lnTo>
                    <a:pt x="86625" y="31588"/>
                  </a:lnTo>
                  <a:lnTo>
                    <a:pt x="86724" y="31563"/>
                  </a:lnTo>
                  <a:close/>
                  <a:moveTo>
                    <a:pt x="121800" y="29881"/>
                  </a:moveTo>
                  <a:lnTo>
                    <a:pt x="122072" y="29906"/>
                  </a:lnTo>
                  <a:lnTo>
                    <a:pt x="122319" y="29980"/>
                  </a:lnTo>
                  <a:lnTo>
                    <a:pt x="122567" y="30128"/>
                  </a:lnTo>
                  <a:lnTo>
                    <a:pt x="122789" y="30302"/>
                  </a:lnTo>
                  <a:lnTo>
                    <a:pt x="122987" y="30524"/>
                  </a:lnTo>
                  <a:lnTo>
                    <a:pt x="123111" y="30771"/>
                  </a:lnTo>
                  <a:lnTo>
                    <a:pt x="123185" y="31019"/>
                  </a:lnTo>
                  <a:lnTo>
                    <a:pt x="123210" y="31291"/>
                  </a:lnTo>
                  <a:lnTo>
                    <a:pt x="123185" y="31563"/>
                  </a:lnTo>
                  <a:lnTo>
                    <a:pt x="123111" y="31835"/>
                  </a:lnTo>
                  <a:lnTo>
                    <a:pt x="122987" y="32082"/>
                  </a:lnTo>
                  <a:lnTo>
                    <a:pt x="122789" y="32305"/>
                  </a:lnTo>
                  <a:lnTo>
                    <a:pt x="122567" y="32478"/>
                  </a:lnTo>
                  <a:lnTo>
                    <a:pt x="122319" y="32627"/>
                  </a:lnTo>
                  <a:lnTo>
                    <a:pt x="122072" y="32701"/>
                  </a:lnTo>
                  <a:lnTo>
                    <a:pt x="121800" y="32726"/>
                  </a:lnTo>
                  <a:lnTo>
                    <a:pt x="121528" y="32701"/>
                  </a:lnTo>
                  <a:lnTo>
                    <a:pt x="121256" y="32627"/>
                  </a:lnTo>
                  <a:lnTo>
                    <a:pt x="121008" y="32478"/>
                  </a:lnTo>
                  <a:lnTo>
                    <a:pt x="120786" y="32305"/>
                  </a:lnTo>
                  <a:lnTo>
                    <a:pt x="120613" y="32082"/>
                  </a:lnTo>
                  <a:lnTo>
                    <a:pt x="120489" y="31835"/>
                  </a:lnTo>
                  <a:lnTo>
                    <a:pt x="120390" y="31563"/>
                  </a:lnTo>
                  <a:lnTo>
                    <a:pt x="120365" y="31291"/>
                  </a:lnTo>
                  <a:lnTo>
                    <a:pt x="120390" y="31019"/>
                  </a:lnTo>
                  <a:lnTo>
                    <a:pt x="120489" y="30771"/>
                  </a:lnTo>
                  <a:lnTo>
                    <a:pt x="120613" y="30524"/>
                  </a:lnTo>
                  <a:lnTo>
                    <a:pt x="120786" y="30302"/>
                  </a:lnTo>
                  <a:lnTo>
                    <a:pt x="121008" y="30128"/>
                  </a:lnTo>
                  <a:lnTo>
                    <a:pt x="121256" y="29980"/>
                  </a:lnTo>
                  <a:lnTo>
                    <a:pt x="121528" y="29906"/>
                  </a:lnTo>
                  <a:lnTo>
                    <a:pt x="121800" y="29881"/>
                  </a:lnTo>
                  <a:close/>
                  <a:moveTo>
                    <a:pt x="15534" y="30277"/>
                  </a:moveTo>
                  <a:lnTo>
                    <a:pt x="15782" y="30302"/>
                  </a:lnTo>
                  <a:lnTo>
                    <a:pt x="16004" y="30376"/>
                  </a:lnTo>
                  <a:lnTo>
                    <a:pt x="16252" y="30499"/>
                  </a:lnTo>
                  <a:lnTo>
                    <a:pt x="16449" y="30673"/>
                  </a:lnTo>
                  <a:lnTo>
                    <a:pt x="16623" y="30870"/>
                  </a:lnTo>
                  <a:lnTo>
                    <a:pt x="16722" y="31093"/>
                  </a:lnTo>
                  <a:lnTo>
                    <a:pt x="16796" y="31340"/>
                  </a:lnTo>
                  <a:lnTo>
                    <a:pt x="16820" y="31588"/>
                  </a:lnTo>
                  <a:lnTo>
                    <a:pt x="16796" y="31835"/>
                  </a:lnTo>
                  <a:lnTo>
                    <a:pt x="16722" y="32082"/>
                  </a:lnTo>
                  <a:lnTo>
                    <a:pt x="16623" y="32305"/>
                  </a:lnTo>
                  <a:lnTo>
                    <a:pt x="16449" y="32503"/>
                  </a:lnTo>
                  <a:lnTo>
                    <a:pt x="16252" y="32676"/>
                  </a:lnTo>
                  <a:lnTo>
                    <a:pt x="16004" y="32800"/>
                  </a:lnTo>
                  <a:lnTo>
                    <a:pt x="15782" y="32874"/>
                  </a:lnTo>
                  <a:lnTo>
                    <a:pt x="15534" y="32899"/>
                  </a:lnTo>
                  <a:lnTo>
                    <a:pt x="15262" y="32874"/>
                  </a:lnTo>
                  <a:lnTo>
                    <a:pt x="15039" y="32800"/>
                  </a:lnTo>
                  <a:lnTo>
                    <a:pt x="14817" y="32676"/>
                  </a:lnTo>
                  <a:lnTo>
                    <a:pt x="14594" y="32503"/>
                  </a:lnTo>
                  <a:lnTo>
                    <a:pt x="14446" y="32305"/>
                  </a:lnTo>
                  <a:lnTo>
                    <a:pt x="14322" y="32082"/>
                  </a:lnTo>
                  <a:lnTo>
                    <a:pt x="14248" y="31835"/>
                  </a:lnTo>
                  <a:lnTo>
                    <a:pt x="14223" y="31588"/>
                  </a:lnTo>
                  <a:lnTo>
                    <a:pt x="14248" y="31340"/>
                  </a:lnTo>
                  <a:lnTo>
                    <a:pt x="14322" y="31093"/>
                  </a:lnTo>
                  <a:lnTo>
                    <a:pt x="14446" y="30870"/>
                  </a:lnTo>
                  <a:lnTo>
                    <a:pt x="14594" y="30673"/>
                  </a:lnTo>
                  <a:lnTo>
                    <a:pt x="14817" y="30499"/>
                  </a:lnTo>
                  <a:lnTo>
                    <a:pt x="15039" y="30376"/>
                  </a:lnTo>
                  <a:lnTo>
                    <a:pt x="15262" y="30302"/>
                  </a:lnTo>
                  <a:lnTo>
                    <a:pt x="15534" y="30277"/>
                  </a:lnTo>
                  <a:close/>
                  <a:moveTo>
                    <a:pt x="11997" y="30252"/>
                  </a:moveTo>
                  <a:lnTo>
                    <a:pt x="12269" y="30277"/>
                  </a:lnTo>
                  <a:lnTo>
                    <a:pt x="12516" y="30376"/>
                  </a:lnTo>
                  <a:lnTo>
                    <a:pt x="12764" y="30499"/>
                  </a:lnTo>
                  <a:lnTo>
                    <a:pt x="12986" y="30673"/>
                  </a:lnTo>
                  <a:lnTo>
                    <a:pt x="13160" y="30895"/>
                  </a:lnTo>
                  <a:lnTo>
                    <a:pt x="13283" y="31143"/>
                  </a:lnTo>
                  <a:lnTo>
                    <a:pt x="13357" y="31390"/>
                  </a:lnTo>
                  <a:lnTo>
                    <a:pt x="13382" y="31662"/>
                  </a:lnTo>
                  <a:lnTo>
                    <a:pt x="13357" y="31909"/>
                  </a:lnTo>
                  <a:lnTo>
                    <a:pt x="13283" y="32181"/>
                  </a:lnTo>
                  <a:lnTo>
                    <a:pt x="13160" y="32429"/>
                  </a:lnTo>
                  <a:lnTo>
                    <a:pt x="12986" y="32651"/>
                  </a:lnTo>
                  <a:lnTo>
                    <a:pt x="12764" y="32825"/>
                  </a:lnTo>
                  <a:lnTo>
                    <a:pt x="12516" y="32948"/>
                  </a:lnTo>
                  <a:lnTo>
                    <a:pt x="12269" y="33022"/>
                  </a:lnTo>
                  <a:lnTo>
                    <a:pt x="11997" y="33047"/>
                  </a:lnTo>
                  <a:lnTo>
                    <a:pt x="11725" y="33022"/>
                  </a:lnTo>
                  <a:lnTo>
                    <a:pt x="11477" y="32948"/>
                  </a:lnTo>
                  <a:lnTo>
                    <a:pt x="11230" y="32825"/>
                  </a:lnTo>
                  <a:lnTo>
                    <a:pt x="11008" y="32651"/>
                  </a:lnTo>
                  <a:lnTo>
                    <a:pt x="10834" y="32429"/>
                  </a:lnTo>
                  <a:lnTo>
                    <a:pt x="10711" y="32181"/>
                  </a:lnTo>
                  <a:lnTo>
                    <a:pt x="10636" y="31909"/>
                  </a:lnTo>
                  <a:lnTo>
                    <a:pt x="10612" y="31662"/>
                  </a:lnTo>
                  <a:lnTo>
                    <a:pt x="10636" y="31390"/>
                  </a:lnTo>
                  <a:lnTo>
                    <a:pt x="10711" y="31143"/>
                  </a:lnTo>
                  <a:lnTo>
                    <a:pt x="10834" y="30895"/>
                  </a:lnTo>
                  <a:lnTo>
                    <a:pt x="11008" y="30673"/>
                  </a:lnTo>
                  <a:lnTo>
                    <a:pt x="11230" y="30499"/>
                  </a:lnTo>
                  <a:lnTo>
                    <a:pt x="11477" y="30376"/>
                  </a:lnTo>
                  <a:lnTo>
                    <a:pt x="11725" y="30277"/>
                  </a:lnTo>
                  <a:lnTo>
                    <a:pt x="11997" y="30252"/>
                  </a:lnTo>
                  <a:close/>
                  <a:moveTo>
                    <a:pt x="40270" y="31761"/>
                  </a:moveTo>
                  <a:lnTo>
                    <a:pt x="40394" y="31810"/>
                  </a:lnTo>
                  <a:lnTo>
                    <a:pt x="40518" y="31860"/>
                  </a:lnTo>
                  <a:lnTo>
                    <a:pt x="40616" y="31959"/>
                  </a:lnTo>
                  <a:lnTo>
                    <a:pt x="40691" y="32058"/>
                  </a:lnTo>
                  <a:lnTo>
                    <a:pt x="40765" y="32181"/>
                  </a:lnTo>
                  <a:lnTo>
                    <a:pt x="40790" y="32305"/>
                  </a:lnTo>
                  <a:lnTo>
                    <a:pt x="40814" y="32429"/>
                  </a:lnTo>
                  <a:lnTo>
                    <a:pt x="40790" y="32552"/>
                  </a:lnTo>
                  <a:lnTo>
                    <a:pt x="40765" y="32676"/>
                  </a:lnTo>
                  <a:lnTo>
                    <a:pt x="40691" y="32800"/>
                  </a:lnTo>
                  <a:lnTo>
                    <a:pt x="40616" y="32899"/>
                  </a:lnTo>
                  <a:lnTo>
                    <a:pt x="40518" y="32998"/>
                  </a:lnTo>
                  <a:lnTo>
                    <a:pt x="40394" y="33047"/>
                  </a:lnTo>
                  <a:lnTo>
                    <a:pt x="40270" y="33097"/>
                  </a:lnTo>
                  <a:lnTo>
                    <a:pt x="40023" y="33097"/>
                  </a:lnTo>
                  <a:lnTo>
                    <a:pt x="39874" y="33047"/>
                  </a:lnTo>
                  <a:lnTo>
                    <a:pt x="39775" y="32998"/>
                  </a:lnTo>
                  <a:lnTo>
                    <a:pt x="39652" y="32899"/>
                  </a:lnTo>
                  <a:lnTo>
                    <a:pt x="39578" y="32800"/>
                  </a:lnTo>
                  <a:lnTo>
                    <a:pt x="39503" y="32676"/>
                  </a:lnTo>
                  <a:lnTo>
                    <a:pt x="39479" y="32552"/>
                  </a:lnTo>
                  <a:lnTo>
                    <a:pt x="39454" y="32429"/>
                  </a:lnTo>
                  <a:lnTo>
                    <a:pt x="39479" y="32305"/>
                  </a:lnTo>
                  <a:lnTo>
                    <a:pt x="39503" y="32181"/>
                  </a:lnTo>
                  <a:lnTo>
                    <a:pt x="39578" y="32058"/>
                  </a:lnTo>
                  <a:lnTo>
                    <a:pt x="39652" y="31959"/>
                  </a:lnTo>
                  <a:lnTo>
                    <a:pt x="39775" y="31860"/>
                  </a:lnTo>
                  <a:lnTo>
                    <a:pt x="39874" y="31810"/>
                  </a:lnTo>
                  <a:lnTo>
                    <a:pt x="40023" y="31761"/>
                  </a:lnTo>
                  <a:close/>
                  <a:moveTo>
                    <a:pt x="58377" y="32651"/>
                  </a:moveTo>
                  <a:lnTo>
                    <a:pt x="58451" y="32676"/>
                  </a:lnTo>
                  <a:lnTo>
                    <a:pt x="58525" y="32726"/>
                  </a:lnTo>
                  <a:lnTo>
                    <a:pt x="58575" y="32800"/>
                  </a:lnTo>
                  <a:lnTo>
                    <a:pt x="58575" y="32874"/>
                  </a:lnTo>
                  <a:lnTo>
                    <a:pt x="58575" y="32948"/>
                  </a:lnTo>
                  <a:lnTo>
                    <a:pt x="58525" y="33022"/>
                  </a:lnTo>
                  <a:lnTo>
                    <a:pt x="58451" y="33072"/>
                  </a:lnTo>
                  <a:lnTo>
                    <a:pt x="58377" y="33097"/>
                  </a:lnTo>
                  <a:lnTo>
                    <a:pt x="58278" y="33072"/>
                  </a:lnTo>
                  <a:lnTo>
                    <a:pt x="58228" y="33022"/>
                  </a:lnTo>
                  <a:lnTo>
                    <a:pt x="58179" y="32948"/>
                  </a:lnTo>
                  <a:lnTo>
                    <a:pt x="58154" y="32874"/>
                  </a:lnTo>
                  <a:lnTo>
                    <a:pt x="58179" y="32800"/>
                  </a:lnTo>
                  <a:lnTo>
                    <a:pt x="58228" y="32726"/>
                  </a:lnTo>
                  <a:lnTo>
                    <a:pt x="58278" y="32676"/>
                  </a:lnTo>
                  <a:lnTo>
                    <a:pt x="58377" y="32651"/>
                  </a:lnTo>
                  <a:close/>
                  <a:moveTo>
                    <a:pt x="72724" y="32775"/>
                  </a:moveTo>
                  <a:lnTo>
                    <a:pt x="72823" y="32800"/>
                  </a:lnTo>
                  <a:lnTo>
                    <a:pt x="72897" y="32849"/>
                  </a:lnTo>
                  <a:lnTo>
                    <a:pt x="72946" y="32924"/>
                  </a:lnTo>
                  <a:lnTo>
                    <a:pt x="72946" y="32998"/>
                  </a:lnTo>
                  <a:lnTo>
                    <a:pt x="72946" y="33097"/>
                  </a:lnTo>
                  <a:lnTo>
                    <a:pt x="72897" y="33171"/>
                  </a:lnTo>
                  <a:lnTo>
                    <a:pt x="72823" y="33220"/>
                  </a:lnTo>
                  <a:lnTo>
                    <a:pt x="72650" y="33220"/>
                  </a:lnTo>
                  <a:lnTo>
                    <a:pt x="72575" y="33171"/>
                  </a:lnTo>
                  <a:lnTo>
                    <a:pt x="72526" y="33097"/>
                  </a:lnTo>
                  <a:lnTo>
                    <a:pt x="72501" y="32998"/>
                  </a:lnTo>
                  <a:lnTo>
                    <a:pt x="72526" y="32924"/>
                  </a:lnTo>
                  <a:lnTo>
                    <a:pt x="72575" y="32849"/>
                  </a:lnTo>
                  <a:lnTo>
                    <a:pt x="72650" y="32800"/>
                  </a:lnTo>
                  <a:lnTo>
                    <a:pt x="72724" y="32775"/>
                  </a:lnTo>
                  <a:close/>
                  <a:moveTo>
                    <a:pt x="107799" y="31068"/>
                  </a:moveTo>
                  <a:lnTo>
                    <a:pt x="108022" y="31093"/>
                  </a:lnTo>
                  <a:lnTo>
                    <a:pt x="108220" y="31143"/>
                  </a:lnTo>
                  <a:lnTo>
                    <a:pt x="108418" y="31241"/>
                  </a:lnTo>
                  <a:lnTo>
                    <a:pt x="108591" y="31390"/>
                  </a:lnTo>
                  <a:lnTo>
                    <a:pt x="108715" y="31563"/>
                  </a:lnTo>
                  <a:lnTo>
                    <a:pt x="108814" y="31736"/>
                  </a:lnTo>
                  <a:lnTo>
                    <a:pt x="108888" y="31959"/>
                  </a:lnTo>
                  <a:lnTo>
                    <a:pt x="108888" y="32157"/>
                  </a:lnTo>
                  <a:lnTo>
                    <a:pt x="108888" y="32355"/>
                  </a:lnTo>
                  <a:lnTo>
                    <a:pt x="108814" y="32552"/>
                  </a:lnTo>
                  <a:lnTo>
                    <a:pt x="108715" y="32750"/>
                  </a:lnTo>
                  <a:lnTo>
                    <a:pt x="108591" y="32924"/>
                  </a:lnTo>
                  <a:lnTo>
                    <a:pt x="108418" y="33072"/>
                  </a:lnTo>
                  <a:lnTo>
                    <a:pt x="108220" y="33171"/>
                  </a:lnTo>
                  <a:lnTo>
                    <a:pt x="108022" y="33220"/>
                  </a:lnTo>
                  <a:lnTo>
                    <a:pt x="107799" y="33245"/>
                  </a:lnTo>
                  <a:lnTo>
                    <a:pt x="107602" y="33220"/>
                  </a:lnTo>
                  <a:lnTo>
                    <a:pt x="107404" y="33171"/>
                  </a:lnTo>
                  <a:lnTo>
                    <a:pt x="107206" y="33072"/>
                  </a:lnTo>
                  <a:lnTo>
                    <a:pt x="107033" y="32924"/>
                  </a:lnTo>
                  <a:lnTo>
                    <a:pt x="106909" y="32750"/>
                  </a:lnTo>
                  <a:lnTo>
                    <a:pt x="106810" y="32552"/>
                  </a:lnTo>
                  <a:lnTo>
                    <a:pt x="106736" y="32355"/>
                  </a:lnTo>
                  <a:lnTo>
                    <a:pt x="106736" y="32157"/>
                  </a:lnTo>
                  <a:lnTo>
                    <a:pt x="106736" y="31959"/>
                  </a:lnTo>
                  <a:lnTo>
                    <a:pt x="106810" y="31736"/>
                  </a:lnTo>
                  <a:lnTo>
                    <a:pt x="106909" y="31563"/>
                  </a:lnTo>
                  <a:lnTo>
                    <a:pt x="107033" y="31390"/>
                  </a:lnTo>
                  <a:lnTo>
                    <a:pt x="107206" y="31241"/>
                  </a:lnTo>
                  <a:lnTo>
                    <a:pt x="107404" y="31143"/>
                  </a:lnTo>
                  <a:lnTo>
                    <a:pt x="107602" y="31093"/>
                  </a:lnTo>
                  <a:lnTo>
                    <a:pt x="107799" y="31068"/>
                  </a:lnTo>
                  <a:close/>
                  <a:moveTo>
                    <a:pt x="63423" y="33121"/>
                  </a:moveTo>
                  <a:lnTo>
                    <a:pt x="63473" y="33146"/>
                  </a:lnTo>
                  <a:lnTo>
                    <a:pt x="63497" y="33171"/>
                  </a:lnTo>
                  <a:lnTo>
                    <a:pt x="63497" y="33220"/>
                  </a:lnTo>
                  <a:lnTo>
                    <a:pt x="63497" y="33245"/>
                  </a:lnTo>
                  <a:lnTo>
                    <a:pt x="63473" y="33270"/>
                  </a:lnTo>
                  <a:lnTo>
                    <a:pt x="63423" y="33295"/>
                  </a:lnTo>
                  <a:lnTo>
                    <a:pt x="63398" y="33319"/>
                  </a:lnTo>
                  <a:lnTo>
                    <a:pt x="63349" y="33295"/>
                  </a:lnTo>
                  <a:lnTo>
                    <a:pt x="63324" y="33270"/>
                  </a:lnTo>
                  <a:lnTo>
                    <a:pt x="63299" y="33245"/>
                  </a:lnTo>
                  <a:lnTo>
                    <a:pt x="63299" y="33220"/>
                  </a:lnTo>
                  <a:lnTo>
                    <a:pt x="63299" y="33171"/>
                  </a:lnTo>
                  <a:lnTo>
                    <a:pt x="63324" y="33146"/>
                  </a:lnTo>
                  <a:lnTo>
                    <a:pt x="63349" y="33121"/>
                  </a:lnTo>
                  <a:close/>
                  <a:moveTo>
                    <a:pt x="90435" y="32305"/>
                  </a:moveTo>
                  <a:lnTo>
                    <a:pt x="90558" y="32330"/>
                  </a:lnTo>
                  <a:lnTo>
                    <a:pt x="90682" y="32404"/>
                  </a:lnTo>
                  <a:lnTo>
                    <a:pt x="90781" y="32478"/>
                  </a:lnTo>
                  <a:lnTo>
                    <a:pt x="90855" y="32602"/>
                  </a:lnTo>
                  <a:lnTo>
                    <a:pt x="90929" y="32701"/>
                  </a:lnTo>
                  <a:lnTo>
                    <a:pt x="90954" y="32825"/>
                  </a:lnTo>
                  <a:lnTo>
                    <a:pt x="90979" y="32948"/>
                  </a:lnTo>
                  <a:lnTo>
                    <a:pt x="90954" y="33072"/>
                  </a:lnTo>
                  <a:lnTo>
                    <a:pt x="90929" y="33196"/>
                  </a:lnTo>
                  <a:lnTo>
                    <a:pt x="90855" y="33319"/>
                  </a:lnTo>
                  <a:lnTo>
                    <a:pt x="90781" y="33418"/>
                  </a:lnTo>
                  <a:lnTo>
                    <a:pt x="90682" y="33492"/>
                  </a:lnTo>
                  <a:lnTo>
                    <a:pt x="90558" y="33567"/>
                  </a:lnTo>
                  <a:lnTo>
                    <a:pt x="90435" y="33591"/>
                  </a:lnTo>
                  <a:lnTo>
                    <a:pt x="90311" y="33616"/>
                  </a:lnTo>
                  <a:lnTo>
                    <a:pt x="90187" y="33591"/>
                  </a:lnTo>
                  <a:lnTo>
                    <a:pt x="90064" y="33567"/>
                  </a:lnTo>
                  <a:lnTo>
                    <a:pt x="89965" y="33492"/>
                  </a:lnTo>
                  <a:lnTo>
                    <a:pt x="89841" y="33418"/>
                  </a:lnTo>
                  <a:lnTo>
                    <a:pt x="89767" y="33319"/>
                  </a:lnTo>
                  <a:lnTo>
                    <a:pt x="89717" y="33196"/>
                  </a:lnTo>
                  <a:lnTo>
                    <a:pt x="89668" y="33072"/>
                  </a:lnTo>
                  <a:lnTo>
                    <a:pt x="89668" y="32948"/>
                  </a:lnTo>
                  <a:lnTo>
                    <a:pt x="89668" y="32825"/>
                  </a:lnTo>
                  <a:lnTo>
                    <a:pt x="89717" y="32701"/>
                  </a:lnTo>
                  <a:lnTo>
                    <a:pt x="89767" y="32602"/>
                  </a:lnTo>
                  <a:lnTo>
                    <a:pt x="89841" y="32478"/>
                  </a:lnTo>
                  <a:lnTo>
                    <a:pt x="89965" y="32404"/>
                  </a:lnTo>
                  <a:lnTo>
                    <a:pt x="90064" y="32330"/>
                  </a:lnTo>
                  <a:lnTo>
                    <a:pt x="90187" y="32305"/>
                  </a:lnTo>
                  <a:close/>
                  <a:moveTo>
                    <a:pt x="18948" y="31241"/>
                  </a:moveTo>
                  <a:lnTo>
                    <a:pt x="19195" y="31266"/>
                  </a:lnTo>
                  <a:lnTo>
                    <a:pt x="19418" y="31316"/>
                  </a:lnTo>
                  <a:lnTo>
                    <a:pt x="19616" y="31439"/>
                  </a:lnTo>
                  <a:lnTo>
                    <a:pt x="19814" y="31588"/>
                  </a:lnTo>
                  <a:lnTo>
                    <a:pt x="19962" y="31786"/>
                  </a:lnTo>
                  <a:lnTo>
                    <a:pt x="20086" y="31984"/>
                  </a:lnTo>
                  <a:lnTo>
                    <a:pt x="20135" y="32206"/>
                  </a:lnTo>
                  <a:lnTo>
                    <a:pt x="20160" y="32429"/>
                  </a:lnTo>
                  <a:lnTo>
                    <a:pt x="20135" y="32676"/>
                  </a:lnTo>
                  <a:lnTo>
                    <a:pt x="20086" y="32899"/>
                  </a:lnTo>
                  <a:lnTo>
                    <a:pt x="19962" y="33097"/>
                  </a:lnTo>
                  <a:lnTo>
                    <a:pt x="19814" y="33295"/>
                  </a:lnTo>
                  <a:lnTo>
                    <a:pt x="19616" y="33443"/>
                  </a:lnTo>
                  <a:lnTo>
                    <a:pt x="19418" y="33567"/>
                  </a:lnTo>
                  <a:lnTo>
                    <a:pt x="19195" y="33616"/>
                  </a:lnTo>
                  <a:lnTo>
                    <a:pt x="18948" y="33641"/>
                  </a:lnTo>
                  <a:lnTo>
                    <a:pt x="18725" y="33616"/>
                  </a:lnTo>
                  <a:lnTo>
                    <a:pt x="18503" y="33567"/>
                  </a:lnTo>
                  <a:lnTo>
                    <a:pt x="18305" y="33443"/>
                  </a:lnTo>
                  <a:lnTo>
                    <a:pt x="18107" y="33295"/>
                  </a:lnTo>
                  <a:lnTo>
                    <a:pt x="17958" y="33097"/>
                  </a:lnTo>
                  <a:lnTo>
                    <a:pt x="17835" y="32899"/>
                  </a:lnTo>
                  <a:lnTo>
                    <a:pt x="17785" y="32676"/>
                  </a:lnTo>
                  <a:lnTo>
                    <a:pt x="17760" y="32429"/>
                  </a:lnTo>
                  <a:lnTo>
                    <a:pt x="17785" y="32206"/>
                  </a:lnTo>
                  <a:lnTo>
                    <a:pt x="17835" y="31984"/>
                  </a:lnTo>
                  <a:lnTo>
                    <a:pt x="17958" y="31786"/>
                  </a:lnTo>
                  <a:lnTo>
                    <a:pt x="18107" y="31588"/>
                  </a:lnTo>
                  <a:lnTo>
                    <a:pt x="18305" y="31439"/>
                  </a:lnTo>
                  <a:lnTo>
                    <a:pt x="18503" y="31316"/>
                  </a:lnTo>
                  <a:lnTo>
                    <a:pt x="18725" y="31266"/>
                  </a:lnTo>
                  <a:lnTo>
                    <a:pt x="18948" y="31241"/>
                  </a:lnTo>
                  <a:close/>
                  <a:moveTo>
                    <a:pt x="93972" y="32256"/>
                  </a:moveTo>
                  <a:lnTo>
                    <a:pt x="94096" y="32305"/>
                  </a:lnTo>
                  <a:lnTo>
                    <a:pt x="94244" y="32379"/>
                  </a:lnTo>
                  <a:lnTo>
                    <a:pt x="94343" y="32454"/>
                  </a:lnTo>
                  <a:lnTo>
                    <a:pt x="94442" y="32577"/>
                  </a:lnTo>
                  <a:lnTo>
                    <a:pt x="94516" y="32701"/>
                  </a:lnTo>
                  <a:lnTo>
                    <a:pt x="94566" y="32849"/>
                  </a:lnTo>
                  <a:lnTo>
                    <a:pt x="94566" y="32998"/>
                  </a:lnTo>
                  <a:lnTo>
                    <a:pt x="94566" y="33146"/>
                  </a:lnTo>
                  <a:lnTo>
                    <a:pt x="94516" y="33270"/>
                  </a:lnTo>
                  <a:lnTo>
                    <a:pt x="94442" y="33394"/>
                  </a:lnTo>
                  <a:lnTo>
                    <a:pt x="94343" y="33517"/>
                  </a:lnTo>
                  <a:lnTo>
                    <a:pt x="94244" y="33616"/>
                  </a:lnTo>
                  <a:lnTo>
                    <a:pt x="94096" y="33690"/>
                  </a:lnTo>
                  <a:lnTo>
                    <a:pt x="93972" y="33715"/>
                  </a:lnTo>
                  <a:lnTo>
                    <a:pt x="93824" y="33740"/>
                  </a:lnTo>
                  <a:lnTo>
                    <a:pt x="93675" y="33715"/>
                  </a:lnTo>
                  <a:lnTo>
                    <a:pt x="93551" y="33690"/>
                  </a:lnTo>
                  <a:lnTo>
                    <a:pt x="93403" y="33616"/>
                  </a:lnTo>
                  <a:lnTo>
                    <a:pt x="93304" y="33517"/>
                  </a:lnTo>
                  <a:lnTo>
                    <a:pt x="93205" y="33394"/>
                  </a:lnTo>
                  <a:lnTo>
                    <a:pt x="93131" y="33270"/>
                  </a:lnTo>
                  <a:lnTo>
                    <a:pt x="93081" y="33146"/>
                  </a:lnTo>
                  <a:lnTo>
                    <a:pt x="93081" y="32998"/>
                  </a:lnTo>
                  <a:lnTo>
                    <a:pt x="93081" y="32849"/>
                  </a:lnTo>
                  <a:lnTo>
                    <a:pt x="93131" y="32701"/>
                  </a:lnTo>
                  <a:lnTo>
                    <a:pt x="93205" y="32577"/>
                  </a:lnTo>
                  <a:lnTo>
                    <a:pt x="93304" y="32454"/>
                  </a:lnTo>
                  <a:lnTo>
                    <a:pt x="93403" y="32379"/>
                  </a:lnTo>
                  <a:lnTo>
                    <a:pt x="93551" y="32305"/>
                  </a:lnTo>
                  <a:lnTo>
                    <a:pt x="93675" y="32256"/>
                  </a:lnTo>
                  <a:close/>
                  <a:moveTo>
                    <a:pt x="43535" y="32726"/>
                  </a:moveTo>
                  <a:lnTo>
                    <a:pt x="43659" y="32750"/>
                  </a:lnTo>
                  <a:lnTo>
                    <a:pt x="43758" y="32775"/>
                  </a:lnTo>
                  <a:lnTo>
                    <a:pt x="43857" y="32825"/>
                  </a:lnTo>
                  <a:lnTo>
                    <a:pt x="43956" y="32899"/>
                  </a:lnTo>
                  <a:lnTo>
                    <a:pt x="44030" y="32998"/>
                  </a:lnTo>
                  <a:lnTo>
                    <a:pt x="44080" y="33097"/>
                  </a:lnTo>
                  <a:lnTo>
                    <a:pt x="44104" y="33196"/>
                  </a:lnTo>
                  <a:lnTo>
                    <a:pt x="44129" y="33295"/>
                  </a:lnTo>
                  <a:lnTo>
                    <a:pt x="44104" y="33418"/>
                  </a:lnTo>
                  <a:lnTo>
                    <a:pt x="44080" y="33517"/>
                  </a:lnTo>
                  <a:lnTo>
                    <a:pt x="44030" y="33616"/>
                  </a:lnTo>
                  <a:lnTo>
                    <a:pt x="43956" y="33715"/>
                  </a:lnTo>
                  <a:lnTo>
                    <a:pt x="43857" y="33789"/>
                  </a:lnTo>
                  <a:lnTo>
                    <a:pt x="43758" y="33839"/>
                  </a:lnTo>
                  <a:lnTo>
                    <a:pt x="43659" y="33863"/>
                  </a:lnTo>
                  <a:lnTo>
                    <a:pt x="43535" y="33888"/>
                  </a:lnTo>
                  <a:lnTo>
                    <a:pt x="43436" y="33863"/>
                  </a:lnTo>
                  <a:lnTo>
                    <a:pt x="43337" y="33839"/>
                  </a:lnTo>
                  <a:lnTo>
                    <a:pt x="43238" y="33789"/>
                  </a:lnTo>
                  <a:lnTo>
                    <a:pt x="43140" y="33715"/>
                  </a:lnTo>
                  <a:lnTo>
                    <a:pt x="43065" y="33616"/>
                  </a:lnTo>
                  <a:lnTo>
                    <a:pt x="43016" y="33517"/>
                  </a:lnTo>
                  <a:lnTo>
                    <a:pt x="42991" y="33418"/>
                  </a:lnTo>
                  <a:lnTo>
                    <a:pt x="42966" y="33295"/>
                  </a:lnTo>
                  <a:lnTo>
                    <a:pt x="42991" y="33196"/>
                  </a:lnTo>
                  <a:lnTo>
                    <a:pt x="43016" y="33097"/>
                  </a:lnTo>
                  <a:lnTo>
                    <a:pt x="43065" y="32998"/>
                  </a:lnTo>
                  <a:lnTo>
                    <a:pt x="43140" y="32899"/>
                  </a:lnTo>
                  <a:lnTo>
                    <a:pt x="43238" y="32825"/>
                  </a:lnTo>
                  <a:lnTo>
                    <a:pt x="43337" y="32775"/>
                  </a:lnTo>
                  <a:lnTo>
                    <a:pt x="43436" y="32750"/>
                  </a:lnTo>
                  <a:lnTo>
                    <a:pt x="43535" y="32726"/>
                  </a:lnTo>
                  <a:close/>
                  <a:moveTo>
                    <a:pt x="76335" y="33468"/>
                  </a:moveTo>
                  <a:lnTo>
                    <a:pt x="76459" y="33492"/>
                  </a:lnTo>
                  <a:lnTo>
                    <a:pt x="76558" y="33567"/>
                  </a:lnTo>
                  <a:lnTo>
                    <a:pt x="76632" y="33666"/>
                  </a:lnTo>
                  <a:lnTo>
                    <a:pt x="76657" y="33789"/>
                  </a:lnTo>
                  <a:lnTo>
                    <a:pt x="76632" y="33913"/>
                  </a:lnTo>
                  <a:lnTo>
                    <a:pt x="76558" y="34037"/>
                  </a:lnTo>
                  <a:lnTo>
                    <a:pt x="76459" y="34111"/>
                  </a:lnTo>
                  <a:lnTo>
                    <a:pt x="76335" y="34136"/>
                  </a:lnTo>
                  <a:lnTo>
                    <a:pt x="76212" y="34111"/>
                  </a:lnTo>
                  <a:lnTo>
                    <a:pt x="76088" y="34037"/>
                  </a:lnTo>
                  <a:lnTo>
                    <a:pt x="76014" y="33913"/>
                  </a:lnTo>
                  <a:lnTo>
                    <a:pt x="76014" y="33789"/>
                  </a:lnTo>
                  <a:lnTo>
                    <a:pt x="76014" y="33666"/>
                  </a:lnTo>
                  <a:lnTo>
                    <a:pt x="76088" y="33567"/>
                  </a:lnTo>
                  <a:lnTo>
                    <a:pt x="76212" y="33492"/>
                  </a:lnTo>
                  <a:lnTo>
                    <a:pt x="76335" y="33468"/>
                  </a:lnTo>
                  <a:close/>
                  <a:moveTo>
                    <a:pt x="111361" y="31786"/>
                  </a:moveTo>
                  <a:lnTo>
                    <a:pt x="111584" y="31810"/>
                  </a:lnTo>
                  <a:lnTo>
                    <a:pt x="111807" y="31860"/>
                  </a:lnTo>
                  <a:lnTo>
                    <a:pt x="112005" y="31984"/>
                  </a:lnTo>
                  <a:lnTo>
                    <a:pt x="112202" y="32132"/>
                  </a:lnTo>
                  <a:lnTo>
                    <a:pt x="112351" y="32305"/>
                  </a:lnTo>
                  <a:lnTo>
                    <a:pt x="112450" y="32528"/>
                  </a:lnTo>
                  <a:lnTo>
                    <a:pt x="112524" y="32750"/>
                  </a:lnTo>
                  <a:lnTo>
                    <a:pt x="112549" y="32973"/>
                  </a:lnTo>
                  <a:lnTo>
                    <a:pt x="112524" y="33196"/>
                  </a:lnTo>
                  <a:lnTo>
                    <a:pt x="112450" y="33418"/>
                  </a:lnTo>
                  <a:lnTo>
                    <a:pt x="112351" y="33616"/>
                  </a:lnTo>
                  <a:lnTo>
                    <a:pt x="112202" y="33814"/>
                  </a:lnTo>
                  <a:lnTo>
                    <a:pt x="112005" y="33962"/>
                  </a:lnTo>
                  <a:lnTo>
                    <a:pt x="111807" y="34061"/>
                  </a:lnTo>
                  <a:lnTo>
                    <a:pt x="111584" y="34136"/>
                  </a:lnTo>
                  <a:lnTo>
                    <a:pt x="111361" y="34160"/>
                  </a:lnTo>
                  <a:lnTo>
                    <a:pt x="111114" y="34136"/>
                  </a:lnTo>
                  <a:lnTo>
                    <a:pt x="110916" y="34061"/>
                  </a:lnTo>
                  <a:lnTo>
                    <a:pt x="110693" y="33962"/>
                  </a:lnTo>
                  <a:lnTo>
                    <a:pt x="110520" y="33814"/>
                  </a:lnTo>
                  <a:lnTo>
                    <a:pt x="110372" y="33616"/>
                  </a:lnTo>
                  <a:lnTo>
                    <a:pt x="110248" y="33418"/>
                  </a:lnTo>
                  <a:lnTo>
                    <a:pt x="110199" y="33196"/>
                  </a:lnTo>
                  <a:lnTo>
                    <a:pt x="110174" y="32973"/>
                  </a:lnTo>
                  <a:lnTo>
                    <a:pt x="110199" y="32750"/>
                  </a:lnTo>
                  <a:lnTo>
                    <a:pt x="110248" y="32528"/>
                  </a:lnTo>
                  <a:lnTo>
                    <a:pt x="110372" y="32305"/>
                  </a:lnTo>
                  <a:lnTo>
                    <a:pt x="110520" y="32132"/>
                  </a:lnTo>
                  <a:lnTo>
                    <a:pt x="110693" y="31984"/>
                  </a:lnTo>
                  <a:lnTo>
                    <a:pt x="110916" y="31860"/>
                  </a:lnTo>
                  <a:lnTo>
                    <a:pt x="111114" y="31810"/>
                  </a:lnTo>
                  <a:lnTo>
                    <a:pt x="111361" y="31786"/>
                  </a:lnTo>
                  <a:close/>
                  <a:moveTo>
                    <a:pt x="26121" y="32231"/>
                  </a:moveTo>
                  <a:lnTo>
                    <a:pt x="26294" y="32305"/>
                  </a:lnTo>
                  <a:lnTo>
                    <a:pt x="26467" y="32379"/>
                  </a:lnTo>
                  <a:lnTo>
                    <a:pt x="26641" y="32528"/>
                  </a:lnTo>
                  <a:lnTo>
                    <a:pt x="26764" y="32676"/>
                  </a:lnTo>
                  <a:lnTo>
                    <a:pt x="26863" y="32849"/>
                  </a:lnTo>
                  <a:lnTo>
                    <a:pt x="26913" y="33047"/>
                  </a:lnTo>
                  <a:lnTo>
                    <a:pt x="26937" y="33245"/>
                  </a:lnTo>
                  <a:lnTo>
                    <a:pt x="26913" y="33418"/>
                  </a:lnTo>
                  <a:lnTo>
                    <a:pt x="26863" y="33616"/>
                  </a:lnTo>
                  <a:lnTo>
                    <a:pt x="26764" y="33789"/>
                  </a:lnTo>
                  <a:lnTo>
                    <a:pt x="26641" y="33962"/>
                  </a:lnTo>
                  <a:lnTo>
                    <a:pt x="26467" y="34086"/>
                  </a:lnTo>
                  <a:lnTo>
                    <a:pt x="26294" y="34185"/>
                  </a:lnTo>
                  <a:lnTo>
                    <a:pt x="26121" y="34235"/>
                  </a:lnTo>
                  <a:lnTo>
                    <a:pt x="25923" y="34259"/>
                  </a:lnTo>
                  <a:lnTo>
                    <a:pt x="25725" y="34235"/>
                  </a:lnTo>
                  <a:lnTo>
                    <a:pt x="25528" y="34185"/>
                  </a:lnTo>
                  <a:lnTo>
                    <a:pt x="25354" y="34086"/>
                  </a:lnTo>
                  <a:lnTo>
                    <a:pt x="25206" y="33962"/>
                  </a:lnTo>
                  <a:lnTo>
                    <a:pt x="25082" y="33789"/>
                  </a:lnTo>
                  <a:lnTo>
                    <a:pt x="24983" y="33616"/>
                  </a:lnTo>
                  <a:lnTo>
                    <a:pt x="24934" y="33418"/>
                  </a:lnTo>
                  <a:lnTo>
                    <a:pt x="24909" y="33245"/>
                  </a:lnTo>
                  <a:lnTo>
                    <a:pt x="24934" y="33047"/>
                  </a:lnTo>
                  <a:lnTo>
                    <a:pt x="24983" y="32849"/>
                  </a:lnTo>
                  <a:lnTo>
                    <a:pt x="25082" y="32676"/>
                  </a:lnTo>
                  <a:lnTo>
                    <a:pt x="25206" y="32528"/>
                  </a:lnTo>
                  <a:lnTo>
                    <a:pt x="25354" y="32379"/>
                  </a:lnTo>
                  <a:lnTo>
                    <a:pt x="25528" y="32305"/>
                  </a:lnTo>
                  <a:lnTo>
                    <a:pt x="25725" y="32231"/>
                  </a:lnTo>
                  <a:close/>
                  <a:moveTo>
                    <a:pt x="79922" y="33418"/>
                  </a:moveTo>
                  <a:lnTo>
                    <a:pt x="79996" y="33443"/>
                  </a:lnTo>
                  <a:lnTo>
                    <a:pt x="80070" y="33492"/>
                  </a:lnTo>
                  <a:lnTo>
                    <a:pt x="80145" y="33542"/>
                  </a:lnTo>
                  <a:lnTo>
                    <a:pt x="80194" y="33616"/>
                  </a:lnTo>
                  <a:lnTo>
                    <a:pt x="80219" y="33690"/>
                  </a:lnTo>
                  <a:lnTo>
                    <a:pt x="80244" y="33765"/>
                  </a:lnTo>
                  <a:lnTo>
                    <a:pt x="80268" y="33839"/>
                  </a:lnTo>
                  <a:lnTo>
                    <a:pt x="80244" y="33913"/>
                  </a:lnTo>
                  <a:lnTo>
                    <a:pt x="80219" y="33987"/>
                  </a:lnTo>
                  <a:lnTo>
                    <a:pt x="80194" y="34061"/>
                  </a:lnTo>
                  <a:lnTo>
                    <a:pt x="80145" y="34136"/>
                  </a:lnTo>
                  <a:lnTo>
                    <a:pt x="80070" y="34185"/>
                  </a:lnTo>
                  <a:lnTo>
                    <a:pt x="79996" y="34235"/>
                  </a:lnTo>
                  <a:lnTo>
                    <a:pt x="79922" y="34235"/>
                  </a:lnTo>
                  <a:lnTo>
                    <a:pt x="79848" y="34259"/>
                  </a:lnTo>
                  <a:lnTo>
                    <a:pt x="79749" y="34235"/>
                  </a:lnTo>
                  <a:lnTo>
                    <a:pt x="79675" y="34235"/>
                  </a:lnTo>
                  <a:lnTo>
                    <a:pt x="79600" y="34185"/>
                  </a:lnTo>
                  <a:lnTo>
                    <a:pt x="79551" y="34136"/>
                  </a:lnTo>
                  <a:lnTo>
                    <a:pt x="79501" y="34061"/>
                  </a:lnTo>
                  <a:lnTo>
                    <a:pt x="79452" y="33987"/>
                  </a:lnTo>
                  <a:lnTo>
                    <a:pt x="79427" y="33913"/>
                  </a:lnTo>
                  <a:lnTo>
                    <a:pt x="79427" y="33839"/>
                  </a:lnTo>
                  <a:lnTo>
                    <a:pt x="79427" y="33765"/>
                  </a:lnTo>
                  <a:lnTo>
                    <a:pt x="79452" y="33690"/>
                  </a:lnTo>
                  <a:lnTo>
                    <a:pt x="79501" y="33616"/>
                  </a:lnTo>
                  <a:lnTo>
                    <a:pt x="79551" y="33542"/>
                  </a:lnTo>
                  <a:lnTo>
                    <a:pt x="79600" y="33492"/>
                  </a:lnTo>
                  <a:lnTo>
                    <a:pt x="79675" y="33443"/>
                  </a:lnTo>
                  <a:lnTo>
                    <a:pt x="79749" y="33418"/>
                  </a:lnTo>
                  <a:close/>
                  <a:moveTo>
                    <a:pt x="114849" y="31711"/>
                  </a:moveTo>
                  <a:lnTo>
                    <a:pt x="115097" y="31736"/>
                  </a:lnTo>
                  <a:lnTo>
                    <a:pt x="115344" y="31810"/>
                  </a:lnTo>
                  <a:lnTo>
                    <a:pt x="115566" y="31909"/>
                  </a:lnTo>
                  <a:lnTo>
                    <a:pt x="115764" y="32082"/>
                  </a:lnTo>
                  <a:lnTo>
                    <a:pt x="115938" y="32280"/>
                  </a:lnTo>
                  <a:lnTo>
                    <a:pt x="116036" y="32503"/>
                  </a:lnTo>
                  <a:lnTo>
                    <a:pt x="116111" y="32750"/>
                  </a:lnTo>
                  <a:lnTo>
                    <a:pt x="116135" y="32998"/>
                  </a:lnTo>
                  <a:lnTo>
                    <a:pt x="116111" y="33245"/>
                  </a:lnTo>
                  <a:lnTo>
                    <a:pt x="116036" y="33468"/>
                  </a:lnTo>
                  <a:lnTo>
                    <a:pt x="115938" y="33690"/>
                  </a:lnTo>
                  <a:lnTo>
                    <a:pt x="115764" y="33888"/>
                  </a:lnTo>
                  <a:lnTo>
                    <a:pt x="115566" y="34061"/>
                  </a:lnTo>
                  <a:lnTo>
                    <a:pt x="115344" y="34185"/>
                  </a:lnTo>
                  <a:lnTo>
                    <a:pt x="115097" y="34235"/>
                  </a:lnTo>
                  <a:lnTo>
                    <a:pt x="114849" y="34259"/>
                  </a:lnTo>
                  <a:lnTo>
                    <a:pt x="114602" y="34235"/>
                  </a:lnTo>
                  <a:lnTo>
                    <a:pt x="114379" y="34185"/>
                  </a:lnTo>
                  <a:lnTo>
                    <a:pt x="114157" y="34061"/>
                  </a:lnTo>
                  <a:lnTo>
                    <a:pt x="113959" y="33888"/>
                  </a:lnTo>
                  <a:lnTo>
                    <a:pt x="113785" y="33690"/>
                  </a:lnTo>
                  <a:lnTo>
                    <a:pt x="113662" y="33468"/>
                  </a:lnTo>
                  <a:lnTo>
                    <a:pt x="113612" y="33245"/>
                  </a:lnTo>
                  <a:lnTo>
                    <a:pt x="113588" y="32998"/>
                  </a:lnTo>
                  <a:lnTo>
                    <a:pt x="113612" y="32750"/>
                  </a:lnTo>
                  <a:lnTo>
                    <a:pt x="113662" y="32503"/>
                  </a:lnTo>
                  <a:lnTo>
                    <a:pt x="113785" y="32280"/>
                  </a:lnTo>
                  <a:lnTo>
                    <a:pt x="113959" y="32082"/>
                  </a:lnTo>
                  <a:lnTo>
                    <a:pt x="114157" y="31909"/>
                  </a:lnTo>
                  <a:lnTo>
                    <a:pt x="114379" y="31810"/>
                  </a:lnTo>
                  <a:lnTo>
                    <a:pt x="114602" y="31736"/>
                  </a:lnTo>
                  <a:lnTo>
                    <a:pt x="114849" y="31711"/>
                  </a:lnTo>
                  <a:close/>
                  <a:moveTo>
                    <a:pt x="22411" y="32206"/>
                  </a:moveTo>
                  <a:lnTo>
                    <a:pt x="22609" y="32231"/>
                  </a:lnTo>
                  <a:lnTo>
                    <a:pt x="22807" y="32280"/>
                  </a:lnTo>
                  <a:lnTo>
                    <a:pt x="23004" y="32379"/>
                  </a:lnTo>
                  <a:lnTo>
                    <a:pt x="23178" y="32528"/>
                  </a:lnTo>
                  <a:lnTo>
                    <a:pt x="23326" y="32701"/>
                  </a:lnTo>
                  <a:lnTo>
                    <a:pt x="23425" y="32899"/>
                  </a:lnTo>
                  <a:lnTo>
                    <a:pt x="23474" y="33097"/>
                  </a:lnTo>
                  <a:lnTo>
                    <a:pt x="23499" y="33295"/>
                  </a:lnTo>
                  <a:lnTo>
                    <a:pt x="23474" y="33517"/>
                  </a:lnTo>
                  <a:lnTo>
                    <a:pt x="23425" y="33715"/>
                  </a:lnTo>
                  <a:lnTo>
                    <a:pt x="23326" y="33913"/>
                  </a:lnTo>
                  <a:lnTo>
                    <a:pt x="23178" y="34086"/>
                  </a:lnTo>
                  <a:lnTo>
                    <a:pt x="23004" y="34210"/>
                  </a:lnTo>
                  <a:lnTo>
                    <a:pt x="22807" y="34309"/>
                  </a:lnTo>
                  <a:lnTo>
                    <a:pt x="22609" y="34383"/>
                  </a:lnTo>
                  <a:lnTo>
                    <a:pt x="22411" y="34408"/>
                  </a:lnTo>
                  <a:lnTo>
                    <a:pt x="22188" y="34383"/>
                  </a:lnTo>
                  <a:lnTo>
                    <a:pt x="21990" y="34309"/>
                  </a:lnTo>
                  <a:lnTo>
                    <a:pt x="21792" y="34210"/>
                  </a:lnTo>
                  <a:lnTo>
                    <a:pt x="21619" y="34086"/>
                  </a:lnTo>
                  <a:lnTo>
                    <a:pt x="21496" y="33913"/>
                  </a:lnTo>
                  <a:lnTo>
                    <a:pt x="21397" y="33715"/>
                  </a:lnTo>
                  <a:lnTo>
                    <a:pt x="21322" y="33517"/>
                  </a:lnTo>
                  <a:lnTo>
                    <a:pt x="21298" y="33295"/>
                  </a:lnTo>
                  <a:lnTo>
                    <a:pt x="21322" y="33097"/>
                  </a:lnTo>
                  <a:lnTo>
                    <a:pt x="21397" y="32899"/>
                  </a:lnTo>
                  <a:lnTo>
                    <a:pt x="21496" y="32701"/>
                  </a:lnTo>
                  <a:lnTo>
                    <a:pt x="21619" y="32528"/>
                  </a:lnTo>
                  <a:lnTo>
                    <a:pt x="21792" y="32379"/>
                  </a:lnTo>
                  <a:lnTo>
                    <a:pt x="21990" y="32280"/>
                  </a:lnTo>
                  <a:lnTo>
                    <a:pt x="22188" y="32231"/>
                  </a:lnTo>
                  <a:lnTo>
                    <a:pt x="22411" y="32206"/>
                  </a:lnTo>
                  <a:close/>
                  <a:moveTo>
                    <a:pt x="50511" y="33690"/>
                  </a:moveTo>
                  <a:lnTo>
                    <a:pt x="50659" y="33715"/>
                  </a:lnTo>
                  <a:lnTo>
                    <a:pt x="50733" y="33740"/>
                  </a:lnTo>
                  <a:lnTo>
                    <a:pt x="50783" y="33789"/>
                  </a:lnTo>
                  <a:lnTo>
                    <a:pt x="50832" y="33863"/>
                  </a:lnTo>
                  <a:lnTo>
                    <a:pt x="50882" y="33938"/>
                  </a:lnTo>
                  <a:lnTo>
                    <a:pt x="50907" y="34061"/>
                  </a:lnTo>
                  <a:lnTo>
                    <a:pt x="50882" y="34210"/>
                  </a:lnTo>
                  <a:lnTo>
                    <a:pt x="50832" y="34284"/>
                  </a:lnTo>
                  <a:lnTo>
                    <a:pt x="50783" y="34358"/>
                  </a:lnTo>
                  <a:lnTo>
                    <a:pt x="50733" y="34408"/>
                  </a:lnTo>
                  <a:lnTo>
                    <a:pt x="50659" y="34432"/>
                  </a:lnTo>
                  <a:lnTo>
                    <a:pt x="50511" y="34457"/>
                  </a:lnTo>
                  <a:lnTo>
                    <a:pt x="50387" y="34432"/>
                  </a:lnTo>
                  <a:lnTo>
                    <a:pt x="50313" y="34408"/>
                  </a:lnTo>
                  <a:lnTo>
                    <a:pt x="50239" y="34358"/>
                  </a:lnTo>
                  <a:lnTo>
                    <a:pt x="50189" y="34284"/>
                  </a:lnTo>
                  <a:lnTo>
                    <a:pt x="50165" y="34210"/>
                  </a:lnTo>
                  <a:lnTo>
                    <a:pt x="50140" y="34061"/>
                  </a:lnTo>
                  <a:lnTo>
                    <a:pt x="50165" y="33938"/>
                  </a:lnTo>
                  <a:lnTo>
                    <a:pt x="50189" y="33863"/>
                  </a:lnTo>
                  <a:lnTo>
                    <a:pt x="50239" y="33789"/>
                  </a:lnTo>
                  <a:lnTo>
                    <a:pt x="50313" y="33740"/>
                  </a:lnTo>
                  <a:lnTo>
                    <a:pt x="50387" y="33715"/>
                  </a:lnTo>
                  <a:lnTo>
                    <a:pt x="50511" y="33690"/>
                  </a:lnTo>
                  <a:close/>
                  <a:moveTo>
                    <a:pt x="46949" y="33690"/>
                  </a:moveTo>
                  <a:lnTo>
                    <a:pt x="47048" y="33715"/>
                  </a:lnTo>
                  <a:lnTo>
                    <a:pt x="47147" y="33740"/>
                  </a:lnTo>
                  <a:lnTo>
                    <a:pt x="47221" y="33789"/>
                  </a:lnTo>
                  <a:lnTo>
                    <a:pt x="47295" y="33839"/>
                  </a:lnTo>
                  <a:lnTo>
                    <a:pt x="47345" y="33913"/>
                  </a:lnTo>
                  <a:lnTo>
                    <a:pt x="47394" y="33987"/>
                  </a:lnTo>
                  <a:lnTo>
                    <a:pt x="47419" y="34086"/>
                  </a:lnTo>
                  <a:lnTo>
                    <a:pt x="47419" y="34185"/>
                  </a:lnTo>
                  <a:lnTo>
                    <a:pt x="47419" y="34259"/>
                  </a:lnTo>
                  <a:lnTo>
                    <a:pt x="47394" y="34358"/>
                  </a:lnTo>
                  <a:lnTo>
                    <a:pt x="47345" y="34432"/>
                  </a:lnTo>
                  <a:lnTo>
                    <a:pt x="47295" y="34507"/>
                  </a:lnTo>
                  <a:lnTo>
                    <a:pt x="47221" y="34581"/>
                  </a:lnTo>
                  <a:lnTo>
                    <a:pt x="47147" y="34606"/>
                  </a:lnTo>
                  <a:lnTo>
                    <a:pt x="47048" y="34630"/>
                  </a:lnTo>
                  <a:lnTo>
                    <a:pt x="46949" y="34655"/>
                  </a:lnTo>
                  <a:lnTo>
                    <a:pt x="46875" y="34630"/>
                  </a:lnTo>
                  <a:lnTo>
                    <a:pt x="46776" y="34606"/>
                  </a:lnTo>
                  <a:lnTo>
                    <a:pt x="46702" y="34581"/>
                  </a:lnTo>
                  <a:lnTo>
                    <a:pt x="46627" y="34507"/>
                  </a:lnTo>
                  <a:lnTo>
                    <a:pt x="46553" y="34432"/>
                  </a:lnTo>
                  <a:lnTo>
                    <a:pt x="46528" y="34358"/>
                  </a:lnTo>
                  <a:lnTo>
                    <a:pt x="46479" y="34259"/>
                  </a:lnTo>
                  <a:lnTo>
                    <a:pt x="46479" y="34185"/>
                  </a:lnTo>
                  <a:lnTo>
                    <a:pt x="46479" y="34086"/>
                  </a:lnTo>
                  <a:lnTo>
                    <a:pt x="46528" y="33987"/>
                  </a:lnTo>
                  <a:lnTo>
                    <a:pt x="46553" y="33913"/>
                  </a:lnTo>
                  <a:lnTo>
                    <a:pt x="46627" y="33839"/>
                  </a:lnTo>
                  <a:lnTo>
                    <a:pt x="46702" y="33789"/>
                  </a:lnTo>
                  <a:lnTo>
                    <a:pt x="46776" y="33740"/>
                  </a:lnTo>
                  <a:lnTo>
                    <a:pt x="46875" y="33715"/>
                  </a:lnTo>
                  <a:lnTo>
                    <a:pt x="46949" y="33690"/>
                  </a:lnTo>
                  <a:close/>
                  <a:moveTo>
                    <a:pt x="97534" y="32973"/>
                  </a:moveTo>
                  <a:lnTo>
                    <a:pt x="97682" y="33022"/>
                  </a:lnTo>
                  <a:lnTo>
                    <a:pt x="97831" y="33097"/>
                  </a:lnTo>
                  <a:lnTo>
                    <a:pt x="97954" y="33220"/>
                  </a:lnTo>
                  <a:lnTo>
                    <a:pt x="98078" y="33344"/>
                  </a:lnTo>
                  <a:lnTo>
                    <a:pt x="98152" y="33492"/>
                  </a:lnTo>
                  <a:lnTo>
                    <a:pt x="98202" y="33641"/>
                  </a:lnTo>
                  <a:lnTo>
                    <a:pt x="98202" y="33814"/>
                  </a:lnTo>
                  <a:lnTo>
                    <a:pt x="98202" y="33962"/>
                  </a:lnTo>
                  <a:lnTo>
                    <a:pt x="98152" y="34136"/>
                  </a:lnTo>
                  <a:lnTo>
                    <a:pt x="98078" y="34284"/>
                  </a:lnTo>
                  <a:lnTo>
                    <a:pt x="97954" y="34408"/>
                  </a:lnTo>
                  <a:lnTo>
                    <a:pt x="97831" y="34507"/>
                  </a:lnTo>
                  <a:lnTo>
                    <a:pt x="97682" y="34581"/>
                  </a:lnTo>
                  <a:lnTo>
                    <a:pt x="97534" y="34630"/>
                  </a:lnTo>
                  <a:lnTo>
                    <a:pt x="97361" y="34655"/>
                  </a:lnTo>
                  <a:lnTo>
                    <a:pt x="97188" y="34630"/>
                  </a:lnTo>
                  <a:lnTo>
                    <a:pt x="97039" y="34581"/>
                  </a:lnTo>
                  <a:lnTo>
                    <a:pt x="96891" y="34507"/>
                  </a:lnTo>
                  <a:lnTo>
                    <a:pt x="96767" y="34408"/>
                  </a:lnTo>
                  <a:lnTo>
                    <a:pt x="96643" y="34284"/>
                  </a:lnTo>
                  <a:lnTo>
                    <a:pt x="96569" y="34136"/>
                  </a:lnTo>
                  <a:lnTo>
                    <a:pt x="96520" y="33962"/>
                  </a:lnTo>
                  <a:lnTo>
                    <a:pt x="96520" y="33814"/>
                  </a:lnTo>
                  <a:lnTo>
                    <a:pt x="96520" y="33641"/>
                  </a:lnTo>
                  <a:lnTo>
                    <a:pt x="96569" y="33492"/>
                  </a:lnTo>
                  <a:lnTo>
                    <a:pt x="96643" y="33344"/>
                  </a:lnTo>
                  <a:lnTo>
                    <a:pt x="96767" y="33220"/>
                  </a:lnTo>
                  <a:lnTo>
                    <a:pt x="96891" y="33097"/>
                  </a:lnTo>
                  <a:lnTo>
                    <a:pt x="97039" y="33022"/>
                  </a:lnTo>
                  <a:lnTo>
                    <a:pt x="97188" y="32973"/>
                  </a:lnTo>
                  <a:close/>
                  <a:moveTo>
                    <a:pt x="4848" y="31711"/>
                  </a:moveTo>
                  <a:lnTo>
                    <a:pt x="5145" y="31736"/>
                  </a:lnTo>
                  <a:lnTo>
                    <a:pt x="5442" y="31835"/>
                  </a:lnTo>
                  <a:lnTo>
                    <a:pt x="5566" y="31885"/>
                  </a:lnTo>
                  <a:lnTo>
                    <a:pt x="5689" y="31984"/>
                  </a:lnTo>
                  <a:lnTo>
                    <a:pt x="5813" y="32058"/>
                  </a:lnTo>
                  <a:lnTo>
                    <a:pt x="5937" y="32181"/>
                  </a:lnTo>
                  <a:lnTo>
                    <a:pt x="6036" y="32280"/>
                  </a:lnTo>
                  <a:lnTo>
                    <a:pt x="6135" y="32404"/>
                  </a:lnTo>
                  <a:lnTo>
                    <a:pt x="6209" y="32552"/>
                  </a:lnTo>
                  <a:lnTo>
                    <a:pt x="6283" y="32676"/>
                  </a:lnTo>
                  <a:lnTo>
                    <a:pt x="6357" y="32973"/>
                  </a:lnTo>
                  <a:lnTo>
                    <a:pt x="6382" y="33270"/>
                  </a:lnTo>
                  <a:lnTo>
                    <a:pt x="6357" y="33542"/>
                  </a:lnTo>
                  <a:lnTo>
                    <a:pt x="6283" y="33839"/>
                  </a:lnTo>
                  <a:lnTo>
                    <a:pt x="6209" y="33987"/>
                  </a:lnTo>
                  <a:lnTo>
                    <a:pt x="6135" y="34111"/>
                  </a:lnTo>
                  <a:lnTo>
                    <a:pt x="6036" y="34235"/>
                  </a:lnTo>
                  <a:lnTo>
                    <a:pt x="5937" y="34358"/>
                  </a:lnTo>
                  <a:lnTo>
                    <a:pt x="5813" y="34457"/>
                  </a:lnTo>
                  <a:lnTo>
                    <a:pt x="5689" y="34556"/>
                  </a:lnTo>
                  <a:lnTo>
                    <a:pt x="5566" y="34630"/>
                  </a:lnTo>
                  <a:lnTo>
                    <a:pt x="5442" y="34680"/>
                  </a:lnTo>
                  <a:lnTo>
                    <a:pt x="5145" y="34779"/>
                  </a:lnTo>
                  <a:lnTo>
                    <a:pt x="4848" y="34803"/>
                  </a:lnTo>
                  <a:lnTo>
                    <a:pt x="4551" y="34779"/>
                  </a:lnTo>
                  <a:lnTo>
                    <a:pt x="4279" y="34680"/>
                  </a:lnTo>
                  <a:lnTo>
                    <a:pt x="4131" y="34630"/>
                  </a:lnTo>
                  <a:lnTo>
                    <a:pt x="4007" y="34556"/>
                  </a:lnTo>
                  <a:lnTo>
                    <a:pt x="3884" y="34457"/>
                  </a:lnTo>
                  <a:lnTo>
                    <a:pt x="3760" y="34358"/>
                  </a:lnTo>
                  <a:lnTo>
                    <a:pt x="3661" y="34235"/>
                  </a:lnTo>
                  <a:lnTo>
                    <a:pt x="3562" y="34111"/>
                  </a:lnTo>
                  <a:lnTo>
                    <a:pt x="3488" y="33987"/>
                  </a:lnTo>
                  <a:lnTo>
                    <a:pt x="3414" y="33839"/>
                  </a:lnTo>
                  <a:lnTo>
                    <a:pt x="3339" y="33542"/>
                  </a:lnTo>
                  <a:lnTo>
                    <a:pt x="3315" y="33270"/>
                  </a:lnTo>
                  <a:lnTo>
                    <a:pt x="3339" y="32973"/>
                  </a:lnTo>
                  <a:lnTo>
                    <a:pt x="3414" y="32676"/>
                  </a:lnTo>
                  <a:lnTo>
                    <a:pt x="3488" y="32552"/>
                  </a:lnTo>
                  <a:lnTo>
                    <a:pt x="3562" y="32404"/>
                  </a:lnTo>
                  <a:lnTo>
                    <a:pt x="3661" y="32280"/>
                  </a:lnTo>
                  <a:lnTo>
                    <a:pt x="3760" y="32181"/>
                  </a:lnTo>
                  <a:lnTo>
                    <a:pt x="3884" y="32058"/>
                  </a:lnTo>
                  <a:lnTo>
                    <a:pt x="4007" y="31984"/>
                  </a:lnTo>
                  <a:lnTo>
                    <a:pt x="4131" y="31885"/>
                  </a:lnTo>
                  <a:lnTo>
                    <a:pt x="4279" y="31835"/>
                  </a:lnTo>
                  <a:lnTo>
                    <a:pt x="4551" y="31736"/>
                  </a:lnTo>
                  <a:lnTo>
                    <a:pt x="4848" y="31711"/>
                  </a:lnTo>
                  <a:close/>
                  <a:moveTo>
                    <a:pt x="29535" y="33196"/>
                  </a:moveTo>
                  <a:lnTo>
                    <a:pt x="29708" y="33245"/>
                  </a:lnTo>
                  <a:lnTo>
                    <a:pt x="29856" y="33344"/>
                  </a:lnTo>
                  <a:lnTo>
                    <a:pt x="30005" y="33468"/>
                  </a:lnTo>
                  <a:lnTo>
                    <a:pt x="30128" y="33591"/>
                  </a:lnTo>
                  <a:lnTo>
                    <a:pt x="30203" y="33765"/>
                  </a:lnTo>
                  <a:lnTo>
                    <a:pt x="30252" y="33913"/>
                  </a:lnTo>
                  <a:lnTo>
                    <a:pt x="30277" y="34111"/>
                  </a:lnTo>
                  <a:lnTo>
                    <a:pt x="30252" y="34284"/>
                  </a:lnTo>
                  <a:lnTo>
                    <a:pt x="30203" y="34432"/>
                  </a:lnTo>
                  <a:lnTo>
                    <a:pt x="30128" y="34606"/>
                  </a:lnTo>
                  <a:lnTo>
                    <a:pt x="30005" y="34754"/>
                  </a:lnTo>
                  <a:lnTo>
                    <a:pt x="29856" y="34853"/>
                  </a:lnTo>
                  <a:lnTo>
                    <a:pt x="29708" y="34952"/>
                  </a:lnTo>
                  <a:lnTo>
                    <a:pt x="29535" y="35001"/>
                  </a:lnTo>
                  <a:lnTo>
                    <a:pt x="29188" y="35001"/>
                  </a:lnTo>
                  <a:lnTo>
                    <a:pt x="29015" y="34952"/>
                  </a:lnTo>
                  <a:lnTo>
                    <a:pt x="28867" y="34853"/>
                  </a:lnTo>
                  <a:lnTo>
                    <a:pt x="28718" y="34754"/>
                  </a:lnTo>
                  <a:lnTo>
                    <a:pt x="28595" y="34606"/>
                  </a:lnTo>
                  <a:lnTo>
                    <a:pt x="28521" y="34432"/>
                  </a:lnTo>
                  <a:lnTo>
                    <a:pt x="28471" y="34284"/>
                  </a:lnTo>
                  <a:lnTo>
                    <a:pt x="28446" y="34111"/>
                  </a:lnTo>
                  <a:lnTo>
                    <a:pt x="28471" y="33913"/>
                  </a:lnTo>
                  <a:lnTo>
                    <a:pt x="28521" y="33765"/>
                  </a:lnTo>
                  <a:lnTo>
                    <a:pt x="28595" y="33591"/>
                  </a:lnTo>
                  <a:lnTo>
                    <a:pt x="28718" y="33468"/>
                  </a:lnTo>
                  <a:lnTo>
                    <a:pt x="28867" y="33344"/>
                  </a:lnTo>
                  <a:lnTo>
                    <a:pt x="29015" y="33245"/>
                  </a:lnTo>
                  <a:lnTo>
                    <a:pt x="29188" y="33196"/>
                  </a:lnTo>
                  <a:close/>
                  <a:moveTo>
                    <a:pt x="83459" y="34136"/>
                  </a:moveTo>
                  <a:lnTo>
                    <a:pt x="83558" y="34160"/>
                  </a:lnTo>
                  <a:lnTo>
                    <a:pt x="83657" y="34210"/>
                  </a:lnTo>
                  <a:lnTo>
                    <a:pt x="83731" y="34284"/>
                  </a:lnTo>
                  <a:lnTo>
                    <a:pt x="83805" y="34358"/>
                  </a:lnTo>
                  <a:lnTo>
                    <a:pt x="83830" y="34457"/>
                  </a:lnTo>
                  <a:lnTo>
                    <a:pt x="83880" y="34556"/>
                  </a:lnTo>
                  <a:lnTo>
                    <a:pt x="83880" y="34655"/>
                  </a:lnTo>
                  <a:lnTo>
                    <a:pt x="83880" y="34754"/>
                  </a:lnTo>
                  <a:lnTo>
                    <a:pt x="83830" y="34828"/>
                  </a:lnTo>
                  <a:lnTo>
                    <a:pt x="83805" y="34927"/>
                  </a:lnTo>
                  <a:lnTo>
                    <a:pt x="83731" y="35001"/>
                  </a:lnTo>
                  <a:lnTo>
                    <a:pt x="83657" y="35076"/>
                  </a:lnTo>
                  <a:lnTo>
                    <a:pt x="83558" y="35125"/>
                  </a:lnTo>
                  <a:lnTo>
                    <a:pt x="83459" y="35150"/>
                  </a:lnTo>
                  <a:lnTo>
                    <a:pt x="83360" y="35174"/>
                  </a:lnTo>
                  <a:lnTo>
                    <a:pt x="83261" y="35150"/>
                  </a:lnTo>
                  <a:lnTo>
                    <a:pt x="83162" y="35125"/>
                  </a:lnTo>
                  <a:lnTo>
                    <a:pt x="83088" y="35076"/>
                  </a:lnTo>
                  <a:lnTo>
                    <a:pt x="82989" y="35001"/>
                  </a:lnTo>
                  <a:lnTo>
                    <a:pt x="82940" y="34927"/>
                  </a:lnTo>
                  <a:lnTo>
                    <a:pt x="82890" y="34828"/>
                  </a:lnTo>
                  <a:lnTo>
                    <a:pt x="82866" y="34754"/>
                  </a:lnTo>
                  <a:lnTo>
                    <a:pt x="82841" y="34655"/>
                  </a:lnTo>
                  <a:lnTo>
                    <a:pt x="82866" y="34556"/>
                  </a:lnTo>
                  <a:lnTo>
                    <a:pt x="82890" y="34457"/>
                  </a:lnTo>
                  <a:lnTo>
                    <a:pt x="82940" y="34358"/>
                  </a:lnTo>
                  <a:lnTo>
                    <a:pt x="82989" y="34284"/>
                  </a:lnTo>
                  <a:lnTo>
                    <a:pt x="83088" y="34210"/>
                  </a:lnTo>
                  <a:lnTo>
                    <a:pt x="83162" y="34160"/>
                  </a:lnTo>
                  <a:lnTo>
                    <a:pt x="83261" y="34136"/>
                  </a:lnTo>
                  <a:close/>
                  <a:moveTo>
                    <a:pt x="118386" y="32429"/>
                  </a:moveTo>
                  <a:lnTo>
                    <a:pt x="118634" y="32454"/>
                  </a:lnTo>
                  <a:lnTo>
                    <a:pt x="118906" y="32528"/>
                  </a:lnTo>
                  <a:lnTo>
                    <a:pt x="119128" y="32676"/>
                  </a:lnTo>
                  <a:lnTo>
                    <a:pt x="119351" y="32849"/>
                  </a:lnTo>
                  <a:lnTo>
                    <a:pt x="119524" y="33047"/>
                  </a:lnTo>
                  <a:lnTo>
                    <a:pt x="119648" y="33295"/>
                  </a:lnTo>
                  <a:lnTo>
                    <a:pt x="119722" y="33542"/>
                  </a:lnTo>
                  <a:lnTo>
                    <a:pt x="119747" y="33814"/>
                  </a:lnTo>
                  <a:lnTo>
                    <a:pt x="119722" y="34086"/>
                  </a:lnTo>
                  <a:lnTo>
                    <a:pt x="119648" y="34333"/>
                  </a:lnTo>
                  <a:lnTo>
                    <a:pt x="119524" y="34581"/>
                  </a:lnTo>
                  <a:lnTo>
                    <a:pt x="119351" y="34779"/>
                  </a:lnTo>
                  <a:lnTo>
                    <a:pt x="119128" y="34977"/>
                  </a:lnTo>
                  <a:lnTo>
                    <a:pt x="118906" y="35100"/>
                  </a:lnTo>
                  <a:lnTo>
                    <a:pt x="118634" y="35174"/>
                  </a:lnTo>
                  <a:lnTo>
                    <a:pt x="118386" y="35199"/>
                  </a:lnTo>
                  <a:lnTo>
                    <a:pt x="118114" y="35174"/>
                  </a:lnTo>
                  <a:lnTo>
                    <a:pt x="117867" y="35100"/>
                  </a:lnTo>
                  <a:lnTo>
                    <a:pt x="117620" y="34977"/>
                  </a:lnTo>
                  <a:lnTo>
                    <a:pt x="117397" y="34779"/>
                  </a:lnTo>
                  <a:lnTo>
                    <a:pt x="117224" y="34581"/>
                  </a:lnTo>
                  <a:lnTo>
                    <a:pt x="117100" y="34333"/>
                  </a:lnTo>
                  <a:lnTo>
                    <a:pt x="117026" y="34086"/>
                  </a:lnTo>
                  <a:lnTo>
                    <a:pt x="117001" y="33814"/>
                  </a:lnTo>
                  <a:lnTo>
                    <a:pt x="117026" y="33542"/>
                  </a:lnTo>
                  <a:lnTo>
                    <a:pt x="117100" y="33295"/>
                  </a:lnTo>
                  <a:lnTo>
                    <a:pt x="117224" y="33047"/>
                  </a:lnTo>
                  <a:lnTo>
                    <a:pt x="117397" y="32849"/>
                  </a:lnTo>
                  <a:lnTo>
                    <a:pt x="117620" y="32676"/>
                  </a:lnTo>
                  <a:lnTo>
                    <a:pt x="117867" y="32528"/>
                  </a:lnTo>
                  <a:lnTo>
                    <a:pt x="118114" y="32454"/>
                  </a:lnTo>
                  <a:lnTo>
                    <a:pt x="118386" y="32429"/>
                  </a:lnTo>
                  <a:close/>
                  <a:moveTo>
                    <a:pt x="53924" y="34655"/>
                  </a:moveTo>
                  <a:lnTo>
                    <a:pt x="54023" y="34680"/>
                  </a:lnTo>
                  <a:lnTo>
                    <a:pt x="54122" y="34754"/>
                  </a:lnTo>
                  <a:lnTo>
                    <a:pt x="54197" y="34853"/>
                  </a:lnTo>
                  <a:lnTo>
                    <a:pt x="54221" y="34952"/>
                  </a:lnTo>
                  <a:lnTo>
                    <a:pt x="54197" y="35051"/>
                  </a:lnTo>
                  <a:lnTo>
                    <a:pt x="54122" y="35150"/>
                  </a:lnTo>
                  <a:lnTo>
                    <a:pt x="54023" y="35224"/>
                  </a:lnTo>
                  <a:lnTo>
                    <a:pt x="53825" y="35224"/>
                  </a:lnTo>
                  <a:lnTo>
                    <a:pt x="53727" y="35150"/>
                  </a:lnTo>
                  <a:lnTo>
                    <a:pt x="53652" y="35051"/>
                  </a:lnTo>
                  <a:lnTo>
                    <a:pt x="53628" y="34952"/>
                  </a:lnTo>
                  <a:lnTo>
                    <a:pt x="53652" y="34853"/>
                  </a:lnTo>
                  <a:lnTo>
                    <a:pt x="53727" y="34754"/>
                  </a:lnTo>
                  <a:lnTo>
                    <a:pt x="53825" y="34680"/>
                  </a:lnTo>
                  <a:lnTo>
                    <a:pt x="53924" y="34655"/>
                  </a:lnTo>
                  <a:close/>
                  <a:moveTo>
                    <a:pt x="8311" y="32676"/>
                  </a:moveTo>
                  <a:lnTo>
                    <a:pt x="8583" y="32701"/>
                  </a:lnTo>
                  <a:lnTo>
                    <a:pt x="8855" y="32775"/>
                  </a:lnTo>
                  <a:lnTo>
                    <a:pt x="9103" y="32899"/>
                  </a:lnTo>
                  <a:lnTo>
                    <a:pt x="9227" y="32998"/>
                  </a:lnTo>
                  <a:lnTo>
                    <a:pt x="9325" y="33097"/>
                  </a:lnTo>
                  <a:lnTo>
                    <a:pt x="9424" y="33196"/>
                  </a:lnTo>
                  <a:lnTo>
                    <a:pt x="9523" y="33319"/>
                  </a:lnTo>
                  <a:lnTo>
                    <a:pt x="9647" y="33567"/>
                  </a:lnTo>
                  <a:lnTo>
                    <a:pt x="9721" y="33839"/>
                  </a:lnTo>
                  <a:lnTo>
                    <a:pt x="9746" y="34111"/>
                  </a:lnTo>
                  <a:lnTo>
                    <a:pt x="9721" y="34383"/>
                  </a:lnTo>
                  <a:lnTo>
                    <a:pt x="9647" y="34655"/>
                  </a:lnTo>
                  <a:lnTo>
                    <a:pt x="9523" y="34902"/>
                  </a:lnTo>
                  <a:lnTo>
                    <a:pt x="9424" y="35001"/>
                  </a:lnTo>
                  <a:lnTo>
                    <a:pt x="9325" y="35125"/>
                  </a:lnTo>
                  <a:lnTo>
                    <a:pt x="9227" y="35224"/>
                  </a:lnTo>
                  <a:lnTo>
                    <a:pt x="9103" y="35298"/>
                  </a:lnTo>
                  <a:lnTo>
                    <a:pt x="8855" y="35422"/>
                  </a:lnTo>
                  <a:lnTo>
                    <a:pt x="8583" y="35521"/>
                  </a:lnTo>
                  <a:lnTo>
                    <a:pt x="8311" y="35546"/>
                  </a:lnTo>
                  <a:lnTo>
                    <a:pt x="8039" y="35521"/>
                  </a:lnTo>
                  <a:lnTo>
                    <a:pt x="7767" y="35422"/>
                  </a:lnTo>
                  <a:lnTo>
                    <a:pt x="7520" y="35298"/>
                  </a:lnTo>
                  <a:lnTo>
                    <a:pt x="7421" y="35224"/>
                  </a:lnTo>
                  <a:lnTo>
                    <a:pt x="7297" y="35125"/>
                  </a:lnTo>
                  <a:lnTo>
                    <a:pt x="7198" y="35001"/>
                  </a:lnTo>
                  <a:lnTo>
                    <a:pt x="7124" y="34902"/>
                  </a:lnTo>
                  <a:lnTo>
                    <a:pt x="7000" y="34655"/>
                  </a:lnTo>
                  <a:lnTo>
                    <a:pt x="6901" y="34383"/>
                  </a:lnTo>
                  <a:lnTo>
                    <a:pt x="6877" y="34111"/>
                  </a:lnTo>
                  <a:lnTo>
                    <a:pt x="6901" y="33839"/>
                  </a:lnTo>
                  <a:lnTo>
                    <a:pt x="7000" y="33567"/>
                  </a:lnTo>
                  <a:lnTo>
                    <a:pt x="7124" y="33319"/>
                  </a:lnTo>
                  <a:lnTo>
                    <a:pt x="7198" y="33196"/>
                  </a:lnTo>
                  <a:lnTo>
                    <a:pt x="7297" y="33097"/>
                  </a:lnTo>
                  <a:lnTo>
                    <a:pt x="7421" y="32998"/>
                  </a:lnTo>
                  <a:lnTo>
                    <a:pt x="7520" y="32899"/>
                  </a:lnTo>
                  <a:lnTo>
                    <a:pt x="7767" y="32775"/>
                  </a:lnTo>
                  <a:lnTo>
                    <a:pt x="8039" y="32701"/>
                  </a:lnTo>
                  <a:lnTo>
                    <a:pt x="8311" y="32676"/>
                  </a:lnTo>
                  <a:close/>
                  <a:moveTo>
                    <a:pt x="100873" y="33690"/>
                  </a:moveTo>
                  <a:lnTo>
                    <a:pt x="101046" y="33715"/>
                  </a:lnTo>
                  <a:lnTo>
                    <a:pt x="101220" y="33765"/>
                  </a:lnTo>
                  <a:lnTo>
                    <a:pt x="101393" y="33839"/>
                  </a:lnTo>
                  <a:lnTo>
                    <a:pt x="101541" y="33962"/>
                  </a:lnTo>
                  <a:lnTo>
                    <a:pt x="101665" y="34111"/>
                  </a:lnTo>
                  <a:lnTo>
                    <a:pt x="101764" y="34284"/>
                  </a:lnTo>
                  <a:lnTo>
                    <a:pt x="101813" y="34457"/>
                  </a:lnTo>
                  <a:lnTo>
                    <a:pt x="101838" y="34655"/>
                  </a:lnTo>
                  <a:lnTo>
                    <a:pt x="101813" y="34828"/>
                  </a:lnTo>
                  <a:lnTo>
                    <a:pt x="101764" y="35001"/>
                  </a:lnTo>
                  <a:lnTo>
                    <a:pt x="101665" y="35174"/>
                  </a:lnTo>
                  <a:lnTo>
                    <a:pt x="101541" y="35323"/>
                  </a:lnTo>
                  <a:lnTo>
                    <a:pt x="101393" y="35447"/>
                  </a:lnTo>
                  <a:lnTo>
                    <a:pt x="101220" y="35521"/>
                  </a:lnTo>
                  <a:lnTo>
                    <a:pt x="101046" y="35570"/>
                  </a:lnTo>
                  <a:lnTo>
                    <a:pt x="100873" y="35595"/>
                  </a:lnTo>
                  <a:lnTo>
                    <a:pt x="100700" y="35570"/>
                  </a:lnTo>
                  <a:lnTo>
                    <a:pt x="100527" y="35521"/>
                  </a:lnTo>
                  <a:lnTo>
                    <a:pt x="100354" y="35447"/>
                  </a:lnTo>
                  <a:lnTo>
                    <a:pt x="100205" y="35323"/>
                  </a:lnTo>
                  <a:lnTo>
                    <a:pt x="100082" y="35174"/>
                  </a:lnTo>
                  <a:lnTo>
                    <a:pt x="99983" y="35001"/>
                  </a:lnTo>
                  <a:lnTo>
                    <a:pt x="99933" y="34828"/>
                  </a:lnTo>
                  <a:lnTo>
                    <a:pt x="99933" y="34655"/>
                  </a:lnTo>
                  <a:lnTo>
                    <a:pt x="99933" y="34457"/>
                  </a:lnTo>
                  <a:lnTo>
                    <a:pt x="99983" y="34284"/>
                  </a:lnTo>
                  <a:lnTo>
                    <a:pt x="100082" y="34111"/>
                  </a:lnTo>
                  <a:lnTo>
                    <a:pt x="100205" y="33962"/>
                  </a:lnTo>
                  <a:lnTo>
                    <a:pt x="100354" y="33839"/>
                  </a:lnTo>
                  <a:lnTo>
                    <a:pt x="100527" y="33765"/>
                  </a:lnTo>
                  <a:lnTo>
                    <a:pt x="100700" y="33715"/>
                  </a:lnTo>
                  <a:lnTo>
                    <a:pt x="100873" y="33690"/>
                  </a:lnTo>
                  <a:close/>
                  <a:moveTo>
                    <a:pt x="36461" y="34185"/>
                  </a:moveTo>
                  <a:lnTo>
                    <a:pt x="36609" y="34235"/>
                  </a:lnTo>
                  <a:lnTo>
                    <a:pt x="36733" y="34309"/>
                  </a:lnTo>
                  <a:lnTo>
                    <a:pt x="36832" y="34383"/>
                  </a:lnTo>
                  <a:lnTo>
                    <a:pt x="36931" y="34507"/>
                  </a:lnTo>
                  <a:lnTo>
                    <a:pt x="37005" y="34630"/>
                  </a:lnTo>
                  <a:lnTo>
                    <a:pt x="37030" y="34754"/>
                  </a:lnTo>
                  <a:lnTo>
                    <a:pt x="37054" y="34902"/>
                  </a:lnTo>
                  <a:lnTo>
                    <a:pt x="37030" y="35051"/>
                  </a:lnTo>
                  <a:lnTo>
                    <a:pt x="37005" y="35174"/>
                  </a:lnTo>
                  <a:lnTo>
                    <a:pt x="36931" y="35298"/>
                  </a:lnTo>
                  <a:lnTo>
                    <a:pt x="36832" y="35422"/>
                  </a:lnTo>
                  <a:lnTo>
                    <a:pt x="36733" y="35496"/>
                  </a:lnTo>
                  <a:lnTo>
                    <a:pt x="36609" y="35570"/>
                  </a:lnTo>
                  <a:lnTo>
                    <a:pt x="36461" y="35620"/>
                  </a:lnTo>
                  <a:lnTo>
                    <a:pt x="36189" y="35620"/>
                  </a:lnTo>
                  <a:lnTo>
                    <a:pt x="36065" y="35570"/>
                  </a:lnTo>
                  <a:lnTo>
                    <a:pt x="35941" y="35496"/>
                  </a:lnTo>
                  <a:lnTo>
                    <a:pt x="35818" y="35422"/>
                  </a:lnTo>
                  <a:lnTo>
                    <a:pt x="35719" y="35298"/>
                  </a:lnTo>
                  <a:lnTo>
                    <a:pt x="35669" y="35174"/>
                  </a:lnTo>
                  <a:lnTo>
                    <a:pt x="35620" y="35051"/>
                  </a:lnTo>
                  <a:lnTo>
                    <a:pt x="35620" y="34902"/>
                  </a:lnTo>
                  <a:lnTo>
                    <a:pt x="35620" y="34754"/>
                  </a:lnTo>
                  <a:lnTo>
                    <a:pt x="35669" y="34630"/>
                  </a:lnTo>
                  <a:lnTo>
                    <a:pt x="35719" y="34507"/>
                  </a:lnTo>
                  <a:lnTo>
                    <a:pt x="35818" y="34383"/>
                  </a:lnTo>
                  <a:lnTo>
                    <a:pt x="35941" y="34309"/>
                  </a:lnTo>
                  <a:lnTo>
                    <a:pt x="36065" y="34235"/>
                  </a:lnTo>
                  <a:lnTo>
                    <a:pt x="36189" y="34185"/>
                  </a:lnTo>
                  <a:close/>
                  <a:moveTo>
                    <a:pt x="69384" y="35249"/>
                  </a:moveTo>
                  <a:lnTo>
                    <a:pt x="69434" y="35298"/>
                  </a:lnTo>
                  <a:lnTo>
                    <a:pt x="69483" y="35348"/>
                  </a:lnTo>
                  <a:lnTo>
                    <a:pt x="69483" y="35422"/>
                  </a:lnTo>
                  <a:lnTo>
                    <a:pt x="69483" y="35496"/>
                  </a:lnTo>
                  <a:lnTo>
                    <a:pt x="69434" y="35570"/>
                  </a:lnTo>
                  <a:lnTo>
                    <a:pt x="69384" y="35595"/>
                  </a:lnTo>
                  <a:lnTo>
                    <a:pt x="69310" y="35620"/>
                  </a:lnTo>
                  <a:lnTo>
                    <a:pt x="69236" y="35595"/>
                  </a:lnTo>
                  <a:lnTo>
                    <a:pt x="69187" y="35570"/>
                  </a:lnTo>
                  <a:lnTo>
                    <a:pt x="69137" y="35496"/>
                  </a:lnTo>
                  <a:lnTo>
                    <a:pt x="69112" y="35422"/>
                  </a:lnTo>
                  <a:lnTo>
                    <a:pt x="69137" y="35348"/>
                  </a:lnTo>
                  <a:lnTo>
                    <a:pt x="69187" y="35298"/>
                  </a:lnTo>
                  <a:lnTo>
                    <a:pt x="69236" y="35249"/>
                  </a:lnTo>
                  <a:close/>
                  <a:moveTo>
                    <a:pt x="65773" y="35447"/>
                  </a:moveTo>
                  <a:lnTo>
                    <a:pt x="65798" y="35471"/>
                  </a:lnTo>
                  <a:lnTo>
                    <a:pt x="65822" y="35521"/>
                  </a:lnTo>
                  <a:lnTo>
                    <a:pt x="65822" y="35546"/>
                  </a:lnTo>
                  <a:lnTo>
                    <a:pt x="65822" y="35595"/>
                  </a:lnTo>
                  <a:lnTo>
                    <a:pt x="65798" y="35620"/>
                  </a:lnTo>
                  <a:lnTo>
                    <a:pt x="65773" y="35644"/>
                  </a:lnTo>
                  <a:lnTo>
                    <a:pt x="65699" y="35644"/>
                  </a:lnTo>
                  <a:lnTo>
                    <a:pt x="65649" y="35620"/>
                  </a:lnTo>
                  <a:lnTo>
                    <a:pt x="65649" y="35595"/>
                  </a:lnTo>
                  <a:lnTo>
                    <a:pt x="65625" y="35546"/>
                  </a:lnTo>
                  <a:lnTo>
                    <a:pt x="65649" y="35521"/>
                  </a:lnTo>
                  <a:lnTo>
                    <a:pt x="65649" y="35471"/>
                  </a:lnTo>
                  <a:lnTo>
                    <a:pt x="65699" y="35447"/>
                  </a:lnTo>
                  <a:close/>
                  <a:moveTo>
                    <a:pt x="104584" y="33616"/>
                  </a:moveTo>
                  <a:lnTo>
                    <a:pt x="104757" y="33690"/>
                  </a:lnTo>
                  <a:lnTo>
                    <a:pt x="104955" y="33789"/>
                  </a:lnTo>
                  <a:lnTo>
                    <a:pt x="105103" y="33913"/>
                  </a:lnTo>
                  <a:lnTo>
                    <a:pt x="105252" y="34061"/>
                  </a:lnTo>
                  <a:lnTo>
                    <a:pt x="105326" y="34259"/>
                  </a:lnTo>
                  <a:lnTo>
                    <a:pt x="105400" y="34432"/>
                  </a:lnTo>
                  <a:lnTo>
                    <a:pt x="105400" y="34630"/>
                  </a:lnTo>
                  <a:lnTo>
                    <a:pt x="105400" y="34828"/>
                  </a:lnTo>
                  <a:lnTo>
                    <a:pt x="105326" y="35026"/>
                  </a:lnTo>
                  <a:lnTo>
                    <a:pt x="105252" y="35199"/>
                  </a:lnTo>
                  <a:lnTo>
                    <a:pt x="105103" y="35372"/>
                  </a:lnTo>
                  <a:lnTo>
                    <a:pt x="104955" y="35496"/>
                  </a:lnTo>
                  <a:lnTo>
                    <a:pt x="104757" y="35595"/>
                  </a:lnTo>
                  <a:lnTo>
                    <a:pt x="104584" y="35669"/>
                  </a:lnTo>
                  <a:lnTo>
                    <a:pt x="104188" y="35669"/>
                  </a:lnTo>
                  <a:lnTo>
                    <a:pt x="103990" y="35595"/>
                  </a:lnTo>
                  <a:lnTo>
                    <a:pt x="103817" y="35496"/>
                  </a:lnTo>
                  <a:lnTo>
                    <a:pt x="103644" y="35372"/>
                  </a:lnTo>
                  <a:lnTo>
                    <a:pt x="103520" y="35199"/>
                  </a:lnTo>
                  <a:lnTo>
                    <a:pt x="103421" y="35026"/>
                  </a:lnTo>
                  <a:lnTo>
                    <a:pt x="103372" y="34828"/>
                  </a:lnTo>
                  <a:lnTo>
                    <a:pt x="103347" y="34630"/>
                  </a:lnTo>
                  <a:lnTo>
                    <a:pt x="103372" y="34432"/>
                  </a:lnTo>
                  <a:lnTo>
                    <a:pt x="103421" y="34259"/>
                  </a:lnTo>
                  <a:lnTo>
                    <a:pt x="103520" y="34061"/>
                  </a:lnTo>
                  <a:lnTo>
                    <a:pt x="103644" y="33913"/>
                  </a:lnTo>
                  <a:lnTo>
                    <a:pt x="103817" y="33789"/>
                  </a:lnTo>
                  <a:lnTo>
                    <a:pt x="103990" y="33690"/>
                  </a:lnTo>
                  <a:lnTo>
                    <a:pt x="104188" y="33616"/>
                  </a:lnTo>
                  <a:close/>
                  <a:moveTo>
                    <a:pt x="32825" y="34136"/>
                  </a:moveTo>
                  <a:lnTo>
                    <a:pt x="32973" y="34160"/>
                  </a:lnTo>
                  <a:lnTo>
                    <a:pt x="33121" y="34185"/>
                  </a:lnTo>
                  <a:lnTo>
                    <a:pt x="33270" y="34259"/>
                  </a:lnTo>
                  <a:lnTo>
                    <a:pt x="33394" y="34383"/>
                  </a:lnTo>
                  <a:lnTo>
                    <a:pt x="33493" y="34507"/>
                  </a:lnTo>
                  <a:lnTo>
                    <a:pt x="33567" y="34630"/>
                  </a:lnTo>
                  <a:lnTo>
                    <a:pt x="33616" y="34803"/>
                  </a:lnTo>
                  <a:lnTo>
                    <a:pt x="33641" y="34952"/>
                  </a:lnTo>
                  <a:lnTo>
                    <a:pt x="33616" y="35100"/>
                  </a:lnTo>
                  <a:lnTo>
                    <a:pt x="33567" y="35249"/>
                  </a:lnTo>
                  <a:lnTo>
                    <a:pt x="33493" y="35397"/>
                  </a:lnTo>
                  <a:lnTo>
                    <a:pt x="33394" y="35521"/>
                  </a:lnTo>
                  <a:lnTo>
                    <a:pt x="33270" y="35620"/>
                  </a:lnTo>
                  <a:lnTo>
                    <a:pt x="33121" y="35694"/>
                  </a:lnTo>
                  <a:lnTo>
                    <a:pt x="32973" y="35743"/>
                  </a:lnTo>
                  <a:lnTo>
                    <a:pt x="32825" y="35768"/>
                  </a:lnTo>
                  <a:lnTo>
                    <a:pt x="32676" y="35743"/>
                  </a:lnTo>
                  <a:lnTo>
                    <a:pt x="32528" y="35694"/>
                  </a:lnTo>
                  <a:lnTo>
                    <a:pt x="32379" y="35620"/>
                  </a:lnTo>
                  <a:lnTo>
                    <a:pt x="32256" y="35521"/>
                  </a:lnTo>
                  <a:lnTo>
                    <a:pt x="32157" y="35397"/>
                  </a:lnTo>
                  <a:lnTo>
                    <a:pt x="32083" y="35249"/>
                  </a:lnTo>
                  <a:lnTo>
                    <a:pt x="32033" y="35100"/>
                  </a:lnTo>
                  <a:lnTo>
                    <a:pt x="32008" y="34952"/>
                  </a:lnTo>
                  <a:lnTo>
                    <a:pt x="32033" y="34803"/>
                  </a:lnTo>
                  <a:lnTo>
                    <a:pt x="32083" y="34630"/>
                  </a:lnTo>
                  <a:lnTo>
                    <a:pt x="32157" y="34507"/>
                  </a:lnTo>
                  <a:lnTo>
                    <a:pt x="32256" y="34383"/>
                  </a:lnTo>
                  <a:lnTo>
                    <a:pt x="32379" y="34259"/>
                  </a:lnTo>
                  <a:lnTo>
                    <a:pt x="32528" y="34185"/>
                  </a:lnTo>
                  <a:lnTo>
                    <a:pt x="32676" y="34160"/>
                  </a:lnTo>
                  <a:lnTo>
                    <a:pt x="32825" y="34136"/>
                  </a:lnTo>
                  <a:close/>
                  <a:moveTo>
                    <a:pt x="60949" y="35595"/>
                  </a:moveTo>
                  <a:lnTo>
                    <a:pt x="60999" y="35620"/>
                  </a:lnTo>
                  <a:lnTo>
                    <a:pt x="60999" y="35644"/>
                  </a:lnTo>
                  <a:lnTo>
                    <a:pt x="61024" y="35694"/>
                  </a:lnTo>
                  <a:lnTo>
                    <a:pt x="60999" y="35719"/>
                  </a:lnTo>
                  <a:lnTo>
                    <a:pt x="60999" y="35768"/>
                  </a:lnTo>
                  <a:lnTo>
                    <a:pt x="60949" y="35793"/>
                  </a:lnTo>
                  <a:lnTo>
                    <a:pt x="60875" y="35793"/>
                  </a:lnTo>
                  <a:lnTo>
                    <a:pt x="60851" y="35768"/>
                  </a:lnTo>
                  <a:lnTo>
                    <a:pt x="60826" y="35719"/>
                  </a:lnTo>
                  <a:lnTo>
                    <a:pt x="60826" y="35694"/>
                  </a:lnTo>
                  <a:lnTo>
                    <a:pt x="60826" y="35644"/>
                  </a:lnTo>
                  <a:lnTo>
                    <a:pt x="60851" y="35620"/>
                  </a:lnTo>
                  <a:lnTo>
                    <a:pt x="60875" y="35595"/>
                  </a:lnTo>
                  <a:close/>
                  <a:moveTo>
                    <a:pt x="57338" y="35620"/>
                  </a:moveTo>
                  <a:lnTo>
                    <a:pt x="57412" y="35644"/>
                  </a:lnTo>
                  <a:lnTo>
                    <a:pt x="57462" y="35669"/>
                  </a:lnTo>
                  <a:lnTo>
                    <a:pt x="57511" y="35743"/>
                  </a:lnTo>
                  <a:lnTo>
                    <a:pt x="57536" y="35818"/>
                  </a:lnTo>
                  <a:lnTo>
                    <a:pt x="57511" y="35892"/>
                  </a:lnTo>
                  <a:lnTo>
                    <a:pt x="57462" y="35941"/>
                  </a:lnTo>
                  <a:lnTo>
                    <a:pt x="57412" y="35991"/>
                  </a:lnTo>
                  <a:lnTo>
                    <a:pt x="57264" y="35991"/>
                  </a:lnTo>
                  <a:lnTo>
                    <a:pt x="57214" y="35941"/>
                  </a:lnTo>
                  <a:lnTo>
                    <a:pt x="57165" y="35892"/>
                  </a:lnTo>
                  <a:lnTo>
                    <a:pt x="57165" y="35818"/>
                  </a:lnTo>
                  <a:lnTo>
                    <a:pt x="57165" y="35743"/>
                  </a:lnTo>
                  <a:lnTo>
                    <a:pt x="57214" y="35669"/>
                  </a:lnTo>
                  <a:lnTo>
                    <a:pt x="57264" y="35644"/>
                  </a:lnTo>
                  <a:lnTo>
                    <a:pt x="57338" y="35620"/>
                  </a:lnTo>
                  <a:close/>
                  <a:moveTo>
                    <a:pt x="86848" y="34853"/>
                  </a:moveTo>
                  <a:lnTo>
                    <a:pt x="86972" y="34878"/>
                  </a:lnTo>
                  <a:lnTo>
                    <a:pt x="87095" y="34902"/>
                  </a:lnTo>
                  <a:lnTo>
                    <a:pt x="87194" y="34952"/>
                  </a:lnTo>
                  <a:lnTo>
                    <a:pt x="87293" y="35026"/>
                  </a:lnTo>
                  <a:lnTo>
                    <a:pt x="87367" y="35125"/>
                  </a:lnTo>
                  <a:lnTo>
                    <a:pt x="87417" y="35249"/>
                  </a:lnTo>
                  <a:lnTo>
                    <a:pt x="87466" y="35348"/>
                  </a:lnTo>
                  <a:lnTo>
                    <a:pt x="87466" y="35471"/>
                  </a:lnTo>
                  <a:lnTo>
                    <a:pt x="87466" y="35595"/>
                  </a:lnTo>
                  <a:lnTo>
                    <a:pt x="87417" y="35719"/>
                  </a:lnTo>
                  <a:lnTo>
                    <a:pt x="87367" y="35818"/>
                  </a:lnTo>
                  <a:lnTo>
                    <a:pt x="87293" y="35917"/>
                  </a:lnTo>
                  <a:lnTo>
                    <a:pt x="87194" y="35991"/>
                  </a:lnTo>
                  <a:lnTo>
                    <a:pt x="87095" y="36065"/>
                  </a:lnTo>
                  <a:lnTo>
                    <a:pt x="86972" y="36090"/>
                  </a:lnTo>
                  <a:lnTo>
                    <a:pt x="86724" y="36090"/>
                  </a:lnTo>
                  <a:lnTo>
                    <a:pt x="86625" y="36065"/>
                  </a:lnTo>
                  <a:lnTo>
                    <a:pt x="86502" y="35991"/>
                  </a:lnTo>
                  <a:lnTo>
                    <a:pt x="86403" y="35917"/>
                  </a:lnTo>
                  <a:lnTo>
                    <a:pt x="86329" y="35818"/>
                  </a:lnTo>
                  <a:lnTo>
                    <a:pt x="86279" y="35719"/>
                  </a:lnTo>
                  <a:lnTo>
                    <a:pt x="86230" y="35595"/>
                  </a:lnTo>
                  <a:lnTo>
                    <a:pt x="86230" y="35471"/>
                  </a:lnTo>
                  <a:lnTo>
                    <a:pt x="86230" y="35348"/>
                  </a:lnTo>
                  <a:lnTo>
                    <a:pt x="86279" y="35249"/>
                  </a:lnTo>
                  <a:lnTo>
                    <a:pt x="86329" y="35125"/>
                  </a:lnTo>
                  <a:lnTo>
                    <a:pt x="86403" y="35026"/>
                  </a:lnTo>
                  <a:lnTo>
                    <a:pt x="86502" y="34952"/>
                  </a:lnTo>
                  <a:lnTo>
                    <a:pt x="86625" y="34902"/>
                  </a:lnTo>
                  <a:lnTo>
                    <a:pt x="86724" y="34878"/>
                  </a:lnTo>
                  <a:lnTo>
                    <a:pt x="86848" y="34853"/>
                  </a:lnTo>
                  <a:close/>
                  <a:moveTo>
                    <a:pt x="121899" y="33171"/>
                  </a:moveTo>
                  <a:lnTo>
                    <a:pt x="122171" y="33196"/>
                  </a:lnTo>
                  <a:lnTo>
                    <a:pt x="122443" y="33270"/>
                  </a:lnTo>
                  <a:lnTo>
                    <a:pt x="122715" y="33394"/>
                  </a:lnTo>
                  <a:lnTo>
                    <a:pt x="122814" y="33492"/>
                  </a:lnTo>
                  <a:lnTo>
                    <a:pt x="122938" y="33591"/>
                  </a:lnTo>
                  <a:lnTo>
                    <a:pt x="123037" y="33715"/>
                  </a:lnTo>
                  <a:lnTo>
                    <a:pt x="123136" y="33814"/>
                  </a:lnTo>
                  <a:lnTo>
                    <a:pt x="123259" y="34086"/>
                  </a:lnTo>
                  <a:lnTo>
                    <a:pt x="123334" y="34358"/>
                  </a:lnTo>
                  <a:lnTo>
                    <a:pt x="123383" y="34630"/>
                  </a:lnTo>
                  <a:lnTo>
                    <a:pt x="123334" y="34927"/>
                  </a:lnTo>
                  <a:lnTo>
                    <a:pt x="123259" y="35199"/>
                  </a:lnTo>
                  <a:lnTo>
                    <a:pt x="123136" y="35447"/>
                  </a:lnTo>
                  <a:lnTo>
                    <a:pt x="123037" y="35570"/>
                  </a:lnTo>
                  <a:lnTo>
                    <a:pt x="122938" y="35694"/>
                  </a:lnTo>
                  <a:lnTo>
                    <a:pt x="122814" y="35793"/>
                  </a:lnTo>
                  <a:lnTo>
                    <a:pt x="122715" y="35892"/>
                  </a:lnTo>
                  <a:lnTo>
                    <a:pt x="122443" y="36016"/>
                  </a:lnTo>
                  <a:lnTo>
                    <a:pt x="122171" y="36090"/>
                  </a:lnTo>
                  <a:lnTo>
                    <a:pt x="121899" y="36114"/>
                  </a:lnTo>
                  <a:lnTo>
                    <a:pt x="121602" y="36090"/>
                  </a:lnTo>
                  <a:lnTo>
                    <a:pt x="121330" y="36016"/>
                  </a:lnTo>
                  <a:lnTo>
                    <a:pt x="121083" y="35892"/>
                  </a:lnTo>
                  <a:lnTo>
                    <a:pt x="120959" y="35793"/>
                  </a:lnTo>
                  <a:lnTo>
                    <a:pt x="120835" y="35694"/>
                  </a:lnTo>
                  <a:lnTo>
                    <a:pt x="120736" y="35570"/>
                  </a:lnTo>
                  <a:lnTo>
                    <a:pt x="120662" y="35447"/>
                  </a:lnTo>
                  <a:lnTo>
                    <a:pt x="120514" y="35199"/>
                  </a:lnTo>
                  <a:lnTo>
                    <a:pt x="120439" y="34927"/>
                  </a:lnTo>
                  <a:lnTo>
                    <a:pt x="120415" y="34630"/>
                  </a:lnTo>
                  <a:lnTo>
                    <a:pt x="120439" y="34358"/>
                  </a:lnTo>
                  <a:lnTo>
                    <a:pt x="120514" y="34086"/>
                  </a:lnTo>
                  <a:lnTo>
                    <a:pt x="120662" y="33814"/>
                  </a:lnTo>
                  <a:lnTo>
                    <a:pt x="120736" y="33715"/>
                  </a:lnTo>
                  <a:lnTo>
                    <a:pt x="120835" y="33591"/>
                  </a:lnTo>
                  <a:lnTo>
                    <a:pt x="120959" y="33492"/>
                  </a:lnTo>
                  <a:lnTo>
                    <a:pt x="121083" y="33394"/>
                  </a:lnTo>
                  <a:lnTo>
                    <a:pt x="121330" y="33270"/>
                  </a:lnTo>
                  <a:lnTo>
                    <a:pt x="121602" y="33196"/>
                  </a:lnTo>
                  <a:lnTo>
                    <a:pt x="121899" y="33171"/>
                  </a:lnTo>
                  <a:close/>
                  <a:moveTo>
                    <a:pt x="15534" y="33690"/>
                  </a:moveTo>
                  <a:lnTo>
                    <a:pt x="15757" y="33765"/>
                  </a:lnTo>
                  <a:lnTo>
                    <a:pt x="15979" y="33888"/>
                  </a:lnTo>
                  <a:lnTo>
                    <a:pt x="16177" y="34037"/>
                  </a:lnTo>
                  <a:lnTo>
                    <a:pt x="16326" y="34235"/>
                  </a:lnTo>
                  <a:lnTo>
                    <a:pt x="16449" y="34457"/>
                  </a:lnTo>
                  <a:lnTo>
                    <a:pt x="16524" y="34680"/>
                  </a:lnTo>
                  <a:lnTo>
                    <a:pt x="16548" y="34927"/>
                  </a:lnTo>
                  <a:lnTo>
                    <a:pt x="16524" y="35174"/>
                  </a:lnTo>
                  <a:lnTo>
                    <a:pt x="16449" y="35397"/>
                  </a:lnTo>
                  <a:lnTo>
                    <a:pt x="16326" y="35620"/>
                  </a:lnTo>
                  <a:lnTo>
                    <a:pt x="16177" y="35793"/>
                  </a:lnTo>
                  <a:lnTo>
                    <a:pt x="15979" y="35966"/>
                  </a:lnTo>
                  <a:lnTo>
                    <a:pt x="15757" y="36090"/>
                  </a:lnTo>
                  <a:lnTo>
                    <a:pt x="15534" y="36139"/>
                  </a:lnTo>
                  <a:lnTo>
                    <a:pt x="15287" y="36164"/>
                  </a:lnTo>
                  <a:lnTo>
                    <a:pt x="15064" y="36139"/>
                  </a:lnTo>
                  <a:lnTo>
                    <a:pt x="14817" y="36090"/>
                  </a:lnTo>
                  <a:lnTo>
                    <a:pt x="14619" y="35966"/>
                  </a:lnTo>
                  <a:lnTo>
                    <a:pt x="14421" y="35818"/>
                  </a:lnTo>
                  <a:lnTo>
                    <a:pt x="14248" y="35620"/>
                  </a:lnTo>
                  <a:lnTo>
                    <a:pt x="14149" y="35397"/>
                  </a:lnTo>
                  <a:lnTo>
                    <a:pt x="14075" y="35174"/>
                  </a:lnTo>
                  <a:lnTo>
                    <a:pt x="14050" y="34927"/>
                  </a:lnTo>
                  <a:lnTo>
                    <a:pt x="14075" y="34680"/>
                  </a:lnTo>
                  <a:lnTo>
                    <a:pt x="14149" y="34457"/>
                  </a:lnTo>
                  <a:lnTo>
                    <a:pt x="14248" y="34235"/>
                  </a:lnTo>
                  <a:lnTo>
                    <a:pt x="14421" y="34037"/>
                  </a:lnTo>
                  <a:lnTo>
                    <a:pt x="14619" y="33888"/>
                  </a:lnTo>
                  <a:lnTo>
                    <a:pt x="14817" y="33765"/>
                  </a:lnTo>
                  <a:lnTo>
                    <a:pt x="15064" y="33690"/>
                  </a:lnTo>
                  <a:close/>
                  <a:moveTo>
                    <a:pt x="11799" y="33616"/>
                  </a:moveTo>
                  <a:lnTo>
                    <a:pt x="12046" y="33641"/>
                  </a:lnTo>
                  <a:lnTo>
                    <a:pt x="12294" y="33715"/>
                  </a:lnTo>
                  <a:lnTo>
                    <a:pt x="12516" y="33839"/>
                  </a:lnTo>
                  <a:lnTo>
                    <a:pt x="12739" y="34012"/>
                  </a:lnTo>
                  <a:lnTo>
                    <a:pt x="12912" y="34210"/>
                  </a:lnTo>
                  <a:lnTo>
                    <a:pt x="13036" y="34457"/>
                  </a:lnTo>
                  <a:lnTo>
                    <a:pt x="13110" y="34705"/>
                  </a:lnTo>
                  <a:lnTo>
                    <a:pt x="13135" y="34952"/>
                  </a:lnTo>
                  <a:lnTo>
                    <a:pt x="13110" y="35199"/>
                  </a:lnTo>
                  <a:lnTo>
                    <a:pt x="13036" y="35447"/>
                  </a:lnTo>
                  <a:lnTo>
                    <a:pt x="12912" y="35694"/>
                  </a:lnTo>
                  <a:lnTo>
                    <a:pt x="12739" y="35892"/>
                  </a:lnTo>
                  <a:lnTo>
                    <a:pt x="12516" y="36065"/>
                  </a:lnTo>
                  <a:lnTo>
                    <a:pt x="12294" y="36189"/>
                  </a:lnTo>
                  <a:lnTo>
                    <a:pt x="12046" y="36263"/>
                  </a:lnTo>
                  <a:lnTo>
                    <a:pt x="11799" y="36288"/>
                  </a:lnTo>
                  <a:lnTo>
                    <a:pt x="11527" y="36263"/>
                  </a:lnTo>
                  <a:lnTo>
                    <a:pt x="11280" y="36189"/>
                  </a:lnTo>
                  <a:lnTo>
                    <a:pt x="11057" y="36065"/>
                  </a:lnTo>
                  <a:lnTo>
                    <a:pt x="10834" y="35892"/>
                  </a:lnTo>
                  <a:lnTo>
                    <a:pt x="10686" y="35694"/>
                  </a:lnTo>
                  <a:lnTo>
                    <a:pt x="10562" y="35447"/>
                  </a:lnTo>
                  <a:lnTo>
                    <a:pt x="10488" y="35199"/>
                  </a:lnTo>
                  <a:lnTo>
                    <a:pt x="10463" y="34952"/>
                  </a:lnTo>
                  <a:lnTo>
                    <a:pt x="10488" y="34705"/>
                  </a:lnTo>
                  <a:lnTo>
                    <a:pt x="10562" y="34457"/>
                  </a:lnTo>
                  <a:lnTo>
                    <a:pt x="10686" y="34210"/>
                  </a:lnTo>
                  <a:lnTo>
                    <a:pt x="10834" y="34012"/>
                  </a:lnTo>
                  <a:lnTo>
                    <a:pt x="11057" y="33839"/>
                  </a:lnTo>
                  <a:lnTo>
                    <a:pt x="11280" y="33715"/>
                  </a:lnTo>
                  <a:lnTo>
                    <a:pt x="11527" y="33641"/>
                  </a:lnTo>
                  <a:lnTo>
                    <a:pt x="11799" y="33616"/>
                  </a:lnTo>
                  <a:close/>
                  <a:moveTo>
                    <a:pt x="39924" y="35150"/>
                  </a:moveTo>
                  <a:lnTo>
                    <a:pt x="40023" y="35174"/>
                  </a:lnTo>
                  <a:lnTo>
                    <a:pt x="40146" y="35249"/>
                  </a:lnTo>
                  <a:lnTo>
                    <a:pt x="40245" y="35323"/>
                  </a:lnTo>
                  <a:lnTo>
                    <a:pt x="40320" y="35422"/>
                  </a:lnTo>
                  <a:lnTo>
                    <a:pt x="40369" y="35521"/>
                  </a:lnTo>
                  <a:lnTo>
                    <a:pt x="40419" y="35644"/>
                  </a:lnTo>
                  <a:lnTo>
                    <a:pt x="40419" y="35768"/>
                  </a:lnTo>
                  <a:lnTo>
                    <a:pt x="40419" y="35892"/>
                  </a:lnTo>
                  <a:lnTo>
                    <a:pt x="40369" y="35991"/>
                  </a:lnTo>
                  <a:lnTo>
                    <a:pt x="40320" y="36114"/>
                  </a:lnTo>
                  <a:lnTo>
                    <a:pt x="40245" y="36213"/>
                  </a:lnTo>
                  <a:lnTo>
                    <a:pt x="40146" y="36288"/>
                  </a:lnTo>
                  <a:lnTo>
                    <a:pt x="40023" y="36337"/>
                  </a:lnTo>
                  <a:lnTo>
                    <a:pt x="39924" y="36362"/>
                  </a:lnTo>
                  <a:lnTo>
                    <a:pt x="39800" y="36387"/>
                  </a:lnTo>
                  <a:lnTo>
                    <a:pt x="39677" y="36362"/>
                  </a:lnTo>
                  <a:lnTo>
                    <a:pt x="39553" y="36337"/>
                  </a:lnTo>
                  <a:lnTo>
                    <a:pt x="39454" y="36288"/>
                  </a:lnTo>
                  <a:lnTo>
                    <a:pt x="39355" y="36213"/>
                  </a:lnTo>
                  <a:lnTo>
                    <a:pt x="39281" y="36114"/>
                  </a:lnTo>
                  <a:lnTo>
                    <a:pt x="39231" y="35991"/>
                  </a:lnTo>
                  <a:lnTo>
                    <a:pt x="39182" y="35892"/>
                  </a:lnTo>
                  <a:lnTo>
                    <a:pt x="39182" y="35768"/>
                  </a:lnTo>
                  <a:lnTo>
                    <a:pt x="39182" y="35644"/>
                  </a:lnTo>
                  <a:lnTo>
                    <a:pt x="39231" y="35521"/>
                  </a:lnTo>
                  <a:lnTo>
                    <a:pt x="39281" y="35422"/>
                  </a:lnTo>
                  <a:lnTo>
                    <a:pt x="39355" y="35323"/>
                  </a:lnTo>
                  <a:lnTo>
                    <a:pt x="39454" y="35249"/>
                  </a:lnTo>
                  <a:lnTo>
                    <a:pt x="39553" y="35174"/>
                  </a:lnTo>
                  <a:lnTo>
                    <a:pt x="39677" y="35150"/>
                  </a:lnTo>
                  <a:close/>
                  <a:moveTo>
                    <a:pt x="72823" y="36016"/>
                  </a:moveTo>
                  <a:lnTo>
                    <a:pt x="72922" y="36090"/>
                  </a:lnTo>
                  <a:lnTo>
                    <a:pt x="72996" y="36189"/>
                  </a:lnTo>
                  <a:lnTo>
                    <a:pt x="73021" y="36288"/>
                  </a:lnTo>
                  <a:lnTo>
                    <a:pt x="72996" y="36387"/>
                  </a:lnTo>
                  <a:lnTo>
                    <a:pt x="72922" y="36485"/>
                  </a:lnTo>
                  <a:lnTo>
                    <a:pt x="72823" y="36560"/>
                  </a:lnTo>
                  <a:lnTo>
                    <a:pt x="72724" y="36584"/>
                  </a:lnTo>
                  <a:lnTo>
                    <a:pt x="72625" y="36560"/>
                  </a:lnTo>
                  <a:lnTo>
                    <a:pt x="72526" y="36485"/>
                  </a:lnTo>
                  <a:lnTo>
                    <a:pt x="72452" y="36387"/>
                  </a:lnTo>
                  <a:lnTo>
                    <a:pt x="72427" y="36288"/>
                  </a:lnTo>
                  <a:lnTo>
                    <a:pt x="72452" y="36189"/>
                  </a:lnTo>
                  <a:lnTo>
                    <a:pt x="72526" y="36090"/>
                  </a:lnTo>
                  <a:lnTo>
                    <a:pt x="72625" y="36016"/>
                  </a:lnTo>
                  <a:close/>
                  <a:moveTo>
                    <a:pt x="107874" y="34333"/>
                  </a:moveTo>
                  <a:lnTo>
                    <a:pt x="108096" y="34358"/>
                  </a:lnTo>
                  <a:lnTo>
                    <a:pt x="108294" y="34408"/>
                  </a:lnTo>
                  <a:lnTo>
                    <a:pt x="108492" y="34531"/>
                  </a:lnTo>
                  <a:lnTo>
                    <a:pt x="108690" y="34680"/>
                  </a:lnTo>
                  <a:lnTo>
                    <a:pt x="108838" y="34853"/>
                  </a:lnTo>
                  <a:lnTo>
                    <a:pt x="108937" y="35051"/>
                  </a:lnTo>
                  <a:lnTo>
                    <a:pt x="108987" y="35249"/>
                  </a:lnTo>
                  <a:lnTo>
                    <a:pt x="109011" y="35471"/>
                  </a:lnTo>
                  <a:lnTo>
                    <a:pt x="108987" y="35694"/>
                  </a:lnTo>
                  <a:lnTo>
                    <a:pt x="108937" y="35917"/>
                  </a:lnTo>
                  <a:lnTo>
                    <a:pt x="108838" y="36114"/>
                  </a:lnTo>
                  <a:lnTo>
                    <a:pt x="108690" y="36288"/>
                  </a:lnTo>
                  <a:lnTo>
                    <a:pt x="108492" y="36436"/>
                  </a:lnTo>
                  <a:lnTo>
                    <a:pt x="108294" y="36535"/>
                  </a:lnTo>
                  <a:lnTo>
                    <a:pt x="108096" y="36609"/>
                  </a:lnTo>
                  <a:lnTo>
                    <a:pt x="107874" y="36634"/>
                  </a:lnTo>
                  <a:lnTo>
                    <a:pt x="107651" y="36609"/>
                  </a:lnTo>
                  <a:lnTo>
                    <a:pt x="107428" y="36535"/>
                  </a:lnTo>
                  <a:lnTo>
                    <a:pt x="107230" y="36436"/>
                  </a:lnTo>
                  <a:lnTo>
                    <a:pt x="107057" y="36288"/>
                  </a:lnTo>
                  <a:lnTo>
                    <a:pt x="106909" y="36114"/>
                  </a:lnTo>
                  <a:lnTo>
                    <a:pt x="106810" y="35917"/>
                  </a:lnTo>
                  <a:lnTo>
                    <a:pt x="106736" y="35694"/>
                  </a:lnTo>
                  <a:lnTo>
                    <a:pt x="106711" y="35471"/>
                  </a:lnTo>
                  <a:lnTo>
                    <a:pt x="106736" y="35249"/>
                  </a:lnTo>
                  <a:lnTo>
                    <a:pt x="106810" y="35051"/>
                  </a:lnTo>
                  <a:lnTo>
                    <a:pt x="106909" y="34853"/>
                  </a:lnTo>
                  <a:lnTo>
                    <a:pt x="107057" y="34680"/>
                  </a:lnTo>
                  <a:lnTo>
                    <a:pt x="107230" y="34531"/>
                  </a:lnTo>
                  <a:lnTo>
                    <a:pt x="107428" y="34408"/>
                  </a:lnTo>
                  <a:lnTo>
                    <a:pt x="107651" y="34358"/>
                  </a:lnTo>
                  <a:lnTo>
                    <a:pt x="107874" y="34333"/>
                  </a:lnTo>
                  <a:close/>
                  <a:moveTo>
                    <a:pt x="18775" y="34606"/>
                  </a:moveTo>
                  <a:lnTo>
                    <a:pt x="18997" y="34630"/>
                  </a:lnTo>
                  <a:lnTo>
                    <a:pt x="19220" y="34705"/>
                  </a:lnTo>
                  <a:lnTo>
                    <a:pt x="19418" y="34803"/>
                  </a:lnTo>
                  <a:lnTo>
                    <a:pt x="19591" y="34952"/>
                  </a:lnTo>
                  <a:lnTo>
                    <a:pt x="19739" y="35125"/>
                  </a:lnTo>
                  <a:lnTo>
                    <a:pt x="19838" y="35323"/>
                  </a:lnTo>
                  <a:lnTo>
                    <a:pt x="19912" y="35546"/>
                  </a:lnTo>
                  <a:lnTo>
                    <a:pt x="19937" y="35768"/>
                  </a:lnTo>
                  <a:lnTo>
                    <a:pt x="19912" y="35991"/>
                  </a:lnTo>
                  <a:lnTo>
                    <a:pt x="19838" y="36189"/>
                  </a:lnTo>
                  <a:lnTo>
                    <a:pt x="19739" y="36387"/>
                  </a:lnTo>
                  <a:lnTo>
                    <a:pt x="19591" y="36560"/>
                  </a:lnTo>
                  <a:lnTo>
                    <a:pt x="19418" y="36708"/>
                  </a:lnTo>
                  <a:lnTo>
                    <a:pt x="19220" y="36832"/>
                  </a:lnTo>
                  <a:lnTo>
                    <a:pt x="18997" y="36881"/>
                  </a:lnTo>
                  <a:lnTo>
                    <a:pt x="18775" y="36906"/>
                  </a:lnTo>
                  <a:lnTo>
                    <a:pt x="18552" y="36881"/>
                  </a:lnTo>
                  <a:lnTo>
                    <a:pt x="18354" y="36832"/>
                  </a:lnTo>
                  <a:lnTo>
                    <a:pt x="18156" y="36708"/>
                  </a:lnTo>
                  <a:lnTo>
                    <a:pt x="17958" y="36560"/>
                  </a:lnTo>
                  <a:lnTo>
                    <a:pt x="17810" y="36387"/>
                  </a:lnTo>
                  <a:lnTo>
                    <a:pt x="17711" y="36189"/>
                  </a:lnTo>
                  <a:lnTo>
                    <a:pt x="17661" y="35991"/>
                  </a:lnTo>
                  <a:lnTo>
                    <a:pt x="17637" y="35768"/>
                  </a:lnTo>
                  <a:lnTo>
                    <a:pt x="17661" y="35546"/>
                  </a:lnTo>
                  <a:lnTo>
                    <a:pt x="17711" y="35323"/>
                  </a:lnTo>
                  <a:lnTo>
                    <a:pt x="17810" y="35125"/>
                  </a:lnTo>
                  <a:lnTo>
                    <a:pt x="17958" y="34952"/>
                  </a:lnTo>
                  <a:lnTo>
                    <a:pt x="18156" y="34803"/>
                  </a:lnTo>
                  <a:lnTo>
                    <a:pt x="18354" y="34705"/>
                  </a:lnTo>
                  <a:lnTo>
                    <a:pt x="18552" y="34630"/>
                  </a:lnTo>
                  <a:lnTo>
                    <a:pt x="18775" y="34606"/>
                  </a:lnTo>
                  <a:close/>
                  <a:moveTo>
                    <a:pt x="90459" y="35620"/>
                  </a:moveTo>
                  <a:lnTo>
                    <a:pt x="90583" y="35669"/>
                  </a:lnTo>
                  <a:lnTo>
                    <a:pt x="90707" y="35743"/>
                  </a:lnTo>
                  <a:lnTo>
                    <a:pt x="90831" y="35818"/>
                  </a:lnTo>
                  <a:lnTo>
                    <a:pt x="90929" y="35941"/>
                  </a:lnTo>
                  <a:lnTo>
                    <a:pt x="90979" y="36065"/>
                  </a:lnTo>
                  <a:lnTo>
                    <a:pt x="91028" y="36189"/>
                  </a:lnTo>
                  <a:lnTo>
                    <a:pt x="91028" y="36337"/>
                  </a:lnTo>
                  <a:lnTo>
                    <a:pt x="91028" y="36485"/>
                  </a:lnTo>
                  <a:lnTo>
                    <a:pt x="90979" y="36609"/>
                  </a:lnTo>
                  <a:lnTo>
                    <a:pt x="90929" y="36733"/>
                  </a:lnTo>
                  <a:lnTo>
                    <a:pt x="90831" y="36857"/>
                  </a:lnTo>
                  <a:lnTo>
                    <a:pt x="90707" y="36931"/>
                  </a:lnTo>
                  <a:lnTo>
                    <a:pt x="90583" y="37005"/>
                  </a:lnTo>
                  <a:lnTo>
                    <a:pt x="90459" y="37054"/>
                  </a:lnTo>
                  <a:lnTo>
                    <a:pt x="90187" y="37054"/>
                  </a:lnTo>
                  <a:lnTo>
                    <a:pt x="90039" y="37005"/>
                  </a:lnTo>
                  <a:lnTo>
                    <a:pt x="89915" y="36931"/>
                  </a:lnTo>
                  <a:lnTo>
                    <a:pt x="89816" y="36857"/>
                  </a:lnTo>
                  <a:lnTo>
                    <a:pt x="89717" y="36733"/>
                  </a:lnTo>
                  <a:lnTo>
                    <a:pt x="89643" y="36609"/>
                  </a:lnTo>
                  <a:lnTo>
                    <a:pt x="89618" y="36485"/>
                  </a:lnTo>
                  <a:lnTo>
                    <a:pt x="89594" y="36337"/>
                  </a:lnTo>
                  <a:lnTo>
                    <a:pt x="89618" y="36189"/>
                  </a:lnTo>
                  <a:lnTo>
                    <a:pt x="89643" y="36065"/>
                  </a:lnTo>
                  <a:lnTo>
                    <a:pt x="89717" y="35941"/>
                  </a:lnTo>
                  <a:lnTo>
                    <a:pt x="89816" y="35818"/>
                  </a:lnTo>
                  <a:lnTo>
                    <a:pt x="89915" y="35743"/>
                  </a:lnTo>
                  <a:lnTo>
                    <a:pt x="90039" y="35669"/>
                  </a:lnTo>
                  <a:lnTo>
                    <a:pt x="90187" y="35620"/>
                  </a:lnTo>
                  <a:close/>
                  <a:moveTo>
                    <a:pt x="43288" y="36065"/>
                  </a:moveTo>
                  <a:lnTo>
                    <a:pt x="43387" y="36090"/>
                  </a:lnTo>
                  <a:lnTo>
                    <a:pt x="43486" y="36114"/>
                  </a:lnTo>
                  <a:lnTo>
                    <a:pt x="43560" y="36164"/>
                  </a:lnTo>
                  <a:lnTo>
                    <a:pt x="43659" y="36238"/>
                  </a:lnTo>
                  <a:lnTo>
                    <a:pt x="43708" y="36312"/>
                  </a:lnTo>
                  <a:lnTo>
                    <a:pt x="43758" y="36411"/>
                  </a:lnTo>
                  <a:lnTo>
                    <a:pt x="43783" y="36485"/>
                  </a:lnTo>
                  <a:lnTo>
                    <a:pt x="43807" y="36584"/>
                  </a:lnTo>
                  <a:lnTo>
                    <a:pt x="43783" y="36683"/>
                  </a:lnTo>
                  <a:lnTo>
                    <a:pt x="43758" y="36782"/>
                  </a:lnTo>
                  <a:lnTo>
                    <a:pt x="43708" y="36881"/>
                  </a:lnTo>
                  <a:lnTo>
                    <a:pt x="43659" y="36955"/>
                  </a:lnTo>
                  <a:lnTo>
                    <a:pt x="43560" y="37030"/>
                  </a:lnTo>
                  <a:lnTo>
                    <a:pt x="43486" y="37079"/>
                  </a:lnTo>
                  <a:lnTo>
                    <a:pt x="43387" y="37104"/>
                  </a:lnTo>
                  <a:lnTo>
                    <a:pt x="43189" y="37104"/>
                  </a:lnTo>
                  <a:lnTo>
                    <a:pt x="43090" y="37079"/>
                  </a:lnTo>
                  <a:lnTo>
                    <a:pt x="42991" y="37030"/>
                  </a:lnTo>
                  <a:lnTo>
                    <a:pt x="42917" y="36955"/>
                  </a:lnTo>
                  <a:lnTo>
                    <a:pt x="42843" y="36881"/>
                  </a:lnTo>
                  <a:lnTo>
                    <a:pt x="42818" y="36782"/>
                  </a:lnTo>
                  <a:lnTo>
                    <a:pt x="42769" y="36683"/>
                  </a:lnTo>
                  <a:lnTo>
                    <a:pt x="42769" y="36584"/>
                  </a:lnTo>
                  <a:lnTo>
                    <a:pt x="42769" y="36485"/>
                  </a:lnTo>
                  <a:lnTo>
                    <a:pt x="42818" y="36411"/>
                  </a:lnTo>
                  <a:lnTo>
                    <a:pt x="42843" y="36312"/>
                  </a:lnTo>
                  <a:lnTo>
                    <a:pt x="42917" y="36238"/>
                  </a:lnTo>
                  <a:lnTo>
                    <a:pt x="42991" y="36164"/>
                  </a:lnTo>
                  <a:lnTo>
                    <a:pt x="43090" y="36114"/>
                  </a:lnTo>
                  <a:lnTo>
                    <a:pt x="43189" y="36090"/>
                  </a:lnTo>
                  <a:lnTo>
                    <a:pt x="43288" y="36065"/>
                  </a:lnTo>
                  <a:close/>
                  <a:moveTo>
                    <a:pt x="93824" y="35471"/>
                  </a:moveTo>
                  <a:lnTo>
                    <a:pt x="93972" y="35496"/>
                  </a:lnTo>
                  <a:lnTo>
                    <a:pt x="94120" y="35546"/>
                  </a:lnTo>
                  <a:lnTo>
                    <a:pt x="94269" y="35620"/>
                  </a:lnTo>
                  <a:lnTo>
                    <a:pt x="94392" y="35719"/>
                  </a:lnTo>
                  <a:lnTo>
                    <a:pt x="94491" y="35842"/>
                  </a:lnTo>
                  <a:lnTo>
                    <a:pt x="94566" y="35991"/>
                  </a:lnTo>
                  <a:lnTo>
                    <a:pt x="94615" y="36139"/>
                  </a:lnTo>
                  <a:lnTo>
                    <a:pt x="94640" y="36288"/>
                  </a:lnTo>
                  <a:lnTo>
                    <a:pt x="94615" y="36436"/>
                  </a:lnTo>
                  <a:lnTo>
                    <a:pt x="94566" y="36609"/>
                  </a:lnTo>
                  <a:lnTo>
                    <a:pt x="94491" y="36733"/>
                  </a:lnTo>
                  <a:lnTo>
                    <a:pt x="94392" y="36857"/>
                  </a:lnTo>
                  <a:lnTo>
                    <a:pt x="94269" y="36980"/>
                  </a:lnTo>
                  <a:lnTo>
                    <a:pt x="94120" y="37054"/>
                  </a:lnTo>
                  <a:lnTo>
                    <a:pt x="93972" y="37079"/>
                  </a:lnTo>
                  <a:lnTo>
                    <a:pt x="93824" y="37104"/>
                  </a:lnTo>
                  <a:lnTo>
                    <a:pt x="93675" y="37079"/>
                  </a:lnTo>
                  <a:lnTo>
                    <a:pt x="93527" y="37054"/>
                  </a:lnTo>
                  <a:lnTo>
                    <a:pt x="93378" y="36980"/>
                  </a:lnTo>
                  <a:lnTo>
                    <a:pt x="93255" y="36857"/>
                  </a:lnTo>
                  <a:lnTo>
                    <a:pt x="93156" y="36733"/>
                  </a:lnTo>
                  <a:lnTo>
                    <a:pt x="93081" y="36609"/>
                  </a:lnTo>
                  <a:lnTo>
                    <a:pt x="93032" y="36436"/>
                  </a:lnTo>
                  <a:lnTo>
                    <a:pt x="93007" y="36288"/>
                  </a:lnTo>
                  <a:lnTo>
                    <a:pt x="93032" y="36139"/>
                  </a:lnTo>
                  <a:lnTo>
                    <a:pt x="93081" y="35991"/>
                  </a:lnTo>
                  <a:lnTo>
                    <a:pt x="93156" y="35842"/>
                  </a:lnTo>
                  <a:lnTo>
                    <a:pt x="93255" y="35719"/>
                  </a:lnTo>
                  <a:lnTo>
                    <a:pt x="93378" y="35620"/>
                  </a:lnTo>
                  <a:lnTo>
                    <a:pt x="93527" y="35546"/>
                  </a:lnTo>
                  <a:lnTo>
                    <a:pt x="93675" y="35496"/>
                  </a:lnTo>
                  <a:lnTo>
                    <a:pt x="93824" y="35471"/>
                  </a:lnTo>
                  <a:close/>
                  <a:moveTo>
                    <a:pt x="25775" y="35644"/>
                  </a:moveTo>
                  <a:lnTo>
                    <a:pt x="25948" y="35669"/>
                  </a:lnTo>
                  <a:lnTo>
                    <a:pt x="26121" y="35719"/>
                  </a:lnTo>
                  <a:lnTo>
                    <a:pt x="26294" y="35793"/>
                  </a:lnTo>
                  <a:lnTo>
                    <a:pt x="26443" y="35917"/>
                  </a:lnTo>
                  <a:lnTo>
                    <a:pt x="26566" y="36065"/>
                  </a:lnTo>
                  <a:lnTo>
                    <a:pt x="26665" y="36238"/>
                  </a:lnTo>
                  <a:lnTo>
                    <a:pt x="26715" y="36411"/>
                  </a:lnTo>
                  <a:lnTo>
                    <a:pt x="26715" y="36584"/>
                  </a:lnTo>
                  <a:lnTo>
                    <a:pt x="26715" y="36782"/>
                  </a:lnTo>
                  <a:lnTo>
                    <a:pt x="26665" y="36955"/>
                  </a:lnTo>
                  <a:lnTo>
                    <a:pt x="26566" y="37129"/>
                  </a:lnTo>
                  <a:lnTo>
                    <a:pt x="26443" y="37277"/>
                  </a:lnTo>
                  <a:lnTo>
                    <a:pt x="26294" y="37401"/>
                  </a:lnTo>
                  <a:lnTo>
                    <a:pt x="26121" y="37475"/>
                  </a:lnTo>
                  <a:lnTo>
                    <a:pt x="25948" y="37524"/>
                  </a:lnTo>
                  <a:lnTo>
                    <a:pt x="25775" y="37549"/>
                  </a:lnTo>
                  <a:lnTo>
                    <a:pt x="25602" y="37524"/>
                  </a:lnTo>
                  <a:lnTo>
                    <a:pt x="25429" y="37475"/>
                  </a:lnTo>
                  <a:lnTo>
                    <a:pt x="25255" y="37401"/>
                  </a:lnTo>
                  <a:lnTo>
                    <a:pt x="25107" y="37277"/>
                  </a:lnTo>
                  <a:lnTo>
                    <a:pt x="24983" y="37129"/>
                  </a:lnTo>
                  <a:lnTo>
                    <a:pt x="24884" y="36955"/>
                  </a:lnTo>
                  <a:lnTo>
                    <a:pt x="24835" y="36782"/>
                  </a:lnTo>
                  <a:lnTo>
                    <a:pt x="24810" y="36584"/>
                  </a:lnTo>
                  <a:lnTo>
                    <a:pt x="24835" y="36411"/>
                  </a:lnTo>
                  <a:lnTo>
                    <a:pt x="24884" y="36238"/>
                  </a:lnTo>
                  <a:lnTo>
                    <a:pt x="24983" y="36065"/>
                  </a:lnTo>
                  <a:lnTo>
                    <a:pt x="25107" y="35917"/>
                  </a:lnTo>
                  <a:lnTo>
                    <a:pt x="25255" y="35793"/>
                  </a:lnTo>
                  <a:lnTo>
                    <a:pt x="25429" y="35719"/>
                  </a:lnTo>
                  <a:lnTo>
                    <a:pt x="25602" y="35669"/>
                  </a:lnTo>
                  <a:lnTo>
                    <a:pt x="25775" y="35644"/>
                  </a:lnTo>
                  <a:close/>
                  <a:moveTo>
                    <a:pt x="76137" y="36782"/>
                  </a:moveTo>
                  <a:lnTo>
                    <a:pt x="76261" y="36807"/>
                  </a:lnTo>
                  <a:lnTo>
                    <a:pt x="76335" y="36832"/>
                  </a:lnTo>
                  <a:lnTo>
                    <a:pt x="76409" y="36881"/>
                  </a:lnTo>
                  <a:lnTo>
                    <a:pt x="76459" y="36955"/>
                  </a:lnTo>
                  <a:lnTo>
                    <a:pt x="76484" y="37030"/>
                  </a:lnTo>
                  <a:lnTo>
                    <a:pt x="76508" y="37178"/>
                  </a:lnTo>
                  <a:lnTo>
                    <a:pt x="76484" y="37302"/>
                  </a:lnTo>
                  <a:lnTo>
                    <a:pt x="76459" y="37376"/>
                  </a:lnTo>
                  <a:lnTo>
                    <a:pt x="76409" y="37450"/>
                  </a:lnTo>
                  <a:lnTo>
                    <a:pt x="76335" y="37500"/>
                  </a:lnTo>
                  <a:lnTo>
                    <a:pt x="76261" y="37524"/>
                  </a:lnTo>
                  <a:lnTo>
                    <a:pt x="76137" y="37549"/>
                  </a:lnTo>
                  <a:lnTo>
                    <a:pt x="75989" y="37524"/>
                  </a:lnTo>
                  <a:lnTo>
                    <a:pt x="75915" y="37500"/>
                  </a:lnTo>
                  <a:lnTo>
                    <a:pt x="75865" y="37450"/>
                  </a:lnTo>
                  <a:lnTo>
                    <a:pt x="75816" y="37376"/>
                  </a:lnTo>
                  <a:lnTo>
                    <a:pt x="75766" y="37302"/>
                  </a:lnTo>
                  <a:lnTo>
                    <a:pt x="75742" y="37178"/>
                  </a:lnTo>
                  <a:lnTo>
                    <a:pt x="75766" y="37030"/>
                  </a:lnTo>
                  <a:lnTo>
                    <a:pt x="75816" y="36955"/>
                  </a:lnTo>
                  <a:lnTo>
                    <a:pt x="75865" y="36881"/>
                  </a:lnTo>
                  <a:lnTo>
                    <a:pt x="75915" y="36832"/>
                  </a:lnTo>
                  <a:lnTo>
                    <a:pt x="75989" y="36807"/>
                  </a:lnTo>
                  <a:lnTo>
                    <a:pt x="76137" y="36782"/>
                  </a:lnTo>
                  <a:close/>
                  <a:moveTo>
                    <a:pt x="79699" y="36584"/>
                  </a:moveTo>
                  <a:lnTo>
                    <a:pt x="79774" y="36609"/>
                  </a:lnTo>
                  <a:lnTo>
                    <a:pt x="79872" y="36634"/>
                  </a:lnTo>
                  <a:lnTo>
                    <a:pt x="79947" y="36659"/>
                  </a:lnTo>
                  <a:lnTo>
                    <a:pt x="80021" y="36733"/>
                  </a:lnTo>
                  <a:lnTo>
                    <a:pt x="80095" y="36807"/>
                  </a:lnTo>
                  <a:lnTo>
                    <a:pt x="80120" y="36881"/>
                  </a:lnTo>
                  <a:lnTo>
                    <a:pt x="80169" y="36980"/>
                  </a:lnTo>
                  <a:lnTo>
                    <a:pt x="80169" y="37054"/>
                  </a:lnTo>
                  <a:lnTo>
                    <a:pt x="80169" y="37153"/>
                  </a:lnTo>
                  <a:lnTo>
                    <a:pt x="80120" y="37252"/>
                  </a:lnTo>
                  <a:lnTo>
                    <a:pt x="80095" y="37327"/>
                  </a:lnTo>
                  <a:lnTo>
                    <a:pt x="80021" y="37401"/>
                  </a:lnTo>
                  <a:lnTo>
                    <a:pt x="79947" y="37450"/>
                  </a:lnTo>
                  <a:lnTo>
                    <a:pt x="79872" y="37500"/>
                  </a:lnTo>
                  <a:lnTo>
                    <a:pt x="79774" y="37524"/>
                  </a:lnTo>
                  <a:lnTo>
                    <a:pt x="79699" y="37549"/>
                  </a:lnTo>
                  <a:lnTo>
                    <a:pt x="79600" y="37524"/>
                  </a:lnTo>
                  <a:lnTo>
                    <a:pt x="79501" y="37500"/>
                  </a:lnTo>
                  <a:lnTo>
                    <a:pt x="79427" y="37450"/>
                  </a:lnTo>
                  <a:lnTo>
                    <a:pt x="79353" y="37401"/>
                  </a:lnTo>
                  <a:lnTo>
                    <a:pt x="79304" y="37327"/>
                  </a:lnTo>
                  <a:lnTo>
                    <a:pt x="79254" y="37252"/>
                  </a:lnTo>
                  <a:lnTo>
                    <a:pt x="79229" y="37153"/>
                  </a:lnTo>
                  <a:lnTo>
                    <a:pt x="79229" y="37054"/>
                  </a:lnTo>
                  <a:lnTo>
                    <a:pt x="79229" y="36980"/>
                  </a:lnTo>
                  <a:lnTo>
                    <a:pt x="79254" y="36881"/>
                  </a:lnTo>
                  <a:lnTo>
                    <a:pt x="79304" y="36807"/>
                  </a:lnTo>
                  <a:lnTo>
                    <a:pt x="79353" y="36733"/>
                  </a:lnTo>
                  <a:lnTo>
                    <a:pt x="79427" y="36659"/>
                  </a:lnTo>
                  <a:lnTo>
                    <a:pt x="79501" y="36634"/>
                  </a:lnTo>
                  <a:lnTo>
                    <a:pt x="79600" y="36609"/>
                  </a:lnTo>
                  <a:lnTo>
                    <a:pt x="79699" y="36584"/>
                  </a:lnTo>
                  <a:close/>
                  <a:moveTo>
                    <a:pt x="111361" y="35076"/>
                  </a:moveTo>
                  <a:lnTo>
                    <a:pt x="111584" y="35100"/>
                  </a:lnTo>
                  <a:lnTo>
                    <a:pt x="111831" y="35150"/>
                  </a:lnTo>
                  <a:lnTo>
                    <a:pt x="112029" y="35273"/>
                  </a:lnTo>
                  <a:lnTo>
                    <a:pt x="112227" y="35447"/>
                  </a:lnTo>
                  <a:lnTo>
                    <a:pt x="112400" y="35620"/>
                  </a:lnTo>
                  <a:lnTo>
                    <a:pt x="112499" y="35842"/>
                  </a:lnTo>
                  <a:lnTo>
                    <a:pt x="112573" y="36065"/>
                  </a:lnTo>
                  <a:lnTo>
                    <a:pt x="112598" y="36312"/>
                  </a:lnTo>
                  <a:lnTo>
                    <a:pt x="112573" y="36560"/>
                  </a:lnTo>
                  <a:lnTo>
                    <a:pt x="112499" y="36782"/>
                  </a:lnTo>
                  <a:lnTo>
                    <a:pt x="112400" y="37005"/>
                  </a:lnTo>
                  <a:lnTo>
                    <a:pt x="112227" y="37203"/>
                  </a:lnTo>
                  <a:lnTo>
                    <a:pt x="112029" y="37351"/>
                  </a:lnTo>
                  <a:lnTo>
                    <a:pt x="111831" y="37475"/>
                  </a:lnTo>
                  <a:lnTo>
                    <a:pt x="111584" y="37549"/>
                  </a:lnTo>
                  <a:lnTo>
                    <a:pt x="111114" y="37549"/>
                  </a:lnTo>
                  <a:lnTo>
                    <a:pt x="110891" y="37475"/>
                  </a:lnTo>
                  <a:lnTo>
                    <a:pt x="110669" y="37351"/>
                  </a:lnTo>
                  <a:lnTo>
                    <a:pt x="110471" y="37203"/>
                  </a:lnTo>
                  <a:lnTo>
                    <a:pt x="110322" y="37005"/>
                  </a:lnTo>
                  <a:lnTo>
                    <a:pt x="110199" y="36782"/>
                  </a:lnTo>
                  <a:lnTo>
                    <a:pt x="110125" y="36560"/>
                  </a:lnTo>
                  <a:lnTo>
                    <a:pt x="110100" y="36312"/>
                  </a:lnTo>
                  <a:lnTo>
                    <a:pt x="110125" y="36065"/>
                  </a:lnTo>
                  <a:lnTo>
                    <a:pt x="110199" y="35842"/>
                  </a:lnTo>
                  <a:lnTo>
                    <a:pt x="110322" y="35620"/>
                  </a:lnTo>
                  <a:lnTo>
                    <a:pt x="110471" y="35447"/>
                  </a:lnTo>
                  <a:lnTo>
                    <a:pt x="110669" y="35273"/>
                  </a:lnTo>
                  <a:lnTo>
                    <a:pt x="110891" y="35150"/>
                  </a:lnTo>
                  <a:lnTo>
                    <a:pt x="111114" y="35100"/>
                  </a:lnTo>
                  <a:lnTo>
                    <a:pt x="111361" y="35076"/>
                  </a:lnTo>
                  <a:close/>
                  <a:moveTo>
                    <a:pt x="22460" y="35570"/>
                  </a:moveTo>
                  <a:lnTo>
                    <a:pt x="22658" y="35644"/>
                  </a:lnTo>
                  <a:lnTo>
                    <a:pt x="22831" y="35743"/>
                  </a:lnTo>
                  <a:lnTo>
                    <a:pt x="23004" y="35867"/>
                  </a:lnTo>
                  <a:lnTo>
                    <a:pt x="23128" y="36040"/>
                  </a:lnTo>
                  <a:lnTo>
                    <a:pt x="23227" y="36213"/>
                  </a:lnTo>
                  <a:lnTo>
                    <a:pt x="23277" y="36411"/>
                  </a:lnTo>
                  <a:lnTo>
                    <a:pt x="23301" y="36609"/>
                  </a:lnTo>
                  <a:lnTo>
                    <a:pt x="23277" y="36807"/>
                  </a:lnTo>
                  <a:lnTo>
                    <a:pt x="23227" y="36980"/>
                  </a:lnTo>
                  <a:lnTo>
                    <a:pt x="23128" y="37178"/>
                  </a:lnTo>
                  <a:lnTo>
                    <a:pt x="23004" y="37327"/>
                  </a:lnTo>
                  <a:lnTo>
                    <a:pt x="22831" y="37450"/>
                  </a:lnTo>
                  <a:lnTo>
                    <a:pt x="22658" y="37549"/>
                  </a:lnTo>
                  <a:lnTo>
                    <a:pt x="22460" y="37623"/>
                  </a:lnTo>
                  <a:lnTo>
                    <a:pt x="22064" y="37623"/>
                  </a:lnTo>
                  <a:lnTo>
                    <a:pt x="21891" y="37549"/>
                  </a:lnTo>
                  <a:lnTo>
                    <a:pt x="21693" y="37450"/>
                  </a:lnTo>
                  <a:lnTo>
                    <a:pt x="21545" y="37327"/>
                  </a:lnTo>
                  <a:lnTo>
                    <a:pt x="21397" y="37178"/>
                  </a:lnTo>
                  <a:lnTo>
                    <a:pt x="21322" y="36980"/>
                  </a:lnTo>
                  <a:lnTo>
                    <a:pt x="21248" y="36807"/>
                  </a:lnTo>
                  <a:lnTo>
                    <a:pt x="21248" y="36609"/>
                  </a:lnTo>
                  <a:lnTo>
                    <a:pt x="21248" y="36411"/>
                  </a:lnTo>
                  <a:lnTo>
                    <a:pt x="21322" y="36213"/>
                  </a:lnTo>
                  <a:lnTo>
                    <a:pt x="21397" y="36040"/>
                  </a:lnTo>
                  <a:lnTo>
                    <a:pt x="21545" y="35867"/>
                  </a:lnTo>
                  <a:lnTo>
                    <a:pt x="21693" y="35743"/>
                  </a:lnTo>
                  <a:lnTo>
                    <a:pt x="21891" y="35644"/>
                  </a:lnTo>
                  <a:lnTo>
                    <a:pt x="22064" y="35570"/>
                  </a:lnTo>
                  <a:close/>
                  <a:moveTo>
                    <a:pt x="114849" y="34952"/>
                  </a:moveTo>
                  <a:lnTo>
                    <a:pt x="115121" y="34977"/>
                  </a:lnTo>
                  <a:lnTo>
                    <a:pt x="115369" y="35051"/>
                  </a:lnTo>
                  <a:lnTo>
                    <a:pt x="115591" y="35174"/>
                  </a:lnTo>
                  <a:lnTo>
                    <a:pt x="115814" y="35348"/>
                  </a:lnTo>
                  <a:lnTo>
                    <a:pt x="115962" y="35546"/>
                  </a:lnTo>
                  <a:lnTo>
                    <a:pt x="116086" y="35793"/>
                  </a:lnTo>
                  <a:lnTo>
                    <a:pt x="116160" y="36040"/>
                  </a:lnTo>
                  <a:lnTo>
                    <a:pt x="116185" y="36288"/>
                  </a:lnTo>
                  <a:lnTo>
                    <a:pt x="116160" y="36535"/>
                  </a:lnTo>
                  <a:lnTo>
                    <a:pt x="116086" y="36782"/>
                  </a:lnTo>
                  <a:lnTo>
                    <a:pt x="115962" y="37030"/>
                  </a:lnTo>
                  <a:lnTo>
                    <a:pt x="115814" y="37228"/>
                  </a:lnTo>
                  <a:lnTo>
                    <a:pt x="115591" y="37401"/>
                  </a:lnTo>
                  <a:lnTo>
                    <a:pt x="115369" y="37524"/>
                  </a:lnTo>
                  <a:lnTo>
                    <a:pt x="115121" y="37599"/>
                  </a:lnTo>
                  <a:lnTo>
                    <a:pt x="114849" y="37623"/>
                  </a:lnTo>
                  <a:lnTo>
                    <a:pt x="114602" y="37599"/>
                  </a:lnTo>
                  <a:lnTo>
                    <a:pt x="114354" y="37524"/>
                  </a:lnTo>
                  <a:lnTo>
                    <a:pt x="114132" y="37401"/>
                  </a:lnTo>
                  <a:lnTo>
                    <a:pt x="113909" y="37228"/>
                  </a:lnTo>
                  <a:lnTo>
                    <a:pt x="113736" y="37030"/>
                  </a:lnTo>
                  <a:lnTo>
                    <a:pt x="113612" y="36782"/>
                  </a:lnTo>
                  <a:lnTo>
                    <a:pt x="113538" y="36535"/>
                  </a:lnTo>
                  <a:lnTo>
                    <a:pt x="113513" y="36288"/>
                  </a:lnTo>
                  <a:lnTo>
                    <a:pt x="113538" y="36040"/>
                  </a:lnTo>
                  <a:lnTo>
                    <a:pt x="113612" y="35793"/>
                  </a:lnTo>
                  <a:lnTo>
                    <a:pt x="113736" y="35546"/>
                  </a:lnTo>
                  <a:lnTo>
                    <a:pt x="113909" y="35348"/>
                  </a:lnTo>
                  <a:lnTo>
                    <a:pt x="114132" y="35174"/>
                  </a:lnTo>
                  <a:lnTo>
                    <a:pt x="114354" y="35051"/>
                  </a:lnTo>
                  <a:lnTo>
                    <a:pt x="114602" y="34977"/>
                  </a:lnTo>
                  <a:lnTo>
                    <a:pt x="114849" y="34952"/>
                  </a:lnTo>
                  <a:close/>
                  <a:moveTo>
                    <a:pt x="50313" y="37104"/>
                  </a:moveTo>
                  <a:lnTo>
                    <a:pt x="50437" y="37129"/>
                  </a:lnTo>
                  <a:lnTo>
                    <a:pt x="50560" y="37203"/>
                  </a:lnTo>
                  <a:lnTo>
                    <a:pt x="50635" y="37327"/>
                  </a:lnTo>
                  <a:lnTo>
                    <a:pt x="50635" y="37450"/>
                  </a:lnTo>
                  <a:lnTo>
                    <a:pt x="50635" y="37574"/>
                  </a:lnTo>
                  <a:lnTo>
                    <a:pt x="50560" y="37673"/>
                  </a:lnTo>
                  <a:lnTo>
                    <a:pt x="50437" y="37747"/>
                  </a:lnTo>
                  <a:lnTo>
                    <a:pt x="50313" y="37772"/>
                  </a:lnTo>
                  <a:lnTo>
                    <a:pt x="50189" y="37747"/>
                  </a:lnTo>
                  <a:lnTo>
                    <a:pt x="50090" y="37673"/>
                  </a:lnTo>
                  <a:lnTo>
                    <a:pt x="50016" y="37574"/>
                  </a:lnTo>
                  <a:lnTo>
                    <a:pt x="49991" y="37450"/>
                  </a:lnTo>
                  <a:lnTo>
                    <a:pt x="50016" y="37327"/>
                  </a:lnTo>
                  <a:lnTo>
                    <a:pt x="50090" y="37203"/>
                  </a:lnTo>
                  <a:lnTo>
                    <a:pt x="50189" y="37129"/>
                  </a:lnTo>
                  <a:lnTo>
                    <a:pt x="50313" y="37104"/>
                  </a:lnTo>
                  <a:close/>
                  <a:moveTo>
                    <a:pt x="46800" y="36980"/>
                  </a:moveTo>
                  <a:lnTo>
                    <a:pt x="46899" y="37005"/>
                  </a:lnTo>
                  <a:lnTo>
                    <a:pt x="46974" y="37005"/>
                  </a:lnTo>
                  <a:lnTo>
                    <a:pt x="47048" y="37054"/>
                  </a:lnTo>
                  <a:lnTo>
                    <a:pt x="47097" y="37104"/>
                  </a:lnTo>
                  <a:lnTo>
                    <a:pt x="47147" y="37178"/>
                  </a:lnTo>
                  <a:lnTo>
                    <a:pt x="47196" y="37252"/>
                  </a:lnTo>
                  <a:lnTo>
                    <a:pt x="47221" y="37327"/>
                  </a:lnTo>
                  <a:lnTo>
                    <a:pt x="47221" y="37401"/>
                  </a:lnTo>
                  <a:lnTo>
                    <a:pt x="47221" y="37475"/>
                  </a:lnTo>
                  <a:lnTo>
                    <a:pt x="47196" y="37549"/>
                  </a:lnTo>
                  <a:lnTo>
                    <a:pt x="47147" y="37623"/>
                  </a:lnTo>
                  <a:lnTo>
                    <a:pt x="47097" y="37698"/>
                  </a:lnTo>
                  <a:lnTo>
                    <a:pt x="47048" y="37747"/>
                  </a:lnTo>
                  <a:lnTo>
                    <a:pt x="46974" y="37796"/>
                  </a:lnTo>
                  <a:lnTo>
                    <a:pt x="46899" y="37821"/>
                  </a:lnTo>
                  <a:lnTo>
                    <a:pt x="46726" y="37821"/>
                  </a:lnTo>
                  <a:lnTo>
                    <a:pt x="46652" y="37796"/>
                  </a:lnTo>
                  <a:lnTo>
                    <a:pt x="46578" y="37747"/>
                  </a:lnTo>
                  <a:lnTo>
                    <a:pt x="46504" y="37698"/>
                  </a:lnTo>
                  <a:lnTo>
                    <a:pt x="46454" y="37623"/>
                  </a:lnTo>
                  <a:lnTo>
                    <a:pt x="46429" y="37549"/>
                  </a:lnTo>
                  <a:lnTo>
                    <a:pt x="46405" y="37475"/>
                  </a:lnTo>
                  <a:lnTo>
                    <a:pt x="46380" y="37401"/>
                  </a:lnTo>
                  <a:lnTo>
                    <a:pt x="46405" y="37327"/>
                  </a:lnTo>
                  <a:lnTo>
                    <a:pt x="46429" y="37252"/>
                  </a:lnTo>
                  <a:lnTo>
                    <a:pt x="46454" y="37178"/>
                  </a:lnTo>
                  <a:lnTo>
                    <a:pt x="46504" y="37104"/>
                  </a:lnTo>
                  <a:lnTo>
                    <a:pt x="46578" y="37054"/>
                  </a:lnTo>
                  <a:lnTo>
                    <a:pt x="46652" y="37005"/>
                  </a:lnTo>
                  <a:lnTo>
                    <a:pt x="46726" y="37005"/>
                  </a:lnTo>
                  <a:lnTo>
                    <a:pt x="46800" y="36980"/>
                  </a:lnTo>
                  <a:close/>
                  <a:moveTo>
                    <a:pt x="97460" y="36238"/>
                  </a:moveTo>
                  <a:lnTo>
                    <a:pt x="97633" y="36288"/>
                  </a:lnTo>
                  <a:lnTo>
                    <a:pt x="97781" y="36387"/>
                  </a:lnTo>
                  <a:lnTo>
                    <a:pt x="97930" y="36485"/>
                  </a:lnTo>
                  <a:lnTo>
                    <a:pt x="98053" y="36634"/>
                  </a:lnTo>
                  <a:lnTo>
                    <a:pt x="98128" y="36807"/>
                  </a:lnTo>
                  <a:lnTo>
                    <a:pt x="98177" y="36955"/>
                  </a:lnTo>
                  <a:lnTo>
                    <a:pt x="98202" y="37129"/>
                  </a:lnTo>
                  <a:lnTo>
                    <a:pt x="98177" y="37327"/>
                  </a:lnTo>
                  <a:lnTo>
                    <a:pt x="98128" y="37475"/>
                  </a:lnTo>
                  <a:lnTo>
                    <a:pt x="98053" y="37648"/>
                  </a:lnTo>
                  <a:lnTo>
                    <a:pt x="97930" y="37772"/>
                  </a:lnTo>
                  <a:lnTo>
                    <a:pt x="97781" y="37895"/>
                  </a:lnTo>
                  <a:lnTo>
                    <a:pt x="97633" y="37994"/>
                  </a:lnTo>
                  <a:lnTo>
                    <a:pt x="97460" y="38044"/>
                  </a:lnTo>
                  <a:lnTo>
                    <a:pt x="97113" y="38044"/>
                  </a:lnTo>
                  <a:lnTo>
                    <a:pt x="96940" y="37994"/>
                  </a:lnTo>
                  <a:lnTo>
                    <a:pt x="96792" y="37895"/>
                  </a:lnTo>
                  <a:lnTo>
                    <a:pt x="96643" y="37772"/>
                  </a:lnTo>
                  <a:lnTo>
                    <a:pt x="96520" y="37648"/>
                  </a:lnTo>
                  <a:lnTo>
                    <a:pt x="96446" y="37475"/>
                  </a:lnTo>
                  <a:lnTo>
                    <a:pt x="96396" y="37327"/>
                  </a:lnTo>
                  <a:lnTo>
                    <a:pt x="96371" y="37129"/>
                  </a:lnTo>
                  <a:lnTo>
                    <a:pt x="96396" y="36955"/>
                  </a:lnTo>
                  <a:lnTo>
                    <a:pt x="96446" y="36807"/>
                  </a:lnTo>
                  <a:lnTo>
                    <a:pt x="96520" y="36634"/>
                  </a:lnTo>
                  <a:lnTo>
                    <a:pt x="96643" y="36485"/>
                  </a:lnTo>
                  <a:lnTo>
                    <a:pt x="96792" y="36387"/>
                  </a:lnTo>
                  <a:lnTo>
                    <a:pt x="96940" y="36288"/>
                  </a:lnTo>
                  <a:lnTo>
                    <a:pt x="97113" y="36238"/>
                  </a:lnTo>
                  <a:close/>
                  <a:moveTo>
                    <a:pt x="4749" y="35125"/>
                  </a:moveTo>
                  <a:lnTo>
                    <a:pt x="5046" y="35150"/>
                  </a:lnTo>
                  <a:lnTo>
                    <a:pt x="5318" y="35224"/>
                  </a:lnTo>
                  <a:lnTo>
                    <a:pt x="5566" y="35348"/>
                  </a:lnTo>
                  <a:lnTo>
                    <a:pt x="5689" y="35447"/>
                  </a:lnTo>
                  <a:lnTo>
                    <a:pt x="5813" y="35546"/>
                  </a:lnTo>
                  <a:lnTo>
                    <a:pt x="5912" y="35669"/>
                  </a:lnTo>
                  <a:lnTo>
                    <a:pt x="5986" y="35793"/>
                  </a:lnTo>
                  <a:lnTo>
                    <a:pt x="6135" y="36040"/>
                  </a:lnTo>
                  <a:lnTo>
                    <a:pt x="6209" y="36312"/>
                  </a:lnTo>
                  <a:lnTo>
                    <a:pt x="6233" y="36609"/>
                  </a:lnTo>
                  <a:lnTo>
                    <a:pt x="6209" y="36881"/>
                  </a:lnTo>
                  <a:lnTo>
                    <a:pt x="6135" y="37153"/>
                  </a:lnTo>
                  <a:lnTo>
                    <a:pt x="5986" y="37425"/>
                  </a:lnTo>
                  <a:lnTo>
                    <a:pt x="5912" y="37524"/>
                  </a:lnTo>
                  <a:lnTo>
                    <a:pt x="5813" y="37648"/>
                  </a:lnTo>
                  <a:lnTo>
                    <a:pt x="5689" y="37747"/>
                  </a:lnTo>
                  <a:lnTo>
                    <a:pt x="5566" y="37846"/>
                  </a:lnTo>
                  <a:lnTo>
                    <a:pt x="5318" y="37970"/>
                  </a:lnTo>
                  <a:lnTo>
                    <a:pt x="5046" y="38044"/>
                  </a:lnTo>
                  <a:lnTo>
                    <a:pt x="4749" y="38069"/>
                  </a:lnTo>
                  <a:lnTo>
                    <a:pt x="4477" y="38044"/>
                  </a:lnTo>
                  <a:lnTo>
                    <a:pt x="4205" y="37970"/>
                  </a:lnTo>
                  <a:lnTo>
                    <a:pt x="3933" y="37846"/>
                  </a:lnTo>
                  <a:lnTo>
                    <a:pt x="3834" y="37747"/>
                  </a:lnTo>
                  <a:lnTo>
                    <a:pt x="3710" y="37648"/>
                  </a:lnTo>
                  <a:lnTo>
                    <a:pt x="3611" y="37524"/>
                  </a:lnTo>
                  <a:lnTo>
                    <a:pt x="3513" y="37425"/>
                  </a:lnTo>
                  <a:lnTo>
                    <a:pt x="3389" y="37153"/>
                  </a:lnTo>
                  <a:lnTo>
                    <a:pt x="3315" y="36881"/>
                  </a:lnTo>
                  <a:lnTo>
                    <a:pt x="3265" y="36609"/>
                  </a:lnTo>
                  <a:lnTo>
                    <a:pt x="3315" y="36312"/>
                  </a:lnTo>
                  <a:lnTo>
                    <a:pt x="3389" y="36040"/>
                  </a:lnTo>
                  <a:lnTo>
                    <a:pt x="3513" y="35793"/>
                  </a:lnTo>
                  <a:lnTo>
                    <a:pt x="3611" y="35669"/>
                  </a:lnTo>
                  <a:lnTo>
                    <a:pt x="3710" y="35546"/>
                  </a:lnTo>
                  <a:lnTo>
                    <a:pt x="3834" y="35447"/>
                  </a:lnTo>
                  <a:lnTo>
                    <a:pt x="3933" y="35348"/>
                  </a:lnTo>
                  <a:lnTo>
                    <a:pt x="4205" y="35224"/>
                  </a:lnTo>
                  <a:lnTo>
                    <a:pt x="4477" y="35150"/>
                  </a:lnTo>
                  <a:lnTo>
                    <a:pt x="4749" y="35125"/>
                  </a:lnTo>
                  <a:close/>
                  <a:moveTo>
                    <a:pt x="63250" y="37920"/>
                  </a:moveTo>
                  <a:lnTo>
                    <a:pt x="63299" y="37945"/>
                  </a:lnTo>
                  <a:lnTo>
                    <a:pt x="63324" y="37970"/>
                  </a:lnTo>
                  <a:lnTo>
                    <a:pt x="63349" y="37994"/>
                  </a:lnTo>
                  <a:lnTo>
                    <a:pt x="63349" y="38019"/>
                  </a:lnTo>
                  <a:lnTo>
                    <a:pt x="63349" y="38069"/>
                  </a:lnTo>
                  <a:lnTo>
                    <a:pt x="63324" y="38093"/>
                  </a:lnTo>
                  <a:lnTo>
                    <a:pt x="63299" y="38118"/>
                  </a:lnTo>
                  <a:lnTo>
                    <a:pt x="63225" y="38118"/>
                  </a:lnTo>
                  <a:lnTo>
                    <a:pt x="63176" y="38093"/>
                  </a:lnTo>
                  <a:lnTo>
                    <a:pt x="63151" y="38069"/>
                  </a:lnTo>
                  <a:lnTo>
                    <a:pt x="63151" y="38019"/>
                  </a:lnTo>
                  <a:lnTo>
                    <a:pt x="63151" y="37994"/>
                  </a:lnTo>
                  <a:lnTo>
                    <a:pt x="63176" y="37970"/>
                  </a:lnTo>
                  <a:lnTo>
                    <a:pt x="63225" y="37945"/>
                  </a:lnTo>
                  <a:lnTo>
                    <a:pt x="63250" y="37920"/>
                  </a:lnTo>
                  <a:close/>
                  <a:moveTo>
                    <a:pt x="29287" y="36584"/>
                  </a:moveTo>
                  <a:lnTo>
                    <a:pt x="29461" y="36609"/>
                  </a:lnTo>
                  <a:lnTo>
                    <a:pt x="29609" y="36659"/>
                  </a:lnTo>
                  <a:lnTo>
                    <a:pt x="29757" y="36733"/>
                  </a:lnTo>
                  <a:lnTo>
                    <a:pt x="29881" y="36832"/>
                  </a:lnTo>
                  <a:lnTo>
                    <a:pt x="30005" y="36955"/>
                  </a:lnTo>
                  <a:lnTo>
                    <a:pt x="30079" y="37104"/>
                  </a:lnTo>
                  <a:lnTo>
                    <a:pt x="30128" y="37277"/>
                  </a:lnTo>
                  <a:lnTo>
                    <a:pt x="30128" y="37425"/>
                  </a:lnTo>
                  <a:lnTo>
                    <a:pt x="30128" y="37599"/>
                  </a:lnTo>
                  <a:lnTo>
                    <a:pt x="30079" y="37747"/>
                  </a:lnTo>
                  <a:lnTo>
                    <a:pt x="30005" y="37895"/>
                  </a:lnTo>
                  <a:lnTo>
                    <a:pt x="29881" y="38019"/>
                  </a:lnTo>
                  <a:lnTo>
                    <a:pt x="29757" y="38143"/>
                  </a:lnTo>
                  <a:lnTo>
                    <a:pt x="29609" y="38217"/>
                  </a:lnTo>
                  <a:lnTo>
                    <a:pt x="29461" y="38266"/>
                  </a:lnTo>
                  <a:lnTo>
                    <a:pt x="29114" y="38266"/>
                  </a:lnTo>
                  <a:lnTo>
                    <a:pt x="28966" y="38217"/>
                  </a:lnTo>
                  <a:lnTo>
                    <a:pt x="28817" y="38143"/>
                  </a:lnTo>
                  <a:lnTo>
                    <a:pt x="28694" y="38019"/>
                  </a:lnTo>
                  <a:lnTo>
                    <a:pt x="28570" y="37895"/>
                  </a:lnTo>
                  <a:lnTo>
                    <a:pt x="28496" y="37747"/>
                  </a:lnTo>
                  <a:lnTo>
                    <a:pt x="28446" y="37599"/>
                  </a:lnTo>
                  <a:lnTo>
                    <a:pt x="28446" y="37425"/>
                  </a:lnTo>
                  <a:lnTo>
                    <a:pt x="28446" y="37277"/>
                  </a:lnTo>
                  <a:lnTo>
                    <a:pt x="28496" y="37104"/>
                  </a:lnTo>
                  <a:lnTo>
                    <a:pt x="28570" y="36955"/>
                  </a:lnTo>
                  <a:lnTo>
                    <a:pt x="28694" y="36832"/>
                  </a:lnTo>
                  <a:lnTo>
                    <a:pt x="28817" y="36733"/>
                  </a:lnTo>
                  <a:lnTo>
                    <a:pt x="28966" y="36659"/>
                  </a:lnTo>
                  <a:lnTo>
                    <a:pt x="29114" y="36609"/>
                  </a:lnTo>
                  <a:lnTo>
                    <a:pt x="29287" y="36584"/>
                  </a:lnTo>
                  <a:close/>
                  <a:moveTo>
                    <a:pt x="53999" y="38019"/>
                  </a:moveTo>
                  <a:lnTo>
                    <a:pt x="54073" y="38069"/>
                  </a:lnTo>
                  <a:lnTo>
                    <a:pt x="54122" y="38143"/>
                  </a:lnTo>
                  <a:lnTo>
                    <a:pt x="54147" y="38242"/>
                  </a:lnTo>
                  <a:lnTo>
                    <a:pt x="54122" y="38316"/>
                  </a:lnTo>
                  <a:lnTo>
                    <a:pt x="54073" y="38390"/>
                  </a:lnTo>
                  <a:lnTo>
                    <a:pt x="53999" y="38440"/>
                  </a:lnTo>
                  <a:lnTo>
                    <a:pt x="53924" y="38464"/>
                  </a:lnTo>
                  <a:lnTo>
                    <a:pt x="53825" y="38440"/>
                  </a:lnTo>
                  <a:lnTo>
                    <a:pt x="53751" y="38390"/>
                  </a:lnTo>
                  <a:lnTo>
                    <a:pt x="53702" y="38316"/>
                  </a:lnTo>
                  <a:lnTo>
                    <a:pt x="53702" y="38242"/>
                  </a:lnTo>
                  <a:lnTo>
                    <a:pt x="53702" y="38143"/>
                  </a:lnTo>
                  <a:lnTo>
                    <a:pt x="53751" y="38069"/>
                  </a:lnTo>
                  <a:lnTo>
                    <a:pt x="53825" y="38019"/>
                  </a:lnTo>
                  <a:close/>
                  <a:moveTo>
                    <a:pt x="83113" y="37351"/>
                  </a:moveTo>
                  <a:lnTo>
                    <a:pt x="83212" y="37376"/>
                  </a:lnTo>
                  <a:lnTo>
                    <a:pt x="83311" y="37401"/>
                  </a:lnTo>
                  <a:lnTo>
                    <a:pt x="83410" y="37450"/>
                  </a:lnTo>
                  <a:lnTo>
                    <a:pt x="83509" y="37524"/>
                  </a:lnTo>
                  <a:lnTo>
                    <a:pt x="83583" y="37623"/>
                  </a:lnTo>
                  <a:lnTo>
                    <a:pt x="83632" y="37722"/>
                  </a:lnTo>
                  <a:lnTo>
                    <a:pt x="83657" y="37821"/>
                  </a:lnTo>
                  <a:lnTo>
                    <a:pt x="83682" y="37945"/>
                  </a:lnTo>
                  <a:lnTo>
                    <a:pt x="83657" y="38044"/>
                  </a:lnTo>
                  <a:lnTo>
                    <a:pt x="83632" y="38143"/>
                  </a:lnTo>
                  <a:lnTo>
                    <a:pt x="83583" y="38242"/>
                  </a:lnTo>
                  <a:lnTo>
                    <a:pt x="83509" y="38341"/>
                  </a:lnTo>
                  <a:lnTo>
                    <a:pt x="83410" y="38415"/>
                  </a:lnTo>
                  <a:lnTo>
                    <a:pt x="83311" y="38464"/>
                  </a:lnTo>
                  <a:lnTo>
                    <a:pt x="83212" y="38489"/>
                  </a:lnTo>
                  <a:lnTo>
                    <a:pt x="83113" y="38514"/>
                  </a:lnTo>
                  <a:lnTo>
                    <a:pt x="82989" y="38489"/>
                  </a:lnTo>
                  <a:lnTo>
                    <a:pt x="82890" y="38464"/>
                  </a:lnTo>
                  <a:lnTo>
                    <a:pt x="82791" y="38415"/>
                  </a:lnTo>
                  <a:lnTo>
                    <a:pt x="82692" y="38341"/>
                  </a:lnTo>
                  <a:lnTo>
                    <a:pt x="82618" y="38242"/>
                  </a:lnTo>
                  <a:lnTo>
                    <a:pt x="82569" y="38143"/>
                  </a:lnTo>
                  <a:lnTo>
                    <a:pt x="82544" y="38044"/>
                  </a:lnTo>
                  <a:lnTo>
                    <a:pt x="82519" y="37945"/>
                  </a:lnTo>
                  <a:lnTo>
                    <a:pt x="82544" y="37821"/>
                  </a:lnTo>
                  <a:lnTo>
                    <a:pt x="82569" y="37722"/>
                  </a:lnTo>
                  <a:lnTo>
                    <a:pt x="82618" y="37623"/>
                  </a:lnTo>
                  <a:lnTo>
                    <a:pt x="82692" y="37524"/>
                  </a:lnTo>
                  <a:lnTo>
                    <a:pt x="82791" y="37450"/>
                  </a:lnTo>
                  <a:lnTo>
                    <a:pt x="82890" y="37401"/>
                  </a:lnTo>
                  <a:lnTo>
                    <a:pt x="82989" y="37376"/>
                  </a:lnTo>
                  <a:lnTo>
                    <a:pt x="83113" y="37351"/>
                  </a:lnTo>
                  <a:close/>
                  <a:moveTo>
                    <a:pt x="118337" y="35694"/>
                  </a:moveTo>
                  <a:lnTo>
                    <a:pt x="118609" y="35719"/>
                  </a:lnTo>
                  <a:lnTo>
                    <a:pt x="118881" y="35818"/>
                  </a:lnTo>
                  <a:lnTo>
                    <a:pt x="119128" y="35941"/>
                  </a:lnTo>
                  <a:lnTo>
                    <a:pt x="119227" y="36016"/>
                  </a:lnTo>
                  <a:lnTo>
                    <a:pt x="119351" y="36114"/>
                  </a:lnTo>
                  <a:lnTo>
                    <a:pt x="119450" y="36238"/>
                  </a:lnTo>
                  <a:lnTo>
                    <a:pt x="119524" y="36337"/>
                  </a:lnTo>
                  <a:lnTo>
                    <a:pt x="119648" y="36584"/>
                  </a:lnTo>
                  <a:lnTo>
                    <a:pt x="119747" y="36857"/>
                  </a:lnTo>
                  <a:lnTo>
                    <a:pt x="119772" y="37129"/>
                  </a:lnTo>
                  <a:lnTo>
                    <a:pt x="119747" y="37401"/>
                  </a:lnTo>
                  <a:lnTo>
                    <a:pt x="119648" y="37673"/>
                  </a:lnTo>
                  <a:lnTo>
                    <a:pt x="119524" y="37920"/>
                  </a:lnTo>
                  <a:lnTo>
                    <a:pt x="119450" y="38044"/>
                  </a:lnTo>
                  <a:lnTo>
                    <a:pt x="119351" y="38143"/>
                  </a:lnTo>
                  <a:lnTo>
                    <a:pt x="119227" y="38242"/>
                  </a:lnTo>
                  <a:lnTo>
                    <a:pt x="119128" y="38341"/>
                  </a:lnTo>
                  <a:lnTo>
                    <a:pt x="118881" y="38464"/>
                  </a:lnTo>
                  <a:lnTo>
                    <a:pt x="118609" y="38539"/>
                  </a:lnTo>
                  <a:lnTo>
                    <a:pt x="118337" y="38563"/>
                  </a:lnTo>
                  <a:lnTo>
                    <a:pt x="118065" y="38539"/>
                  </a:lnTo>
                  <a:lnTo>
                    <a:pt x="117793" y="38464"/>
                  </a:lnTo>
                  <a:lnTo>
                    <a:pt x="117545" y="38341"/>
                  </a:lnTo>
                  <a:lnTo>
                    <a:pt x="117422" y="38242"/>
                  </a:lnTo>
                  <a:lnTo>
                    <a:pt x="117323" y="38143"/>
                  </a:lnTo>
                  <a:lnTo>
                    <a:pt x="117224" y="38044"/>
                  </a:lnTo>
                  <a:lnTo>
                    <a:pt x="117125" y="37920"/>
                  </a:lnTo>
                  <a:lnTo>
                    <a:pt x="117001" y="37673"/>
                  </a:lnTo>
                  <a:lnTo>
                    <a:pt x="116927" y="37401"/>
                  </a:lnTo>
                  <a:lnTo>
                    <a:pt x="116902" y="37129"/>
                  </a:lnTo>
                  <a:lnTo>
                    <a:pt x="116927" y="36857"/>
                  </a:lnTo>
                  <a:lnTo>
                    <a:pt x="117001" y="36584"/>
                  </a:lnTo>
                  <a:lnTo>
                    <a:pt x="117125" y="36337"/>
                  </a:lnTo>
                  <a:lnTo>
                    <a:pt x="117224" y="36238"/>
                  </a:lnTo>
                  <a:lnTo>
                    <a:pt x="117323" y="36114"/>
                  </a:lnTo>
                  <a:lnTo>
                    <a:pt x="117422" y="36016"/>
                  </a:lnTo>
                  <a:lnTo>
                    <a:pt x="117545" y="35941"/>
                  </a:lnTo>
                  <a:lnTo>
                    <a:pt x="117793" y="35818"/>
                  </a:lnTo>
                  <a:lnTo>
                    <a:pt x="118065" y="35719"/>
                  </a:lnTo>
                  <a:lnTo>
                    <a:pt x="118337" y="35694"/>
                  </a:lnTo>
                  <a:close/>
                  <a:moveTo>
                    <a:pt x="68271" y="38143"/>
                  </a:moveTo>
                  <a:lnTo>
                    <a:pt x="68370" y="38168"/>
                  </a:lnTo>
                  <a:lnTo>
                    <a:pt x="68420" y="38217"/>
                  </a:lnTo>
                  <a:lnTo>
                    <a:pt x="68469" y="38291"/>
                  </a:lnTo>
                  <a:lnTo>
                    <a:pt x="68494" y="38365"/>
                  </a:lnTo>
                  <a:lnTo>
                    <a:pt x="68469" y="38440"/>
                  </a:lnTo>
                  <a:lnTo>
                    <a:pt x="68420" y="38514"/>
                  </a:lnTo>
                  <a:lnTo>
                    <a:pt x="68370" y="38563"/>
                  </a:lnTo>
                  <a:lnTo>
                    <a:pt x="68271" y="38588"/>
                  </a:lnTo>
                  <a:lnTo>
                    <a:pt x="68197" y="38563"/>
                  </a:lnTo>
                  <a:lnTo>
                    <a:pt x="68123" y="38514"/>
                  </a:lnTo>
                  <a:lnTo>
                    <a:pt x="68073" y="38440"/>
                  </a:lnTo>
                  <a:lnTo>
                    <a:pt x="68073" y="38365"/>
                  </a:lnTo>
                  <a:lnTo>
                    <a:pt x="68073" y="38291"/>
                  </a:lnTo>
                  <a:lnTo>
                    <a:pt x="68123" y="38217"/>
                  </a:lnTo>
                  <a:lnTo>
                    <a:pt x="68197" y="38168"/>
                  </a:lnTo>
                  <a:lnTo>
                    <a:pt x="68271" y="38143"/>
                  </a:lnTo>
                  <a:close/>
                  <a:moveTo>
                    <a:pt x="8262" y="36040"/>
                  </a:moveTo>
                  <a:lnTo>
                    <a:pt x="8534" y="36065"/>
                  </a:lnTo>
                  <a:lnTo>
                    <a:pt x="8781" y="36139"/>
                  </a:lnTo>
                  <a:lnTo>
                    <a:pt x="9029" y="36263"/>
                  </a:lnTo>
                  <a:lnTo>
                    <a:pt x="9251" y="36461"/>
                  </a:lnTo>
                  <a:lnTo>
                    <a:pt x="9424" y="36659"/>
                  </a:lnTo>
                  <a:lnTo>
                    <a:pt x="9548" y="36906"/>
                  </a:lnTo>
                  <a:lnTo>
                    <a:pt x="9622" y="37153"/>
                  </a:lnTo>
                  <a:lnTo>
                    <a:pt x="9647" y="37425"/>
                  </a:lnTo>
                  <a:lnTo>
                    <a:pt x="9622" y="37698"/>
                  </a:lnTo>
                  <a:lnTo>
                    <a:pt x="9548" y="37945"/>
                  </a:lnTo>
                  <a:lnTo>
                    <a:pt x="9424" y="38192"/>
                  </a:lnTo>
                  <a:lnTo>
                    <a:pt x="9251" y="38390"/>
                  </a:lnTo>
                  <a:lnTo>
                    <a:pt x="9029" y="38563"/>
                  </a:lnTo>
                  <a:lnTo>
                    <a:pt x="8781" y="38712"/>
                  </a:lnTo>
                  <a:lnTo>
                    <a:pt x="8534" y="38786"/>
                  </a:lnTo>
                  <a:lnTo>
                    <a:pt x="8262" y="38811"/>
                  </a:lnTo>
                  <a:lnTo>
                    <a:pt x="8014" y="38786"/>
                  </a:lnTo>
                  <a:lnTo>
                    <a:pt x="7742" y="38712"/>
                  </a:lnTo>
                  <a:lnTo>
                    <a:pt x="7520" y="38563"/>
                  </a:lnTo>
                  <a:lnTo>
                    <a:pt x="7297" y="38390"/>
                  </a:lnTo>
                  <a:lnTo>
                    <a:pt x="7124" y="38192"/>
                  </a:lnTo>
                  <a:lnTo>
                    <a:pt x="7000" y="37945"/>
                  </a:lnTo>
                  <a:lnTo>
                    <a:pt x="6926" y="37698"/>
                  </a:lnTo>
                  <a:lnTo>
                    <a:pt x="6901" y="37425"/>
                  </a:lnTo>
                  <a:lnTo>
                    <a:pt x="6926" y="37153"/>
                  </a:lnTo>
                  <a:lnTo>
                    <a:pt x="7000" y="36906"/>
                  </a:lnTo>
                  <a:lnTo>
                    <a:pt x="7124" y="36659"/>
                  </a:lnTo>
                  <a:lnTo>
                    <a:pt x="7297" y="36461"/>
                  </a:lnTo>
                  <a:lnTo>
                    <a:pt x="7520" y="36263"/>
                  </a:lnTo>
                  <a:lnTo>
                    <a:pt x="7742" y="36139"/>
                  </a:lnTo>
                  <a:lnTo>
                    <a:pt x="8014" y="36065"/>
                  </a:lnTo>
                  <a:lnTo>
                    <a:pt x="8262" y="36040"/>
                  </a:lnTo>
                  <a:close/>
                  <a:moveTo>
                    <a:pt x="36337" y="37623"/>
                  </a:moveTo>
                  <a:lnTo>
                    <a:pt x="36461" y="37648"/>
                  </a:lnTo>
                  <a:lnTo>
                    <a:pt x="36585" y="37673"/>
                  </a:lnTo>
                  <a:lnTo>
                    <a:pt x="36683" y="37747"/>
                  </a:lnTo>
                  <a:lnTo>
                    <a:pt x="36807" y="37821"/>
                  </a:lnTo>
                  <a:lnTo>
                    <a:pt x="36881" y="37920"/>
                  </a:lnTo>
                  <a:lnTo>
                    <a:pt x="36931" y="38044"/>
                  </a:lnTo>
                  <a:lnTo>
                    <a:pt x="36980" y="38168"/>
                  </a:lnTo>
                  <a:lnTo>
                    <a:pt x="36980" y="38291"/>
                  </a:lnTo>
                  <a:lnTo>
                    <a:pt x="36980" y="38415"/>
                  </a:lnTo>
                  <a:lnTo>
                    <a:pt x="36931" y="38539"/>
                  </a:lnTo>
                  <a:lnTo>
                    <a:pt x="36881" y="38638"/>
                  </a:lnTo>
                  <a:lnTo>
                    <a:pt x="36807" y="38761"/>
                  </a:lnTo>
                  <a:lnTo>
                    <a:pt x="36683" y="38835"/>
                  </a:lnTo>
                  <a:lnTo>
                    <a:pt x="36585" y="38910"/>
                  </a:lnTo>
                  <a:lnTo>
                    <a:pt x="36461" y="38934"/>
                  </a:lnTo>
                  <a:lnTo>
                    <a:pt x="36213" y="38934"/>
                  </a:lnTo>
                  <a:lnTo>
                    <a:pt x="36090" y="38910"/>
                  </a:lnTo>
                  <a:lnTo>
                    <a:pt x="35966" y="38835"/>
                  </a:lnTo>
                  <a:lnTo>
                    <a:pt x="35867" y="38761"/>
                  </a:lnTo>
                  <a:lnTo>
                    <a:pt x="35793" y="38638"/>
                  </a:lnTo>
                  <a:lnTo>
                    <a:pt x="35719" y="38539"/>
                  </a:lnTo>
                  <a:lnTo>
                    <a:pt x="35694" y="38415"/>
                  </a:lnTo>
                  <a:lnTo>
                    <a:pt x="35669" y="38291"/>
                  </a:lnTo>
                  <a:lnTo>
                    <a:pt x="35694" y="38168"/>
                  </a:lnTo>
                  <a:lnTo>
                    <a:pt x="35719" y="38044"/>
                  </a:lnTo>
                  <a:lnTo>
                    <a:pt x="35793" y="37920"/>
                  </a:lnTo>
                  <a:lnTo>
                    <a:pt x="35867" y="37821"/>
                  </a:lnTo>
                  <a:lnTo>
                    <a:pt x="35966" y="37747"/>
                  </a:lnTo>
                  <a:lnTo>
                    <a:pt x="36090" y="37673"/>
                  </a:lnTo>
                  <a:lnTo>
                    <a:pt x="36213" y="37648"/>
                  </a:lnTo>
                  <a:lnTo>
                    <a:pt x="36337" y="37623"/>
                  </a:lnTo>
                  <a:close/>
                  <a:moveTo>
                    <a:pt x="32825" y="37500"/>
                  </a:moveTo>
                  <a:lnTo>
                    <a:pt x="32973" y="37524"/>
                  </a:lnTo>
                  <a:lnTo>
                    <a:pt x="33097" y="37549"/>
                  </a:lnTo>
                  <a:lnTo>
                    <a:pt x="33245" y="37623"/>
                  </a:lnTo>
                  <a:lnTo>
                    <a:pt x="33344" y="37722"/>
                  </a:lnTo>
                  <a:lnTo>
                    <a:pt x="33443" y="37846"/>
                  </a:lnTo>
                  <a:lnTo>
                    <a:pt x="33517" y="37970"/>
                  </a:lnTo>
                  <a:lnTo>
                    <a:pt x="33567" y="38093"/>
                  </a:lnTo>
                  <a:lnTo>
                    <a:pt x="33567" y="38242"/>
                  </a:lnTo>
                  <a:lnTo>
                    <a:pt x="33567" y="38390"/>
                  </a:lnTo>
                  <a:lnTo>
                    <a:pt x="33517" y="38539"/>
                  </a:lnTo>
                  <a:lnTo>
                    <a:pt x="33443" y="38662"/>
                  </a:lnTo>
                  <a:lnTo>
                    <a:pt x="33344" y="38786"/>
                  </a:lnTo>
                  <a:lnTo>
                    <a:pt x="33245" y="38860"/>
                  </a:lnTo>
                  <a:lnTo>
                    <a:pt x="33097" y="38934"/>
                  </a:lnTo>
                  <a:lnTo>
                    <a:pt x="32973" y="38984"/>
                  </a:lnTo>
                  <a:lnTo>
                    <a:pt x="32676" y="38984"/>
                  </a:lnTo>
                  <a:lnTo>
                    <a:pt x="32553" y="38934"/>
                  </a:lnTo>
                  <a:lnTo>
                    <a:pt x="32404" y="38860"/>
                  </a:lnTo>
                  <a:lnTo>
                    <a:pt x="32305" y="38786"/>
                  </a:lnTo>
                  <a:lnTo>
                    <a:pt x="32206" y="38662"/>
                  </a:lnTo>
                  <a:lnTo>
                    <a:pt x="32132" y="38539"/>
                  </a:lnTo>
                  <a:lnTo>
                    <a:pt x="32083" y="38390"/>
                  </a:lnTo>
                  <a:lnTo>
                    <a:pt x="32083" y="38242"/>
                  </a:lnTo>
                  <a:lnTo>
                    <a:pt x="32083" y="38093"/>
                  </a:lnTo>
                  <a:lnTo>
                    <a:pt x="32132" y="37970"/>
                  </a:lnTo>
                  <a:lnTo>
                    <a:pt x="32206" y="37846"/>
                  </a:lnTo>
                  <a:lnTo>
                    <a:pt x="32305" y="37722"/>
                  </a:lnTo>
                  <a:lnTo>
                    <a:pt x="32404" y="37623"/>
                  </a:lnTo>
                  <a:lnTo>
                    <a:pt x="32553" y="37549"/>
                  </a:lnTo>
                  <a:lnTo>
                    <a:pt x="32676" y="37524"/>
                  </a:lnTo>
                  <a:lnTo>
                    <a:pt x="32825" y="37500"/>
                  </a:lnTo>
                  <a:close/>
                  <a:moveTo>
                    <a:pt x="100725" y="36980"/>
                  </a:moveTo>
                  <a:lnTo>
                    <a:pt x="100923" y="37005"/>
                  </a:lnTo>
                  <a:lnTo>
                    <a:pt x="101121" y="37054"/>
                  </a:lnTo>
                  <a:lnTo>
                    <a:pt x="101294" y="37153"/>
                  </a:lnTo>
                  <a:lnTo>
                    <a:pt x="101442" y="37277"/>
                  </a:lnTo>
                  <a:lnTo>
                    <a:pt x="101566" y="37450"/>
                  </a:lnTo>
                  <a:lnTo>
                    <a:pt x="101665" y="37623"/>
                  </a:lnTo>
                  <a:lnTo>
                    <a:pt x="101714" y="37821"/>
                  </a:lnTo>
                  <a:lnTo>
                    <a:pt x="101739" y="37994"/>
                  </a:lnTo>
                  <a:lnTo>
                    <a:pt x="101714" y="38192"/>
                  </a:lnTo>
                  <a:lnTo>
                    <a:pt x="101665" y="38390"/>
                  </a:lnTo>
                  <a:lnTo>
                    <a:pt x="101566" y="38563"/>
                  </a:lnTo>
                  <a:lnTo>
                    <a:pt x="101442" y="38712"/>
                  </a:lnTo>
                  <a:lnTo>
                    <a:pt x="101294" y="38860"/>
                  </a:lnTo>
                  <a:lnTo>
                    <a:pt x="101121" y="38934"/>
                  </a:lnTo>
                  <a:lnTo>
                    <a:pt x="100923" y="39009"/>
                  </a:lnTo>
                  <a:lnTo>
                    <a:pt x="100527" y="39009"/>
                  </a:lnTo>
                  <a:lnTo>
                    <a:pt x="100354" y="38934"/>
                  </a:lnTo>
                  <a:lnTo>
                    <a:pt x="100181" y="38860"/>
                  </a:lnTo>
                  <a:lnTo>
                    <a:pt x="100008" y="38712"/>
                  </a:lnTo>
                  <a:lnTo>
                    <a:pt x="99884" y="38563"/>
                  </a:lnTo>
                  <a:lnTo>
                    <a:pt x="99785" y="38390"/>
                  </a:lnTo>
                  <a:lnTo>
                    <a:pt x="99735" y="38192"/>
                  </a:lnTo>
                  <a:lnTo>
                    <a:pt x="99711" y="37994"/>
                  </a:lnTo>
                  <a:lnTo>
                    <a:pt x="99735" y="37821"/>
                  </a:lnTo>
                  <a:lnTo>
                    <a:pt x="99785" y="37623"/>
                  </a:lnTo>
                  <a:lnTo>
                    <a:pt x="99884" y="37450"/>
                  </a:lnTo>
                  <a:lnTo>
                    <a:pt x="100008" y="37277"/>
                  </a:lnTo>
                  <a:lnTo>
                    <a:pt x="100181" y="37153"/>
                  </a:lnTo>
                  <a:lnTo>
                    <a:pt x="100354" y="37054"/>
                  </a:lnTo>
                  <a:lnTo>
                    <a:pt x="100527" y="37005"/>
                  </a:lnTo>
                  <a:lnTo>
                    <a:pt x="100725" y="36980"/>
                  </a:lnTo>
                  <a:close/>
                  <a:moveTo>
                    <a:pt x="57684" y="38786"/>
                  </a:moveTo>
                  <a:lnTo>
                    <a:pt x="57734" y="38811"/>
                  </a:lnTo>
                  <a:lnTo>
                    <a:pt x="57783" y="38835"/>
                  </a:lnTo>
                  <a:lnTo>
                    <a:pt x="57808" y="38860"/>
                  </a:lnTo>
                  <a:lnTo>
                    <a:pt x="57808" y="38910"/>
                  </a:lnTo>
                  <a:lnTo>
                    <a:pt x="57808" y="38959"/>
                  </a:lnTo>
                  <a:lnTo>
                    <a:pt x="57783" y="38984"/>
                  </a:lnTo>
                  <a:lnTo>
                    <a:pt x="57734" y="39009"/>
                  </a:lnTo>
                  <a:lnTo>
                    <a:pt x="57684" y="39033"/>
                  </a:lnTo>
                  <a:lnTo>
                    <a:pt x="57635" y="39009"/>
                  </a:lnTo>
                  <a:lnTo>
                    <a:pt x="57610" y="38984"/>
                  </a:lnTo>
                  <a:lnTo>
                    <a:pt x="57585" y="38959"/>
                  </a:lnTo>
                  <a:lnTo>
                    <a:pt x="57561" y="38910"/>
                  </a:lnTo>
                  <a:lnTo>
                    <a:pt x="57585" y="38860"/>
                  </a:lnTo>
                  <a:lnTo>
                    <a:pt x="57610" y="38835"/>
                  </a:lnTo>
                  <a:lnTo>
                    <a:pt x="57635" y="38811"/>
                  </a:lnTo>
                  <a:lnTo>
                    <a:pt x="57684" y="38786"/>
                  </a:lnTo>
                  <a:close/>
                  <a:moveTo>
                    <a:pt x="104237" y="36832"/>
                  </a:moveTo>
                  <a:lnTo>
                    <a:pt x="104460" y="36857"/>
                  </a:lnTo>
                  <a:lnTo>
                    <a:pt x="104658" y="36931"/>
                  </a:lnTo>
                  <a:lnTo>
                    <a:pt x="104856" y="37030"/>
                  </a:lnTo>
                  <a:lnTo>
                    <a:pt x="105029" y="37153"/>
                  </a:lnTo>
                  <a:lnTo>
                    <a:pt x="105153" y="37327"/>
                  </a:lnTo>
                  <a:lnTo>
                    <a:pt x="105252" y="37524"/>
                  </a:lnTo>
                  <a:lnTo>
                    <a:pt x="105326" y="37722"/>
                  </a:lnTo>
                  <a:lnTo>
                    <a:pt x="105351" y="37945"/>
                  </a:lnTo>
                  <a:lnTo>
                    <a:pt x="105326" y="38143"/>
                  </a:lnTo>
                  <a:lnTo>
                    <a:pt x="105252" y="38341"/>
                  </a:lnTo>
                  <a:lnTo>
                    <a:pt x="105153" y="38539"/>
                  </a:lnTo>
                  <a:lnTo>
                    <a:pt x="105029" y="38712"/>
                  </a:lnTo>
                  <a:lnTo>
                    <a:pt x="104856" y="38860"/>
                  </a:lnTo>
                  <a:lnTo>
                    <a:pt x="104658" y="38959"/>
                  </a:lnTo>
                  <a:lnTo>
                    <a:pt x="104460" y="39009"/>
                  </a:lnTo>
                  <a:lnTo>
                    <a:pt x="104237" y="39033"/>
                  </a:lnTo>
                  <a:lnTo>
                    <a:pt x="104040" y="39009"/>
                  </a:lnTo>
                  <a:lnTo>
                    <a:pt x="103842" y="38959"/>
                  </a:lnTo>
                  <a:lnTo>
                    <a:pt x="103644" y="38860"/>
                  </a:lnTo>
                  <a:lnTo>
                    <a:pt x="103471" y="38712"/>
                  </a:lnTo>
                  <a:lnTo>
                    <a:pt x="103322" y="38539"/>
                  </a:lnTo>
                  <a:lnTo>
                    <a:pt x="103223" y="38341"/>
                  </a:lnTo>
                  <a:lnTo>
                    <a:pt x="103174" y="38143"/>
                  </a:lnTo>
                  <a:lnTo>
                    <a:pt x="103149" y="37945"/>
                  </a:lnTo>
                  <a:lnTo>
                    <a:pt x="103174" y="37722"/>
                  </a:lnTo>
                  <a:lnTo>
                    <a:pt x="103223" y="37524"/>
                  </a:lnTo>
                  <a:lnTo>
                    <a:pt x="103322" y="37327"/>
                  </a:lnTo>
                  <a:lnTo>
                    <a:pt x="103471" y="37153"/>
                  </a:lnTo>
                  <a:lnTo>
                    <a:pt x="103644" y="37030"/>
                  </a:lnTo>
                  <a:lnTo>
                    <a:pt x="103842" y="36931"/>
                  </a:lnTo>
                  <a:lnTo>
                    <a:pt x="104040" y="36857"/>
                  </a:lnTo>
                  <a:lnTo>
                    <a:pt x="104237" y="36832"/>
                  </a:lnTo>
                  <a:close/>
                  <a:moveTo>
                    <a:pt x="15287" y="37079"/>
                  </a:moveTo>
                  <a:lnTo>
                    <a:pt x="15534" y="37104"/>
                  </a:lnTo>
                  <a:lnTo>
                    <a:pt x="15732" y="37178"/>
                  </a:lnTo>
                  <a:lnTo>
                    <a:pt x="15955" y="37277"/>
                  </a:lnTo>
                  <a:lnTo>
                    <a:pt x="16128" y="37425"/>
                  </a:lnTo>
                  <a:lnTo>
                    <a:pt x="16276" y="37623"/>
                  </a:lnTo>
                  <a:lnTo>
                    <a:pt x="16400" y="37821"/>
                  </a:lnTo>
                  <a:lnTo>
                    <a:pt x="16449" y="38044"/>
                  </a:lnTo>
                  <a:lnTo>
                    <a:pt x="16474" y="38266"/>
                  </a:lnTo>
                  <a:lnTo>
                    <a:pt x="16449" y="38489"/>
                  </a:lnTo>
                  <a:lnTo>
                    <a:pt x="16400" y="38712"/>
                  </a:lnTo>
                  <a:lnTo>
                    <a:pt x="16276" y="38934"/>
                  </a:lnTo>
                  <a:lnTo>
                    <a:pt x="16128" y="39107"/>
                  </a:lnTo>
                  <a:lnTo>
                    <a:pt x="15955" y="39256"/>
                  </a:lnTo>
                  <a:lnTo>
                    <a:pt x="15732" y="39380"/>
                  </a:lnTo>
                  <a:lnTo>
                    <a:pt x="15534" y="39429"/>
                  </a:lnTo>
                  <a:lnTo>
                    <a:pt x="15287" y="39454"/>
                  </a:lnTo>
                  <a:lnTo>
                    <a:pt x="15064" y="39429"/>
                  </a:lnTo>
                  <a:lnTo>
                    <a:pt x="14842" y="39380"/>
                  </a:lnTo>
                  <a:lnTo>
                    <a:pt x="14644" y="39256"/>
                  </a:lnTo>
                  <a:lnTo>
                    <a:pt x="14446" y="39107"/>
                  </a:lnTo>
                  <a:lnTo>
                    <a:pt x="14297" y="38934"/>
                  </a:lnTo>
                  <a:lnTo>
                    <a:pt x="14198" y="38712"/>
                  </a:lnTo>
                  <a:lnTo>
                    <a:pt x="14124" y="38489"/>
                  </a:lnTo>
                  <a:lnTo>
                    <a:pt x="14100" y="38266"/>
                  </a:lnTo>
                  <a:lnTo>
                    <a:pt x="14124" y="38044"/>
                  </a:lnTo>
                  <a:lnTo>
                    <a:pt x="14198" y="37821"/>
                  </a:lnTo>
                  <a:lnTo>
                    <a:pt x="14297" y="37623"/>
                  </a:lnTo>
                  <a:lnTo>
                    <a:pt x="14446" y="37425"/>
                  </a:lnTo>
                  <a:lnTo>
                    <a:pt x="14644" y="37277"/>
                  </a:lnTo>
                  <a:lnTo>
                    <a:pt x="14842" y="37178"/>
                  </a:lnTo>
                  <a:lnTo>
                    <a:pt x="15064" y="37104"/>
                  </a:lnTo>
                  <a:lnTo>
                    <a:pt x="15287" y="37079"/>
                  </a:lnTo>
                  <a:close/>
                  <a:moveTo>
                    <a:pt x="86625" y="38143"/>
                  </a:moveTo>
                  <a:lnTo>
                    <a:pt x="86774" y="38192"/>
                  </a:lnTo>
                  <a:lnTo>
                    <a:pt x="86873" y="38242"/>
                  </a:lnTo>
                  <a:lnTo>
                    <a:pt x="86996" y="38341"/>
                  </a:lnTo>
                  <a:lnTo>
                    <a:pt x="87071" y="38440"/>
                  </a:lnTo>
                  <a:lnTo>
                    <a:pt x="87145" y="38563"/>
                  </a:lnTo>
                  <a:lnTo>
                    <a:pt x="87170" y="38687"/>
                  </a:lnTo>
                  <a:lnTo>
                    <a:pt x="87194" y="38811"/>
                  </a:lnTo>
                  <a:lnTo>
                    <a:pt x="87170" y="38934"/>
                  </a:lnTo>
                  <a:lnTo>
                    <a:pt x="87145" y="39058"/>
                  </a:lnTo>
                  <a:lnTo>
                    <a:pt x="87071" y="39182"/>
                  </a:lnTo>
                  <a:lnTo>
                    <a:pt x="86996" y="39281"/>
                  </a:lnTo>
                  <a:lnTo>
                    <a:pt x="86873" y="39380"/>
                  </a:lnTo>
                  <a:lnTo>
                    <a:pt x="86774" y="39429"/>
                  </a:lnTo>
                  <a:lnTo>
                    <a:pt x="86625" y="39479"/>
                  </a:lnTo>
                  <a:lnTo>
                    <a:pt x="86378" y="39479"/>
                  </a:lnTo>
                  <a:lnTo>
                    <a:pt x="86254" y="39429"/>
                  </a:lnTo>
                  <a:lnTo>
                    <a:pt x="86131" y="39380"/>
                  </a:lnTo>
                  <a:lnTo>
                    <a:pt x="86032" y="39281"/>
                  </a:lnTo>
                  <a:lnTo>
                    <a:pt x="85958" y="39182"/>
                  </a:lnTo>
                  <a:lnTo>
                    <a:pt x="85883" y="39058"/>
                  </a:lnTo>
                  <a:lnTo>
                    <a:pt x="85859" y="38934"/>
                  </a:lnTo>
                  <a:lnTo>
                    <a:pt x="85834" y="38811"/>
                  </a:lnTo>
                  <a:lnTo>
                    <a:pt x="85859" y="38687"/>
                  </a:lnTo>
                  <a:lnTo>
                    <a:pt x="85883" y="38563"/>
                  </a:lnTo>
                  <a:lnTo>
                    <a:pt x="85958" y="38440"/>
                  </a:lnTo>
                  <a:lnTo>
                    <a:pt x="86032" y="38341"/>
                  </a:lnTo>
                  <a:lnTo>
                    <a:pt x="86131" y="38242"/>
                  </a:lnTo>
                  <a:lnTo>
                    <a:pt x="86254" y="38192"/>
                  </a:lnTo>
                  <a:lnTo>
                    <a:pt x="86378" y="38143"/>
                  </a:lnTo>
                  <a:close/>
                  <a:moveTo>
                    <a:pt x="11799" y="36980"/>
                  </a:moveTo>
                  <a:lnTo>
                    <a:pt x="12046" y="37005"/>
                  </a:lnTo>
                  <a:lnTo>
                    <a:pt x="12269" y="37054"/>
                  </a:lnTo>
                  <a:lnTo>
                    <a:pt x="12492" y="37178"/>
                  </a:lnTo>
                  <a:lnTo>
                    <a:pt x="12690" y="37351"/>
                  </a:lnTo>
                  <a:lnTo>
                    <a:pt x="12863" y="37549"/>
                  </a:lnTo>
                  <a:lnTo>
                    <a:pt x="12986" y="37772"/>
                  </a:lnTo>
                  <a:lnTo>
                    <a:pt x="13036" y="37994"/>
                  </a:lnTo>
                  <a:lnTo>
                    <a:pt x="13061" y="38242"/>
                  </a:lnTo>
                  <a:lnTo>
                    <a:pt x="13036" y="38489"/>
                  </a:lnTo>
                  <a:lnTo>
                    <a:pt x="12986" y="38736"/>
                  </a:lnTo>
                  <a:lnTo>
                    <a:pt x="12863" y="38959"/>
                  </a:lnTo>
                  <a:lnTo>
                    <a:pt x="12690" y="39157"/>
                  </a:lnTo>
                  <a:lnTo>
                    <a:pt x="12492" y="39330"/>
                  </a:lnTo>
                  <a:lnTo>
                    <a:pt x="12269" y="39429"/>
                  </a:lnTo>
                  <a:lnTo>
                    <a:pt x="12046" y="39503"/>
                  </a:lnTo>
                  <a:lnTo>
                    <a:pt x="11799" y="39528"/>
                  </a:lnTo>
                  <a:lnTo>
                    <a:pt x="11552" y="39503"/>
                  </a:lnTo>
                  <a:lnTo>
                    <a:pt x="11304" y="39429"/>
                  </a:lnTo>
                  <a:lnTo>
                    <a:pt x="11082" y="39330"/>
                  </a:lnTo>
                  <a:lnTo>
                    <a:pt x="10884" y="39157"/>
                  </a:lnTo>
                  <a:lnTo>
                    <a:pt x="10711" y="38959"/>
                  </a:lnTo>
                  <a:lnTo>
                    <a:pt x="10612" y="38736"/>
                  </a:lnTo>
                  <a:lnTo>
                    <a:pt x="10538" y="38489"/>
                  </a:lnTo>
                  <a:lnTo>
                    <a:pt x="10513" y="38242"/>
                  </a:lnTo>
                  <a:lnTo>
                    <a:pt x="10538" y="37994"/>
                  </a:lnTo>
                  <a:lnTo>
                    <a:pt x="10612" y="37772"/>
                  </a:lnTo>
                  <a:lnTo>
                    <a:pt x="10711" y="37549"/>
                  </a:lnTo>
                  <a:lnTo>
                    <a:pt x="10884" y="37351"/>
                  </a:lnTo>
                  <a:lnTo>
                    <a:pt x="11082" y="37178"/>
                  </a:lnTo>
                  <a:lnTo>
                    <a:pt x="11304" y="37054"/>
                  </a:lnTo>
                  <a:lnTo>
                    <a:pt x="11552" y="37005"/>
                  </a:lnTo>
                  <a:lnTo>
                    <a:pt x="11799" y="36980"/>
                  </a:lnTo>
                  <a:close/>
                  <a:moveTo>
                    <a:pt x="121800" y="36436"/>
                  </a:moveTo>
                  <a:lnTo>
                    <a:pt x="122097" y="36461"/>
                  </a:lnTo>
                  <a:lnTo>
                    <a:pt x="122369" y="36560"/>
                  </a:lnTo>
                  <a:lnTo>
                    <a:pt x="122517" y="36609"/>
                  </a:lnTo>
                  <a:lnTo>
                    <a:pt x="122641" y="36683"/>
                  </a:lnTo>
                  <a:lnTo>
                    <a:pt x="122765" y="36782"/>
                  </a:lnTo>
                  <a:lnTo>
                    <a:pt x="122888" y="36881"/>
                  </a:lnTo>
                  <a:lnTo>
                    <a:pt x="122987" y="37005"/>
                  </a:lnTo>
                  <a:lnTo>
                    <a:pt x="123086" y="37129"/>
                  </a:lnTo>
                  <a:lnTo>
                    <a:pt x="123160" y="37252"/>
                  </a:lnTo>
                  <a:lnTo>
                    <a:pt x="123235" y="37401"/>
                  </a:lnTo>
                  <a:lnTo>
                    <a:pt x="123309" y="37698"/>
                  </a:lnTo>
                  <a:lnTo>
                    <a:pt x="123334" y="37970"/>
                  </a:lnTo>
                  <a:lnTo>
                    <a:pt x="123309" y="38266"/>
                  </a:lnTo>
                  <a:lnTo>
                    <a:pt x="123235" y="38563"/>
                  </a:lnTo>
                  <a:lnTo>
                    <a:pt x="123160" y="38687"/>
                  </a:lnTo>
                  <a:lnTo>
                    <a:pt x="123086" y="38835"/>
                  </a:lnTo>
                  <a:lnTo>
                    <a:pt x="122987" y="38959"/>
                  </a:lnTo>
                  <a:lnTo>
                    <a:pt x="122888" y="39058"/>
                  </a:lnTo>
                  <a:lnTo>
                    <a:pt x="122765" y="39182"/>
                  </a:lnTo>
                  <a:lnTo>
                    <a:pt x="122641" y="39256"/>
                  </a:lnTo>
                  <a:lnTo>
                    <a:pt x="122517" y="39355"/>
                  </a:lnTo>
                  <a:lnTo>
                    <a:pt x="122369" y="39404"/>
                  </a:lnTo>
                  <a:lnTo>
                    <a:pt x="122097" y="39503"/>
                  </a:lnTo>
                  <a:lnTo>
                    <a:pt x="121800" y="39528"/>
                  </a:lnTo>
                  <a:lnTo>
                    <a:pt x="121503" y="39503"/>
                  </a:lnTo>
                  <a:lnTo>
                    <a:pt x="121206" y="39404"/>
                  </a:lnTo>
                  <a:lnTo>
                    <a:pt x="121083" y="39355"/>
                  </a:lnTo>
                  <a:lnTo>
                    <a:pt x="120959" y="39256"/>
                  </a:lnTo>
                  <a:lnTo>
                    <a:pt x="120835" y="39182"/>
                  </a:lnTo>
                  <a:lnTo>
                    <a:pt x="120712" y="39058"/>
                  </a:lnTo>
                  <a:lnTo>
                    <a:pt x="120613" y="38959"/>
                  </a:lnTo>
                  <a:lnTo>
                    <a:pt x="120514" y="38835"/>
                  </a:lnTo>
                  <a:lnTo>
                    <a:pt x="120439" y="38687"/>
                  </a:lnTo>
                  <a:lnTo>
                    <a:pt x="120365" y="38563"/>
                  </a:lnTo>
                  <a:lnTo>
                    <a:pt x="120291" y="38266"/>
                  </a:lnTo>
                  <a:lnTo>
                    <a:pt x="120266" y="37970"/>
                  </a:lnTo>
                  <a:lnTo>
                    <a:pt x="120291" y="37698"/>
                  </a:lnTo>
                  <a:lnTo>
                    <a:pt x="120365" y="37401"/>
                  </a:lnTo>
                  <a:lnTo>
                    <a:pt x="120439" y="37252"/>
                  </a:lnTo>
                  <a:lnTo>
                    <a:pt x="120514" y="37129"/>
                  </a:lnTo>
                  <a:lnTo>
                    <a:pt x="120613" y="37005"/>
                  </a:lnTo>
                  <a:lnTo>
                    <a:pt x="120712" y="36881"/>
                  </a:lnTo>
                  <a:lnTo>
                    <a:pt x="120835" y="36782"/>
                  </a:lnTo>
                  <a:lnTo>
                    <a:pt x="120959" y="36683"/>
                  </a:lnTo>
                  <a:lnTo>
                    <a:pt x="121083" y="36609"/>
                  </a:lnTo>
                  <a:lnTo>
                    <a:pt x="121206" y="36560"/>
                  </a:lnTo>
                  <a:lnTo>
                    <a:pt x="121503" y="36461"/>
                  </a:lnTo>
                  <a:lnTo>
                    <a:pt x="121800" y="36436"/>
                  </a:lnTo>
                  <a:close/>
                  <a:moveTo>
                    <a:pt x="39924" y="38539"/>
                  </a:moveTo>
                  <a:lnTo>
                    <a:pt x="40023" y="38563"/>
                  </a:lnTo>
                  <a:lnTo>
                    <a:pt x="40122" y="38588"/>
                  </a:lnTo>
                  <a:lnTo>
                    <a:pt x="40221" y="38638"/>
                  </a:lnTo>
                  <a:lnTo>
                    <a:pt x="40320" y="38712"/>
                  </a:lnTo>
                  <a:lnTo>
                    <a:pt x="40369" y="38811"/>
                  </a:lnTo>
                  <a:lnTo>
                    <a:pt x="40419" y="38910"/>
                  </a:lnTo>
                  <a:lnTo>
                    <a:pt x="40468" y="39009"/>
                  </a:lnTo>
                  <a:lnTo>
                    <a:pt x="40468" y="39107"/>
                  </a:lnTo>
                  <a:lnTo>
                    <a:pt x="40468" y="39206"/>
                  </a:lnTo>
                  <a:lnTo>
                    <a:pt x="40419" y="39330"/>
                  </a:lnTo>
                  <a:lnTo>
                    <a:pt x="40369" y="39404"/>
                  </a:lnTo>
                  <a:lnTo>
                    <a:pt x="40320" y="39503"/>
                  </a:lnTo>
                  <a:lnTo>
                    <a:pt x="40221" y="39577"/>
                  </a:lnTo>
                  <a:lnTo>
                    <a:pt x="40122" y="39627"/>
                  </a:lnTo>
                  <a:lnTo>
                    <a:pt x="40023" y="39652"/>
                  </a:lnTo>
                  <a:lnTo>
                    <a:pt x="39924" y="39676"/>
                  </a:lnTo>
                  <a:lnTo>
                    <a:pt x="39800" y="39652"/>
                  </a:lnTo>
                  <a:lnTo>
                    <a:pt x="39701" y="39627"/>
                  </a:lnTo>
                  <a:lnTo>
                    <a:pt x="39602" y="39577"/>
                  </a:lnTo>
                  <a:lnTo>
                    <a:pt x="39528" y="39503"/>
                  </a:lnTo>
                  <a:lnTo>
                    <a:pt x="39454" y="39404"/>
                  </a:lnTo>
                  <a:lnTo>
                    <a:pt x="39404" y="39330"/>
                  </a:lnTo>
                  <a:lnTo>
                    <a:pt x="39355" y="39206"/>
                  </a:lnTo>
                  <a:lnTo>
                    <a:pt x="39355" y="39107"/>
                  </a:lnTo>
                  <a:lnTo>
                    <a:pt x="39355" y="39009"/>
                  </a:lnTo>
                  <a:lnTo>
                    <a:pt x="39404" y="38910"/>
                  </a:lnTo>
                  <a:lnTo>
                    <a:pt x="39454" y="38811"/>
                  </a:lnTo>
                  <a:lnTo>
                    <a:pt x="39528" y="38712"/>
                  </a:lnTo>
                  <a:lnTo>
                    <a:pt x="39602" y="38638"/>
                  </a:lnTo>
                  <a:lnTo>
                    <a:pt x="39701" y="38588"/>
                  </a:lnTo>
                  <a:lnTo>
                    <a:pt x="39800" y="38563"/>
                  </a:lnTo>
                  <a:lnTo>
                    <a:pt x="39924" y="38539"/>
                  </a:lnTo>
                  <a:close/>
                  <a:moveTo>
                    <a:pt x="71833" y="39107"/>
                  </a:moveTo>
                  <a:lnTo>
                    <a:pt x="71932" y="39182"/>
                  </a:lnTo>
                  <a:lnTo>
                    <a:pt x="72006" y="39305"/>
                  </a:lnTo>
                  <a:lnTo>
                    <a:pt x="72031" y="39404"/>
                  </a:lnTo>
                  <a:lnTo>
                    <a:pt x="72006" y="39528"/>
                  </a:lnTo>
                  <a:lnTo>
                    <a:pt x="71932" y="39652"/>
                  </a:lnTo>
                  <a:lnTo>
                    <a:pt x="71833" y="39701"/>
                  </a:lnTo>
                  <a:lnTo>
                    <a:pt x="71710" y="39726"/>
                  </a:lnTo>
                  <a:lnTo>
                    <a:pt x="71586" y="39701"/>
                  </a:lnTo>
                  <a:lnTo>
                    <a:pt x="71487" y="39652"/>
                  </a:lnTo>
                  <a:lnTo>
                    <a:pt x="71413" y="39528"/>
                  </a:lnTo>
                  <a:lnTo>
                    <a:pt x="71388" y="39404"/>
                  </a:lnTo>
                  <a:lnTo>
                    <a:pt x="71413" y="39305"/>
                  </a:lnTo>
                  <a:lnTo>
                    <a:pt x="71487" y="39182"/>
                  </a:lnTo>
                  <a:lnTo>
                    <a:pt x="71586" y="39107"/>
                  </a:lnTo>
                  <a:close/>
                  <a:moveTo>
                    <a:pt x="107700" y="37599"/>
                  </a:moveTo>
                  <a:lnTo>
                    <a:pt x="107923" y="37623"/>
                  </a:lnTo>
                  <a:lnTo>
                    <a:pt x="108146" y="37673"/>
                  </a:lnTo>
                  <a:lnTo>
                    <a:pt x="108344" y="37796"/>
                  </a:lnTo>
                  <a:lnTo>
                    <a:pt x="108541" y="37945"/>
                  </a:lnTo>
                  <a:lnTo>
                    <a:pt x="108690" y="38143"/>
                  </a:lnTo>
                  <a:lnTo>
                    <a:pt x="108814" y="38341"/>
                  </a:lnTo>
                  <a:lnTo>
                    <a:pt x="108863" y="38563"/>
                  </a:lnTo>
                  <a:lnTo>
                    <a:pt x="108888" y="38811"/>
                  </a:lnTo>
                  <a:lnTo>
                    <a:pt x="108863" y="39033"/>
                  </a:lnTo>
                  <a:lnTo>
                    <a:pt x="108814" y="39256"/>
                  </a:lnTo>
                  <a:lnTo>
                    <a:pt x="108690" y="39454"/>
                  </a:lnTo>
                  <a:lnTo>
                    <a:pt x="108541" y="39652"/>
                  </a:lnTo>
                  <a:lnTo>
                    <a:pt x="108344" y="39800"/>
                  </a:lnTo>
                  <a:lnTo>
                    <a:pt x="108146" y="39924"/>
                  </a:lnTo>
                  <a:lnTo>
                    <a:pt x="107923" y="39973"/>
                  </a:lnTo>
                  <a:lnTo>
                    <a:pt x="107700" y="39998"/>
                  </a:lnTo>
                  <a:lnTo>
                    <a:pt x="107453" y="39973"/>
                  </a:lnTo>
                  <a:lnTo>
                    <a:pt x="107230" y="39924"/>
                  </a:lnTo>
                  <a:lnTo>
                    <a:pt x="107033" y="39800"/>
                  </a:lnTo>
                  <a:lnTo>
                    <a:pt x="106835" y="39652"/>
                  </a:lnTo>
                  <a:lnTo>
                    <a:pt x="106686" y="39454"/>
                  </a:lnTo>
                  <a:lnTo>
                    <a:pt x="106563" y="39256"/>
                  </a:lnTo>
                  <a:lnTo>
                    <a:pt x="106513" y="39033"/>
                  </a:lnTo>
                  <a:lnTo>
                    <a:pt x="106488" y="38811"/>
                  </a:lnTo>
                  <a:lnTo>
                    <a:pt x="106513" y="38563"/>
                  </a:lnTo>
                  <a:lnTo>
                    <a:pt x="106563" y="38341"/>
                  </a:lnTo>
                  <a:lnTo>
                    <a:pt x="106686" y="38143"/>
                  </a:lnTo>
                  <a:lnTo>
                    <a:pt x="106835" y="37945"/>
                  </a:lnTo>
                  <a:lnTo>
                    <a:pt x="107033" y="37796"/>
                  </a:lnTo>
                  <a:lnTo>
                    <a:pt x="107230" y="37673"/>
                  </a:lnTo>
                  <a:lnTo>
                    <a:pt x="107453" y="37623"/>
                  </a:lnTo>
                  <a:lnTo>
                    <a:pt x="107700" y="37599"/>
                  </a:lnTo>
                  <a:close/>
                  <a:moveTo>
                    <a:pt x="18849" y="37994"/>
                  </a:moveTo>
                  <a:lnTo>
                    <a:pt x="19047" y="38019"/>
                  </a:lnTo>
                  <a:lnTo>
                    <a:pt x="19245" y="38069"/>
                  </a:lnTo>
                  <a:lnTo>
                    <a:pt x="19442" y="38168"/>
                  </a:lnTo>
                  <a:lnTo>
                    <a:pt x="19616" y="38316"/>
                  </a:lnTo>
                  <a:lnTo>
                    <a:pt x="19739" y="38489"/>
                  </a:lnTo>
                  <a:lnTo>
                    <a:pt x="19838" y="38687"/>
                  </a:lnTo>
                  <a:lnTo>
                    <a:pt x="19912" y="38885"/>
                  </a:lnTo>
                  <a:lnTo>
                    <a:pt x="19912" y="39083"/>
                  </a:lnTo>
                  <a:lnTo>
                    <a:pt x="19912" y="39281"/>
                  </a:lnTo>
                  <a:lnTo>
                    <a:pt x="19838" y="39503"/>
                  </a:lnTo>
                  <a:lnTo>
                    <a:pt x="19739" y="39676"/>
                  </a:lnTo>
                  <a:lnTo>
                    <a:pt x="19616" y="39850"/>
                  </a:lnTo>
                  <a:lnTo>
                    <a:pt x="19442" y="39998"/>
                  </a:lnTo>
                  <a:lnTo>
                    <a:pt x="19245" y="40097"/>
                  </a:lnTo>
                  <a:lnTo>
                    <a:pt x="19047" y="40146"/>
                  </a:lnTo>
                  <a:lnTo>
                    <a:pt x="18849" y="40171"/>
                  </a:lnTo>
                  <a:lnTo>
                    <a:pt x="18626" y="40146"/>
                  </a:lnTo>
                  <a:lnTo>
                    <a:pt x="18428" y="40097"/>
                  </a:lnTo>
                  <a:lnTo>
                    <a:pt x="18230" y="39998"/>
                  </a:lnTo>
                  <a:lnTo>
                    <a:pt x="18057" y="39850"/>
                  </a:lnTo>
                  <a:lnTo>
                    <a:pt x="17934" y="39676"/>
                  </a:lnTo>
                  <a:lnTo>
                    <a:pt x="17835" y="39503"/>
                  </a:lnTo>
                  <a:lnTo>
                    <a:pt x="17760" y="39281"/>
                  </a:lnTo>
                  <a:lnTo>
                    <a:pt x="17760" y="39083"/>
                  </a:lnTo>
                  <a:lnTo>
                    <a:pt x="17760" y="38885"/>
                  </a:lnTo>
                  <a:lnTo>
                    <a:pt x="17835" y="38687"/>
                  </a:lnTo>
                  <a:lnTo>
                    <a:pt x="17934" y="38489"/>
                  </a:lnTo>
                  <a:lnTo>
                    <a:pt x="18057" y="38316"/>
                  </a:lnTo>
                  <a:lnTo>
                    <a:pt x="18230" y="38168"/>
                  </a:lnTo>
                  <a:lnTo>
                    <a:pt x="18428" y="38069"/>
                  </a:lnTo>
                  <a:lnTo>
                    <a:pt x="18626" y="38019"/>
                  </a:lnTo>
                  <a:lnTo>
                    <a:pt x="18849" y="37994"/>
                  </a:lnTo>
                  <a:close/>
                  <a:moveTo>
                    <a:pt x="43634" y="39429"/>
                  </a:moveTo>
                  <a:lnTo>
                    <a:pt x="43708" y="39454"/>
                  </a:lnTo>
                  <a:lnTo>
                    <a:pt x="43783" y="39503"/>
                  </a:lnTo>
                  <a:lnTo>
                    <a:pt x="43857" y="39553"/>
                  </a:lnTo>
                  <a:lnTo>
                    <a:pt x="43931" y="39627"/>
                  </a:lnTo>
                  <a:lnTo>
                    <a:pt x="43956" y="39701"/>
                  </a:lnTo>
                  <a:lnTo>
                    <a:pt x="43981" y="39800"/>
                  </a:lnTo>
                  <a:lnTo>
                    <a:pt x="44005" y="39874"/>
                  </a:lnTo>
                  <a:lnTo>
                    <a:pt x="43981" y="39973"/>
                  </a:lnTo>
                  <a:lnTo>
                    <a:pt x="43956" y="40047"/>
                  </a:lnTo>
                  <a:lnTo>
                    <a:pt x="43931" y="40122"/>
                  </a:lnTo>
                  <a:lnTo>
                    <a:pt x="43857" y="40196"/>
                  </a:lnTo>
                  <a:lnTo>
                    <a:pt x="43783" y="40270"/>
                  </a:lnTo>
                  <a:lnTo>
                    <a:pt x="43708" y="40295"/>
                  </a:lnTo>
                  <a:lnTo>
                    <a:pt x="43634" y="40320"/>
                  </a:lnTo>
                  <a:lnTo>
                    <a:pt x="43535" y="40344"/>
                  </a:lnTo>
                  <a:lnTo>
                    <a:pt x="43461" y="40320"/>
                  </a:lnTo>
                  <a:lnTo>
                    <a:pt x="43362" y="40295"/>
                  </a:lnTo>
                  <a:lnTo>
                    <a:pt x="43288" y="40270"/>
                  </a:lnTo>
                  <a:lnTo>
                    <a:pt x="43214" y="40196"/>
                  </a:lnTo>
                  <a:lnTo>
                    <a:pt x="43164" y="40122"/>
                  </a:lnTo>
                  <a:lnTo>
                    <a:pt x="43115" y="40047"/>
                  </a:lnTo>
                  <a:lnTo>
                    <a:pt x="43090" y="39973"/>
                  </a:lnTo>
                  <a:lnTo>
                    <a:pt x="43090" y="39874"/>
                  </a:lnTo>
                  <a:lnTo>
                    <a:pt x="43090" y="39800"/>
                  </a:lnTo>
                  <a:lnTo>
                    <a:pt x="43115" y="39701"/>
                  </a:lnTo>
                  <a:lnTo>
                    <a:pt x="43164" y="39627"/>
                  </a:lnTo>
                  <a:lnTo>
                    <a:pt x="43214" y="39553"/>
                  </a:lnTo>
                  <a:lnTo>
                    <a:pt x="43288" y="39503"/>
                  </a:lnTo>
                  <a:lnTo>
                    <a:pt x="43362" y="39454"/>
                  </a:lnTo>
                  <a:lnTo>
                    <a:pt x="43461" y="39429"/>
                  </a:lnTo>
                  <a:close/>
                  <a:moveTo>
                    <a:pt x="93477" y="38712"/>
                  </a:moveTo>
                  <a:lnTo>
                    <a:pt x="93650" y="38736"/>
                  </a:lnTo>
                  <a:lnTo>
                    <a:pt x="93799" y="38786"/>
                  </a:lnTo>
                  <a:lnTo>
                    <a:pt x="93947" y="38860"/>
                  </a:lnTo>
                  <a:lnTo>
                    <a:pt x="94096" y="38959"/>
                  </a:lnTo>
                  <a:lnTo>
                    <a:pt x="94195" y="39107"/>
                  </a:lnTo>
                  <a:lnTo>
                    <a:pt x="94269" y="39256"/>
                  </a:lnTo>
                  <a:lnTo>
                    <a:pt x="94318" y="39404"/>
                  </a:lnTo>
                  <a:lnTo>
                    <a:pt x="94343" y="39577"/>
                  </a:lnTo>
                  <a:lnTo>
                    <a:pt x="94318" y="39726"/>
                  </a:lnTo>
                  <a:lnTo>
                    <a:pt x="94269" y="39899"/>
                  </a:lnTo>
                  <a:lnTo>
                    <a:pt x="94195" y="40047"/>
                  </a:lnTo>
                  <a:lnTo>
                    <a:pt x="94096" y="40171"/>
                  </a:lnTo>
                  <a:lnTo>
                    <a:pt x="93947" y="40295"/>
                  </a:lnTo>
                  <a:lnTo>
                    <a:pt x="93799" y="40369"/>
                  </a:lnTo>
                  <a:lnTo>
                    <a:pt x="93650" y="40419"/>
                  </a:lnTo>
                  <a:lnTo>
                    <a:pt x="93477" y="40443"/>
                  </a:lnTo>
                  <a:lnTo>
                    <a:pt x="93329" y="40419"/>
                  </a:lnTo>
                  <a:lnTo>
                    <a:pt x="93156" y="40369"/>
                  </a:lnTo>
                  <a:lnTo>
                    <a:pt x="93007" y="40295"/>
                  </a:lnTo>
                  <a:lnTo>
                    <a:pt x="92884" y="40171"/>
                  </a:lnTo>
                  <a:lnTo>
                    <a:pt x="92760" y="40047"/>
                  </a:lnTo>
                  <a:lnTo>
                    <a:pt x="92686" y="39899"/>
                  </a:lnTo>
                  <a:lnTo>
                    <a:pt x="92636" y="39726"/>
                  </a:lnTo>
                  <a:lnTo>
                    <a:pt x="92611" y="39577"/>
                  </a:lnTo>
                  <a:lnTo>
                    <a:pt x="92636" y="39404"/>
                  </a:lnTo>
                  <a:lnTo>
                    <a:pt x="92686" y="39256"/>
                  </a:lnTo>
                  <a:lnTo>
                    <a:pt x="92760" y="39107"/>
                  </a:lnTo>
                  <a:lnTo>
                    <a:pt x="92884" y="38959"/>
                  </a:lnTo>
                  <a:lnTo>
                    <a:pt x="93007" y="38860"/>
                  </a:lnTo>
                  <a:lnTo>
                    <a:pt x="93156" y="38786"/>
                  </a:lnTo>
                  <a:lnTo>
                    <a:pt x="93329" y="38736"/>
                  </a:lnTo>
                  <a:lnTo>
                    <a:pt x="93477" y="38712"/>
                  </a:lnTo>
                  <a:close/>
                  <a:moveTo>
                    <a:pt x="90064" y="38934"/>
                  </a:moveTo>
                  <a:lnTo>
                    <a:pt x="90187" y="38984"/>
                  </a:lnTo>
                  <a:lnTo>
                    <a:pt x="90336" y="39058"/>
                  </a:lnTo>
                  <a:lnTo>
                    <a:pt x="90459" y="39157"/>
                  </a:lnTo>
                  <a:lnTo>
                    <a:pt x="90558" y="39281"/>
                  </a:lnTo>
                  <a:lnTo>
                    <a:pt x="90633" y="39404"/>
                  </a:lnTo>
                  <a:lnTo>
                    <a:pt x="90657" y="39553"/>
                  </a:lnTo>
                  <a:lnTo>
                    <a:pt x="90682" y="39701"/>
                  </a:lnTo>
                  <a:lnTo>
                    <a:pt x="90657" y="39850"/>
                  </a:lnTo>
                  <a:lnTo>
                    <a:pt x="90633" y="39973"/>
                  </a:lnTo>
                  <a:lnTo>
                    <a:pt x="90558" y="40122"/>
                  </a:lnTo>
                  <a:lnTo>
                    <a:pt x="90459" y="40245"/>
                  </a:lnTo>
                  <a:lnTo>
                    <a:pt x="90336" y="40344"/>
                  </a:lnTo>
                  <a:lnTo>
                    <a:pt x="90187" y="40419"/>
                  </a:lnTo>
                  <a:lnTo>
                    <a:pt x="90064" y="40443"/>
                  </a:lnTo>
                  <a:lnTo>
                    <a:pt x="89915" y="40468"/>
                  </a:lnTo>
                  <a:lnTo>
                    <a:pt x="89767" y="40443"/>
                  </a:lnTo>
                  <a:lnTo>
                    <a:pt x="89618" y="40419"/>
                  </a:lnTo>
                  <a:lnTo>
                    <a:pt x="89495" y="40344"/>
                  </a:lnTo>
                  <a:lnTo>
                    <a:pt x="89371" y="40245"/>
                  </a:lnTo>
                  <a:lnTo>
                    <a:pt x="89272" y="40122"/>
                  </a:lnTo>
                  <a:lnTo>
                    <a:pt x="89198" y="39973"/>
                  </a:lnTo>
                  <a:lnTo>
                    <a:pt x="89148" y="39850"/>
                  </a:lnTo>
                  <a:lnTo>
                    <a:pt x="89148" y="39701"/>
                  </a:lnTo>
                  <a:lnTo>
                    <a:pt x="89148" y="39553"/>
                  </a:lnTo>
                  <a:lnTo>
                    <a:pt x="89198" y="39404"/>
                  </a:lnTo>
                  <a:lnTo>
                    <a:pt x="89272" y="39281"/>
                  </a:lnTo>
                  <a:lnTo>
                    <a:pt x="89371" y="39157"/>
                  </a:lnTo>
                  <a:lnTo>
                    <a:pt x="89495" y="39058"/>
                  </a:lnTo>
                  <a:lnTo>
                    <a:pt x="89618" y="38984"/>
                  </a:lnTo>
                  <a:lnTo>
                    <a:pt x="89767" y="38934"/>
                  </a:lnTo>
                  <a:close/>
                  <a:moveTo>
                    <a:pt x="79056" y="39701"/>
                  </a:moveTo>
                  <a:lnTo>
                    <a:pt x="79155" y="39726"/>
                  </a:lnTo>
                  <a:lnTo>
                    <a:pt x="79229" y="39775"/>
                  </a:lnTo>
                  <a:lnTo>
                    <a:pt x="79304" y="39850"/>
                  </a:lnTo>
                  <a:lnTo>
                    <a:pt x="79378" y="39924"/>
                  </a:lnTo>
                  <a:lnTo>
                    <a:pt x="79427" y="40023"/>
                  </a:lnTo>
                  <a:lnTo>
                    <a:pt x="79452" y="40122"/>
                  </a:lnTo>
                  <a:lnTo>
                    <a:pt x="79477" y="40221"/>
                  </a:lnTo>
                  <a:lnTo>
                    <a:pt x="79452" y="40295"/>
                  </a:lnTo>
                  <a:lnTo>
                    <a:pt x="79427" y="40394"/>
                  </a:lnTo>
                  <a:lnTo>
                    <a:pt x="79378" y="40493"/>
                  </a:lnTo>
                  <a:lnTo>
                    <a:pt x="79304" y="40567"/>
                  </a:lnTo>
                  <a:lnTo>
                    <a:pt x="79229" y="40641"/>
                  </a:lnTo>
                  <a:lnTo>
                    <a:pt x="79155" y="40691"/>
                  </a:lnTo>
                  <a:lnTo>
                    <a:pt x="79056" y="40715"/>
                  </a:lnTo>
                  <a:lnTo>
                    <a:pt x="78858" y="40715"/>
                  </a:lnTo>
                  <a:lnTo>
                    <a:pt x="78759" y="40691"/>
                  </a:lnTo>
                  <a:lnTo>
                    <a:pt x="78660" y="40641"/>
                  </a:lnTo>
                  <a:lnTo>
                    <a:pt x="78586" y="40567"/>
                  </a:lnTo>
                  <a:lnTo>
                    <a:pt x="78537" y="40493"/>
                  </a:lnTo>
                  <a:lnTo>
                    <a:pt x="78487" y="40394"/>
                  </a:lnTo>
                  <a:lnTo>
                    <a:pt x="78463" y="40295"/>
                  </a:lnTo>
                  <a:lnTo>
                    <a:pt x="78438" y="40221"/>
                  </a:lnTo>
                  <a:lnTo>
                    <a:pt x="78463" y="40122"/>
                  </a:lnTo>
                  <a:lnTo>
                    <a:pt x="78487" y="40023"/>
                  </a:lnTo>
                  <a:lnTo>
                    <a:pt x="78537" y="39924"/>
                  </a:lnTo>
                  <a:lnTo>
                    <a:pt x="78586" y="39850"/>
                  </a:lnTo>
                  <a:lnTo>
                    <a:pt x="78660" y="39775"/>
                  </a:lnTo>
                  <a:lnTo>
                    <a:pt x="78759" y="39726"/>
                  </a:lnTo>
                  <a:lnTo>
                    <a:pt x="78858" y="39701"/>
                  </a:lnTo>
                  <a:close/>
                  <a:moveTo>
                    <a:pt x="66144" y="40369"/>
                  </a:moveTo>
                  <a:lnTo>
                    <a:pt x="66218" y="40419"/>
                  </a:lnTo>
                  <a:lnTo>
                    <a:pt x="66268" y="40493"/>
                  </a:lnTo>
                  <a:lnTo>
                    <a:pt x="66292" y="40567"/>
                  </a:lnTo>
                  <a:lnTo>
                    <a:pt x="66268" y="40666"/>
                  </a:lnTo>
                  <a:lnTo>
                    <a:pt x="66218" y="40715"/>
                  </a:lnTo>
                  <a:lnTo>
                    <a:pt x="66144" y="40765"/>
                  </a:lnTo>
                  <a:lnTo>
                    <a:pt x="66070" y="40790"/>
                  </a:lnTo>
                  <a:lnTo>
                    <a:pt x="65996" y="40765"/>
                  </a:lnTo>
                  <a:lnTo>
                    <a:pt x="65921" y="40715"/>
                  </a:lnTo>
                  <a:lnTo>
                    <a:pt x="65872" y="40666"/>
                  </a:lnTo>
                  <a:lnTo>
                    <a:pt x="65847" y="40567"/>
                  </a:lnTo>
                  <a:lnTo>
                    <a:pt x="65872" y="40493"/>
                  </a:lnTo>
                  <a:lnTo>
                    <a:pt x="65921" y="40419"/>
                  </a:lnTo>
                  <a:lnTo>
                    <a:pt x="65996" y="40369"/>
                  </a:lnTo>
                  <a:close/>
                  <a:moveTo>
                    <a:pt x="75197" y="39973"/>
                  </a:moveTo>
                  <a:lnTo>
                    <a:pt x="75296" y="39998"/>
                  </a:lnTo>
                  <a:lnTo>
                    <a:pt x="75371" y="40047"/>
                  </a:lnTo>
                  <a:lnTo>
                    <a:pt x="75420" y="40097"/>
                  </a:lnTo>
                  <a:lnTo>
                    <a:pt x="75469" y="40146"/>
                  </a:lnTo>
                  <a:lnTo>
                    <a:pt x="75519" y="40221"/>
                  </a:lnTo>
                  <a:lnTo>
                    <a:pt x="75544" y="40320"/>
                  </a:lnTo>
                  <a:lnTo>
                    <a:pt x="75544" y="40394"/>
                  </a:lnTo>
                  <a:lnTo>
                    <a:pt x="75544" y="40468"/>
                  </a:lnTo>
                  <a:lnTo>
                    <a:pt x="75519" y="40542"/>
                  </a:lnTo>
                  <a:lnTo>
                    <a:pt x="75469" y="40616"/>
                  </a:lnTo>
                  <a:lnTo>
                    <a:pt x="75420" y="40691"/>
                  </a:lnTo>
                  <a:lnTo>
                    <a:pt x="75371" y="40740"/>
                  </a:lnTo>
                  <a:lnTo>
                    <a:pt x="75296" y="40790"/>
                  </a:lnTo>
                  <a:lnTo>
                    <a:pt x="75197" y="40814"/>
                  </a:lnTo>
                  <a:lnTo>
                    <a:pt x="75049" y="40814"/>
                  </a:lnTo>
                  <a:lnTo>
                    <a:pt x="74975" y="40790"/>
                  </a:lnTo>
                  <a:lnTo>
                    <a:pt x="74901" y="40740"/>
                  </a:lnTo>
                  <a:lnTo>
                    <a:pt x="74826" y="40691"/>
                  </a:lnTo>
                  <a:lnTo>
                    <a:pt x="74777" y="40616"/>
                  </a:lnTo>
                  <a:lnTo>
                    <a:pt x="74727" y="40542"/>
                  </a:lnTo>
                  <a:lnTo>
                    <a:pt x="74703" y="40468"/>
                  </a:lnTo>
                  <a:lnTo>
                    <a:pt x="74703" y="40394"/>
                  </a:lnTo>
                  <a:lnTo>
                    <a:pt x="74703" y="40320"/>
                  </a:lnTo>
                  <a:lnTo>
                    <a:pt x="74727" y="40221"/>
                  </a:lnTo>
                  <a:lnTo>
                    <a:pt x="74777" y="40146"/>
                  </a:lnTo>
                  <a:lnTo>
                    <a:pt x="74826" y="40097"/>
                  </a:lnTo>
                  <a:lnTo>
                    <a:pt x="74901" y="40047"/>
                  </a:lnTo>
                  <a:lnTo>
                    <a:pt x="74975" y="39998"/>
                  </a:lnTo>
                  <a:lnTo>
                    <a:pt x="75049" y="39973"/>
                  </a:lnTo>
                  <a:close/>
                  <a:moveTo>
                    <a:pt x="25923" y="39058"/>
                  </a:moveTo>
                  <a:lnTo>
                    <a:pt x="26096" y="39083"/>
                  </a:lnTo>
                  <a:lnTo>
                    <a:pt x="26245" y="39132"/>
                  </a:lnTo>
                  <a:lnTo>
                    <a:pt x="26418" y="39206"/>
                  </a:lnTo>
                  <a:lnTo>
                    <a:pt x="26542" y="39330"/>
                  </a:lnTo>
                  <a:lnTo>
                    <a:pt x="26665" y="39454"/>
                  </a:lnTo>
                  <a:lnTo>
                    <a:pt x="26740" y="39627"/>
                  </a:lnTo>
                  <a:lnTo>
                    <a:pt x="26789" y="39775"/>
                  </a:lnTo>
                  <a:lnTo>
                    <a:pt x="26814" y="39949"/>
                  </a:lnTo>
                  <a:lnTo>
                    <a:pt x="26789" y="40122"/>
                  </a:lnTo>
                  <a:lnTo>
                    <a:pt x="26740" y="40295"/>
                  </a:lnTo>
                  <a:lnTo>
                    <a:pt x="26665" y="40443"/>
                  </a:lnTo>
                  <a:lnTo>
                    <a:pt x="26542" y="40592"/>
                  </a:lnTo>
                  <a:lnTo>
                    <a:pt x="26418" y="40691"/>
                  </a:lnTo>
                  <a:lnTo>
                    <a:pt x="26245" y="40765"/>
                  </a:lnTo>
                  <a:lnTo>
                    <a:pt x="26096" y="40814"/>
                  </a:lnTo>
                  <a:lnTo>
                    <a:pt x="25923" y="40839"/>
                  </a:lnTo>
                  <a:lnTo>
                    <a:pt x="25750" y="40814"/>
                  </a:lnTo>
                  <a:lnTo>
                    <a:pt x="25577" y="40765"/>
                  </a:lnTo>
                  <a:lnTo>
                    <a:pt x="25429" y="40691"/>
                  </a:lnTo>
                  <a:lnTo>
                    <a:pt x="25280" y="40592"/>
                  </a:lnTo>
                  <a:lnTo>
                    <a:pt x="25181" y="40443"/>
                  </a:lnTo>
                  <a:lnTo>
                    <a:pt x="25107" y="40295"/>
                  </a:lnTo>
                  <a:lnTo>
                    <a:pt x="25058" y="40122"/>
                  </a:lnTo>
                  <a:lnTo>
                    <a:pt x="25033" y="39949"/>
                  </a:lnTo>
                  <a:lnTo>
                    <a:pt x="25058" y="39775"/>
                  </a:lnTo>
                  <a:lnTo>
                    <a:pt x="25107" y="39627"/>
                  </a:lnTo>
                  <a:lnTo>
                    <a:pt x="25181" y="39454"/>
                  </a:lnTo>
                  <a:lnTo>
                    <a:pt x="25280" y="39330"/>
                  </a:lnTo>
                  <a:lnTo>
                    <a:pt x="25429" y="39206"/>
                  </a:lnTo>
                  <a:lnTo>
                    <a:pt x="25577" y="39132"/>
                  </a:lnTo>
                  <a:lnTo>
                    <a:pt x="25750" y="39083"/>
                  </a:lnTo>
                  <a:lnTo>
                    <a:pt x="25923" y="39058"/>
                  </a:lnTo>
                  <a:close/>
                  <a:moveTo>
                    <a:pt x="22584" y="38934"/>
                  </a:moveTo>
                  <a:lnTo>
                    <a:pt x="22757" y="38984"/>
                  </a:lnTo>
                  <a:lnTo>
                    <a:pt x="22930" y="39083"/>
                  </a:lnTo>
                  <a:lnTo>
                    <a:pt x="23079" y="39206"/>
                  </a:lnTo>
                  <a:lnTo>
                    <a:pt x="23202" y="39355"/>
                  </a:lnTo>
                  <a:lnTo>
                    <a:pt x="23301" y="39528"/>
                  </a:lnTo>
                  <a:lnTo>
                    <a:pt x="23351" y="39701"/>
                  </a:lnTo>
                  <a:lnTo>
                    <a:pt x="23375" y="39899"/>
                  </a:lnTo>
                  <a:lnTo>
                    <a:pt x="23351" y="40072"/>
                  </a:lnTo>
                  <a:lnTo>
                    <a:pt x="23301" y="40270"/>
                  </a:lnTo>
                  <a:lnTo>
                    <a:pt x="23202" y="40443"/>
                  </a:lnTo>
                  <a:lnTo>
                    <a:pt x="23079" y="40592"/>
                  </a:lnTo>
                  <a:lnTo>
                    <a:pt x="22930" y="40715"/>
                  </a:lnTo>
                  <a:lnTo>
                    <a:pt x="22757" y="40790"/>
                  </a:lnTo>
                  <a:lnTo>
                    <a:pt x="22584" y="40839"/>
                  </a:lnTo>
                  <a:lnTo>
                    <a:pt x="22411" y="40864"/>
                  </a:lnTo>
                  <a:lnTo>
                    <a:pt x="22213" y="40839"/>
                  </a:lnTo>
                  <a:lnTo>
                    <a:pt x="22040" y="40790"/>
                  </a:lnTo>
                  <a:lnTo>
                    <a:pt x="21867" y="40715"/>
                  </a:lnTo>
                  <a:lnTo>
                    <a:pt x="21718" y="40592"/>
                  </a:lnTo>
                  <a:lnTo>
                    <a:pt x="21595" y="40443"/>
                  </a:lnTo>
                  <a:lnTo>
                    <a:pt x="21496" y="40270"/>
                  </a:lnTo>
                  <a:lnTo>
                    <a:pt x="21446" y="40072"/>
                  </a:lnTo>
                  <a:lnTo>
                    <a:pt x="21421" y="39899"/>
                  </a:lnTo>
                  <a:lnTo>
                    <a:pt x="21446" y="39701"/>
                  </a:lnTo>
                  <a:lnTo>
                    <a:pt x="21496" y="39528"/>
                  </a:lnTo>
                  <a:lnTo>
                    <a:pt x="21595" y="39355"/>
                  </a:lnTo>
                  <a:lnTo>
                    <a:pt x="21718" y="39206"/>
                  </a:lnTo>
                  <a:lnTo>
                    <a:pt x="21867" y="39083"/>
                  </a:lnTo>
                  <a:lnTo>
                    <a:pt x="22040" y="38984"/>
                  </a:lnTo>
                  <a:lnTo>
                    <a:pt x="22213" y="38934"/>
                  </a:lnTo>
                  <a:close/>
                  <a:moveTo>
                    <a:pt x="47246" y="40245"/>
                  </a:moveTo>
                  <a:lnTo>
                    <a:pt x="47394" y="40295"/>
                  </a:lnTo>
                  <a:lnTo>
                    <a:pt x="47493" y="40369"/>
                  </a:lnTo>
                  <a:lnTo>
                    <a:pt x="47567" y="40468"/>
                  </a:lnTo>
                  <a:lnTo>
                    <a:pt x="47592" y="40616"/>
                  </a:lnTo>
                  <a:lnTo>
                    <a:pt x="47567" y="40740"/>
                  </a:lnTo>
                  <a:lnTo>
                    <a:pt x="47493" y="40839"/>
                  </a:lnTo>
                  <a:lnTo>
                    <a:pt x="47394" y="40938"/>
                  </a:lnTo>
                  <a:lnTo>
                    <a:pt x="47246" y="40963"/>
                  </a:lnTo>
                  <a:lnTo>
                    <a:pt x="47122" y="40938"/>
                  </a:lnTo>
                  <a:lnTo>
                    <a:pt x="46998" y="40839"/>
                  </a:lnTo>
                  <a:lnTo>
                    <a:pt x="46924" y="40740"/>
                  </a:lnTo>
                  <a:lnTo>
                    <a:pt x="46899" y="40616"/>
                  </a:lnTo>
                  <a:lnTo>
                    <a:pt x="46924" y="40468"/>
                  </a:lnTo>
                  <a:lnTo>
                    <a:pt x="46998" y="40369"/>
                  </a:lnTo>
                  <a:lnTo>
                    <a:pt x="47122" y="40295"/>
                  </a:lnTo>
                  <a:lnTo>
                    <a:pt x="47246" y="40245"/>
                  </a:lnTo>
                  <a:close/>
                  <a:moveTo>
                    <a:pt x="111114" y="38341"/>
                  </a:moveTo>
                  <a:lnTo>
                    <a:pt x="111386" y="38365"/>
                  </a:lnTo>
                  <a:lnTo>
                    <a:pt x="111609" y="38440"/>
                  </a:lnTo>
                  <a:lnTo>
                    <a:pt x="111831" y="38563"/>
                  </a:lnTo>
                  <a:lnTo>
                    <a:pt x="112054" y="38736"/>
                  </a:lnTo>
                  <a:lnTo>
                    <a:pt x="112202" y="38934"/>
                  </a:lnTo>
                  <a:lnTo>
                    <a:pt x="112326" y="39157"/>
                  </a:lnTo>
                  <a:lnTo>
                    <a:pt x="112400" y="39404"/>
                  </a:lnTo>
                  <a:lnTo>
                    <a:pt x="112425" y="39652"/>
                  </a:lnTo>
                  <a:lnTo>
                    <a:pt x="112400" y="39899"/>
                  </a:lnTo>
                  <a:lnTo>
                    <a:pt x="112326" y="40146"/>
                  </a:lnTo>
                  <a:lnTo>
                    <a:pt x="112202" y="40369"/>
                  </a:lnTo>
                  <a:lnTo>
                    <a:pt x="112054" y="40567"/>
                  </a:lnTo>
                  <a:lnTo>
                    <a:pt x="111831" y="40740"/>
                  </a:lnTo>
                  <a:lnTo>
                    <a:pt x="111609" y="40864"/>
                  </a:lnTo>
                  <a:lnTo>
                    <a:pt x="111386" y="40938"/>
                  </a:lnTo>
                  <a:lnTo>
                    <a:pt x="111114" y="40963"/>
                  </a:lnTo>
                  <a:lnTo>
                    <a:pt x="110867" y="40938"/>
                  </a:lnTo>
                  <a:lnTo>
                    <a:pt x="110644" y="40864"/>
                  </a:lnTo>
                  <a:lnTo>
                    <a:pt x="110397" y="40740"/>
                  </a:lnTo>
                  <a:lnTo>
                    <a:pt x="110199" y="40567"/>
                  </a:lnTo>
                  <a:lnTo>
                    <a:pt x="110026" y="40369"/>
                  </a:lnTo>
                  <a:lnTo>
                    <a:pt x="109927" y="40146"/>
                  </a:lnTo>
                  <a:lnTo>
                    <a:pt x="109852" y="39899"/>
                  </a:lnTo>
                  <a:lnTo>
                    <a:pt x="109828" y="39652"/>
                  </a:lnTo>
                  <a:lnTo>
                    <a:pt x="109852" y="39404"/>
                  </a:lnTo>
                  <a:lnTo>
                    <a:pt x="109927" y="39157"/>
                  </a:lnTo>
                  <a:lnTo>
                    <a:pt x="110026" y="38934"/>
                  </a:lnTo>
                  <a:lnTo>
                    <a:pt x="110199" y="38736"/>
                  </a:lnTo>
                  <a:lnTo>
                    <a:pt x="110397" y="38563"/>
                  </a:lnTo>
                  <a:lnTo>
                    <a:pt x="110644" y="38440"/>
                  </a:lnTo>
                  <a:lnTo>
                    <a:pt x="110867" y="38365"/>
                  </a:lnTo>
                  <a:lnTo>
                    <a:pt x="111114" y="38341"/>
                  </a:lnTo>
                  <a:close/>
                  <a:moveTo>
                    <a:pt x="114651" y="38192"/>
                  </a:moveTo>
                  <a:lnTo>
                    <a:pt x="114923" y="38217"/>
                  </a:lnTo>
                  <a:lnTo>
                    <a:pt x="115171" y="38291"/>
                  </a:lnTo>
                  <a:lnTo>
                    <a:pt x="115418" y="38415"/>
                  </a:lnTo>
                  <a:lnTo>
                    <a:pt x="115641" y="38588"/>
                  </a:lnTo>
                  <a:lnTo>
                    <a:pt x="115814" y="38811"/>
                  </a:lnTo>
                  <a:lnTo>
                    <a:pt x="115938" y="39058"/>
                  </a:lnTo>
                  <a:lnTo>
                    <a:pt x="116012" y="39330"/>
                  </a:lnTo>
                  <a:lnTo>
                    <a:pt x="116036" y="39577"/>
                  </a:lnTo>
                  <a:lnTo>
                    <a:pt x="116012" y="39850"/>
                  </a:lnTo>
                  <a:lnTo>
                    <a:pt x="115938" y="40097"/>
                  </a:lnTo>
                  <a:lnTo>
                    <a:pt x="115814" y="40344"/>
                  </a:lnTo>
                  <a:lnTo>
                    <a:pt x="115641" y="40567"/>
                  </a:lnTo>
                  <a:lnTo>
                    <a:pt x="115418" y="40740"/>
                  </a:lnTo>
                  <a:lnTo>
                    <a:pt x="115171" y="40864"/>
                  </a:lnTo>
                  <a:lnTo>
                    <a:pt x="114923" y="40963"/>
                  </a:lnTo>
                  <a:lnTo>
                    <a:pt x="114651" y="40987"/>
                  </a:lnTo>
                  <a:lnTo>
                    <a:pt x="114379" y="40963"/>
                  </a:lnTo>
                  <a:lnTo>
                    <a:pt x="114132" y="40864"/>
                  </a:lnTo>
                  <a:lnTo>
                    <a:pt x="113884" y="40740"/>
                  </a:lnTo>
                  <a:lnTo>
                    <a:pt x="113662" y="40567"/>
                  </a:lnTo>
                  <a:lnTo>
                    <a:pt x="113489" y="40344"/>
                  </a:lnTo>
                  <a:lnTo>
                    <a:pt x="113365" y="40097"/>
                  </a:lnTo>
                  <a:lnTo>
                    <a:pt x="113291" y="39850"/>
                  </a:lnTo>
                  <a:lnTo>
                    <a:pt x="113266" y="39577"/>
                  </a:lnTo>
                  <a:lnTo>
                    <a:pt x="113291" y="39330"/>
                  </a:lnTo>
                  <a:lnTo>
                    <a:pt x="113365" y="39058"/>
                  </a:lnTo>
                  <a:lnTo>
                    <a:pt x="113489" y="38811"/>
                  </a:lnTo>
                  <a:lnTo>
                    <a:pt x="113662" y="38588"/>
                  </a:lnTo>
                  <a:lnTo>
                    <a:pt x="113884" y="38415"/>
                  </a:lnTo>
                  <a:lnTo>
                    <a:pt x="114132" y="38291"/>
                  </a:lnTo>
                  <a:lnTo>
                    <a:pt x="114379" y="38217"/>
                  </a:lnTo>
                  <a:lnTo>
                    <a:pt x="114651" y="38192"/>
                  </a:lnTo>
                  <a:close/>
                  <a:moveTo>
                    <a:pt x="50931" y="40517"/>
                  </a:moveTo>
                  <a:lnTo>
                    <a:pt x="51030" y="40542"/>
                  </a:lnTo>
                  <a:lnTo>
                    <a:pt x="51105" y="40592"/>
                  </a:lnTo>
                  <a:lnTo>
                    <a:pt x="51154" y="40666"/>
                  </a:lnTo>
                  <a:lnTo>
                    <a:pt x="51179" y="40765"/>
                  </a:lnTo>
                  <a:lnTo>
                    <a:pt x="51154" y="40864"/>
                  </a:lnTo>
                  <a:lnTo>
                    <a:pt x="51105" y="40938"/>
                  </a:lnTo>
                  <a:lnTo>
                    <a:pt x="51030" y="40987"/>
                  </a:lnTo>
                  <a:lnTo>
                    <a:pt x="50931" y="41012"/>
                  </a:lnTo>
                  <a:lnTo>
                    <a:pt x="50832" y="40987"/>
                  </a:lnTo>
                  <a:lnTo>
                    <a:pt x="50758" y="40938"/>
                  </a:lnTo>
                  <a:lnTo>
                    <a:pt x="50684" y="40864"/>
                  </a:lnTo>
                  <a:lnTo>
                    <a:pt x="50684" y="40765"/>
                  </a:lnTo>
                  <a:lnTo>
                    <a:pt x="50684" y="40666"/>
                  </a:lnTo>
                  <a:lnTo>
                    <a:pt x="50758" y="40592"/>
                  </a:lnTo>
                  <a:lnTo>
                    <a:pt x="50832" y="40542"/>
                  </a:lnTo>
                  <a:lnTo>
                    <a:pt x="50931" y="40517"/>
                  </a:lnTo>
                  <a:close/>
                  <a:moveTo>
                    <a:pt x="4848" y="38514"/>
                  </a:moveTo>
                  <a:lnTo>
                    <a:pt x="5120" y="38539"/>
                  </a:lnTo>
                  <a:lnTo>
                    <a:pt x="5392" y="38613"/>
                  </a:lnTo>
                  <a:lnTo>
                    <a:pt x="5640" y="38761"/>
                  </a:lnTo>
                  <a:lnTo>
                    <a:pt x="5862" y="38934"/>
                  </a:lnTo>
                  <a:lnTo>
                    <a:pt x="6036" y="39157"/>
                  </a:lnTo>
                  <a:lnTo>
                    <a:pt x="6159" y="39404"/>
                  </a:lnTo>
                  <a:lnTo>
                    <a:pt x="6258" y="39676"/>
                  </a:lnTo>
                  <a:lnTo>
                    <a:pt x="6283" y="39949"/>
                  </a:lnTo>
                  <a:lnTo>
                    <a:pt x="6258" y="40221"/>
                  </a:lnTo>
                  <a:lnTo>
                    <a:pt x="6159" y="40468"/>
                  </a:lnTo>
                  <a:lnTo>
                    <a:pt x="6036" y="40715"/>
                  </a:lnTo>
                  <a:lnTo>
                    <a:pt x="5862" y="40938"/>
                  </a:lnTo>
                  <a:lnTo>
                    <a:pt x="5640" y="41111"/>
                  </a:lnTo>
                  <a:lnTo>
                    <a:pt x="5392" y="41260"/>
                  </a:lnTo>
                  <a:lnTo>
                    <a:pt x="5120" y="41334"/>
                  </a:lnTo>
                  <a:lnTo>
                    <a:pt x="4848" y="41358"/>
                  </a:lnTo>
                  <a:lnTo>
                    <a:pt x="4576" y="41334"/>
                  </a:lnTo>
                  <a:lnTo>
                    <a:pt x="4329" y="41260"/>
                  </a:lnTo>
                  <a:lnTo>
                    <a:pt x="4081" y="41111"/>
                  </a:lnTo>
                  <a:lnTo>
                    <a:pt x="3859" y="40938"/>
                  </a:lnTo>
                  <a:lnTo>
                    <a:pt x="3661" y="40715"/>
                  </a:lnTo>
                  <a:lnTo>
                    <a:pt x="3537" y="40468"/>
                  </a:lnTo>
                  <a:lnTo>
                    <a:pt x="3463" y="40221"/>
                  </a:lnTo>
                  <a:lnTo>
                    <a:pt x="3438" y="39949"/>
                  </a:lnTo>
                  <a:lnTo>
                    <a:pt x="3463" y="39676"/>
                  </a:lnTo>
                  <a:lnTo>
                    <a:pt x="3537" y="39404"/>
                  </a:lnTo>
                  <a:lnTo>
                    <a:pt x="3661" y="39157"/>
                  </a:lnTo>
                  <a:lnTo>
                    <a:pt x="3859" y="38934"/>
                  </a:lnTo>
                  <a:lnTo>
                    <a:pt x="4081" y="38761"/>
                  </a:lnTo>
                  <a:lnTo>
                    <a:pt x="4329" y="38613"/>
                  </a:lnTo>
                  <a:lnTo>
                    <a:pt x="4576" y="38539"/>
                  </a:lnTo>
                  <a:lnTo>
                    <a:pt x="4848" y="38514"/>
                  </a:lnTo>
                  <a:close/>
                  <a:moveTo>
                    <a:pt x="60084" y="41136"/>
                  </a:moveTo>
                  <a:lnTo>
                    <a:pt x="60108" y="41161"/>
                  </a:lnTo>
                  <a:lnTo>
                    <a:pt x="60133" y="41210"/>
                  </a:lnTo>
                  <a:lnTo>
                    <a:pt x="60158" y="41260"/>
                  </a:lnTo>
                  <a:lnTo>
                    <a:pt x="60133" y="41309"/>
                  </a:lnTo>
                  <a:lnTo>
                    <a:pt x="60108" y="41334"/>
                  </a:lnTo>
                  <a:lnTo>
                    <a:pt x="60084" y="41358"/>
                  </a:lnTo>
                  <a:lnTo>
                    <a:pt x="60034" y="41383"/>
                  </a:lnTo>
                  <a:lnTo>
                    <a:pt x="59985" y="41358"/>
                  </a:lnTo>
                  <a:lnTo>
                    <a:pt x="59935" y="41334"/>
                  </a:lnTo>
                  <a:lnTo>
                    <a:pt x="59911" y="41309"/>
                  </a:lnTo>
                  <a:lnTo>
                    <a:pt x="59911" y="41260"/>
                  </a:lnTo>
                  <a:lnTo>
                    <a:pt x="59911" y="41210"/>
                  </a:lnTo>
                  <a:lnTo>
                    <a:pt x="59935" y="41161"/>
                  </a:lnTo>
                  <a:lnTo>
                    <a:pt x="59985" y="41136"/>
                  </a:lnTo>
                  <a:close/>
                  <a:moveTo>
                    <a:pt x="97064" y="39503"/>
                  </a:moveTo>
                  <a:lnTo>
                    <a:pt x="97237" y="39553"/>
                  </a:lnTo>
                  <a:lnTo>
                    <a:pt x="97410" y="39652"/>
                  </a:lnTo>
                  <a:lnTo>
                    <a:pt x="97559" y="39775"/>
                  </a:lnTo>
                  <a:lnTo>
                    <a:pt x="97682" y="39924"/>
                  </a:lnTo>
                  <a:lnTo>
                    <a:pt x="97781" y="40097"/>
                  </a:lnTo>
                  <a:lnTo>
                    <a:pt x="97831" y="40270"/>
                  </a:lnTo>
                  <a:lnTo>
                    <a:pt x="97856" y="40443"/>
                  </a:lnTo>
                  <a:lnTo>
                    <a:pt x="97831" y="40641"/>
                  </a:lnTo>
                  <a:lnTo>
                    <a:pt x="97781" y="40814"/>
                  </a:lnTo>
                  <a:lnTo>
                    <a:pt x="97682" y="40987"/>
                  </a:lnTo>
                  <a:lnTo>
                    <a:pt x="97559" y="41136"/>
                  </a:lnTo>
                  <a:lnTo>
                    <a:pt x="97410" y="41260"/>
                  </a:lnTo>
                  <a:lnTo>
                    <a:pt x="97237" y="41334"/>
                  </a:lnTo>
                  <a:lnTo>
                    <a:pt x="97064" y="41383"/>
                  </a:lnTo>
                  <a:lnTo>
                    <a:pt x="96891" y="41408"/>
                  </a:lnTo>
                  <a:lnTo>
                    <a:pt x="96718" y="41383"/>
                  </a:lnTo>
                  <a:lnTo>
                    <a:pt x="96520" y="41334"/>
                  </a:lnTo>
                  <a:lnTo>
                    <a:pt x="96371" y="41260"/>
                  </a:lnTo>
                  <a:lnTo>
                    <a:pt x="96223" y="41136"/>
                  </a:lnTo>
                  <a:lnTo>
                    <a:pt x="96099" y="40987"/>
                  </a:lnTo>
                  <a:lnTo>
                    <a:pt x="96000" y="40814"/>
                  </a:lnTo>
                  <a:lnTo>
                    <a:pt x="95951" y="40641"/>
                  </a:lnTo>
                  <a:lnTo>
                    <a:pt x="95926" y="40443"/>
                  </a:lnTo>
                  <a:lnTo>
                    <a:pt x="95951" y="40270"/>
                  </a:lnTo>
                  <a:lnTo>
                    <a:pt x="96000" y="40097"/>
                  </a:lnTo>
                  <a:lnTo>
                    <a:pt x="96099" y="39924"/>
                  </a:lnTo>
                  <a:lnTo>
                    <a:pt x="96223" y="39775"/>
                  </a:lnTo>
                  <a:lnTo>
                    <a:pt x="96371" y="39652"/>
                  </a:lnTo>
                  <a:lnTo>
                    <a:pt x="96520" y="39553"/>
                  </a:lnTo>
                  <a:lnTo>
                    <a:pt x="96718" y="39503"/>
                  </a:lnTo>
                  <a:close/>
                  <a:moveTo>
                    <a:pt x="54988" y="41235"/>
                  </a:moveTo>
                  <a:lnTo>
                    <a:pt x="55038" y="41260"/>
                  </a:lnTo>
                  <a:lnTo>
                    <a:pt x="55062" y="41309"/>
                  </a:lnTo>
                  <a:lnTo>
                    <a:pt x="55062" y="41358"/>
                  </a:lnTo>
                  <a:lnTo>
                    <a:pt x="55062" y="41408"/>
                  </a:lnTo>
                  <a:lnTo>
                    <a:pt x="55038" y="41457"/>
                  </a:lnTo>
                  <a:lnTo>
                    <a:pt x="54988" y="41482"/>
                  </a:lnTo>
                  <a:lnTo>
                    <a:pt x="54939" y="41507"/>
                  </a:lnTo>
                  <a:lnTo>
                    <a:pt x="54889" y="41482"/>
                  </a:lnTo>
                  <a:lnTo>
                    <a:pt x="54840" y="41457"/>
                  </a:lnTo>
                  <a:lnTo>
                    <a:pt x="54815" y="41408"/>
                  </a:lnTo>
                  <a:lnTo>
                    <a:pt x="54790" y="41358"/>
                  </a:lnTo>
                  <a:lnTo>
                    <a:pt x="54815" y="41309"/>
                  </a:lnTo>
                  <a:lnTo>
                    <a:pt x="54840" y="41260"/>
                  </a:lnTo>
                  <a:lnTo>
                    <a:pt x="54889" y="41235"/>
                  </a:lnTo>
                  <a:close/>
                  <a:moveTo>
                    <a:pt x="29535" y="39973"/>
                  </a:moveTo>
                  <a:lnTo>
                    <a:pt x="29683" y="39998"/>
                  </a:lnTo>
                  <a:lnTo>
                    <a:pt x="29807" y="40023"/>
                  </a:lnTo>
                  <a:lnTo>
                    <a:pt x="29955" y="40097"/>
                  </a:lnTo>
                  <a:lnTo>
                    <a:pt x="30079" y="40196"/>
                  </a:lnTo>
                  <a:lnTo>
                    <a:pt x="30178" y="40320"/>
                  </a:lnTo>
                  <a:lnTo>
                    <a:pt x="30252" y="40468"/>
                  </a:lnTo>
                  <a:lnTo>
                    <a:pt x="30302" y="40616"/>
                  </a:lnTo>
                  <a:lnTo>
                    <a:pt x="30302" y="40765"/>
                  </a:lnTo>
                  <a:lnTo>
                    <a:pt x="30302" y="40913"/>
                  </a:lnTo>
                  <a:lnTo>
                    <a:pt x="30252" y="41062"/>
                  </a:lnTo>
                  <a:lnTo>
                    <a:pt x="30178" y="41185"/>
                  </a:lnTo>
                  <a:lnTo>
                    <a:pt x="30079" y="41309"/>
                  </a:lnTo>
                  <a:lnTo>
                    <a:pt x="29955" y="41408"/>
                  </a:lnTo>
                  <a:lnTo>
                    <a:pt x="29807" y="41482"/>
                  </a:lnTo>
                  <a:lnTo>
                    <a:pt x="29683" y="41532"/>
                  </a:lnTo>
                  <a:lnTo>
                    <a:pt x="29362" y="41532"/>
                  </a:lnTo>
                  <a:lnTo>
                    <a:pt x="29238" y="41482"/>
                  </a:lnTo>
                  <a:lnTo>
                    <a:pt x="29090" y="41408"/>
                  </a:lnTo>
                  <a:lnTo>
                    <a:pt x="28966" y="41309"/>
                  </a:lnTo>
                  <a:lnTo>
                    <a:pt x="28867" y="41185"/>
                  </a:lnTo>
                  <a:lnTo>
                    <a:pt x="28793" y="41062"/>
                  </a:lnTo>
                  <a:lnTo>
                    <a:pt x="28743" y="40913"/>
                  </a:lnTo>
                  <a:lnTo>
                    <a:pt x="28743" y="40765"/>
                  </a:lnTo>
                  <a:lnTo>
                    <a:pt x="28743" y="40616"/>
                  </a:lnTo>
                  <a:lnTo>
                    <a:pt x="28793" y="40468"/>
                  </a:lnTo>
                  <a:lnTo>
                    <a:pt x="28867" y="40320"/>
                  </a:lnTo>
                  <a:lnTo>
                    <a:pt x="28966" y="40196"/>
                  </a:lnTo>
                  <a:lnTo>
                    <a:pt x="29090" y="40097"/>
                  </a:lnTo>
                  <a:lnTo>
                    <a:pt x="29238" y="40023"/>
                  </a:lnTo>
                  <a:lnTo>
                    <a:pt x="29362" y="39998"/>
                  </a:lnTo>
                  <a:lnTo>
                    <a:pt x="29535" y="39973"/>
                  </a:lnTo>
                  <a:close/>
                  <a:moveTo>
                    <a:pt x="82445" y="40542"/>
                  </a:moveTo>
                  <a:lnTo>
                    <a:pt x="82569" y="40567"/>
                  </a:lnTo>
                  <a:lnTo>
                    <a:pt x="82668" y="40641"/>
                  </a:lnTo>
                  <a:lnTo>
                    <a:pt x="82767" y="40715"/>
                  </a:lnTo>
                  <a:lnTo>
                    <a:pt x="82841" y="40814"/>
                  </a:lnTo>
                  <a:lnTo>
                    <a:pt x="82890" y="40913"/>
                  </a:lnTo>
                  <a:lnTo>
                    <a:pt x="82940" y="41012"/>
                  </a:lnTo>
                  <a:lnTo>
                    <a:pt x="82940" y="41136"/>
                  </a:lnTo>
                  <a:lnTo>
                    <a:pt x="82940" y="41260"/>
                  </a:lnTo>
                  <a:lnTo>
                    <a:pt x="82890" y="41358"/>
                  </a:lnTo>
                  <a:lnTo>
                    <a:pt x="82841" y="41482"/>
                  </a:lnTo>
                  <a:lnTo>
                    <a:pt x="82767" y="41581"/>
                  </a:lnTo>
                  <a:lnTo>
                    <a:pt x="82668" y="41655"/>
                  </a:lnTo>
                  <a:lnTo>
                    <a:pt x="82569" y="41705"/>
                  </a:lnTo>
                  <a:lnTo>
                    <a:pt x="82445" y="41730"/>
                  </a:lnTo>
                  <a:lnTo>
                    <a:pt x="82346" y="41754"/>
                  </a:lnTo>
                  <a:lnTo>
                    <a:pt x="82222" y="41730"/>
                  </a:lnTo>
                  <a:lnTo>
                    <a:pt x="82099" y="41705"/>
                  </a:lnTo>
                  <a:lnTo>
                    <a:pt x="82000" y="41655"/>
                  </a:lnTo>
                  <a:lnTo>
                    <a:pt x="81901" y="41581"/>
                  </a:lnTo>
                  <a:lnTo>
                    <a:pt x="81827" y="41482"/>
                  </a:lnTo>
                  <a:lnTo>
                    <a:pt x="81777" y="41358"/>
                  </a:lnTo>
                  <a:lnTo>
                    <a:pt x="81728" y="41260"/>
                  </a:lnTo>
                  <a:lnTo>
                    <a:pt x="81728" y="41136"/>
                  </a:lnTo>
                  <a:lnTo>
                    <a:pt x="81728" y="41012"/>
                  </a:lnTo>
                  <a:lnTo>
                    <a:pt x="81777" y="40913"/>
                  </a:lnTo>
                  <a:lnTo>
                    <a:pt x="81827" y="40814"/>
                  </a:lnTo>
                  <a:lnTo>
                    <a:pt x="81901" y="40715"/>
                  </a:lnTo>
                  <a:lnTo>
                    <a:pt x="82000" y="40641"/>
                  </a:lnTo>
                  <a:lnTo>
                    <a:pt x="82099" y="40567"/>
                  </a:lnTo>
                  <a:lnTo>
                    <a:pt x="82222" y="40542"/>
                  </a:lnTo>
                  <a:close/>
                  <a:moveTo>
                    <a:pt x="63126" y="41408"/>
                  </a:moveTo>
                  <a:lnTo>
                    <a:pt x="63200" y="41433"/>
                  </a:lnTo>
                  <a:lnTo>
                    <a:pt x="63275" y="41482"/>
                  </a:lnTo>
                  <a:lnTo>
                    <a:pt x="63299" y="41532"/>
                  </a:lnTo>
                  <a:lnTo>
                    <a:pt x="63324" y="41606"/>
                  </a:lnTo>
                  <a:lnTo>
                    <a:pt x="63299" y="41680"/>
                  </a:lnTo>
                  <a:lnTo>
                    <a:pt x="63275" y="41730"/>
                  </a:lnTo>
                  <a:lnTo>
                    <a:pt x="63200" y="41779"/>
                  </a:lnTo>
                  <a:lnTo>
                    <a:pt x="63052" y="41779"/>
                  </a:lnTo>
                  <a:lnTo>
                    <a:pt x="63003" y="41730"/>
                  </a:lnTo>
                  <a:lnTo>
                    <a:pt x="62953" y="41680"/>
                  </a:lnTo>
                  <a:lnTo>
                    <a:pt x="62953" y="41606"/>
                  </a:lnTo>
                  <a:lnTo>
                    <a:pt x="62953" y="41532"/>
                  </a:lnTo>
                  <a:lnTo>
                    <a:pt x="63003" y="41482"/>
                  </a:lnTo>
                  <a:lnTo>
                    <a:pt x="63052" y="41433"/>
                  </a:lnTo>
                  <a:lnTo>
                    <a:pt x="63126" y="41408"/>
                  </a:lnTo>
                  <a:close/>
                  <a:moveTo>
                    <a:pt x="118090" y="38959"/>
                  </a:moveTo>
                  <a:lnTo>
                    <a:pt x="118362" y="38984"/>
                  </a:lnTo>
                  <a:lnTo>
                    <a:pt x="118658" y="39058"/>
                  </a:lnTo>
                  <a:lnTo>
                    <a:pt x="118906" y="39206"/>
                  </a:lnTo>
                  <a:lnTo>
                    <a:pt x="119030" y="39281"/>
                  </a:lnTo>
                  <a:lnTo>
                    <a:pt x="119128" y="39404"/>
                  </a:lnTo>
                  <a:lnTo>
                    <a:pt x="119252" y="39503"/>
                  </a:lnTo>
                  <a:lnTo>
                    <a:pt x="119326" y="39627"/>
                  </a:lnTo>
                  <a:lnTo>
                    <a:pt x="119475" y="39899"/>
                  </a:lnTo>
                  <a:lnTo>
                    <a:pt x="119549" y="40171"/>
                  </a:lnTo>
                  <a:lnTo>
                    <a:pt x="119574" y="40443"/>
                  </a:lnTo>
                  <a:lnTo>
                    <a:pt x="119549" y="40740"/>
                  </a:lnTo>
                  <a:lnTo>
                    <a:pt x="119475" y="41012"/>
                  </a:lnTo>
                  <a:lnTo>
                    <a:pt x="119326" y="41260"/>
                  </a:lnTo>
                  <a:lnTo>
                    <a:pt x="119252" y="41383"/>
                  </a:lnTo>
                  <a:lnTo>
                    <a:pt x="119128" y="41507"/>
                  </a:lnTo>
                  <a:lnTo>
                    <a:pt x="119030" y="41606"/>
                  </a:lnTo>
                  <a:lnTo>
                    <a:pt x="118906" y="41680"/>
                  </a:lnTo>
                  <a:lnTo>
                    <a:pt x="118658" y="41828"/>
                  </a:lnTo>
                  <a:lnTo>
                    <a:pt x="118362" y="41903"/>
                  </a:lnTo>
                  <a:lnTo>
                    <a:pt x="118090" y="41927"/>
                  </a:lnTo>
                  <a:lnTo>
                    <a:pt x="117793" y="41903"/>
                  </a:lnTo>
                  <a:lnTo>
                    <a:pt x="117521" y="41828"/>
                  </a:lnTo>
                  <a:lnTo>
                    <a:pt x="117273" y="41680"/>
                  </a:lnTo>
                  <a:lnTo>
                    <a:pt x="117150" y="41606"/>
                  </a:lnTo>
                  <a:lnTo>
                    <a:pt x="117026" y="41507"/>
                  </a:lnTo>
                  <a:lnTo>
                    <a:pt x="116927" y="41383"/>
                  </a:lnTo>
                  <a:lnTo>
                    <a:pt x="116853" y="41260"/>
                  </a:lnTo>
                  <a:lnTo>
                    <a:pt x="116704" y="41012"/>
                  </a:lnTo>
                  <a:lnTo>
                    <a:pt x="116630" y="40740"/>
                  </a:lnTo>
                  <a:lnTo>
                    <a:pt x="116605" y="40443"/>
                  </a:lnTo>
                  <a:lnTo>
                    <a:pt x="116630" y="40171"/>
                  </a:lnTo>
                  <a:lnTo>
                    <a:pt x="116704" y="39899"/>
                  </a:lnTo>
                  <a:lnTo>
                    <a:pt x="116853" y="39627"/>
                  </a:lnTo>
                  <a:lnTo>
                    <a:pt x="116927" y="39503"/>
                  </a:lnTo>
                  <a:lnTo>
                    <a:pt x="117026" y="39404"/>
                  </a:lnTo>
                  <a:lnTo>
                    <a:pt x="117150" y="39281"/>
                  </a:lnTo>
                  <a:lnTo>
                    <a:pt x="117273" y="39206"/>
                  </a:lnTo>
                  <a:lnTo>
                    <a:pt x="117521" y="39058"/>
                  </a:lnTo>
                  <a:lnTo>
                    <a:pt x="117793" y="38984"/>
                  </a:lnTo>
                  <a:lnTo>
                    <a:pt x="118090" y="38959"/>
                  </a:lnTo>
                  <a:close/>
                  <a:moveTo>
                    <a:pt x="8410" y="39429"/>
                  </a:moveTo>
                  <a:lnTo>
                    <a:pt x="8658" y="39454"/>
                  </a:lnTo>
                  <a:lnTo>
                    <a:pt x="8905" y="39528"/>
                  </a:lnTo>
                  <a:lnTo>
                    <a:pt x="9128" y="39652"/>
                  </a:lnTo>
                  <a:lnTo>
                    <a:pt x="9350" y="39825"/>
                  </a:lnTo>
                  <a:lnTo>
                    <a:pt x="9499" y="40023"/>
                  </a:lnTo>
                  <a:lnTo>
                    <a:pt x="9622" y="40245"/>
                  </a:lnTo>
                  <a:lnTo>
                    <a:pt x="9697" y="40493"/>
                  </a:lnTo>
                  <a:lnTo>
                    <a:pt x="9721" y="40740"/>
                  </a:lnTo>
                  <a:lnTo>
                    <a:pt x="9697" y="40987"/>
                  </a:lnTo>
                  <a:lnTo>
                    <a:pt x="9622" y="41235"/>
                  </a:lnTo>
                  <a:lnTo>
                    <a:pt x="9499" y="41457"/>
                  </a:lnTo>
                  <a:lnTo>
                    <a:pt x="9350" y="41680"/>
                  </a:lnTo>
                  <a:lnTo>
                    <a:pt x="9128" y="41828"/>
                  </a:lnTo>
                  <a:lnTo>
                    <a:pt x="8905" y="41952"/>
                  </a:lnTo>
                  <a:lnTo>
                    <a:pt x="8658" y="42026"/>
                  </a:lnTo>
                  <a:lnTo>
                    <a:pt x="8410" y="42051"/>
                  </a:lnTo>
                  <a:lnTo>
                    <a:pt x="8163" y="42026"/>
                  </a:lnTo>
                  <a:lnTo>
                    <a:pt x="7916" y="41952"/>
                  </a:lnTo>
                  <a:lnTo>
                    <a:pt x="7693" y="41828"/>
                  </a:lnTo>
                  <a:lnTo>
                    <a:pt x="7495" y="41680"/>
                  </a:lnTo>
                  <a:lnTo>
                    <a:pt x="7322" y="41457"/>
                  </a:lnTo>
                  <a:lnTo>
                    <a:pt x="7198" y="41235"/>
                  </a:lnTo>
                  <a:lnTo>
                    <a:pt x="7124" y="40987"/>
                  </a:lnTo>
                  <a:lnTo>
                    <a:pt x="7099" y="40740"/>
                  </a:lnTo>
                  <a:lnTo>
                    <a:pt x="7124" y="40493"/>
                  </a:lnTo>
                  <a:lnTo>
                    <a:pt x="7198" y="40245"/>
                  </a:lnTo>
                  <a:lnTo>
                    <a:pt x="7322" y="40023"/>
                  </a:lnTo>
                  <a:lnTo>
                    <a:pt x="7495" y="39825"/>
                  </a:lnTo>
                  <a:lnTo>
                    <a:pt x="7693" y="39652"/>
                  </a:lnTo>
                  <a:lnTo>
                    <a:pt x="7916" y="39528"/>
                  </a:lnTo>
                  <a:lnTo>
                    <a:pt x="8163" y="39454"/>
                  </a:lnTo>
                  <a:lnTo>
                    <a:pt x="8410" y="39429"/>
                  </a:lnTo>
                  <a:close/>
                  <a:moveTo>
                    <a:pt x="33171" y="40839"/>
                  </a:moveTo>
                  <a:lnTo>
                    <a:pt x="33295" y="40864"/>
                  </a:lnTo>
                  <a:lnTo>
                    <a:pt x="33418" y="40888"/>
                  </a:lnTo>
                  <a:lnTo>
                    <a:pt x="33542" y="40963"/>
                  </a:lnTo>
                  <a:lnTo>
                    <a:pt x="33641" y="41037"/>
                  </a:lnTo>
                  <a:lnTo>
                    <a:pt x="33740" y="41161"/>
                  </a:lnTo>
                  <a:lnTo>
                    <a:pt x="33789" y="41260"/>
                  </a:lnTo>
                  <a:lnTo>
                    <a:pt x="33839" y="41408"/>
                  </a:lnTo>
                  <a:lnTo>
                    <a:pt x="33864" y="41532"/>
                  </a:lnTo>
                  <a:lnTo>
                    <a:pt x="33839" y="41655"/>
                  </a:lnTo>
                  <a:lnTo>
                    <a:pt x="33789" y="41779"/>
                  </a:lnTo>
                  <a:lnTo>
                    <a:pt x="33740" y="41903"/>
                  </a:lnTo>
                  <a:lnTo>
                    <a:pt x="33641" y="42002"/>
                  </a:lnTo>
                  <a:lnTo>
                    <a:pt x="33542" y="42101"/>
                  </a:lnTo>
                  <a:lnTo>
                    <a:pt x="33418" y="42175"/>
                  </a:lnTo>
                  <a:lnTo>
                    <a:pt x="33295" y="42199"/>
                  </a:lnTo>
                  <a:lnTo>
                    <a:pt x="33171" y="42224"/>
                  </a:lnTo>
                  <a:lnTo>
                    <a:pt x="33047" y="42199"/>
                  </a:lnTo>
                  <a:lnTo>
                    <a:pt x="32899" y="42175"/>
                  </a:lnTo>
                  <a:lnTo>
                    <a:pt x="32800" y="42101"/>
                  </a:lnTo>
                  <a:lnTo>
                    <a:pt x="32676" y="42002"/>
                  </a:lnTo>
                  <a:lnTo>
                    <a:pt x="32602" y="41903"/>
                  </a:lnTo>
                  <a:lnTo>
                    <a:pt x="32528" y="41779"/>
                  </a:lnTo>
                  <a:lnTo>
                    <a:pt x="32503" y="41655"/>
                  </a:lnTo>
                  <a:lnTo>
                    <a:pt x="32478" y="41532"/>
                  </a:lnTo>
                  <a:lnTo>
                    <a:pt x="32503" y="41408"/>
                  </a:lnTo>
                  <a:lnTo>
                    <a:pt x="32528" y="41260"/>
                  </a:lnTo>
                  <a:lnTo>
                    <a:pt x="32602" y="41161"/>
                  </a:lnTo>
                  <a:lnTo>
                    <a:pt x="32676" y="41037"/>
                  </a:lnTo>
                  <a:lnTo>
                    <a:pt x="32800" y="40963"/>
                  </a:lnTo>
                  <a:lnTo>
                    <a:pt x="32899" y="40888"/>
                  </a:lnTo>
                  <a:lnTo>
                    <a:pt x="33047" y="40864"/>
                  </a:lnTo>
                  <a:lnTo>
                    <a:pt x="33171" y="40839"/>
                  </a:lnTo>
                  <a:close/>
                  <a:moveTo>
                    <a:pt x="36857" y="41062"/>
                  </a:moveTo>
                  <a:lnTo>
                    <a:pt x="36956" y="41111"/>
                  </a:lnTo>
                  <a:lnTo>
                    <a:pt x="37054" y="41161"/>
                  </a:lnTo>
                  <a:lnTo>
                    <a:pt x="37153" y="41235"/>
                  </a:lnTo>
                  <a:lnTo>
                    <a:pt x="37228" y="41334"/>
                  </a:lnTo>
                  <a:lnTo>
                    <a:pt x="37277" y="41433"/>
                  </a:lnTo>
                  <a:lnTo>
                    <a:pt x="37327" y="41532"/>
                  </a:lnTo>
                  <a:lnTo>
                    <a:pt x="37327" y="41655"/>
                  </a:lnTo>
                  <a:lnTo>
                    <a:pt x="37327" y="41754"/>
                  </a:lnTo>
                  <a:lnTo>
                    <a:pt x="37277" y="41878"/>
                  </a:lnTo>
                  <a:lnTo>
                    <a:pt x="37228" y="41977"/>
                  </a:lnTo>
                  <a:lnTo>
                    <a:pt x="37153" y="42076"/>
                  </a:lnTo>
                  <a:lnTo>
                    <a:pt x="37054" y="42150"/>
                  </a:lnTo>
                  <a:lnTo>
                    <a:pt x="36956" y="42199"/>
                  </a:lnTo>
                  <a:lnTo>
                    <a:pt x="36857" y="42224"/>
                  </a:lnTo>
                  <a:lnTo>
                    <a:pt x="36733" y="42249"/>
                  </a:lnTo>
                  <a:lnTo>
                    <a:pt x="36634" y="42224"/>
                  </a:lnTo>
                  <a:lnTo>
                    <a:pt x="36510" y="42199"/>
                  </a:lnTo>
                  <a:lnTo>
                    <a:pt x="36411" y="42150"/>
                  </a:lnTo>
                  <a:lnTo>
                    <a:pt x="36312" y="42076"/>
                  </a:lnTo>
                  <a:lnTo>
                    <a:pt x="36238" y="41977"/>
                  </a:lnTo>
                  <a:lnTo>
                    <a:pt x="36189" y="41878"/>
                  </a:lnTo>
                  <a:lnTo>
                    <a:pt x="36164" y="41754"/>
                  </a:lnTo>
                  <a:lnTo>
                    <a:pt x="36139" y="41655"/>
                  </a:lnTo>
                  <a:lnTo>
                    <a:pt x="36164" y="41532"/>
                  </a:lnTo>
                  <a:lnTo>
                    <a:pt x="36189" y="41433"/>
                  </a:lnTo>
                  <a:lnTo>
                    <a:pt x="36238" y="41334"/>
                  </a:lnTo>
                  <a:lnTo>
                    <a:pt x="36312" y="41235"/>
                  </a:lnTo>
                  <a:lnTo>
                    <a:pt x="36411" y="41161"/>
                  </a:lnTo>
                  <a:lnTo>
                    <a:pt x="36510" y="41111"/>
                  </a:lnTo>
                  <a:lnTo>
                    <a:pt x="36634" y="41062"/>
                  </a:lnTo>
                  <a:close/>
                  <a:moveTo>
                    <a:pt x="103866" y="40072"/>
                  </a:moveTo>
                  <a:lnTo>
                    <a:pt x="104089" y="40097"/>
                  </a:lnTo>
                  <a:lnTo>
                    <a:pt x="104287" y="40146"/>
                  </a:lnTo>
                  <a:lnTo>
                    <a:pt x="104485" y="40245"/>
                  </a:lnTo>
                  <a:lnTo>
                    <a:pt x="104683" y="40394"/>
                  </a:lnTo>
                  <a:lnTo>
                    <a:pt x="104831" y="40592"/>
                  </a:lnTo>
                  <a:lnTo>
                    <a:pt x="104930" y="40790"/>
                  </a:lnTo>
                  <a:lnTo>
                    <a:pt x="104979" y="40987"/>
                  </a:lnTo>
                  <a:lnTo>
                    <a:pt x="105004" y="41210"/>
                  </a:lnTo>
                  <a:lnTo>
                    <a:pt x="104979" y="41433"/>
                  </a:lnTo>
                  <a:lnTo>
                    <a:pt x="104930" y="41655"/>
                  </a:lnTo>
                  <a:lnTo>
                    <a:pt x="104831" y="41853"/>
                  </a:lnTo>
                  <a:lnTo>
                    <a:pt x="104683" y="42026"/>
                  </a:lnTo>
                  <a:lnTo>
                    <a:pt x="104485" y="42175"/>
                  </a:lnTo>
                  <a:lnTo>
                    <a:pt x="104287" y="42274"/>
                  </a:lnTo>
                  <a:lnTo>
                    <a:pt x="104089" y="42348"/>
                  </a:lnTo>
                  <a:lnTo>
                    <a:pt x="103866" y="42373"/>
                  </a:lnTo>
                  <a:lnTo>
                    <a:pt x="103644" y="42348"/>
                  </a:lnTo>
                  <a:lnTo>
                    <a:pt x="103421" y="42274"/>
                  </a:lnTo>
                  <a:lnTo>
                    <a:pt x="103223" y="42175"/>
                  </a:lnTo>
                  <a:lnTo>
                    <a:pt x="103050" y="42026"/>
                  </a:lnTo>
                  <a:lnTo>
                    <a:pt x="102902" y="41853"/>
                  </a:lnTo>
                  <a:lnTo>
                    <a:pt x="102803" y="41655"/>
                  </a:lnTo>
                  <a:lnTo>
                    <a:pt x="102729" y="41433"/>
                  </a:lnTo>
                  <a:lnTo>
                    <a:pt x="102704" y="41210"/>
                  </a:lnTo>
                  <a:lnTo>
                    <a:pt x="102729" y="40987"/>
                  </a:lnTo>
                  <a:lnTo>
                    <a:pt x="102803" y="40790"/>
                  </a:lnTo>
                  <a:lnTo>
                    <a:pt x="102902" y="40592"/>
                  </a:lnTo>
                  <a:lnTo>
                    <a:pt x="103050" y="40394"/>
                  </a:lnTo>
                  <a:lnTo>
                    <a:pt x="103223" y="40245"/>
                  </a:lnTo>
                  <a:lnTo>
                    <a:pt x="103421" y="40146"/>
                  </a:lnTo>
                  <a:lnTo>
                    <a:pt x="103644" y="40097"/>
                  </a:lnTo>
                  <a:lnTo>
                    <a:pt x="103866" y="40072"/>
                  </a:lnTo>
                  <a:close/>
                  <a:moveTo>
                    <a:pt x="69780" y="41730"/>
                  </a:moveTo>
                  <a:lnTo>
                    <a:pt x="69904" y="41754"/>
                  </a:lnTo>
                  <a:lnTo>
                    <a:pt x="70003" y="41828"/>
                  </a:lnTo>
                  <a:lnTo>
                    <a:pt x="70077" y="41952"/>
                  </a:lnTo>
                  <a:lnTo>
                    <a:pt x="70102" y="42076"/>
                  </a:lnTo>
                  <a:lnTo>
                    <a:pt x="70077" y="42199"/>
                  </a:lnTo>
                  <a:lnTo>
                    <a:pt x="70003" y="42298"/>
                  </a:lnTo>
                  <a:lnTo>
                    <a:pt x="69904" y="42373"/>
                  </a:lnTo>
                  <a:lnTo>
                    <a:pt x="69780" y="42397"/>
                  </a:lnTo>
                  <a:lnTo>
                    <a:pt x="69657" y="42373"/>
                  </a:lnTo>
                  <a:lnTo>
                    <a:pt x="69533" y="42298"/>
                  </a:lnTo>
                  <a:lnTo>
                    <a:pt x="69459" y="42199"/>
                  </a:lnTo>
                  <a:lnTo>
                    <a:pt x="69434" y="42076"/>
                  </a:lnTo>
                  <a:lnTo>
                    <a:pt x="69459" y="41952"/>
                  </a:lnTo>
                  <a:lnTo>
                    <a:pt x="69533" y="41828"/>
                  </a:lnTo>
                  <a:lnTo>
                    <a:pt x="69657" y="41754"/>
                  </a:lnTo>
                  <a:lnTo>
                    <a:pt x="69780" y="41730"/>
                  </a:lnTo>
                  <a:close/>
                  <a:moveTo>
                    <a:pt x="100280" y="40270"/>
                  </a:moveTo>
                  <a:lnTo>
                    <a:pt x="100502" y="40295"/>
                  </a:lnTo>
                  <a:lnTo>
                    <a:pt x="100700" y="40344"/>
                  </a:lnTo>
                  <a:lnTo>
                    <a:pt x="100873" y="40443"/>
                  </a:lnTo>
                  <a:lnTo>
                    <a:pt x="101046" y="40592"/>
                  </a:lnTo>
                  <a:lnTo>
                    <a:pt x="101170" y="40740"/>
                  </a:lnTo>
                  <a:lnTo>
                    <a:pt x="101269" y="40938"/>
                  </a:lnTo>
                  <a:lnTo>
                    <a:pt x="101343" y="41136"/>
                  </a:lnTo>
                  <a:lnTo>
                    <a:pt x="101343" y="41334"/>
                  </a:lnTo>
                  <a:lnTo>
                    <a:pt x="101343" y="41532"/>
                  </a:lnTo>
                  <a:lnTo>
                    <a:pt x="101269" y="41730"/>
                  </a:lnTo>
                  <a:lnTo>
                    <a:pt x="101170" y="41927"/>
                  </a:lnTo>
                  <a:lnTo>
                    <a:pt x="101046" y="42101"/>
                  </a:lnTo>
                  <a:lnTo>
                    <a:pt x="100873" y="42224"/>
                  </a:lnTo>
                  <a:lnTo>
                    <a:pt x="100700" y="42323"/>
                  </a:lnTo>
                  <a:lnTo>
                    <a:pt x="100502" y="42373"/>
                  </a:lnTo>
                  <a:lnTo>
                    <a:pt x="100280" y="42397"/>
                  </a:lnTo>
                  <a:lnTo>
                    <a:pt x="100082" y="42373"/>
                  </a:lnTo>
                  <a:lnTo>
                    <a:pt x="99884" y="42323"/>
                  </a:lnTo>
                  <a:lnTo>
                    <a:pt x="99711" y="42224"/>
                  </a:lnTo>
                  <a:lnTo>
                    <a:pt x="99538" y="42101"/>
                  </a:lnTo>
                  <a:lnTo>
                    <a:pt x="99389" y="41927"/>
                  </a:lnTo>
                  <a:lnTo>
                    <a:pt x="99315" y="41730"/>
                  </a:lnTo>
                  <a:lnTo>
                    <a:pt x="99241" y="41532"/>
                  </a:lnTo>
                  <a:lnTo>
                    <a:pt x="99216" y="41334"/>
                  </a:lnTo>
                  <a:lnTo>
                    <a:pt x="99241" y="41136"/>
                  </a:lnTo>
                  <a:lnTo>
                    <a:pt x="99315" y="40938"/>
                  </a:lnTo>
                  <a:lnTo>
                    <a:pt x="99389" y="40740"/>
                  </a:lnTo>
                  <a:lnTo>
                    <a:pt x="99538" y="40592"/>
                  </a:lnTo>
                  <a:lnTo>
                    <a:pt x="99711" y="40443"/>
                  </a:lnTo>
                  <a:lnTo>
                    <a:pt x="99884" y="40344"/>
                  </a:lnTo>
                  <a:lnTo>
                    <a:pt x="100082" y="40295"/>
                  </a:lnTo>
                  <a:lnTo>
                    <a:pt x="100280" y="40270"/>
                  </a:lnTo>
                  <a:close/>
                  <a:moveTo>
                    <a:pt x="15534" y="40493"/>
                  </a:moveTo>
                  <a:lnTo>
                    <a:pt x="15732" y="40517"/>
                  </a:lnTo>
                  <a:lnTo>
                    <a:pt x="15955" y="40567"/>
                  </a:lnTo>
                  <a:lnTo>
                    <a:pt x="16128" y="40691"/>
                  </a:lnTo>
                  <a:lnTo>
                    <a:pt x="16326" y="40814"/>
                  </a:lnTo>
                  <a:lnTo>
                    <a:pt x="16449" y="40987"/>
                  </a:lnTo>
                  <a:lnTo>
                    <a:pt x="16548" y="41185"/>
                  </a:lnTo>
                  <a:lnTo>
                    <a:pt x="16623" y="41408"/>
                  </a:lnTo>
                  <a:lnTo>
                    <a:pt x="16647" y="41606"/>
                  </a:lnTo>
                  <a:lnTo>
                    <a:pt x="16623" y="41828"/>
                  </a:lnTo>
                  <a:lnTo>
                    <a:pt x="16548" y="42026"/>
                  </a:lnTo>
                  <a:lnTo>
                    <a:pt x="16449" y="42224"/>
                  </a:lnTo>
                  <a:lnTo>
                    <a:pt x="16326" y="42397"/>
                  </a:lnTo>
                  <a:lnTo>
                    <a:pt x="16128" y="42546"/>
                  </a:lnTo>
                  <a:lnTo>
                    <a:pt x="15955" y="42645"/>
                  </a:lnTo>
                  <a:lnTo>
                    <a:pt x="15732" y="42719"/>
                  </a:lnTo>
                  <a:lnTo>
                    <a:pt x="15312" y="42719"/>
                  </a:lnTo>
                  <a:lnTo>
                    <a:pt x="15114" y="42645"/>
                  </a:lnTo>
                  <a:lnTo>
                    <a:pt x="14916" y="42546"/>
                  </a:lnTo>
                  <a:lnTo>
                    <a:pt x="14743" y="42397"/>
                  </a:lnTo>
                  <a:lnTo>
                    <a:pt x="14594" y="42224"/>
                  </a:lnTo>
                  <a:lnTo>
                    <a:pt x="14495" y="42026"/>
                  </a:lnTo>
                  <a:lnTo>
                    <a:pt x="14421" y="41828"/>
                  </a:lnTo>
                  <a:lnTo>
                    <a:pt x="14396" y="41606"/>
                  </a:lnTo>
                  <a:lnTo>
                    <a:pt x="14421" y="41408"/>
                  </a:lnTo>
                  <a:lnTo>
                    <a:pt x="14495" y="41185"/>
                  </a:lnTo>
                  <a:lnTo>
                    <a:pt x="14594" y="40987"/>
                  </a:lnTo>
                  <a:lnTo>
                    <a:pt x="14743" y="40814"/>
                  </a:lnTo>
                  <a:lnTo>
                    <a:pt x="14916" y="40691"/>
                  </a:lnTo>
                  <a:lnTo>
                    <a:pt x="15114" y="40567"/>
                  </a:lnTo>
                  <a:lnTo>
                    <a:pt x="15312" y="40517"/>
                  </a:lnTo>
                  <a:lnTo>
                    <a:pt x="15534" y="40493"/>
                  </a:lnTo>
                  <a:close/>
                  <a:moveTo>
                    <a:pt x="12220" y="40344"/>
                  </a:moveTo>
                  <a:lnTo>
                    <a:pt x="12442" y="40419"/>
                  </a:lnTo>
                  <a:lnTo>
                    <a:pt x="12665" y="40542"/>
                  </a:lnTo>
                  <a:lnTo>
                    <a:pt x="12863" y="40691"/>
                  </a:lnTo>
                  <a:lnTo>
                    <a:pt x="13011" y="40888"/>
                  </a:lnTo>
                  <a:lnTo>
                    <a:pt x="13110" y="41086"/>
                  </a:lnTo>
                  <a:lnTo>
                    <a:pt x="13184" y="41309"/>
                  </a:lnTo>
                  <a:lnTo>
                    <a:pt x="13209" y="41556"/>
                  </a:lnTo>
                  <a:lnTo>
                    <a:pt x="13184" y="41779"/>
                  </a:lnTo>
                  <a:lnTo>
                    <a:pt x="13110" y="42002"/>
                  </a:lnTo>
                  <a:lnTo>
                    <a:pt x="13011" y="42199"/>
                  </a:lnTo>
                  <a:lnTo>
                    <a:pt x="12863" y="42397"/>
                  </a:lnTo>
                  <a:lnTo>
                    <a:pt x="12665" y="42546"/>
                  </a:lnTo>
                  <a:lnTo>
                    <a:pt x="12442" y="42669"/>
                  </a:lnTo>
                  <a:lnTo>
                    <a:pt x="12220" y="42744"/>
                  </a:lnTo>
                  <a:lnTo>
                    <a:pt x="11997" y="42768"/>
                  </a:lnTo>
                  <a:lnTo>
                    <a:pt x="11774" y="42744"/>
                  </a:lnTo>
                  <a:lnTo>
                    <a:pt x="11552" y="42669"/>
                  </a:lnTo>
                  <a:lnTo>
                    <a:pt x="11329" y="42546"/>
                  </a:lnTo>
                  <a:lnTo>
                    <a:pt x="11131" y="42397"/>
                  </a:lnTo>
                  <a:lnTo>
                    <a:pt x="10983" y="42199"/>
                  </a:lnTo>
                  <a:lnTo>
                    <a:pt x="10884" y="42002"/>
                  </a:lnTo>
                  <a:lnTo>
                    <a:pt x="10810" y="41779"/>
                  </a:lnTo>
                  <a:lnTo>
                    <a:pt x="10785" y="41556"/>
                  </a:lnTo>
                  <a:lnTo>
                    <a:pt x="10810" y="41309"/>
                  </a:lnTo>
                  <a:lnTo>
                    <a:pt x="10884" y="41086"/>
                  </a:lnTo>
                  <a:lnTo>
                    <a:pt x="10983" y="40888"/>
                  </a:lnTo>
                  <a:lnTo>
                    <a:pt x="11131" y="40691"/>
                  </a:lnTo>
                  <a:lnTo>
                    <a:pt x="11329" y="40542"/>
                  </a:lnTo>
                  <a:lnTo>
                    <a:pt x="11552" y="40419"/>
                  </a:lnTo>
                  <a:lnTo>
                    <a:pt x="11774" y="40344"/>
                  </a:lnTo>
                  <a:close/>
                  <a:moveTo>
                    <a:pt x="85710" y="41334"/>
                  </a:moveTo>
                  <a:lnTo>
                    <a:pt x="85859" y="41358"/>
                  </a:lnTo>
                  <a:lnTo>
                    <a:pt x="85982" y="41408"/>
                  </a:lnTo>
                  <a:lnTo>
                    <a:pt x="86106" y="41457"/>
                  </a:lnTo>
                  <a:lnTo>
                    <a:pt x="86230" y="41556"/>
                  </a:lnTo>
                  <a:lnTo>
                    <a:pt x="86304" y="41655"/>
                  </a:lnTo>
                  <a:lnTo>
                    <a:pt x="86378" y="41779"/>
                  </a:lnTo>
                  <a:lnTo>
                    <a:pt x="86428" y="41927"/>
                  </a:lnTo>
                  <a:lnTo>
                    <a:pt x="86428" y="42051"/>
                  </a:lnTo>
                  <a:lnTo>
                    <a:pt x="86428" y="42199"/>
                  </a:lnTo>
                  <a:lnTo>
                    <a:pt x="86378" y="42323"/>
                  </a:lnTo>
                  <a:lnTo>
                    <a:pt x="86304" y="42447"/>
                  </a:lnTo>
                  <a:lnTo>
                    <a:pt x="86230" y="42571"/>
                  </a:lnTo>
                  <a:lnTo>
                    <a:pt x="86106" y="42645"/>
                  </a:lnTo>
                  <a:lnTo>
                    <a:pt x="85982" y="42719"/>
                  </a:lnTo>
                  <a:lnTo>
                    <a:pt x="85859" y="42744"/>
                  </a:lnTo>
                  <a:lnTo>
                    <a:pt x="85710" y="42768"/>
                  </a:lnTo>
                  <a:lnTo>
                    <a:pt x="85586" y="42744"/>
                  </a:lnTo>
                  <a:lnTo>
                    <a:pt x="85463" y="42719"/>
                  </a:lnTo>
                  <a:lnTo>
                    <a:pt x="85339" y="42645"/>
                  </a:lnTo>
                  <a:lnTo>
                    <a:pt x="85215" y="42571"/>
                  </a:lnTo>
                  <a:lnTo>
                    <a:pt x="85116" y="42447"/>
                  </a:lnTo>
                  <a:lnTo>
                    <a:pt x="85067" y="42323"/>
                  </a:lnTo>
                  <a:lnTo>
                    <a:pt x="85018" y="42199"/>
                  </a:lnTo>
                  <a:lnTo>
                    <a:pt x="85018" y="42051"/>
                  </a:lnTo>
                  <a:lnTo>
                    <a:pt x="85018" y="41927"/>
                  </a:lnTo>
                  <a:lnTo>
                    <a:pt x="85067" y="41779"/>
                  </a:lnTo>
                  <a:lnTo>
                    <a:pt x="85116" y="41655"/>
                  </a:lnTo>
                  <a:lnTo>
                    <a:pt x="85215" y="41556"/>
                  </a:lnTo>
                  <a:lnTo>
                    <a:pt x="85339" y="41457"/>
                  </a:lnTo>
                  <a:lnTo>
                    <a:pt x="85463" y="41408"/>
                  </a:lnTo>
                  <a:lnTo>
                    <a:pt x="85586" y="41358"/>
                  </a:lnTo>
                  <a:lnTo>
                    <a:pt x="85710" y="41334"/>
                  </a:lnTo>
                  <a:close/>
                  <a:moveTo>
                    <a:pt x="40567" y="41927"/>
                  </a:moveTo>
                  <a:lnTo>
                    <a:pt x="40666" y="41952"/>
                  </a:lnTo>
                  <a:lnTo>
                    <a:pt x="40740" y="42002"/>
                  </a:lnTo>
                  <a:lnTo>
                    <a:pt x="40814" y="42076"/>
                  </a:lnTo>
                  <a:lnTo>
                    <a:pt x="40889" y="42150"/>
                  </a:lnTo>
                  <a:lnTo>
                    <a:pt x="40938" y="42224"/>
                  </a:lnTo>
                  <a:lnTo>
                    <a:pt x="40963" y="42323"/>
                  </a:lnTo>
                  <a:lnTo>
                    <a:pt x="40963" y="42397"/>
                  </a:lnTo>
                  <a:lnTo>
                    <a:pt x="40963" y="42496"/>
                  </a:lnTo>
                  <a:lnTo>
                    <a:pt x="40938" y="42595"/>
                  </a:lnTo>
                  <a:lnTo>
                    <a:pt x="40889" y="42669"/>
                  </a:lnTo>
                  <a:lnTo>
                    <a:pt x="40814" y="42744"/>
                  </a:lnTo>
                  <a:lnTo>
                    <a:pt x="40740" y="42818"/>
                  </a:lnTo>
                  <a:lnTo>
                    <a:pt x="40666" y="42843"/>
                  </a:lnTo>
                  <a:lnTo>
                    <a:pt x="40567" y="42867"/>
                  </a:lnTo>
                  <a:lnTo>
                    <a:pt x="40468" y="42892"/>
                  </a:lnTo>
                  <a:lnTo>
                    <a:pt x="40394" y="42867"/>
                  </a:lnTo>
                  <a:lnTo>
                    <a:pt x="40295" y="42843"/>
                  </a:lnTo>
                  <a:lnTo>
                    <a:pt x="40221" y="42818"/>
                  </a:lnTo>
                  <a:lnTo>
                    <a:pt x="40146" y="42744"/>
                  </a:lnTo>
                  <a:lnTo>
                    <a:pt x="40072" y="42669"/>
                  </a:lnTo>
                  <a:lnTo>
                    <a:pt x="40023" y="42595"/>
                  </a:lnTo>
                  <a:lnTo>
                    <a:pt x="39998" y="42496"/>
                  </a:lnTo>
                  <a:lnTo>
                    <a:pt x="39998" y="42397"/>
                  </a:lnTo>
                  <a:lnTo>
                    <a:pt x="39998" y="42323"/>
                  </a:lnTo>
                  <a:lnTo>
                    <a:pt x="40023" y="42224"/>
                  </a:lnTo>
                  <a:lnTo>
                    <a:pt x="40072" y="42150"/>
                  </a:lnTo>
                  <a:lnTo>
                    <a:pt x="40146" y="42076"/>
                  </a:lnTo>
                  <a:lnTo>
                    <a:pt x="40221" y="42002"/>
                  </a:lnTo>
                  <a:lnTo>
                    <a:pt x="40295" y="41952"/>
                  </a:lnTo>
                  <a:lnTo>
                    <a:pt x="40394" y="41927"/>
                  </a:lnTo>
                  <a:close/>
                  <a:moveTo>
                    <a:pt x="121528" y="39701"/>
                  </a:moveTo>
                  <a:lnTo>
                    <a:pt x="121825" y="39751"/>
                  </a:lnTo>
                  <a:lnTo>
                    <a:pt x="121973" y="39775"/>
                  </a:lnTo>
                  <a:lnTo>
                    <a:pt x="122122" y="39825"/>
                  </a:lnTo>
                  <a:lnTo>
                    <a:pt x="122270" y="39899"/>
                  </a:lnTo>
                  <a:lnTo>
                    <a:pt x="122394" y="39973"/>
                  </a:lnTo>
                  <a:lnTo>
                    <a:pt x="122517" y="40072"/>
                  </a:lnTo>
                  <a:lnTo>
                    <a:pt x="122641" y="40171"/>
                  </a:lnTo>
                  <a:lnTo>
                    <a:pt x="122765" y="40295"/>
                  </a:lnTo>
                  <a:lnTo>
                    <a:pt x="122839" y="40419"/>
                  </a:lnTo>
                  <a:lnTo>
                    <a:pt x="122938" y="40567"/>
                  </a:lnTo>
                  <a:lnTo>
                    <a:pt x="122987" y="40715"/>
                  </a:lnTo>
                  <a:lnTo>
                    <a:pt x="123037" y="40864"/>
                  </a:lnTo>
                  <a:lnTo>
                    <a:pt x="123086" y="41012"/>
                  </a:lnTo>
                  <a:lnTo>
                    <a:pt x="123111" y="41309"/>
                  </a:lnTo>
                  <a:lnTo>
                    <a:pt x="123086" y="41606"/>
                  </a:lnTo>
                  <a:lnTo>
                    <a:pt x="123037" y="41754"/>
                  </a:lnTo>
                  <a:lnTo>
                    <a:pt x="122987" y="41903"/>
                  </a:lnTo>
                  <a:lnTo>
                    <a:pt x="122938" y="42051"/>
                  </a:lnTo>
                  <a:lnTo>
                    <a:pt x="122839" y="42175"/>
                  </a:lnTo>
                  <a:lnTo>
                    <a:pt x="122765" y="42323"/>
                  </a:lnTo>
                  <a:lnTo>
                    <a:pt x="122641" y="42447"/>
                  </a:lnTo>
                  <a:lnTo>
                    <a:pt x="122517" y="42546"/>
                  </a:lnTo>
                  <a:lnTo>
                    <a:pt x="122394" y="42645"/>
                  </a:lnTo>
                  <a:lnTo>
                    <a:pt x="122270" y="42719"/>
                  </a:lnTo>
                  <a:lnTo>
                    <a:pt x="122122" y="42793"/>
                  </a:lnTo>
                  <a:lnTo>
                    <a:pt x="121973" y="42843"/>
                  </a:lnTo>
                  <a:lnTo>
                    <a:pt x="121825" y="42867"/>
                  </a:lnTo>
                  <a:lnTo>
                    <a:pt x="121528" y="42892"/>
                  </a:lnTo>
                  <a:lnTo>
                    <a:pt x="121206" y="42867"/>
                  </a:lnTo>
                  <a:lnTo>
                    <a:pt x="121058" y="42843"/>
                  </a:lnTo>
                  <a:lnTo>
                    <a:pt x="120909" y="42793"/>
                  </a:lnTo>
                  <a:lnTo>
                    <a:pt x="120786" y="42719"/>
                  </a:lnTo>
                  <a:lnTo>
                    <a:pt x="120637" y="42645"/>
                  </a:lnTo>
                  <a:lnTo>
                    <a:pt x="120514" y="42546"/>
                  </a:lnTo>
                  <a:lnTo>
                    <a:pt x="120390" y="42447"/>
                  </a:lnTo>
                  <a:lnTo>
                    <a:pt x="120266" y="42323"/>
                  </a:lnTo>
                  <a:lnTo>
                    <a:pt x="120192" y="42175"/>
                  </a:lnTo>
                  <a:lnTo>
                    <a:pt x="120093" y="42051"/>
                  </a:lnTo>
                  <a:lnTo>
                    <a:pt x="120044" y="41903"/>
                  </a:lnTo>
                  <a:lnTo>
                    <a:pt x="119994" y="41754"/>
                  </a:lnTo>
                  <a:lnTo>
                    <a:pt x="119945" y="41606"/>
                  </a:lnTo>
                  <a:lnTo>
                    <a:pt x="119920" y="41309"/>
                  </a:lnTo>
                  <a:lnTo>
                    <a:pt x="119945" y="41012"/>
                  </a:lnTo>
                  <a:lnTo>
                    <a:pt x="119994" y="40864"/>
                  </a:lnTo>
                  <a:lnTo>
                    <a:pt x="120044" y="40715"/>
                  </a:lnTo>
                  <a:lnTo>
                    <a:pt x="120093" y="40567"/>
                  </a:lnTo>
                  <a:lnTo>
                    <a:pt x="120192" y="40419"/>
                  </a:lnTo>
                  <a:lnTo>
                    <a:pt x="120266" y="40295"/>
                  </a:lnTo>
                  <a:lnTo>
                    <a:pt x="120390" y="40171"/>
                  </a:lnTo>
                  <a:lnTo>
                    <a:pt x="120514" y="40072"/>
                  </a:lnTo>
                  <a:lnTo>
                    <a:pt x="120637" y="39973"/>
                  </a:lnTo>
                  <a:lnTo>
                    <a:pt x="120786" y="39899"/>
                  </a:lnTo>
                  <a:lnTo>
                    <a:pt x="120909" y="39825"/>
                  </a:lnTo>
                  <a:lnTo>
                    <a:pt x="121058" y="39775"/>
                  </a:lnTo>
                  <a:lnTo>
                    <a:pt x="121206" y="39751"/>
                  </a:lnTo>
                  <a:lnTo>
                    <a:pt x="121528" y="39701"/>
                  </a:lnTo>
                  <a:close/>
                  <a:moveTo>
                    <a:pt x="107255" y="40839"/>
                  </a:moveTo>
                  <a:lnTo>
                    <a:pt x="107503" y="40864"/>
                  </a:lnTo>
                  <a:lnTo>
                    <a:pt x="107725" y="40938"/>
                  </a:lnTo>
                  <a:lnTo>
                    <a:pt x="107948" y="41062"/>
                  </a:lnTo>
                  <a:lnTo>
                    <a:pt x="108146" y="41210"/>
                  </a:lnTo>
                  <a:lnTo>
                    <a:pt x="108319" y="41408"/>
                  </a:lnTo>
                  <a:lnTo>
                    <a:pt x="108418" y="41631"/>
                  </a:lnTo>
                  <a:lnTo>
                    <a:pt x="108492" y="41853"/>
                  </a:lnTo>
                  <a:lnTo>
                    <a:pt x="108517" y="42101"/>
                  </a:lnTo>
                  <a:lnTo>
                    <a:pt x="108492" y="42348"/>
                  </a:lnTo>
                  <a:lnTo>
                    <a:pt x="108418" y="42571"/>
                  </a:lnTo>
                  <a:lnTo>
                    <a:pt x="108319" y="42793"/>
                  </a:lnTo>
                  <a:lnTo>
                    <a:pt x="108146" y="42991"/>
                  </a:lnTo>
                  <a:lnTo>
                    <a:pt x="107948" y="43139"/>
                  </a:lnTo>
                  <a:lnTo>
                    <a:pt x="107725" y="43263"/>
                  </a:lnTo>
                  <a:lnTo>
                    <a:pt x="107503" y="43337"/>
                  </a:lnTo>
                  <a:lnTo>
                    <a:pt x="107255" y="43362"/>
                  </a:lnTo>
                  <a:lnTo>
                    <a:pt x="107033" y="43337"/>
                  </a:lnTo>
                  <a:lnTo>
                    <a:pt x="106785" y="43263"/>
                  </a:lnTo>
                  <a:lnTo>
                    <a:pt x="106587" y="43139"/>
                  </a:lnTo>
                  <a:lnTo>
                    <a:pt x="106389" y="42991"/>
                  </a:lnTo>
                  <a:lnTo>
                    <a:pt x="106216" y="42793"/>
                  </a:lnTo>
                  <a:lnTo>
                    <a:pt x="106117" y="42571"/>
                  </a:lnTo>
                  <a:lnTo>
                    <a:pt x="106043" y="42348"/>
                  </a:lnTo>
                  <a:lnTo>
                    <a:pt x="106018" y="42101"/>
                  </a:lnTo>
                  <a:lnTo>
                    <a:pt x="106043" y="41853"/>
                  </a:lnTo>
                  <a:lnTo>
                    <a:pt x="106117" y="41631"/>
                  </a:lnTo>
                  <a:lnTo>
                    <a:pt x="106216" y="41408"/>
                  </a:lnTo>
                  <a:lnTo>
                    <a:pt x="106389" y="41210"/>
                  </a:lnTo>
                  <a:lnTo>
                    <a:pt x="106587" y="41062"/>
                  </a:lnTo>
                  <a:lnTo>
                    <a:pt x="106785" y="40938"/>
                  </a:lnTo>
                  <a:lnTo>
                    <a:pt x="107033" y="40864"/>
                  </a:lnTo>
                  <a:lnTo>
                    <a:pt x="107255" y="40839"/>
                  </a:lnTo>
                  <a:close/>
                  <a:moveTo>
                    <a:pt x="19146" y="41383"/>
                  </a:moveTo>
                  <a:lnTo>
                    <a:pt x="19344" y="41408"/>
                  </a:lnTo>
                  <a:lnTo>
                    <a:pt x="19517" y="41457"/>
                  </a:lnTo>
                  <a:lnTo>
                    <a:pt x="19690" y="41556"/>
                  </a:lnTo>
                  <a:lnTo>
                    <a:pt x="19863" y="41680"/>
                  </a:lnTo>
                  <a:lnTo>
                    <a:pt x="19987" y="41828"/>
                  </a:lnTo>
                  <a:lnTo>
                    <a:pt x="20086" y="42002"/>
                  </a:lnTo>
                  <a:lnTo>
                    <a:pt x="20135" y="42199"/>
                  </a:lnTo>
                  <a:lnTo>
                    <a:pt x="20160" y="42397"/>
                  </a:lnTo>
                  <a:lnTo>
                    <a:pt x="20135" y="42595"/>
                  </a:lnTo>
                  <a:lnTo>
                    <a:pt x="20086" y="42768"/>
                  </a:lnTo>
                  <a:lnTo>
                    <a:pt x="19987" y="42966"/>
                  </a:lnTo>
                  <a:lnTo>
                    <a:pt x="19863" y="43115"/>
                  </a:lnTo>
                  <a:lnTo>
                    <a:pt x="19690" y="43238"/>
                  </a:lnTo>
                  <a:lnTo>
                    <a:pt x="19517" y="43337"/>
                  </a:lnTo>
                  <a:lnTo>
                    <a:pt x="19344" y="43387"/>
                  </a:lnTo>
                  <a:lnTo>
                    <a:pt x="19146" y="43412"/>
                  </a:lnTo>
                  <a:lnTo>
                    <a:pt x="18948" y="43387"/>
                  </a:lnTo>
                  <a:lnTo>
                    <a:pt x="18750" y="43337"/>
                  </a:lnTo>
                  <a:lnTo>
                    <a:pt x="18577" y="43238"/>
                  </a:lnTo>
                  <a:lnTo>
                    <a:pt x="18428" y="43115"/>
                  </a:lnTo>
                  <a:lnTo>
                    <a:pt x="18280" y="42966"/>
                  </a:lnTo>
                  <a:lnTo>
                    <a:pt x="18206" y="42768"/>
                  </a:lnTo>
                  <a:lnTo>
                    <a:pt x="18131" y="42595"/>
                  </a:lnTo>
                  <a:lnTo>
                    <a:pt x="18131" y="42397"/>
                  </a:lnTo>
                  <a:lnTo>
                    <a:pt x="18131" y="42199"/>
                  </a:lnTo>
                  <a:lnTo>
                    <a:pt x="18206" y="42002"/>
                  </a:lnTo>
                  <a:lnTo>
                    <a:pt x="18280" y="41828"/>
                  </a:lnTo>
                  <a:lnTo>
                    <a:pt x="18428" y="41680"/>
                  </a:lnTo>
                  <a:lnTo>
                    <a:pt x="18577" y="41556"/>
                  </a:lnTo>
                  <a:lnTo>
                    <a:pt x="18750" y="41457"/>
                  </a:lnTo>
                  <a:lnTo>
                    <a:pt x="18948" y="41408"/>
                  </a:lnTo>
                  <a:lnTo>
                    <a:pt x="19146" y="41383"/>
                  </a:lnTo>
                  <a:close/>
                  <a:moveTo>
                    <a:pt x="44302" y="42719"/>
                  </a:moveTo>
                  <a:lnTo>
                    <a:pt x="44451" y="42744"/>
                  </a:lnTo>
                  <a:lnTo>
                    <a:pt x="44525" y="42793"/>
                  </a:lnTo>
                  <a:lnTo>
                    <a:pt x="44574" y="42818"/>
                  </a:lnTo>
                  <a:lnTo>
                    <a:pt x="44624" y="42892"/>
                  </a:lnTo>
                  <a:lnTo>
                    <a:pt x="44648" y="42942"/>
                  </a:lnTo>
                  <a:lnTo>
                    <a:pt x="44673" y="43090"/>
                  </a:lnTo>
                  <a:lnTo>
                    <a:pt x="44648" y="43238"/>
                  </a:lnTo>
                  <a:lnTo>
                    <a:pt x="44624" y="43288"/>
                  </a:lnTo>
                  <a:lnTo>
                    <a:pt x="44574" y="43362"/>
                  </a:lnTo>
                  <a:lnTo>
                    <a:pt x="44525" y="43387"/>
                  </a:lnTo>
                  <a:lnTo>
                    <a:pt x="44451" y="43436"/>
                  </a:lnTo>
                  <a:lnTo>
                    <a:pt x="44302" y="43461"/>
                  </a:lnTo>
                  <a:lnTo>
                    <a:pt x="44178" y="43436"/>
                  </a:lnTo>
                  <a:lnTo>
                    <a:pt x="44104" y="43387"/>
                  </a:lnTo>
                  <a:lnTo>
                    <a:pt x="44055" y="43362"/>
                  </a:lnTo>
                  <a:lnTo>
                    <a:pt x="44005" y="43288"/>
                  </a:lnTo>
                  <a:lnTo>
                    <a:pt x="43981" y="43238"/>
                  </a:lnTo>
                  <a:lnTo>
                    <a:pt x="43931" y="43090"/>
                  </a:lnTo>
                  <a:lnTo>
                    <a:pt x="43981" y="42942"/>
                  </a:lnTo>
                  <a:lnTo>
                    <a:pt x="44005" y="42892"/>
                  </a:lnTo>
                  <a:lnTo>
                    <a:pt x="44055" y="42818"/>
                  </a:lnTo>
                  <a:lnTo>
                    <a:pt x="44104" y="42793"/>
                  </a:lnTo>
                  <a:lnTo>
                    <a:pt x="44178" y="42744"/>
                  </a:lnTo>
                  <a:lnTo>
                    <a:pt x="44302" y="42719"/>
                  </a:lnTo>
                  <a:close/>
                  <a:moveTo>
                    <a:pt x="73466" y="42843"/>
                  </a:moveTo>
                  <a:lnTo>
                    <a:pt x="73540" y="42867"/>
                  </a:lnTo>
                  <a:lnTo>
                    <a:pt x="73614" y="42917"/>
                  </a:lnTo>
                  <a:lnTo>
                    <a:pt x="73688" y="42966"/>
                  </a:lnTo>
                  <a:lnTo>
                    <a:pt x="73738" y="43041"/>
                  </a:lnTo>
                  <a:lnTo>
                    <a:pt x="73787" y="43115"/>
                  </a:lnTo>
                  <a:lnTo>
                    <a:pt x="73812" y="43189"/>
                  </a:lnTo>
                  <a:lnTo>
                    <a:pt x="73812" y="43288"/>
                  </a:lnTo>
                  <a:lnTo>
                    <a:pt x="73812" y="43362"/>
                  </a:lnTo>
                  <a:lnTo>
                    <a:pt x="73787" y="43436"/>
                  </a:lnTo>
                  <a:lnTo>
                    <a:pt x="73738" y="43510"/>
                  </a:lnTo>
                  <a:lnTo>
                    <a:pt x="73688" y="43585"/>
                  </a:lnTo>
                  <a:lnTo>
                    <a:pt x="73614" y="43634"/>
                  </a:lnTo>
                  <a:lnTo>
                    <a:pt x="73540" y="43684"/>
                  </a:lnTo>
                  <a:lnTo>
                    <a:pt x="73466" y="43708"/>
                  </a:lnTo>
                  <a:lnTo>
                    <a:pt x="73293" y="43708"/>
                  </a:lnTo>
                  <a:lnTo>
                    <a:pt x="73218" y="43684"/>
                  </a:lnTo>
                  <a:lnTo>
                    <a:pt x="73144" y="43634"/>
                  </a:lnTo>
                  <a:lnTo>
                    <a:pt x="73070" y="43585"/>
                  </a:lnTo>
                  <a:lnTo>
                    <a:pt x="73021" y="43510"/>
                  </a:lnTo>
                  <a:lnTo>
                    <a:pt x="72971" y="43436"/>
                  </a:lnTo>
                  <a:lnTo>
                    <a:pt x="72946" y="43362"/>
                  </a:lnTo>
                  <a:lnTo>
                    <a:pt x="72946" y="43288"/>
                  </a:lnTo>
                  <a:lnTo>
                    <a:pt x="72946" y="43189"/>
                  </a:lnTo>
                  <a:lnTo>
                    <a:pt x="72971" y="43115"/>
                  </a:lnTo>
                  <a:lnTo>
                    <a:pt x="73021" y="43041"/>
                  </a:lnTo>
                  <a:lnTo>
                    <a:pt x="73070" y="42966"/>
                  </a:lnTo>
                  <a:lnTo>
                    <a:pt x="73144" y="42917"/>
                  </a:lnTo>
                  <a:lnTo>
                    <a:pt x="73218" y="42867"/>
                  </a:lnTo>
                  <a:lnTo>
                    <a:pt x="73293" y="42843"/>
                  </a:lnTo>
                  <a:close/>
                  <a:moveTo>
                    <a:pt x="77646" y="42620"/>
                  </a:moveTo>
                  <a:lnTo>
                    <a:pt x="77745" y="42645"/>
                  </a:lnTo>
                  <a:lnTo>
                    <a:pt x="77844" y="42669"/>
                  </a:lnTo>
                  <a:lnTo>
                    <a:pt x="77943" y="42719"/>
                  </a:lnTo>
                  <a:lnTo>
                    <a:pt x="78017" y="42793"/>
                  </a:lnTo>
                  <a:lnTo>
                    <a:pt x="78091" y="42867"/>
                  </a:lnTo>
                  <a:lnTo>
                    <a:pt x="78141" y="42966"/>
                  </a:lnTo>
                  <a:lnTo>
                    <a:pt x="78166" y="43065"/>
                  </a:lnTo>
                  <a:lnTo>
                    <a:pt x="78190" y="43164"/>
                  </a:lnTo>
                  <a:lnTo>
                    <a:pt x="78166" y="43263"/>
                  </a:lnTo>
                  <a:lnTo>
                    <a:pt x="78141" y="43362"/>
                  </a:lnTo>
                  <a:lnTo>
                    <a:pt x="78091" y="43461"/>
                  </a:lnTo>
                  <a:lnTo>
                    <a:pt x="78017" y="43535"/>
                  </a:lnTo>
                  <a:lnTo>
                    <a:pt x="77943" y="43609"/>
                  </a:lnTo>
                  <a:lnTo>
                    <a:pt x="77844" y="43659"/>
                  </a:lnTo>
                  <a:lnTo>
                    <a:pt x="77745" y="43684"/>
                  </a:lnTo>
                  <a:lnTo>
                    <a:pt x="77646" y="43708"/>
                  </a:lnTo>
                  <a:lnTo>
                    <a:pt x="77547" y="43684"/>
                  </a:lnTo>
                  <a:lnTo>
                    <a:pt x="77448" y="43659"/>
                  </a:lnTo>
                  <a:lnTo>
                    <a:pt x="77349" y="43609"/>
                  </a:lnTo>
                  <a:lnTo>
                    <a:pt x="77275" y="43535"/>
                  </a:lnTo>
                  <a:lnTo>
                    <a:pt x="77201" y="43461"/>
                  </a:lnTo>
                  <a:lnTo>
                    <a:pt x="77152" y="43362"/>
                  </a:lnTo>
                  <a:lnTo>
                    <a:pt x="77127" y="43263"/>
                  </a:lnTo>
                  <a:lnTo>
                    <a:pt x="77102" y="43164"/>
                  </a:lnTo>
                  <a:lnTo>
                    <a:pt x="77127" y="43065"/>
                  </a:lnTo>
                  <a:lnTo>
                    <a:pt x="77152" y="42966"/>
                  </a:lnTo>
                  <a:lnTo>
                    <a:pt x="77201" y="42867"/>
                  </a:lnTo>
                  <a:lnTo>
                    <a:pt x="77275" y="42793"/>
                  </a:lnTo>
                  <a:lnTo>
                    <a:pt x="77349" y="42719"/>
                  </a:lnTo>
                  <a:lnTo>
                    <a:pt x="77448" y="42669"/>
                  </a:lnTo>
                  <a:lnTo>
                    <a:pt x="77547" y="42645"/>
                  </a:lnTo>
                  <a:lnTo>
                    <a:pt x="77646" y="42620"/>
                  </a:lnTo>
                  <a:close/>
                  <a:moveTo>
                    <a:pt x="92809" y="41903"/>
                  </a:moveTo>
                  <a:lnTo>
                    <a:pt x="92958" y="41927"/>
                  </a:lnTo>
                  <a:lnTo>
                    <a:pt x="93131" y="41977"/>
                  </a:lnTo>
                  <a:lnTo>
                    <a:pt x="93304" y="42051"/>
                  </a:lnTo>
                  <a:lnTo>
                    <a:pt x="93428" y="42175"/>
                  </a:lnTo>
                  <a:lnTo>
                    <a:pt x="93551" y="42298"/>
                  </a:lnTo>
                  <a:lnTo>
                    <a:pt x="93626" y="42472"/>
                  </a:lnTo>
                  <a:lnTo>
                    <a:pt x="93675" y="42620"/>
                  </a:lnTo>
                  <a:lnTo>
                    <a:pt x="93700" y="42793"/>
                  </a:lnTo>
                  <a:lnTo>
                    <a:pt x="93675" y="42966"/>
                  </a:lnTo>
                  <a:lnTo>
                    <a:pt x="93626" y="43139"/>
                  </a:lnTo>
                  <a:lnTo>
                    <a:pt x="93551" y="43288"/>
                  </a:lnTo>
                  <a:lnTo>
                    <a:pt x="93428" y="43436"/>
                  </a:lnTo>
                  <a:lnTo>
                    <a:pt x="93304" y="43560"/>
                  </a:lnTo>
                  <a:lnTo>
                    <a:pt x="93131" y="43634"/>
                  </a:lnTo>
                  <a:lnTo>
                    <a:pt x="92958" y="43684"/>
                  </a:lnTo>
                  <a:lnTo>
                    <a:pt x="92809" y="43708"/>
                  </a:lnTo>
                  <a:lnTo>
                    <a:pt x="92636" y="43684"/>
                  </a:lnTo>
                  <a:lnTo>
                    <a:pt x="92463" y="43634"/>
                  </a:lnTo>
                  <a:lnTo>
                    <a:pt x="92315" y="43560"/>
                  </a:lnTo>
                  <a:lnTo>
                    <a:pt x="92166" y="43436"/>
                  </a:lnTo>
                  <a:lnTo>
                    <a:pt x="92043" y="43288"/>
                  </a:lnTo>
                  <a:lnTo>
                    <a:pt x="91968" y="43139"/>
                  </a:lnTo>
                  <a:lnTo>
                    <a:pt x="91919" y="42966"/>
                  </a:lnTo>
                  <a:lnTo>
                    <a:pt x="91894" y="42793"/>
                  </a:lnTo>
                  <a:lnTo>
                    <a:pt x="91919" y="42620"/>
                  </a:lnTo>
                  <a:lnTo>
                    <a:pt x="91968" y="42472"/>
                  </a:lnTo>
                  <a:lnTo>
                    <a:pt x="92043" y="42298"/>
                  </a:lnTo>
                  <a:lnTo>
                    <a:pt x="92166" y="42175"/>
                  </a:lnTo>
                  <a:lnTo>
                    <a:pt x="92315" y="42051"/>
                  </a:lnTo>
                  <a:lnTo>
                    <a:pt x="92463" y="41977"/>
                  </a:lnTo>
                  <a:lnTo>
                    <a:pt x="92636" y="41927"/>
                  </a:lnTo>
                  <a:lnTo>
                    <a:pt x="92809" y="41903"/>
                  </a:lnTo>
                  <a:close/>
                  <a:moveTo>
                    <a:pt x="89247" y="42175"/>
                  </a:moveTo>
                  <a:lnTo>
                    <a:pt x="89396" y="42224"/>
                  </a:lnTo>
                  <a:lnTo>
                    <a:pt x="89544" y="42298"/>
                  </a:lnTo>
                  <a:lnTo>
                    <a:pt x="89668" y="42397"/>
                  </a:lnTo>
                  <a:lnTo>
                    <a:pt x="89767" y="42546"/>
                  </a:lnTo>
                  <a:lnTo>
                    <a:pt x="89841" y="42669"/>
                  </a:lnTo>
                  <a:lnTo>
                    <a:pt x="89891" y="42818"/>
                  </a:lnTo>
                  <a:lnTo>
                    <a:pt x="89915" y="42991"/>
                  </a:lnTo>
                  <a:lnTo>
                    <a:pt x="89891" y="43139"/>
                  </a:lnTo>
                  <a:lnTo>
                    <a:pt x="89841" y="43288"/>
                  </a:lnTo>
                  <a:lnTo>
                    <a:pt x="89767" y="43436"/>
                  </a:lnTo>
                  <a:lnTo>
                    <a:pt x="89668" y="43560"/>
                  </a:lnTo>
                  <a:lnTo>
                    <a:pt x="89544" y="43659"/>
                  </a:lnTo>
                  <a:lnTo>
                    <a:pt x="89396" y="43733"/>
                  </a:lnTo>
                  <a:lnTo>
                    <a:pt x="89247" y="43783"/>
                  </a:lnTo>
                  <a:lnTo>
                    <a:pt x="88951" y="43783"/>
                  </a:lnTo>
                  <a:lnTo>
                    <a:pt x="88802" y="43733"/>
                  </a:lnTo>
                  <a:lnTo>
                    <a:pt x="88654" y="43659"/>
                  </a:lnTo>
                  <a:lnTo>
                    <a:pt x="88530" y="43560"/>
                  </a:lnTo>
                  <a:lnTo>
                    <a:pt x="88431" y="43436"/>
                  </a:lnTo>
                  <a:lnTo>
                    <a:pt x="88357" y="43288"/>
                  </a:lnTo>
                  <a:lnTo>
                    <a:pt x="88307" y="43139"/>
                  </a:lnTo>
                  <a:lnTo>
                    <a:pt x="88283" y="42991"/>
                  </a:lnTo>
                  <a:lnTo>
                    <a:pt x="88307" y="42818"/>
                  </a:lnTo>
                  <a:lnTo>
                    <a:pt x="88357" y="42669"/>
                  </a:lnTo>
                  <a:lnTo>
                    <a:pt x="88431" y="42546"/>
                  </a:lnTo>
                  <a:lnTo>
                    <a:pt x="88530" y="42397"/>
                  </a:lnTo>
                  <a:lnTo>
                    <a:pt x="88654" y="42298"/>
                  </a:lnTo>
                  <a:lnTo>
                    <a:pt x="88802" y="42224"/>
                  </a:lnTo>
                  <a:lnTo>
                    <a:pt x="88951" y="42175"/>
                  </a:lnTo>
                  <a:close/>
                  <a:moveTo>
                    <a:pt x="48285" y="43412"/>
                  </a:moveTo>
                  <a:lnTo>
                    <a:pt x="48384" y="43436"/>
                  </a:lnTo>
                  <a:lnTo>
                    <a:pt x="48458" y="43486"/>
                  </a:lnTo>
                  <a:lnTo>
                    <a:pt x="48507" y="43560"/>
                  </a:lnTo>
                  <a:lnTo>
                    <a:pt x="48532" y="43659"/>
                  </a:lnTo>
                  <a:lnTo>
                    <a:pt x="48507" y="43758"/>
                  </a:lnTo>
                  <a:lnTo>
                    <a:pt x="48458" y="43857"/>
                  </a:lnTo>
                  <a:lnTo>
                    <a:pt x="48384" y="43906"/>
                  </a:lnTo>
                  <a:lnTo>
                    <a:pt x="48285" y="43931"/>
                  </a:lnTo>
                  <a:lnTo>
                    <a:pt x="48186" y="43906"/>
                  </a:lnTo>
                  <a:lnTo>
                    <a:pt x="48087" y="43857"/>
                  </a:lnTo>
                  <a:lnTo>
                    <a:pt x="48037" y="43758"/>
                  </a:lnTo>
                  <a:lnTo>
                    <a:pt x="48013" y="43659"/>
                  </a:lnTo>
                  <a:lnTo>
                    <a:pt x="48037" y="43560"/>
                  </a:lnTo>
                  <a:lnTo>
                    <a:pt x="48087" y="43486"/>
                  </a:lnTo>
                  <a:lnTo>
                    <a:pt x="48186" y="43436"/>
                  </a:lnTo>
                  <a:lnTo>
                    <a:pt x="48285" y="43412"/>
                  </a:lnTo>
                  <a:close/>
                  <a:moveTo>
                    <a:pt x="52366" y="43708"/>
                  </a:moveTo>
                  <a:lnTo>
                    <a:pt x="52416" y="43733"/>
                  </a:lnTo>
                  <a:lnTo>
                    <a:pt x="52440" y="43783"/>
                  </a:lnTo>
                  <a:lnTo>
                    <a:pt x="52465" y="43857"/>
                  </a:lnTo>
                  <a:lnTo>
                    <a:pt x="52440" y="43906"/>
                  </a:lnTo>
                  <a:lnTo>
                    <a:pt x="52416" y="43956"/>
                  </a:lnTo>
                  <a:lnTo>
                    <a:pt x="52366" y="43980"/>
                  </a:lnTo>
                  <a:lnTo>
                    <a:pt x="52267" y="43980"/>
                  </a:lnTo>
                  <a:lnTo>
                    <a:pt x="52218" y="43956"/>
                  </a:lnTo>
                  <a:lnTo>
                    <a:pt x="52168" y="43906"/>
                  </a:lnTo>
                  <a:lnTo>
                    <a:pt x="52168" y="43857"/>
                  </a:lnTo>
                  <a:lnTo>
                    <a:pt x="52168" y="43783"/>
                  </a:lnTo>
                  <a:lnTo>
                    <a:pt x="52218" y="43733"/>
                  </a:lnTo>
                  <a:lnTo>
                    <a:pt x="52267" y="43708"/>
                  </a:lnTo>
                  <a:close/>
                  <a:moveTo>
                    <a:pt x="22955" y="42274"/>
                  </a:moveTo>
                  <a:lnTo>
                    <a:pt x="23128" y="42323"/>
                  </a:lnTo>
                  <a:lnTo>
                    <a:pt x="23277" y="42422"/>
                  </a:lnTo>
                  <a:lnTo>
                    <a:pt x="23425" y="42521"/>
                  </a:lnTo>
                  <a:lnTo>
                    <a:pt x="23549" y="42669"/>
                  </a:lnTo>
                  <a:lnTo>
                    <a:pt x="23623" y="42843"/>
                  </a:lnTo>
                  <a:lnTo>
                    <a:pt x="23672" y="42991"/>
                  </a:lnTo>
                  <a:lnTo>
                    <a:pt x="23697" y="43164"/>
                  </a:lnTo>
                  <a:lnTo>
                    <a:pt x="23672" y="43337"/>
                  </a:lnTo>
                  <a:lnTo>
                    <a:pt x="23623" y="43510"/>
                  </a:lnTo>
                  <a:lnTo>
                    <a:pt x="23549" y="43684"/>
                  </a:lnTo>
                  <a:lnTo>
                    <a:pt x="23425" y="43807"/>
                  </a:lnTo>
                  <a:lnTo>
                    <a:pt x="23277" y="43931"/>
                  </a:lnTo>
                  <a:lnTo>
                    <a:pt x="23128" y="44005"/>
                  </a:lnTo>
                  <a:lnTo>
                    <a:pt x="22955" y="44079"/>
                  </a:lnTo>
                  <a:lnTo>
                    <a:pt x="22609" y="44079"/>
                  </a:lnTo>
                  <a:lnTo>
                    <a:pt x="22436" y="44005"/>
                  </a:lnTo>
                  <a:lnTo>
                    <a:pt x="22287" y="43931"/>
                  </a:lnTo>
                  <a:lnTo>
                    <a:pt x="22139" y="43807"/>
                  </a:lnTo>
                  <a:lnTo>
                    <a:pt x="22015" y="43684"/>
                  </a:lnTo>
                  <a:lnTo>
                    <a:pt x="21941" y="43510"/>
                  </a:lnTo>
                  <a:lnTo>
                    <a:pt x="21891" y="43337"/>
                  </a:lnTo>
                  <a:lnTo>
                    <a:pt x="21867" y="43164"/>
                  </a:lnTo>
                  <a:lnTo>
                    <a:pt x="21891" y="42991"/>
                  </a:lnTo>
                  <a:lnTo>
                    <a:pt x="21941" y="42843"/>
                  </a:lnTo>
                  <a:lnTo>
                    <a:pt x="22015" y="42669"/>
                  </a:lnTo>
                  <a:lnTo>
                    <a:pt x="22139" y="42521"/>
                  </a:lnTo>
                  <a:lnTo>
                    <a:pt x="22287" y="42422"/>
                  </a:lnTo>
                  <a:lnTo>
                    <a:pt x="22436" y="42323"/>
                  </a:lnTo>
                  <a:lnTo>
                    <a:pt x="22609" y="42274"/>
                  </a:lnTo>
                  <a:close/>
                  <a:moveTo>
                    <a:pt x="26517" y="42472"/>
                  </a:moveTo>
                  <a:lnTo>
                    <a:pt x="26665" y="42521"/>
                  </a:lnTo>
                  <a:lnTo>
                    <a:pt x="26814" y="42595"/>
                  </a:lnTo>
                  <a:lnTo>
                    <a:pt x="26937" y="42694"/>
                  </a:lnTo>
                  <a:lnTo>
                    <a:pt x="27036" y="42843"/>
                  </a:lnTo>
                  <a:lnTo>
                    <a:pt x="27111" y="42966"/>
                  </a:lnTo>
                  <a:lnTo>
                    <a:pt x="27160" y="43139"/>
                  </a:lnTo>
                  <a:lnTo>
                    <a:pt x="27185" y="43288"/>
                  </a:lnTo>
                  <a:lnTo>
                    <a:pt x="27160" y="43436"/>
                  </a:lnTo>
                  <a:lnTo>
                    <a:pt x="27111" y="43585"/>
                  </a:lnTo>
                  <a:lnTo>
                    <a:pt x="27036" y="43733"/>
                  </a:lnTo>
                  <a:lnTo>
                    <a:pt x="26937" y="43857"/>
                  </a:lnTo>
                  <a:lnTo>
                    <a:pt x="26814" y="43980"/>
                  </a:lnTo>
                  <a:lnTo>
                    <a:pt x="26665" y="44055"/>
                  </a:lnTo>
                  <a:lnTo>
                    <a:pt x="26517" y="44079"/>
                  </a:lnTo>
                  <a:lnTo>
                    <a:pt x="26369" y="44104"/>
                  </a:lnTo>
                  <a:lnTo>
                    <a:pt x="26195" y="44079"/>
                  </a:lnTo>
                  <a:lnTo>
                    <a:pt x="26047" y="44055"/>
                  </a:lnTo>
                  <a:lnTo>
                    <a:pt x="25899" y="43980"/>
                  </a:lnTo>
                  <a:lnTo>
                    <a:pt x="25775" y="43857"/>
                  </a:lnTo>
                  <a:lnTo>
                    <a:pt x="25676" y="43733"/>
                  </a:lnTo>
                  <a:lnTo>
                    <a:pt x="25602" y="43585"/>
                  </a:lnTo>
                  <a:lnTo>
                    <a:pt x="25552" y="43436"/>
                  </a:lnTo>
                  <a:lnTo>
                    <a:pt x="25528" y="43288"/>
                  </a:lnTo>
                  <a:lnTo>
                    <a:pt x="25552" y="43139"/>
                  </a:lnTo>
                  <a:lnTo>
                    <a:pt x="25602" y="42966"/>
                  </a:lnTo>
                  <a:lnTo>
                    <a:pt x="25676" y="42843"/>
                  </a:lnTo>
                  <a:lnTo>
                    <a:pt x="25775" y="42694"/>
                  </a:lnTo>
                  <a:lnTo>
                    <a:pt x="25899" y="42595"/>
                  </a:lnTo>
                  <a:lnTo>
                    <a:pt x="26047" y="42521"/>
                  </a:lnTo>
                  <a:lnTo>
                    <a:pt x="26195" y="42472"/>
                  </a:lnTo>
                  <a:close/>
                  <a:moveTo>
                    <a:pt x="57635" y="43882"/>
                  </a:moveTo>
                  <a:lnTo>
                    <a:pt x="57660" y="43906"/>
                  </a:lnTo>
                  <a:lnTo>
                    <a:pt x="57709" y="43956"/>
                  </a:lnTo>
                  <a:lnTo>
                    <a:pt x="57709" y="44005"/>
                  </a:lnTo>
                  <a:lnTo>
                    <a:pt x="57709" y="44055"/>
                  </a:lnTo>
                  <a:lnTo>
                    <a:pt x="57660" y="44104"/>
                  </a:lnTo>
                  <a:lnTo>
                    <a:pt x="57635" y="44129"/>
                  </a:lnTo>
                  <a:lnTo>
                    <a:pt x="57536" y="44129"/>
                  </a:lnTo>
                  <a:lnTo>
                    <a:pt x="57486" y="44104"/>
                  </a:lnTo>
                  <a:lnTo>
                    <a:pt x="57462" y="44055"/>
                  </a:lnTo>
                  <a:lnTo>
                    <a:pt x="57437" y="44005"/>
                  </a:lnTo>
                  <a:lnTo>
                    <a:pt x="57462" y="43956"/>
                  </a:lnTo>
                  <a:lnTo>
                    <a:pt x="57486" y="43906"/>
                  </a:lnTo>
                  <a:lnTo>
                    <a:pt x="57536" y="43882"/>
                  </a:lnTo>
                  <a:close/>
                  <a:moveTo>
                    <a:pt x="114231" y="41408"/>
                  </a:moveTo>
                  <a:lnTo>
                    <a:pt x="114503" y="41457"/>
                  </a:lnTo>
                  <a:lnTo>
                    <a:pt x="114775" y="41532"/>
                  </a:lnTo>
                  <a:lnTo>
                    <a:pt x="115022" y="41655"/>
                  </a:lnTo>
                  <a:lnTo>
                    <a:pt x="115146" y="41754"/>
                  </a:lnTo>
                  <a:lnTo>
                    <a:pt x="115270" y="41853"/>
                  </a:lnTo>
                  <a:lnTo>
                    <a:pt x="115369" y="41952"/>
                  </a:lnTo>
                  <a:lnTo>
                    <a:pt x="115443" y="42076"/>
                  </a:lnTo>
                  <a:lnTo>
                    <a:pt x="115566" y="42323"/>
                  </a:lnTo>
                  <a:lnTo>
                    <a:pt x="115641" y="42595"/>
                  </a:lnTo>
                  <a:lnTo>
                    <a:pt x="115690" y="42867"/>
                  </a:lnTo>
                  <a:lnTo>
                    <a:pt x="115641" y="43139"/>
                  </a:lnTo>
                  <a:lnTo>
                    <a:pt x="115566" y="43412"/>
                  </a:lnTo>
                  <a:lnTo>
                    <a:pt x="115443" y="43659"/>
                  </a:lnTo>
                  <a:lnTo>
                    <a:pt x="115369" y="43758"/>
                  </a:lnTo>
                  <a:lnTo>
                    <a:pt x="115270" y="43882"/>
                  </a:lnTo>
                  <a:lnTo>
                    <a:pt x="115146" y="43980"/>
                  </a:lnTo>
                  <a:lnTo>
                    <a:pt x="115022" y="44055"/>
                  </a:lnTo>
                  <a:lnTo>
                    <a:pt x="114775" y="44203"/>
                  </a:lnTo>
                  <a:lnTo>
                    <a:pt x="114503" y="44277"/>
                  </a:lnTo>
                  <a:lnTo>
                    <a:pt x="114231" y="44302"/>
                  </a:lnTo>
                  <a:lnTo>
                    <a:pt x="113959" y="44277"/>
                  </a:lnTo>
                  <a:lnTo>
                    <a:pt x="113687" y="44203"/>
                  </a:lnTo>
                  <a:lnTo>
                    <a:pt x="113439" y="44055"/>
                  </a:lnTo>
                  <a:lnTo>
                    <a:pt x="113340" y="43980"/>
                  </a:lnTo>
                  <a:lnTo>
                    <a:pt x="113217" y="43882"/>
                  </a:lnTo>
                  <a:lnTo>
                    <a:pt x="113118" y="43758"/>
                  </a:lnTo>
                  <a:lnTo>
                    <a:pt x="113043" y="43659"/>
                  </a:lnTo>
                  <a:lnTo>
                    <a:pt x="112895" y="43412"/>
                  </a:lnTo>
                  <a:lnTo>
                    <a:pt x="112821" y="43139"/>
                  </a:lnTo>
                  <a:lnTo>
                    <a:pt x="112796" y="42867"/>
                  </a:lnTo>
                  <a:lnTo>
                    <a:pt x="112821" y="42595"/>
                  </a:lnTo>
                  <a:lnTo>
                    <a:pt x="112895" y="42323"/>
                  </a:lnTo>
                  <a:lnTo>
                    <a:pt x="113043" y="42076"/>
                  </a:lnTo>
                  <a:lnTo>
                    <a:pt x="113118" y="41952"/>
                  </a:lnTo>
                  <a:lnTo>
                    <a:pt x="113217" y="41853"/>
                  </a:lnTo>
                  <a:lnTo>
                    <a:pt x="113340" y="41754"/>
                  </a:lnTo>
                  <a:lnTo>
                    <a:pt x="113439" y="41655"/>
                  </a:lnTo>
                  <a:lnTo>
                    <a:pt x="113687" y="41532"/>
                  </a:lnTo>
                  <a:lnTo>
                    <a:pt x="113959" y="41457"/>
                  </a:lnTo>
                  <a:lnTo>
                    <a:pt x="114231" y="41408"/>
                  </a:lnTo>
                  <a:close/>
                  <a:moveTo>
                    <a:pt x="67109" y="43684"/>
                  </a:moveTo>
                  <a:lnTo>
                    <a:pt x="67232" y="43708"/>
                  </a:lnTo>
                  <a:lnTo>
                    <a:pt x="67331" y="43783"/>
                  </a:lnTo>
                  <a:lnTo>
                    <a:pt x="67406" y="43882"/>
                  </a:lnTo>
                  <a:lnTo>
                    <a:pt x="67430" y="44005"/>
                  </a:lnTo>
                  <a:lnTo>
                    <a:pt x="67406" y="44129"/>
                  </a:lnTo>
                  <a:lnTo>
                    <a:pt x="67331" y="44228"/>
                  </a:lnTo>
                  <a:lnTo>
                    <a:pt x="67232" y="44302"/>
                  </a:lnTo>
                  <a:lnTo>
                    <a:pt x="67109" y="44327"/>
                  </a:lnTo>
                  <a:lnTo>
                    <a:pt x="66985" y="44302"/>
                  </a:lnTo>
                  <a:lnTo>
                    <a:pt x="66886" y="44228"/>
                  </a:lnTo>
                  <a:lnTo>
                    <a:pt x="66812" y="44129"/>
                  </a:lnTo>
                  <a:lnTo>
                    <a:pt x="66787" y="44005"/>
                  </a:lnTo>
                  <a:lnTo>
                    <a:pt x="66812" y="43882"/>
                  </a:lnTo>
                  <a:lnTo>
                    <a:pt x="66886" y="43783"/>
                  </a:lnTo>
                  <a:lnTo>
                    <a:pt x="66985" y="43708"/>
                  </a:lnTo>
                  <a:lnTo>
                    <a:pt x="67109" y="43684"/>
                  </a:lnTo>
                  <a:close/>
                  <a:moveTo>
                    <a:pt x="110669" y="41631"/>
                  </a:moveTo>
                  <a:lnTo>
                    <a:pt x="110941" y="41655"/>
                  </a:lnTo>
                  <a:lnTo>
                    <a:pt x="111188" y="41730"/>
                  </a:lnTo>
                  <a:lnTo>
                    <a:pt x="111411" y="41853"/>
                  </a:lnTo>
                  <a:lnTo>
                    <a:pt x="111633" y="42026"/>
                  </a:lnTo>
                  <a:lnTo>
                    <a:pt x="111807" y="42224"/>
                  </a:lnTo>
                  <a:lnTo>
                    <a:pt x="111930" y="42472"/>
                  </a:lnTo>
                  <a:lnTo>
                    <a:pt x="112005" y="42719"/>
                  </a:lnTo>
                  <a:lnTo>
                    <a:pt x="112029" y="42966"/>
                  </a:lnTo>
                  <a:lnTo>
                    <a:pt x="112005" y="43238"/>
                  </a:lnTo>
                  <a:lnTo>
                    <a:pt x="111930" y="43486"/>
                  </a:lnTo>
                  <a:lnTo>
                    <a:pt x="111807" y="43708"/>
                  </a:lnTo>
                  <a:lnTo>
                    <a:pt x="111633" y="43931"/>
                  </a:lnTo>
                  <a:lnTo>
                    <a:pt x="111411" y="44104"/>
                  </a:lnTo>
                  <a:lnTo>
                    <a:pt x="111188" y="44228"/>
                  </a:lnTo>
                  <a:lnTo>
                    <a:pt x="110941" y="44302"/>
                  </a:lnTo>
                  <a:lnTo>
                    <a:pt x="110669" y="44327"/>
                  </a:lnTo>
                  <a:lnTo>
                    <a:pt x="110421" y="44302"/>
                  </a:lnTo>
                  <a:lnTo>
                    <a:pt x="110174" y="44228"/>
                  </a:lnTo>
                  <a:lnTo>
                    <a:pt x="109927" y="44104"/>
                  </a:lnTo>
                  <a:lnTo>
                    <a:pt x="109729" y="43931"/>
                  </a:lnTo>
                  <a:lnTo>
                    <a:pt x="109556" y="43708"/>
                  </a:lnTo>
                  <a:lnTo>
                    <a:pt x="109432" y="43486"/>
                  </a:lnTo>
                  <a:lnTo>
                    <a:pt x="109358" y="43238"/>
                  </a:lnTo>
                  <a:lnTo>
                    <a:pt x="109333" y="42966"/>
                  </a:lnTo>
                  <a:lnTo>
                    <a:pt x="109358" y="42719"/>
                  </a:lnTo>
                  <a:lnTo>
                    <a:pt x="109432" y="42472"/>
                  </a:lnTo>
                  <a:lnTo>
                    <a:pt x="109556" y="42224"/>
                  </a:lnTo>
                  <a:lnTo>
                    <a:pt x="109729" y="42026"/>
                  </a:lnTo>
                  <a:lnTo>
                    <a:pt x="109927" y="41853"/>
                  </a:lnTo>
                  <a:lnTo>
                    <a:pt x="110174" y="41730"/>
                  </a:lnTo>
                  <a:lnTo>
                    <a:pt x="110421" y="41655"/>
                  </a:lnTo>
                  <a:lnTo>
                    <a:pt x="110669" y="41631"/>
                  </a:lnTo>
                  <a:close/>
                  <a:moveTo>
                    <a:pt x="1608" y="41754"/>
                  </a:moveTo>
                  <a:lnTo>
                    <a:pt x="1880" y="41779"/>
                  </a:lnTo>
                  <a:lnTo>
                    <a:pt x="2152" y="41853"/>
                  </a:lnTo>
                  <a:lnTo>
                    <a:pt x="2399" y="41977"/>
                  </a:lnTo>
                  <a:lnTo>
                    <a:pt x="2498" y="42076"/>
                  </a:lnTo>
                  <a:lnTo>
                    <a:pt x="2622" y="42175"/>
                  </a:lnTo>
                  <a:lnTo>
                    <a:pt x="2721" y="42274"/>
                  </a:lnTo>
                  <a:lnTo>
                    <a:pt x="2795" y="42397"/>
                  </a:lnTo>
                  <a:lnTo>
                    <a:pt x="2919" y="42645"/>
                  </a:lnTo>
                  <a:lnTo>
                    <a:pt x="3018" y="42917"/>
                  </a:lnTo>
                  <a:lnTo>
                    <a:pt x="3043" y="43189"/>
                  </a:lnTo>
                  <a:lnTo>
                    <a:pt x="3018" y="43461"/>
                  </a:lnTo>
                  <a:lnTo>
                    <a:pt x="2919" y="43733"/>
                  </a:lnTo>
                  <a:lnTo>
                    <a:pt x="2795" y="43980"/>
                  </a:lnTo>
                  <a:lnTo>
                    <a:pt x="2721" y="44079"/>
                  </a:lnTo>
                  <a:lnTo>
                    <a:pt x="2622" y="44203"/>
                  </a:lnTo>
                  <a:lnTo>
                    <a:pt x="2498" y="44302"/>
                  </a:lnTo>
                  <a:lnTo>
                    <a:pt x="2399" y="44376"/>
                  </a:lnTo>
                  <a:lnTo>
                    <a:pt x="2152" y="44525"/>
                  </a:lnTo>
                  <a:lnTo>
                    <a:pt x="1880" y="44599"/>
                  </a:lnTo>
                  <a:lnTo>
                    <a:pt x="1608" y="44624"/>
                  </a:lnTo>
                  <a:lnTo>
                    <a:pt x="1336" y="44599"/>
                  </a:lnTo>
                  <a:lnTo>
                    <a:pt x="1064" y="44525"/>
                  </a:lnTo>
                  <a:lnTo>
                    <a:pt x="816" y="44376"/>
                  </a:lnTo>
                  <a:lnTo>
                    <a:pt x="693" y="44302"/>
                  </a:lnTo>
                  <a:lnTo>
                    <a:pt x="594" y="44203"/>
                  </a:lnTo>
                  <a:lnTo>
                    <a:pt x="495" y="44079"/>
                  </a:lnTo>
                  <a:lnTo>
                    <a:pt x="396" y="43980"/>
                  </a:lnTo>
                  <a:lnTo>
                    <a:pt x="272" y="43733"/>
                  </a:lnTo>
                  <a:lnTo>
                    <a:pt x="198" y="43461"/>
                  </a:lnTo>
                  <a:lnTo>
                    <a:pt x="173" y="43189"/>
                  </a:lnTo>
                  <a:lnTo>
                    <a:pt x="198" y="42917"/>
                  </a:lnTo>
                  <a:lnTo>
                    <a:pt x="272" y="42645"/>
                  </a:lnTo>
                  <a:lnTo>
                    <a:pt x="396" y="42397"/>
                  </a:lnTo>
                  <a:lnTo>
                    <a:pt x="495" y="42274"/>
                  </a:lnTo>
                  <a:lnTo>
                    <a:pt x="594" y="42175"/>
                  </a:lnTo>
                  <a:lnTo>
                    <a:pt x="693" y="42076"/>
                  </a:lnTo>
                  <a:lnTo>
                    <a:pt x="816" y="41977"/>
                  </a:lnTo>
                  <a:lnTo>
                    <a:pt x="1064" y="41853"/>
                  </a:lnTo>
                  <a:lnTo>
                    <a:pt x="1336" y="41779"/>
                  </a:lnTo>
                  <a:lnTo>
                    <a:pt x="1608" y="41754"/>
                  </a:lnTo>
                  <a:close/>
                  <a:moveTo>
                    <a:pt x="5120" y="41903"/>
                  </a:moveTo>
                  <a:lnTo>
                    <a:pt x="5392" y="41927"/>
                  </a:lnTo>
                  <a:lnTo>
                    <a:pt x="5640" y="42002"/>
                  </a:lnTo>
                  <a:lnTo>
                    <a:pt x="5887" y="42125"/>
                  </a:lnTo>
                  <a:lnTo>
                    <a:pt x="6085" y="42298"/>
                  </a:lnTo>
                  <a:lnTo>
                    <a:pt x="6258" y="42521"/>
                  </a:lnTo>
                  <a:lnTo>
                    <a:pt x="6382" y="42768"/>
                  </a:lnTo>
                  <a:lnTo>
                    <a:pt x="6456" y="43016"/>
                  </a:lnTo>
                  <a:lnTo>
                    <a:pt x="6481" y="43263"/>
                  </a:lnTo>
                  <a:lnTo>
                    <a:pt x="6456" y="43535"/>
                  </a:lnTo>
                  <a:lnTo>
                    <a:pt x="6382" y="43783"/>
                  </a:lnTo>
                  <a:lnTo>
                    <a:pt x="6258" y="44005"/>
                  </a:lnTo>
                  <a:lnTo>
                    <a:pt x="6085" y="44228"/>
                  </a:lnTo>
                  <a:lnTo>
                    <a:pt x="5887" y="44401"/>
                  </a:lnTo>
                  <a:lnTo>
                    <a:pt x="5640" y="44525"/>
                  </a:lnTo>
                  <a:lnTo>
                    <a:pt x="5392" y="44599"/>
                  </a:lnTo>
                  <a:lnTo>
                    <a:pt x="5120" y="44624"/>
                  </a:lnTo>
                  <a:lnTo>
                    <a:pt x="4873" y="44599"/>
                  </a:lnTo>
                  <a:lnTo>
                    <a:pt x="4626" y="44525"/>
                  </a:lnTo>
                  <a:lnTo>
                    <a:pt x="4378" y="44401"/>
                  </a:lnTo>
                  <a:lnTo>
                    <a:pt x="4180" y="44228"/>
                  </a:lnTo>
                  <a:lnTo>
                    <a:pt x="4007" y="44005"/>
                  </a:lnTo>
                  <a:lnTo>
                    <a:pt x="3884" y="43783"/>
                  </a:lnTo>
                  <a:lnTo>
                    <a:pt x="3809" y="43535"/>
                  </a:lnTo>
                  <a:lnTo>
                    <a:pt x="3785" y="43263"/>
                  </a:lnTo>
                  <a:lnTo>
                    <a:pt x="3809" y="43016"/>
                  </a:lnTo>
                  <a:lnTo>
                    <a:pt x="3884" y="42768"/>
                  </a:lnTo>
                  <a:lnTo>
                    <a:pt x="4007" y="42521"/>
                  </a:lnTo>
                  <a:lnTo>
                    <a:pt x="4180" y="42298"/>
                  </a:lnTo>
                  <a:lnTo>
                    <a:pt x="4378" y="42125"/>
                  </a:lnTo>
                  <a:lnTo>
                    <a:pt x="4626" y="42002"/>
                  </a:lnTo>
                  <a:lnTo>
                    <a:pt x="4873" y="41927"/>
                  </a:lnTo>
                  <a:lnTo>
                    <a:pt x="5120" y="41903"/>
                  </a:lnTo>
                  <a:close/>
                  <a:moveTo>
                    <a:pt x="96371" y="42719"/>
                  </a:moveTo>
                  <a:lnTo>
                    <a:pt x="96545" y="42793"/>
                  </a:lnTo>
                  <a:lnTo>
                    <a:pt x="96718" y="42867"/>
                  </a:lnTo>
                  <a:lnTo>
                    <a:pt x="96891" y="43016"/>
                  </a:lnTo>
                  <a:lnTo>
                    <a:pt x="97015" y="43164"/>
                  </a:lnTo>
                  <a:lnTo>
                    <a:pt x="97113" y="43337"/>
                  </a:lnTo>
                  <a:lnTo>
                    <a:pt x="97163" y="43510"/>
                  </a:lnTo>
                  <a:lnTo>
                    <a:pt x="97188" y="43708"/>
                  </a:lnTo>
                  <a:lnTo>
                    <a:pt x="97163" y="43906"/>
                  </a:lnTo>
                  <a:lnTo>
                    <a:pt x="97113" y="44079"/>
                  </a:lnTo>
                  <a:lnTo>
                    <a:pt x="97015" y="44253"/>
                  </a:lnTo>
                  <a:lnTo>
                    <a:pt x="96891" y="44401"/>
                  </a:lnTo>
                  <a:lnTo>
                    <a:pt x="96718" y="44549"/>
                  </a:lnTo>
                  <a:lnTo>
                    <a:pt x="96545" y="44624"/>
                  </a:lnTo>
                  <a:lnTo>
                    <a:pt x="96371" y="44673"/>
                  </a:lnTo>
                  <a:lnTo>
                    <a:pt x="96173" y="44698"/>
                  </a:lnTo>
                  <a:lnTo>
                    <a:pt x="96000" y="44673"/>
                  </a:lnTo>
                  <a:lnTo>
                    <a:pt x="95802" y="44624"/>
                  </a:lnTo>
                  <a:lnTo>
                    <a:pt x="95629" y="44549"/>
                  </a:lnTo>
                  <a:lnTo>
                    <a:pt x="95481" y="44401"/>
                  </a:lnTo>
                  <a:lnTo>
                    <a:pt x="95357" y="44253"/>
                  </a:lnTo>
                  <a:lnTo>
                    <a:pt x="95258" y="44079"/>
                  </a:lnTo>
                  <a:lnTo>
                    <a:pt x="95209" y="43906"/>
                  </a:lnTo>
                  <a:lnTo>
                    <a:pt x="95184" y="43708"/>
                  </a:lnTo>
                  <a:lnTo>
                    <a:pt x="95209" y="43510"/>
                  </a:lnTo>
                  <a:lnTo>
                    <a:pt x="95258" y="43337"/>
                  </a:lnTo>
                  <a:lnTo>
                    <a:pt x="95357" y="43164"/>
                  </a:lnTo>
                  <a:lnTo>
                    <a:pt x="95481" y="43016"/>
                  </a:lnTo>
                  <a:lnTo>
                    <a:pt x="95629" y="42867"/>
                  </a:lnTo>
                  <a:lnTo>
                    <a:pt x="95802" y="42793"/>
                  </a:lnTo>
                  <a:lnTo>
                    <a:pt x="96000" y="42719"/>
                  </a:lnTo>
                  <a:close/>
                  <a:moveTo>
                    <a:pt x="30203" y="43337"/>
                  </a:moveTo>
                  <a:lnTo>
                    <a:pt x="30351" y="43387"/>
                  </a:lnTo>
                  <a:lnTo>
                    <a:pt x="30475" y="43461"/>
                  </a:lnTo>
                  <a:lnTo>
                    <a:pt x="30574" y="43535"/>
                  </a:lnTo>
                  <a:lnTo>
                    <a:pt x="30673" y="43659"/>
                  </a:lnTo>
                  <a:lnTo>
                    <a:pt x="30722" y="43783"/>
                  </a:lnTo>
                  <a:lnTo>
                    <a:pt x="30772" y="43906"/>
                  </a:lnTo>
                  <a:lnTo>
                    <a:pt x="30772" y="44030"/>
                  </a:lnTo>
                  <a:lnTo>
                    <a:pt x="30772" y="44178"/>
                  </a:lnTo>
                  <a:lnTo>
                    <a:pt x="30722" y="44302"/>
                  </a:lnTo>
                  <a:lnTo>
                    <a:pt x="30673" y="44426"/>
                  </a:lnTo>
                  <a:lnTo>
                    <a:pt x="30574" y="44549"/>
                  </a:lnTo>
                  <a:lnTo>
                    <a:pt x="30475" y="44624"/>
                  </a:lnTo>
                  <a:lnTo>
                    <a:pt x="30351" y="44698"/>
                  </a:lnTo>
                  <a:lnTo>
                    <a:pt x="30203" y="44747"/>
                  </a:lnTo>
                  <a:lnTo>
                    <a:pt x="29931" y="44747"/>
                  </a:lnTo>
                  <a:lnTo>
                    <a:pt x="29807" y="44698"/>
                  </a:lnTo>
                  <a:lnTo>
                    <a:pt x="29683" y="44624"/>
                  </a:lnTo>
                  <a:lnTo>
                    <a:pt x="29584" y="44549"/>
                  </a:lnTo>
                  <a:lnTo>
                    <a:pt x="29485" y="44426"/>
                  </a:lnTo>
                  <a:lnTo>
                    <a:pt x="29411" y="44302"/>
                  </a:lnTo>
                  <a:lnTo>
                    <a:pt x="29386" y="44178"/>
                  </a:lnTo>
                  <a:lnTo>
                    <a:pt x="29362" y="44030"/>
                  </a:lnTo>
                  <a:lnTo>
                    <a:pt x="29386" y="43906"/>
                  </a:lnTo>
                  <a:lnTo>
                    <a:pt x="29411" y="43783"/>
                  </a:lnTo>
                  <a:lnTo>
                    <a:pt x="29485" y="43659"/>
                  </a:lnTo>
                  <a:lnTo>
                    <a:pt x="29584" y="43535"/>
                  </a:lnTo>
                  <a:lnTo>
                    <a:pt x="29683" y="43461"/>
                  </a:lnTo>
                  <a:lnTo>
                    <a:pt x="29807" y="43387"/>
                  </a:lnTo>
                  <a:lnTo>
                    <a:pt x="29931" y="43337"/>
                  </a:lnTo>
                  <a:close/>
                  <a:moveTo>
                    <a:pt x="81060" y="43535"/>
                  </a:moveTo>
                  <a:lnTo>
                    <a:pt x="81183" y="43560"/>
                  </a:lnTo>
                  <a:lnTo>
                    <a:pt x="81307" y="43585"/>
                  </a:lnTo>
                  <a:lnTo>
                    <a:pt x="81431" y="43659"/>
                  </a:lnTo>
                  <a:lnTo>
                    <a:pt x="81530" y="43733"/>
                  </a:lnTo>
                  <a:lnTo>
                    <a:pt x="81604" y="43832"/>
                  </a:lnTo>
                  <a:lnTo>
                    <a:pt x="81653" y="43956"/>
                  </a:lnTo>
                  <a:lnTo>
                    <a:pt x="81703" y="44055"/>
                  </a:lnTo>
                  <a:lnTo>
                    <a:pt x="81703" y="44178"/>
                  </a:lnTo>
                  <a:lnTo>
                    <a:pt x="81703" y="44302"/>
                  </a:lnTo>
                  <a:lnTo>
                    <a:pt x="81653" y="44426"/>
                  </a:lnTo>
                  <a:lnTo>
                    <a:pt x="81604" y="44549"/>
                  </a:lnTo>
                  <a:lnTo>
                    <a:pt x="81530" y="44648"/>
                  </a:lnTo>
                  <a:lnTo>
                    <a:pt x="81431" y="44723"/>
                  </a:lnTo>
                  <a:lnTo>
                    <a:pt x="81307" y="44772"/>
                  </a:lnTo>
                  <a:lnTo>
                    <a:pt x="81183" y="44822"/>
                  </a:lnTo>
                  <a:lnTo>
                    <a:pt x="80961" y="44822"/>
                  </a:lnTo>
                  <a:lnTo>
                    <a:pt x="80837" y="44772"/>
                  </a:lnTo>
                  <a:lnTo>
                    <a:pt x="80713" y="44723"/>
                  </a:lnTo>
                  <a:lnTo>
                    <a:pt x="80615" y="44648"/>
                  </a:lnTo>
                  <a:lnTo>
                    <a:pt x="80540" y="44549"/>
                  </a:lnTo>
                  <a:lnTo>
                    <a:pt x="80466" y="44426"/>
                  </a:lnTo>
                  <a:lnTo>
                    <a:pt x="80441" y="44302"/>
                  </a:lnTo>
                  <a:lnTo>
                    <a:pt x="80441" y="44178"/>
                  </a:lnTo>
                  <a:lnTo>
                    <a:pt x="80441" y="44055"/>
                  </a:lnTo>
                  <a:lnTo>
                    <a:pt x="80466" y="43956"/>
                  </a:lnTo>
                  <a:lnTo>
                    <a:pt x="80540" y="43832"/>
                  </a:lnTo>
                  <a:lnTo>
                    <a:pt x="80615" y="43733"/>
                  </a:lnTo>
                  <a:lnTo>
                    <a:pt x="80713" y="43659"/>
                  </a:lnTo>
                  <a:lnTo>
                    <a:pt x="80837" y="43585"/>
                  </a:lnTo>
                  <a:lnTo>
                    <a:pt x="80961" y="43560"/>
                  </a:lnTo>
                  <a:lnTo>
                    <a:pt x="81060" y="43535"/>
                  </a:lnTo>
                  <a:close/>
                  <a:moveTo>
                    <a:pt x="60702" y="44797"/>
                  </a:moveTo>
                  <a:lnTo>
                    <a:pt x="60776" y="44822"/>
                  </a:lnTo>
                  <a:lnTo>
                    <a:pt x="60851" y="44871"/>
                  </a:lnTo>
                  <a:lnTo>
                    <a:pt x="60925" y="44945"/>
                  </a:lnTo>
                  <a:lnTo>
                    <a:pt x="60925" y="45019"/>
                  </a:lnTo>
                  <a:lnTo>
                    <a:pt x="60925" y="45118"/>
                  </a:lnTo>
                  <a:lnTo>
                    <a:pt x="60851" y="45193"/>
                  </a:lnTo>
                  <a:lnTo>
                    <a:pt x="60776" y="45242"/>
                  </a:lnTo>
                  <a:lnTo>
                    <a:pt x="60628" y="45242"/>
                  </a:lnTo>
                  <a:lnTo>
                    <a:pt x="60529" y="45193"/>
                  </a:lnTo>
                  <a:lnTo>
                    <a:pt x="60479" y="45118"/>
                  </a:lnTo>
                  <a:lnTo>
                    <a:pt x="60479" y="45019"/>
                  </a:lnTo>
                  <a:lnTo>
                    <a:pt x="60479" y="44945"/>
                  </a:lnTo>
                  <a:lnTo>
                    <a:pt x="60529" y="44871"/>
                  </a:lnTo>
                  <a:lnTo>
                    <a:pt x="60628" y="44822"/>
                  </a:lnTo>
                  <a:lnTo>
                    <a:pt x="60702" y="44797"/>
                  </a:lnTo>
                  <a:close/>
                  <a:moveTo>
                    <a:pt x="117644" y="42199"/>
                  </a:moveTo>
                  <a:lnTo>
                    <a:pt x="117941" y="42224"/>
                  </a:lnTo>
                  <a:lnTo>
                    <a:pt x="118213" y="42323"/>
                  </a:lnTo>
                  <a:lnTo>
                    <a:pt x="118362" y="42373"/>
                  </a:lnTo>
                  <a:lnTo>
                    <a:pt x="118485" y="42447"/>
                  </a:lnTo>
                  <a:lnTo>
                    <a:pt x="118609" y="42546"/>
                  </a:lnTo>
                  <a:lnTo>
                    <a:pt x="118733" y="42645"/>
                  </a:lnTo>
                  <a:lnTo>
                    <a:pt x="118832" y="42768"/>
                  </a:lnTo>
                  <a:lnTo>
                    <a:pt x="118931" y="42892"/>
                  </a:lnTo>
                  <a:lnTo>
                    <a:pt x="119005" y="43016"/>
                  </a:lnTo>
                  <a:lnTo>
                    <a:pt x="119079" y="43164"/>
                  </a:lnTo>
                  <a:lnTo>
                    <a:pt x="119153" y="43436"/>
                  </a:lnTo>
                  <a:lnTo>
                    <a:pt x="119178" y="43733"/>
                  </a:lnTo>
                  <a:lnTo>
                    <a:pt x="119153" y="44030"/>
                  </a:lnTo>
                  <a:lnTo>
                    <a:pt x="119079" y="44327"/>
                  </a:lnTo>
                  <a:lnTo>
                    <a:pt x="119005" y="44450"/>
                  </a:lnTo>
                  <a:lnTo>
                    <a:pt x="118931" y="44574"/>
                  </a:lnTo>
                  <a:lnTo>
                    <a:pt x="118832" y="44698"/>
                  </a:lnTo>
                  <a:lnTo>
                    <a:pt x="118733" y="44822"/>
                  </a:lnTo>
                  <a:lnTo>
                    <a:pt x="118609" y="44920"/>
                  </a:lnTo>
                  <a:lnTo>
                    <a:pt x="118485" y="45019"/>
                  </a:lnTo>
                  <a:lnTo>
                    <a:pt x="118362" y="45094"/>
                  </a:lnTo>
                  <a:lnTo>
                    <a:pt x="118213" y="45168"/>
                  </a:lnTo>
                  <a:lnTo>
                    <a:pt x="117941" y="45242"/>
                  </a:lnTo>
                  <a:lnTo>
                    <a:pt x="117644" y="45267"/>
                  </a:lnTo>
                  <a:lnTo>
                    <a:pt x="117347" y="45242"/>
                  </a:lnTo>
                  <a:lnTo>
                    <a:pt x="117075" y="45168"/>
                  </a:lnTo>
                  <a:lnTo>
                    <a:pt x="116927" y="45094"/>
                  </a:lnTo>
                  <a:lnTo>
                    <a:pt x="116803" y="45019"/>
                  </a:lnTo>
                  <a:lnTo>
                    <a:pt x="116680" y="44920"/>
                  </a:lnTo>
                  <a:lnTo>
                    <a:pt x="116556" y="44822"/>
                  </a:lnTo>
                  <a:lnTo>
                    <a:pt x="116457" y="44698"/>
                  </a:lnTo>
                  <a:lnTo>
                    <a:pt x="116358" y="44574"/>
                  </a:lnTo>
                  <a:lnTo>
                    <a:pt x="116284" y="44450"/>
                  </a:lnTo>
                  <a:lnTo>
                    <a:pt x="116234" y="44327"/>
                  </a:lnTo>
                  <a:lnTo>
                    <a:pt x="116135" y="44030"/>
                  </a:lnTo>
                  <a:lnTo>
                    <a:pt x="116111" y="43733"/>
                  </a:lnTo>
                  <a:lnTo>
                    <a:pt x="116135" y="43436"/>
                  </a:lnTo>
                  <a:lnTo>
                    <a:pt x="116234" y="43164"/>
                  </a:lnTo>
                  <a:lnTo>
                    <a:pt x="116284" y="43016"/>
                  </a:lnTo>
                  <a:lnTo>
                    <a:pt x="116358" y="42892"/>
                  </a:lnTo>
                  <a:lnTo>
                    <a:pt x="116457" y="42768"/>
                  </a:lnTo>
                  <a:lnTo>
                    <a:pt x="116556" y="42645"/>
                  </a:lnTo>
                  <a:lnTo>
                    <a:pt x="116680" y="42546"/>
                  </a:lnTo>
                  <a:lnTo>
                    <a:pt x="116803" y="42447"/>
                  </a:lnTo>
                  <a:lnTo>
                    <a:pt x="116927" y="42373"/>
                  </a:lnTo>
                  <a:lnTo>
                    <a:pt x="117075" y="42323"/>
                  </a:lnTo>
                  <a:lnTo>
                    <a:pt x="117347" y="42224"/>
                  </a:lnTo>
                  <a:lnTo>
                    <a:pt x="117644" y="42199"/>
                  </a:lnTo>
                  <a:close/>
                  <a:moveTo>
                    <a:pt x="8757" y="42793"/>
                  </a:moveTo>
                  <a:lnTo>
                    <a:pt x="9004" y="42818"/>
                  </a:lnTo>
                  <a:lnTo>
                    <a:pt x="9227" y="42892"/>
                  </a:lnTo>
                  <a:lnTo>
                    <a:pt x="9449" y="43016"/>
                  </a:lnTo>
                  <a:lnTo>
                    <a:pt x="9647" y="43164"/>
                  </a:lnTo>
                  <a:lnTo>
                    <a:pt x="9795" y="43362"/>
                  </a:lnTo>
                  <a:lnTo>
                    <a:pt x="9919" y="43585"/>
                  </a:lnTo>
                  <a:lnTo>
                    <a:pt x="9969" y="43807"/>
                  </a:lnTo>
                  <a:lnTo>
                    <a:pt x="9993" y="44055"/>
                  </a:lnTo>
                  <a:lnTo>
                    <a:pt x="9969" y="44277"/>
                  </a:lnTo>
                  <a:lnTo>
                    <a:pt x="9919" y="44525"/>
                  </a:lnTo>
                  <a:lnTo>
                    <a:pt x="9795" y="44723"/>
                  </a:lnTo>
                  <a:lnTo>
                    <a:pt x="9647" y="44920"/>
                  </a:lnTo>
                  <a:lnTo>
                    <a:pt x="9449" y="45094"/>
                  </a:lnTo>
                  <a:lnTo>
                    <a:pt x="9227" y="45193"/>
                  </a:lnTo>
                  <a:lnTo>
                    <a:pt x="9004" y="45267"/>
                  </a:lnTo>
                  <a:lnTo>
                    <a:pt x="8757" y="45291"/>
                  </a:lnTo>
                  <a:lnTo>
                    <a:pt x="8509" y="45267"/>
                  </a:lnTo>
                  <a:lnTo>
                    <a:pt x="8287" y="45193"/>
                  </a:lnTo>
                  <a:lnTo>
                    <a:pt x="8064" y="45094"/>
                  </a:lnTo>
                  <a:lnTo>
                    <a:pt x="7891" y="44920"/>
                  </a:lnTo>
                  <a:lnTo>
                    <a:pt x="7718" y="44723"/>
                  </a:lnTo>
                  <a:lnTo>
                    <a:pt x="7619" y="44525"/>
                  </a:lnTo>
                  <a:lnTo>
                    <a:pt x="7544" y="44277"/>
                  </a:lnTo>
                  <a:lnTo>
                    <a:pt x="7520" y="44055"/>
                  </a:lnTo>
                  <a:lnTo>
                    <a:pt x="7544" y="43807"/>
                  </a:lnTo>
                  <a:lnTo>
                    <a:pt x="7619" y="43585"/>
                  </a:lnTo>
                  <a:lnTo>
                    <a:pt x="7718" y="43362"/>
                  </a:lnTo>
                  <a:lnTo>
                    <a:pt x="7891" y="43164"/>
                  </a:lnTo>
                  <a:lnTo>
                    <a:pt x="8064" y="43016"/>
                  </a:lnTo>
                  <a:lnTo>
                    <a:pt x="8287" y="42892"/>
                  </a:lnTo>
                  <a:lnTo>
                    <a:pt x="8509" y="42818"/>
                  </a:lnTo>
                  <a:lnTo>
                    <a:pt x="8757" y="42793"/>
                  </a:lnTo>
                  <a:close/>
                  <a:moveTo>
                    <a:pt x="64091" y="44747"/>
                  </a:moveTo>
                  <a:lnTo>
                    <a:pt x="64190" y="44822"/>
                  </a:lnTo>
                  <a:lnTo>
                    <a:pt x="64264" y="44920"/>
                  </a:lnTo>
                  <a:lnTo>
                    <a:pt x="64264" y="45019"/>
                  </a:lnTo>
                  <a:lnTo>
                    <a:pt x="64264" y="45118"/>
                  </a:lnTo>
                  <a:lnTo>
                    <a:pt x="64190" y="45217"/>
                  </a:lnTo>
                  <a:lnTo>
                    <a:pt x="64091" y="45291"/>
                  </a:lnTo>
                  <a:lnTo>
                    <a:pt x="63992" y="45316"/>
                  </a:lnTo>
                  <a:lnTo>
                    <a:pt x="63893" y="45291"/>
                  </a:lnTo>
                  <a:lnTo>
                    <a:pt x="63794" y="45217"/>
                  </a:lnTo>
                  <a:lnTo>
                    <a:pt x="63720" y="45118"/>
                  </a:lnTo>
                  <a:lnTo>
                    <a:pt x="63695" y="45019"/>
                  </a:lnTo>
                  <a:lnTo>
                    <a:pt x="63720" y="44920"/>
                  </a:lnTo>
                  <a:lnTo>
                    <a:pt x="63794" y="44822"/>
                  </a:lnTo>
                  <a:lnTo>
                    <a:pt x="63893" y="44747"/>
                  </a:lnTo>
                  <a:close/>
                  <a:moveTo>
                    <a:pt x="33839" y="44154"/>
                  </a:moveTo>
                  <a:lnTo>
                    <a:pt x="33962" y="44178"/>
                  </a:lnTo>
                  <a:lnTo>
                    <a:pt x="34086" y="44203"/>
                  </a:lnTo>
                  <a:lnTo>
                    <a:pt x="34185" y="44253"/>
                  </a:lnTo>
                  <a:lnTo>
                    <a:pt x="34284" y="44327"/>
                  </a:lnTo>
                  <a:lnTo>
                    <a:pt x="34358" y="44426"/>
                  </a:lnTo>
                  <a:lnTo>
                    <a:pt x="34408" y="44525"/>
                  </a:lnTo>
                  <a:lnTo>
                    <a:pt x="34432" y="44648"/>
                  </a:lnTo>
                  <a:lnTo>
                    <a:pt x="34457" y="44747"/>
                  </a:lnTo>
                  <a:lnTo>
                    <a:pt x="34432" y="44871"/>
                  </a:lnTo>
                  <a:lnTo>
                    <a:pt x="34408" y="44995"/>
                  </a:lnTo>
                  <a:lnTo>
                    <a:pt x="34358" y="45094"/>
                  </a:lnTo>
                  <a:lnTo>
                    <a:pt x="34284" y="45193"/>
                  </a:lnTo>
                  <a:lnTo>
                    <a:pt x="34185" y="45267"/>
                  </a:lnTo>
                  <a:lnTo>
                    <a:pt x="34086" y="45316"/>
                  </a:lnTo>
                  <a:lnTo>
                    <a:pt x="33962" y="45341"/>
                  </a:lnTo>
                  <a:lnTo>
                    <a:pt x="33839" y="45366"/>
                  </a:lnTo>
                  <a:lnTo>
                    <a:pt x="33740" y="45341"/>
                  </a:lnTo>
                  <a:lnTo>
                    <a:pt x="33616" y="45316"/>
                  </a:lnTo>
                  <a:lnTo>
                    <a:pt x="33517" y="45267"/>
                  </a:lnTo>
                  <a:lnTo>
                    <a:pt x="33418" y="45193"/>
                  </a:lnTo>
                  <a:lnTo>
                    <a:pt x="33344" y="45094"/>
                  </a:lnTo>
                  <a:lnTo>
                    <a:pt x="33295" y="44995"/>
                  </a:lnTo>
                  <a:lnTo>
                    <a:pt x="33270" y="44871"/>
                  </a:lnTo>
                  <a:lnTo>
                    <a:pt x="33245" y="44747"/>
                  </a:lnTo>
                  <a:lnTo>
                    <a:pt x="33270" y="44648"/>
                  </a:lnTo>
                  <a:lnTo>
                    <a:pt x="33295" y="44525"/>
                  </a:lnTo>
                  <a:lnTo>
                    <a:pt x="33344" y="44426"/>
                  </a:lnTo>
                  <a:lnTo>
                    <a:pt x="33418" y="44327"/>
                  </a:lnTo>
                  <a:lnTo>
                    <a:pt x="33517" y="44253"/>
                  </a:lnTo>
                  <a:lnTo>
                    <a:pt x="33616" y="44203"/>
                  </a:lnTo>
                  <a:lnTo>
                    <a:pt x="33740" y="44178"/>
                  </a:lnTo>
                  <a:lnTo>
                    <a:pt x="33839" y="44154"/>
                  </a:lnTo>
                  <a:close/>
                  <a:moveTo>
                    <a:pt x="37549" y="44426"/>
                  </a:moveTo>
                  <a:lnTo>
                    <a:pt x="37648" y="44450"/>
                  </a:lnTo>
                  <a:lnTo>
                    <a:pt x="37747" y="44475"/>
                  </a:lnTo>
                  <a:lnTo>
                    <a:pt x="37821" y="44525"/>
                  </a:lnTo>
                  <a:lnTo>
                    <a:pt x="37896" y="44574"/>
                  </a:lnTo>
                  <a:lnTo>
                    <a:pt x="37970" y="44648"/>
                  </a:lnTo>
                  <a:lnTo>
                    <a:pt x="38019" y="44747"/>
                  </a:lnTo>
                  <a:lnTo>
                    <a:pt x="38044" y="44846"/>
                  </a:lnTo>
                  <a:lnTo>
                    <a:pt x="38044" y="44920"/>
                  </a:lnTo>
                  <a:lnTo>
                    <a:pt x="38044" y="45019"/>
                  </a:lnTo>
                  <a:lnTo>
                    <a:pt x="38019" y="45118"/>
                  </a:lnTo>
                  <a:lnTo>
                    <a:pt x="37970" y="45217"/>
                  </a:lnTo>
                  <a:lnTo>
                    <a:pt x="37896" y="45291"/>
                  </a:lnTo>
                  <a:lnTo>
                    <a:pt x="37821" y="45341"/>
                  </a:lnTo>
                  <a:lnTo>
                    <a:pt x="37747" y="45390"/>
                  </a:lnTo>
                  <a:lnTo>
                    <a:pt x="37648" y="45415"/>
                  </a:lnTo>
                  <a:lnTo>
                    <a:pt x="37549" y="45440"/>
                  </a:lnTo>
                  <a:lnTo>
                    <a:pt x="37450" y="45415"/>
                  </a:lnTo>
                  <a:lnTo>
                    <a:pt x="37351" y="45390"/>
                  </a:lnTo>
                  <a:lnTo>
                    <a:pt x="37277" y="45341"/>
                  </a:lnTo>
                  <a:lnTo>
                    <a:pt x="37203" y="45291"/>
                  </a:lnTo>
                  <a:lnTo>
                    <a:pt x="37129" y="45217"/>
                  </a:lnTo>
                  <a:lnTo>
                    <a:pt x="37079" y="45118"/>
                  </a:lnTo>
                  <a:lnTo>
                    <a:pt x="37054" y="45019"/>
                  </a:lnTo>
                  <a:lnTo>
                    <a:pt x="37054" y="44920"/>
                  </a:lnTo>
                  <a:lnTo>
                    <a:pt x="37054" y="44846"/>
                  </a:lnTo>
                  <a:lnTo>
                    <a:pt x="37079" y="44747"/>
                  </a:lnTo>
                  <a:lnTo>
                    <a:pt x="37129" y="44648"/>
                  </a:lnTo>
                  <a:lnTo>
                    <a:pt x="37203" y="44574"/>
                  </a:lnTo>
                  <a:lnTo>
                    <a:pt x="37277" y="44525"/>
                  </a:lnTo>
                  <a:lnTo>
                    <a:pt x="37351" y="44475"/>
                  </a:lnTo>
                  <a:lnTo>
                    <a:pt x="37450" y="44450"/>
                  </a:lnTo>
                  <a:lnTo>
                    <a:pt x="37549" y="44426"/>
                  </a:lnTo>
                  <a:close/>
                  <a:moveTo>
                    <a:pt x="103223" y="43263"/>
                  </a:moveTo>
                  <a:lnTo>
                    <a:pt x="103446" y="43288"/>
                  </a:lnTo>
                  <a:lnTo>
                    <a:pt x="103668" y="43337"/>
                  </a:lnTo>
                  <a:lnTo>
                    <a:pt x="103866" y="43461"/>
                  </a:lnTo>
                  <a:lnTo>
                    <a:pt x="104064" y="43609"/>
                  </a:lnTo>
                  <a:lnTo>
                    <a:pt x="104213" y="43807"/>
                  </a:lnTo>
                  <a:lnTo>
                    <a:pt x="104312" y="44005"/>
                  </a:lnTo>
                  <a:lnTo>
                    <a:pt x="104386" y="44228"/>
                  </a:lnTo>
                  <a:lnTo>
                    <a:pt x="104411" y="44450"/>
                  </a:lnTo>
                  <a:lnTo>
                    <a:pt x="104386" y="44673"/>
                  </a:lnTo>
                  <a:lnTo>
                    <a:pt x="104312" y="44896"/>
                  </a:lnTo>
                  <a:lnTo>
                    <a:pt x="104213" y="45118"/>
                  </a:lnTo>
                  <a:lnTo>
                    <a:pt x="104064" y="45291"/>
                  </a:lnTo>
                  <a:lnTo>
                    <a:pt x="103866" y="45440"/>
                  </a:lnTo>
                  <a:lnTo>
                    <a:pt x="103668" y="45564"/>
                  </a:lnTo>
                  <a:lnTo>
                    <a:pt x="103446" y="45613"/>
                  </a:lnTo>
                  <a:lnTo>
                    <a:pt x="103223" y="45638"/>
                  </a:lnTo>
                  <a:lnTo>
                    <a:pt x="103001" y="45613"/>
                  </a:lnTo>
                  <a:lnTo>
                    <a:pt x="102778" y="45564"/>
                  </a:lnTo>
                  <a:lnTo>
                    <a:pt x="102555" y="45440"/>
                  </a:lnTo>
                  <a:lnTo>
                    <a:pt x="102382" y="45291"/>
                  </a:lnTo>
                  <a:lnTo>
                    <a:pt x="102234" y="45118"/>
                  </a:lnTo>
                  <a:lnTo>
                    <a:pt x="102110" y="44896"/>
                  </a:lnTo>
                  <a:lnTo>
                    <a:pt x="102061" y="44673"/>
                  </a:lnTo>
                  <a:lnTo>
                    <a:pt x="102036" y="44450"/>
                  </a:lnTo>
                  <a:lnTo>
                    <a:pt x="102061" y="44228"/>
                  </a:lnTo>
                  <a:lnTo>
                    <a:pt x="102110" y="44005"/>
                  </a:lnTo>
                  <a:lnTo>
                    <a:pt x="102234" y="43807"/>
                  </a:lnTo>
                  <a:lnTo>
                    <a:pt x="102382" y="43609"/>
                  </a:lnTo>
                  <a:lnTo>
                    <a:pt x="102555" y="43461"/>
                  </a:lnTo>
                  <a:lnTo>
                    <a:pt x="102778" y="43337"/>
                  </a:lnTo>
                  <a:lnTo>
                    <a:pt x="103001" y="43288"/>
                  </a:lnTo>
                  <a:lnTo>
                    <a:pt x="103223" y="43263"/>
                  </a:lnTo>
                  <a:close/>
                  <a:moveTo>
                    <a:pt x="99562" y="43510"/>
                  </a:moveTo>
                  <a:lnTo>
                    <a:pt x="99785" y="43535"/>
                  </a:lnTo>
                  <a:lnTo>
                    <a:pt x="99983" y="43585"/>
                  </a:lnTo>
                  <a:lnTo>
                    <a:pt x="100181" y="43684"/>
                  </a:lnTo>
                  <a:lnTo>
                    <a:pt x="100354" y="43832"/>
                  </a:lnTo>
                  <a:lnTo>
                    <a:pt x="100502" y="44005"/>
                  </a:lnTo>
                  <a:lnTo>
                    <a:pt x="100601" y="44203"/>
                  </a:lnTo>
                  <a:lnTo>
                    <a:pt x="100651" y="44401"/>
                  </a:lnTo>
                  <a:lnTo>
                    <a:pt x="100675" y="44624"/>
                  </a:lnTo>
                  <a:lnTo>
                    <a:pt x="100651" y="44822"/>
                  </a:lnTo>
                  <a:lnTo>
                    <a:pt x="100601" y="45044"/>
                  </a:lnTo>
                  <a:lnTo>
                    <a:pt x="100502" y="45217"/>
                  </a:lnTo>
                  <a:lnTo>
                    <a:pt x="100354" y="45390"/>
                  </a:lnTo>
                  <a:lnTo>
                    <a:pt x="100181" y="45539"/>
                  </a:lnTo>
                  <a:lnTo>
                    <a:pt x="99983" y="45638"/>
                  </a:lnTo>
                  <a:lnTo>
                    <a:pt x="99785" y="45712"/>
                  </a:lnTo>
                  <a:lnTo>
                    <a:pt x="99562" y="45737"/>
                  </a:lnTo>
                  <a:lnTo>
                    <a:pt x="99364" y="45712"/>
                  </a:lnTo>
                  <a:lnTo>
                    <a:pt x="99142" y="45638"/>
                  </a:lnTo>
                  <a:lnTo>
                    <a:pt x="98944" y="45539"/>
                  </a:lnTo>
                  <a:lnTo>
                    <a:pt x="98771" y="45390"/>
                  </a:lnTo>
                  <a:lnTo>
                    <a:pt x="98647" y="45217"/>
                  </a:lnTo>
                  <a:lnTo>
                    <a:pt x="98548" y="45044"/>
                  </a:lnTo>
                  <a:lnTo>
                    <a:pt x="98474" y="44822"/>
                  </a:lnTo>
                  <a:lnTo>
                    <a:pt x="98449" y="44624"/>
                  </a:lnTo>
                  <a:lnTo>
                    <a:pt x="98474" y="44401"/>
                  </a:lnTo>
                  <a:lnTo>
                    <a:pt x="98548" y="44203"/>
                  </a:lnTo>
                  <a:lnTo>
                    <a:pt x="98647" y="44005"/>
                  </a:lnTo>
                  <a:lnTo>
                    <a:pt x="98771" y="43832"/>
                  </a:lnTo>
                  <a:lnTo>
                    <a:pt x="98944" y="43684"/>
                  </a:lnTo>
                  <a:lnTo>
                    <a:pt x="99142" y="43585"/>
                  </a:lnTo>
                  <a:lnTo>
                    <a:pt x="99364" y="43535"/>
                  </a:lnTo>
                  <a:lnTo>
                    <a:pt x="99562" y="43510"/>
                  </a:lnTo>
                  <a:close/>
                  <a:moveTo>
                    <a:pt x="84498" y="44426"/>
                  </a:moveTo>
                  <a:lnTo>
                    <a:pt x="84647" y="44450"/>
                  </a:lnTo>
                  <a:lnTo>
                    <a:pt x="84770" y="44475"/>
                  </a:lnTo>
                  <a:lnTo>
                    <a:pt x="84894" y="44549"/>
                  </a:lnTo>
                  <a:lnTo>
                    <a:pt x="85018" y="44648"/>
                  </a:lnTo>
                  <a:lnTo>
                    <a:pt x="85116" y="44772"/>
                  </a:lnTo>
                  <a:lnTo>
                    <a:pt x="85191" y="44896"/>
                  </a:lnTo>
                  <a:lnTo>
                    <a:pt x="85215" y="45019"/>
                  </a:lnTo>
                  <a:lnTo>
                    <a:pt x="85240" y="45168"/>
                  </a:lnTo>
                  <a:lnTo>
                    <a:pt x="85215" y="45316"/>
                  </a:lnTo>
                  <a:lnTo>
                    <a:pt x="85191" y="45440"/>
                  </a:lnTo>
                  <a:lnTo>
                    <a:pt x="85116" y="45588"/>
                  </a:lnTo>
                  <a:lnTo>
                    <a:pt x="85018" y="45687"/>
                  </a:lnTo>
                  <a:lnTo>
                    <a:pt x="84894" y="45786"/>
                  </a:lnTo>
                  <a:lnTo>
                    <a:pt x="84770" y="45860"/>
                  </a:lnTo>
                  <a:lnTo>
                    <a:pt x="84647" y="45910"/>
                  </a:lnTo>
                  <a:lnTo>
                    <a:pt x="84350" y="45910"/>
                  </a:lnTo>
                  <a:lnTo>
                    <a:pt x="84201" y="45860"/>
                  </a:lnTo>
                  <a:lnTo>
                    <a:pt x="84078" y="45786"/>
                  </a:lnTo>
                  <a:lnTo>
                    <a:pt x="83954" y="45687"/>
                  </a:lnTo>
                  <a:lnTo>
                    <a:pt x="83880" y="45588"/>
                  </a:lnTo>
                  <a:lnTo>
                    <a:pt x="83805" y="45440"/>
                  </a:lnTo>
                  <a:lnTo>
                    <a:pt x="83756" y="45316"/>
                  </a:lnTo>
                  <a:lnTo>
                    <a:pt x="83756" y="45168"/>
                  </a:lnTo>
                  <a:lnTo>
                    <a:pt x="83756" y="45019"/>
                  </a:lnTo>
                  <a:lnTo>
                    <a:pt x="83805" y="44896"/>
                  </a:lnTo>
                  <a:lnTo>
                    <a:pt x="83880" y="44772"/>
                  </a:lnTo>
                  <a:lnTo>
                    <a:pt x="83954" y="44648"/>
                  </a:lnTo>
                  <a:lnTo>
                    <a:pt x="84078" y="44549"/>
                  </a:lnTo>
                  <a:lnTo>
                    <a:pt x="84201" y="44475"/>
                  </a:lnTo>
                  <a:lnTo>
                    <a:pt x="84350" y="44450"/>
                  </a:lnTo>
                  <a:lnTo>
                    <a:pt x="84498" y="44426"/>
                  </a:lnTo>
                  <a:close/>
                  <a:moveTo>
                    <a:pt x="12417" y="43684"/>
                  </a:moveTo>
                  <a:lnTo>
                    <a:pt x="12615" y="43708"/>
                  </a:lnTo>
                  <a:lnTo>
                    <a:pt x="12838" y="43758"/>
                  </a:lnTo>
                  <a:lnTo>
                    <a:pt x="13036" y="43857"/>
                  </a:lnTo>
                  <a:lnTo>
                    <a:pt x="13209" y="44005"/>
                  </a:lnTo>
                  <a:lnTo>
                    <a:pt x="13357" y="44178"/>
                  </a:lnTo>
                  <a:lnTo>
                    <a:pt x="13456" y="44401"/>
                  </a:lnTo>
                  <a:lnTo>
                    <a:pt x="13531" y="44599"/>
                  </a:lnTo>
                  <a:lnTo>
                    <a:pt x="13555" y="44822"/>
                  </a:lnTo>
                  <a:lnTo>
                    <a:pt x="13531" y="45044"/>
                  </a:lnTo>
                  <a:lnTo>
                    <a:pt x="13456" y="45242"/>
                  </a:lnTo>
                  <a:lnTo>
                    <a:pt x="13357" y="45440"/>
                  </a:lnTo>
                  <a:lnTo>
                    <a:pt x="13209" y="45638"/>
                  </a:lnTo>
                  <a:lnTo>
                    <a:pt x="13036" y="45786"/>
                  </a:lnTo>
                  <a:lnTo>
                    <a:pt x="12838" y="45885"/>
                  </a:lnTo>
                  <a:lnTo>
                    <a:pt x="12615" y="45935"/>
                  </a:lnTo>
                  <a:lnTo>
                    <a:pt x="12417" y="45959"/>
                  </a:lnTo>
                  <a:lnTo>
                    <a:pt x="12195" y="45935"/>
                  </a:lnTo>
                  <a:lnTo>
                    <a:pt x="11972" y="45885"/>
                  </a:lnTo>
                  <a:lnTo>
                    <a:pt x="11774" y="45786"/>
                  </a:lnTo>
                  <a:lnTo>
                    <a:pt x="11601" y="45638"/>
                  </a:lnTo>
                  <a:lnTo>
                    <a:pt x="11453" y="45440"/>
                  </a:lnTo>
                  <a:lnTo>
                    <a:pt x="11354" y="45242"/>
                  </a:lnTo>
                  <a:lnTo>
                    <a:pt x="11280" y="45044"/>
                  </a:lnTo>
                  <a:lnTo>
                    <a:pt x="11255" y="44822"/>
                  </a:lnTo>
                  <a:lnTo>
                    <a:pt x="11280" y="44599"/>
                  </a:lnTo>
                  <a:lnTo>
                    <a:pt x="11354" y="44401"/>
                  </a:lnTo>
                  <a:lnTo>
                    <a:pt x="11453" y="44178"/>
                  </a:lnTo>
                  <a:lnTo>
                    <a:pt x="11601" y="44005"/>
                  </a:lnTo>
                  <a:lnTo>
                    <a:pt x="11774" y="43857"/>
                  </a:lnTo>
                  <a:lnTo>
                    <a:pt x="11972" y="43758"/>
                  </a:lnTo>
                  <a:lnTo>
                    <a:pt x="12195" y="43708"/>
                  </a:lnTo>
                  <a:lnTo>
                    <a:pt x="12417" y="43684"/>
                  </a:lnTo>
                  <a:close/>
                  <a:moveTo>
                    <a:pt x="15979" y="43882"/>
                  </a:moveTo>
                  <a:lnTo>
                    <a:pt x="16177" y="43906"/>
                  </a:lnTo>
                  <a:lnTo>
                    <a:pt x="16375" y="43956"/>
                  </a:lnTo>
                  <a:lnTo>
                    <a:pt x="16548" y="44055"/>
                  </a:lnTo>
                  <a:lnTo>
                    <a:pt x="16722" y="44203"/>
                  </a:lnTo>
                  <a:lnTo>
                    <a:pt x="16845" y="44352"/>
                  </a:lnTo>
                  <a:lnTo>
                    <a:pt x="16944" y="44525"/>
                  </a:lnTo>
                  <a:lnTo>
                    <a:pt x="16994" y="44723"/>
                  </a:lnTo>
                  <a:lnTo>
                    <a:pt x="17018" y="44920"/>
                  </a:lnTo>
                  <a:lnTo>
                    <a:pt x="16994" y="45118"/>
                  </a:lnTo>
                  <a:lnTo>
                    <a:pt x="16944" y="45316"/>
                  </a:lnTo>
                  <a:lnTo>
                    <a:pt x="16845" y="45514"/>
                  </a:lnTo>
                  <a:lnTo>
                    <a:pt x="16722" y="45663"/>
                  </a:lnTo>
                  <a:lnTo>
                    <a:pt x="16548" y="45811"/>
                  </a:lnTo>
                  <a:lnTo>
                    <a:pt x="16375" y="45910"/>
                  </a:lnTo>
                  <a:lnTo>
                    <a:pt x="16177" y="45959"/>
                  </a:lnTo>
                  <a:lnTo>
                    <a:pt x="15979" y="45984"/>
                  </a:lnTo>
                  <a:lnTo>
                    <a:pt x="15782" y="45959"/>
                  </a:lnTo>
                  <a:lnTo>
                    <a:pt x="15584" y="45910"/>
                  </a:lnTo>
                  <a:lnTo>
                    <a:pt x="15411" y="45811"/>
                  </a:lnTo>
                  <a:lnTo>
                    <a:pt x="15237" y="45663"/>
                  </a:lnTo>
                  <a:lnTo>
                    <a:pt x="15114" y="45514"/>
                  </a:lnTo>
                  <a:lnTo>
                    <a:pt x="15015" y="45316"/>
                  </a:lnTo>
                  <a:lnTo>
                    <a:pt x="14941" y="45118"/>
                  </a:lnTo>
                  <a:lnTo>
                    <a:pt x="14941" y="44920"/>
                  </a:lnTo>
                  <a:lnTo>
                    <a:pt x="14941" y="44723"/>
                  </a:lnTo>
                  <a:lnTo>
                    <a:pt x="15015" y="44525"/>
                  </a:lnTo>
                  <a:lnTo>
                    <a:pt x="15114" y="44352"/>
                  </a:lnTo>
                  <a:lnTo>
                    <a:pt x="15237" y="44203"/>
                  </a:lnTo>
                  <a:lnTo>
                    <a:pt x="15411" y="44055"/>
                  </a:lnTo>
                  <a:lnTo>
                    <a:pt x="15584" y="43956"/>
                  </a:lnTo>
                  <a:lnTo>
                    <a:pt x="15782" y="43906"/>
                  </a:lnTo>
                  <a:lnTo>
                    <a:pt x="15979" y="43882"/>
                  </a:lnTo>
                  <a:close/>
                  <a:moveTo>
                    <a:pt x="41482" y="45193"/>
                  </a:moveTo>
                  <a:lnTo>
                    <a:pt x="41631" y="45242"/>
                  </a:lnTo>
                  <a:lnTo>
                    <a:pt x="41705" y="45267"/>
                  </a:lnTo>
                  <a:lnTo>
                    <a:pt x="41779" y="45316"/>
                  </a:lnTo>
                  <a:lnTo>
                    <a:pt x="41829" y="45390"/>
                  </a:lnTo>
                  <a:lnTo>
                    <a:pt x="41853" y="45440"/>
                  </a:lnTo>
                  <a:lnTo>
                    <a:pt x="41878" y="45588"/>
                  </a:lnTo>
                  <a:lnTo>
                    <a:pt x="41853" y="45737"/>
                  </a:lnTo>
                  <a:lnTo>
                    <a:pt x="41829" y="45811"/>
                  </a:lnTo>
                  <a:lnTo>
                    <a:pt x="41779" y="45885"/>
                  </a:lnTo>
                  <a:lnTo>
                    <a:pt x="41705" y="45935"/>
                  </a:lnTo>
                  <a:lnTo>
                    <a:pt x="41631" y="45959"/>
                  </a:lnTo>
                  <a:lnTo>
                    <a:pt x="41482" y="45984"/>
                  </a:lnTo>
                  <a:lnTo>
                    <a:pt x="41334" y="45959"/>
                  </a:lnTo>
                  <a:lnTo>
                    <a:pt x="41284" y="45935"/>
                  </a:lnTo>
                  <a:lnTo>
                    <a:pt x="41210" y="45885"/>
                  </a:lnTo>
                  <a:lnTo>
                    <a:pt x="41161" y="45811"/>
                  </a:lnTo>
                  <a:lnTo>
                    <a:pt x="41136" y="45737"/>
                  </a:lnTo>
                  <a:lnTo>
                    <a:pt x="41086" y="45588"/>
                  </a:lnTo>
                  <a:lnTo>
                    <a:pt x="41136" y="45440"/>
                  </a:lnTo>
                  <a:lnTo>
                    <a:pt x="41161" y="45390"/>
                  </a:lnTo>
                  <a:lnTo>
                    <a:pt x="41210" y="45316"/>
                  </a:lnTo>
                  <a:lnTo>
                    <a:pt x="41284" y="45267"/>
                  </a:lnTo>
                  <a:lnTo>
                    <a:pt x="41334" y="45242"/>
                  </a:lnTo>
                  <a:lnTo>
                    <a:pt x="41482" y="45193"/>
                  </a:lnTo>
                  <a:close/>
                  <a:moveTo>
                    <a:pt x="71066" y="45242"/>
                  </a:moveTo>
                  <a:lnTo>
                    <a:pt x="71141" y="45267"/>
                  </a:lnTo>
                  <a:lnTo>
                    <a:pt x="71240" y="45291"/>
                  </a:lnTo>
                  <a:lnTo>
                    <a:pt x="71289" y="45366"/>
                  </a:lnTo>
                  <a:lnTo>
                    <a:pt x="71363" y="45440"/>
                  </a:lnTo>
                  <a:lnTo>
                    <a:pt x="71388" y="45514"/>
                  </a:lnTo>
                  <a:lnTo>
                    <a:pt x="71413" y="45588"/>
                  </a:lnTo>
                  <a:lnTo>
                    <a:pt x="71413" y="45663"/>
                  </a:lnTo>
                  <a:lnTo>
                    <a:pt x="71413" y="45761"/>
                  </a:lnTo>
                  <a:lnTo>
                    <a:pt x="71388" y="45836"/>
                  </a:lnTo>
                  <a:lnTo>
                    <a:pt x="71363" y="45910"/>
                  </a:lnTo>
                  <a:lnTo>
                    <a:pt x="71289" y="45984"/>
                  </a:lnTo>
                  <a:lnTo>
                    <a:pt x="71240" y="46034"/>
                  </a:lnTo>
                  <a:lnTo>
                    <a:pt x="71141" y="46083"/>
                  </a:lnTo>
                  <a:lnTo>
                    <a:pt x="71066" y="46108"/>
                  </a:lnTo>
                  <a:lnTo>
                    <a:pt x="70893" y="46108"/>
                  </a:lnTo>
                  <a:lnTo>
                    <a:pt x="70819" y="46083"/>
                  </a:lnTo>
                  <a:lnTo>
                    <a:pt x="70745" y="46034"/>
                  </a:lnTo>
                  <a:lnTo>
                    <a:pt x="70671" y="45984"/>
                  </a:lnTo>
                  <a:lnTo>
                    <a:pt x="70621" y="45910"/>
                  </a:lnTo>
                  <a:lnTo>
                    <a:pt x="70572" y="45836"/>
                  </a:lnTo>
                  <a:lnTo>
                    <a:pt x="70547" y="45761"/>
                  </a:lnTo>
                  <a:lnTo>
                    <a:pt x="70547" y="45663"/>
                  </a:lnTo>
                  <a:lnTo>
                    <a:pt x="70547" y="45588"/>
                  </a:lnTo>
                  <a:lnTo>
                    <a:pt x="70572" y="45514"/>
                  </a:lnTo>
                  <a:lnTo>
                    <a:pt x="70621" y="45440"/>
                  </a:lnTo>
                  <a:lnTo>
                    <a:pt x="70671" y="45366"/>
                  </a:lnTo>
                  <a:lnTo>
                    <a:pt x="70745" y="45291"/>
                  </a:lnTo>
                  <a:lnTo>
                    <a:pt x="70819" y="45267"/>
                  </a:lnTo>
                  <a:lnTo>
                    <a:pt x="70893" y="45242"/>
                  </a:lnTo>
                  <a:close/>
                  <a:moveTo>
                    <a:pt x="121058" y="42966"/>
                  </a:moveTo>
                  <a:lnTo>
                    <a:pt x="121206" y="42991"/>
                  </a:lnTo>
                  <a:lnTo>
                    <a:pt x="121355" y="43016"/>
                  </a:lnTo>
                  <a:lnTo>
                    <a:pt x="121528" y="43041"/>
                  </a:lnTo>
                  <a:lnTo>
                    <a:pt x="121676" y="43090"/>
                  </a:lnTo>
                  <a:lnTo>
                    <a:pt x="121825" y="43164"/>
                  </a:lnTo>
                  <a:lnTo>
                    <a:pt x="121948" y="43238"/>
                  </a:lnTo>
                  <a:lnTo>
                    <a:pt x="122097" y="43337"/>
                  </a:lnTo>
                  <a:lnTo>
                    <a:pt x="122220" y="43461"/>
                  </a:lnTo>
                  <a:lnTo>
                    <a:pt x="122319" y="43585"/>
                  </a:lnTo>
                  <a:lnTo>
                    <a:pt x="122418" y="43708"/>
                  </a:lnTo>
                  <a:lnTo>
                    <a:pt x="122493" y="43857"/>
                  </a:lnTo>
                  <a:lnTo>
                    <a:pt x="122567" y="44005"/>
                  </a:lnTo>
                  <a:lnTo>
                    <a:pt x="122616" y="44154"/>
                  </a:lnTo>
                  <a:lnTo>
                    <a:pt x="122666" y="44302"/>
                  </a:lnTo>
                  <a:lnTo>
                    <a:pt x="122690" y="44450"/>
                  </a:lnTo>
                  <a:lnTo>
                    <a:pt x="122690" y="44624"/>
                  </a:lnTo>
                  <a:lnTo>
                    <a:pt x="122690" y="44772"/>
                  </a:lnTo>
                  <a:lnTo>
                    <a:pt x="122666" y="44920"/>
                  </a:lnTo>
                  <a:lnTo>
                    <a:pt x="122616" y="45094"/>
                  </a:lnTo>
                  <a:lnTo>
                    <a:pt x="122567" y="45242"/>
                  </a:lnTo>
                  <a:lnTo>
                    <a:pt x="122493" y="45366"/>
                  </a:lnTo>
                  <a:lnTo>
                    <a:pt x="122418" y="45514"/>
                  </a:lnTo>
                  <a:lnTo>
                    <a:pt x="122319" y="45638"/>
                  </a:lnTo>
                  <a:lnTo>
                    <a:pt x="122220" y="45786"/>
                  </a:lnTo>
                  <a:lnTo>
                    <a:pt x="122097" y="45885"/>
                  </a:lnTo>
                  <a:lnTo>
                    <a:pt x="121948" y="45984"/>
                  </a:lnTo>
                  <a:lnTo>
                    <a:pt x="121825" y="46058"/>
                  </a:lnTo>
                  <a:lnTo>
                    <a:pt x="121676" y="46133"/>
                  </a:lnTo>
                  <a:lnTo>
                    <a:pt x="121528" y="46182"/>
                  </a:lnTo>
                  <a:lnTo>
                    <a:pt x="121355" y="46231"/>
                  </a:lnTo>
                  <a:lnTo>
                    <a:pt x="121206" y="46256"/>
                  </a:lnTo>
                  <a:lnTo>
                    <a:pt x="120885" y="46256"/>
                  </a:lnTo>
                  <a:lnTo>
                    <a:pt x="120736" y="46231"/>
                  </a:lnTo>
                  <a:lnTo>
                    <a:pt x="120588" y="46182"/>
                  </a:lnTo>
                  <a:lnTo>
                    <a:pt x="120439" y="46133"/>
                  </a:lnTo>
                  <a:lnTo>
                    <a:pt x="120291" y="46058"/>
                  </a:lnTo>
                  <a:lnTo>
                    <a:pt x="120143" y="45984"/>
                  </a:lnTo>
                  <a:lnTo>
                    <a:pt x="120019" y="45885"/>
                  </a:lnTo>
                  <a:lnTo>
                    <a:pt x="119895" y="45786"/>
                  </a:lnTo>
                  <a:lnTo>
                    <a:pt x="119772" y="45638"/>
                  </a:lnTo>
                  <a:lnTo>
                    <a:pt x="119673" y="45514"/>
                  </a:lnTo>
                  <a:lnTo>
                    <a:pt x="119598" y="45366"/>
                  </a:lnTo>
                  <a:lnTo>
                    <a:pt x="119524" y="45242"/>
                  </a:lnTo>
                  <a:lnTo>
                    <a:pt x="119475" y="45094"/>
                  </a:lnTo>
                  <a:lnTo>
                    <a:pt x="119450" y="44920"/>
                  </a:lnTo>
                  <a:lnTo>
                    <a:pt x="119425" y="44772"/>
                  </a:lnTo>
                  <a:lnTo>
                    <a:pt x="119401" y="44624"/>
                  </a:lnTo>
                  <a:lnTo>
                    <a:pt x="119425" y="44450"/>
                  </a:lnTo>
                  <a:lnTo>
                    <a:pt x="119450" y="44302"/>
                  </a:lnTo>
                  <a:lnTo>
                    <a:pt x="119475" y="44154"/>
                  </a:lnTo>
                  <a:lnTo>
                    <a:pt x="119524" y="44005"/>
                  </a:lnTo>
                  <a:lnTo>
                    <a:pt x="119598" y="43857"/>
                  </a:lnTo>
                  <a:lnTo>
                    <a:pt x="119673" y="43708"/>
                  </a:lnTo>
                  <a:lnTo>
                    <a:pt x="119772" y="43585"/>
                  </a:lnTo>
                  <a:lnTo>
                    <a:pt x="119895" y="43461"/>
                  </a:lnTo>
                  <a:lnTo>
                    <a:pt x="120019" y="43337"/>
                  </a:lnTo>
                  <a:lnTo>
                    <a:pt x="120143" y="43238"/>
                  </a:lnTo>
                  <a:lnTo>
                    <a:pt x="120291" y="43164"/>
                  </a:lnTo>
                  <a:lnTo>
                    <a:pt x="120439" y="43090"/>
                  </a:lnTo>
                  <a:lnTo>
                    <a:pt x="120588" y="43041"/>
                  </a:lnTo>
                  <a:lnTo>
                    <a:pt x="120736" y="43016"/>
                  </a:lnTo>
                  <a:lnTo>
                    <a:pt x="120885" y="42991"/>
                  </a:lnTo>
                  <a:lnTo>
                    <a:pt x="121058" y="42966"/>
                  </a:lnTo>
                  <a:close/>
                  <a:moveTo>
                    <a:pt x="75915" y="45291"/>
                  </a:moveTo>
                  <a:lnTo>
                    <a:pt x="76014" y="45316"/>
                  </a:lnTo>
                  <a:lnTo>
                    <a:pt x="76113" y="45366"/>
                  </a:lnTo>
                  <a:lnTo>
                    <a:pt x="76212" y="45440"/>
                  </a:lnTo>
                  <a:lnTo>
                    <a:pt x="76286" y="45539"/>
                  </a:lnTo>
                  <a:lnTo>
                    <a:pt x="76335" y="45613"/>
                  </a:lnTo>
                  <a:lnTo>
                    <a:pt x="76360" y="45737"/>
                  </a:lnTo>
                  <a:lnTo>
                    <a:pt x="76360" y="45836"/>
                  </a:lnTo>
                  <a:lnTo>
                    <a:pt x="76360" y="45935"/>
                  </a:lnTo>
                  <a:lnTo>
                    <a:pt x="76335" y="46034"/>
                  </a:lnTo>
                  <a:lnTo>
                    <a:pt x="76286" y="46133"/>
                  </a:lnTo>
                  <a:lnTo>
                    <a:pt x="76212" y="46207"/>
                  </a:lnTo>
                  <a:lnTo>
                    <a:pt x="76113" y="46281"/>
                  </a:lnTo>
                  <a:lnTo>
                    <a:pt x="76014" y="46330"/>
                  </a:lnTo>
                  <a:lnTo>
                    <a:pt x="75915" y="46380"/>
                  </a:lnTo>
                  <a:lnTo>
                    <a:pt x="75717" y="46380"/>
                  </a:lnTo>
                  <a:lnTo>
                    <a:pt x="75618" y="46330"/>
                  </a:lnTo>
                  <a:lnTo>
                    <a:pt x="75519" y="46281"/>
                  </a:lnTo>
                  <a:lnTo>
                    <a:pt x="75420" y="46207"/>
                  </a:lnTo>
                  <a:lnTo>
                    <a:pt x="75346" y="46133"/>
                  </a:lnTo>
                  <a:lnTo>
                    <a:pt x="75296" y="46034"/>
                  </a:lnTo>
                  <a:lnTo>
                    <a:pt x="75272" y="45935"/>
                  </a:lnTo>
                  <a:lnTo>
                    <a:pt x="75272" y="45836"/>
                  </a:lnTo>
                  <a:lnTo>
                    <a:pt x="75272" y="45737"/>
                  </a:lnTo>
                  <a:lnTo>
                    <a:pt x="75296" y="45613"/>
                  </a:lnTo>
                  <a:lnTo>
                    <a:pt x="75346" y="45539"/>
                  </a:lnTo>
                  <a:lnTo>
                    <a:pt x="75420" y="45440"/>
                  </a:lnTo>
                  <a:lnTo>
                    <a:pt x="75519" y="45366"/>
                  </a:lnTo>
                  <a:lnTo>
                    <a:pt x="75618" y="45316"/>
                  </a:lnTo>
                  <a:lnTo>
                    <a:pt x="75717" y="45291"/>
                  </a:lnTo>
                  <a:close/>
                  <a:moveTo>
                    <a:pt x="45564" y="45860"/>
                  </a:moveTo>
                  <a:lnTo>
                    <a:pt x="45687" y="45885"/>
                  </a:lnTo>
                  <a:lnTo>
                    <a:pt x="45762" y="45935"/>
                  </a:lnTo>
                  <a:lnTo>
                    <a:pt x="45836" y="46034"/>
                  </a:lnTo>
                  <a:lnTo>
                    <a:pt x="45836" y="46133"/>
                  </a:lnTo>
                  <a:lnTo>
                    <a:pt x="45836" y="46231"/>
                  </a:lnTo>
                  <a:lnTo>
                    <a:pt x="45762" y="46330"/>
                  </a:lnTo>
                  <a:lnTo>
                    <a:pt x="45687" y="46380"/>
                  </a:lnTo>
                  <a:lnTo>
                    <a:pt x="45564" y="46405"/>
                  </a:lnTo>
                  <a:lnTo>
                    <a:pt x="45465" y="46380"/>
                  </a:lnTo>
                  <a:lnTo>
                    <a:pt x="45391" y="46330"/>
                  </a:lnTo>
                  <a:lnTo>
                    <a:pt x="45316" y="46231"/>
                  </a:lnTo>
                  <a:lnTo>
                    <a:pt x="45292" y="46133"/>
                  </a:lnTo>
                  <a:lnTo>
                    <a:pt x="45316" y="46034"/>
                  </a:lnTo>
                  <a:lnTo>
                    <a:pt x="45391" y="45935"/>
                  </a:lnTo>
                  <a:lnTo>
                    <a:pt x="45465" y="45885"/>
                  </a:lnTo>
                  <a:lnTo>
                    <a:pt x="45564" y="45860"/>
                  </a:lnTo>
                  <a:close/>
                  <a:moveTo>
                    <a:pt x="19863" y="44747"/>
                  </a:moveTo>
                  <a:lnTo>
                    <a:pt x="20036" y="44797"/>
                  </a:lnTo>
                  <a:lnTo>
                    <a:pt x="20209" y="44896"/>
                  </a:lnTo>
                  <a:lnTo>
                    <a:pt x="20333" y="45019"/>
                  </a:lnTo>
                  <a:lnTo>
                    <a:pt x="20457" y="45168"/>
                  </a:lnTo>
                  <a:lnTo>
                    <a:pt x="20556" y="45316"/>
                  </a:lnTo>
                  <a:lnTo>
                    <a:pt x="20605" y="45489"/>
                  </a:lnTo>
                  <a:lnTo>
                    <a:pt x="20630" y="45687"/>
                  </a:lnTo>
                  <a:lnTo>
                    <a:pt x="20605" y="45860"/>
                  </a:lnTo>
                  <a:lnTo>
                    <a:pt x="20556" y="46034"/>
                  </a:lnTo>
                  <a:lnTo>
                    <a:pt x="20457" y="46207"/>
                  </a:lnTo>
                  <a:lnTo>
                    <a:pt x="20333" y="46330"/>
                  </a:lnTo>
                  <a:lnTo>
                    <a:pt x="20209" y="46454"/>
                  </a:lnTo>
                  <a:lnTo>
                    <a:pt x="20036" y="46553"/>
                  </a:lnTo>
                  <a:lnTo>
                    <a:pt x="19863" y="46602"/>
                  </a:lnTo>
                  <a:lnTo>
                    <a:pt x="19690" y="46627"/>
                  </a:lnTo>
                  <a:lnTo>
                    <a:pt x="19492" y="46602"/>
                  </a:lnTo>
                  <a:lnTo>
                    <a:pt x="19319" y="46553"/>
                  </a:lnTo>
                  <a:lnTo>
                    <a:pt x="19170" y="46454"/>
                  </a:lnTo>
                  <a:lnTo>
                    <a:pt x="19022" y="46330"/>
                  </a:lnTo>
                  <a:lnTo>
                    <a:pt x="18898" y="46207"/>
                  </a:lnTo>
                  <a:lnTo>
                    <a:pt x="18799" y="46034"/>
                  </a:lnTo>
                  <a:lnTo>
                    <a:pt x="18750" y="45860"/>
                  </a:lnTo>
                  <a:lnTo>
                    <a:pt x="18750" y="45687"/>
                  </a:lnTo>
                  <a:lnTo>
                    <a:pt x="18750" y="45489"/>
                  </a:lnTo>
                  <a:lnTo>
                    <a:pt x="18799" y="45316"/>
                  </a:lnTo>
                  <a:lnTo>
                    <a:pt x="18898" y="45168"/>
                  </a:lnTo>
                  <a:lnTo>
                    <a:pt x="19022" y="45019"/>
                  </a:lnTo>
                  <a:lnTo>
                    <a:pt x="19170" y="44896"/>
                  </a:lnTo>
                  <a:lnTo>
                    <a:pt x="19319" y="44797"/>
                  </a:lnTo>
                  <a:lnTo>
                    <a:pt x="19492" y="44747"/>
                  </a:lnTo>
                  <a:close/>
                  <a:moveTo>
                    <a:pt x="49917" y="46355"/>
                  </a:moveTo>
                  <a:lnTo>
                    <a:pt x="49967" y="46380"/>
                  </a:lnTo>
                  <a:lnTo>
                    <a:pt x="49991" y="46429"/>
                  </a:lnTo>
                  <a:lnTo>
                    <a:pt x="49991" y="46479"/>
                  </a:lnTo>
                  <a:lnTo>
                    <a:pt x="49991" y="46553"/>
                  </a:lnTo>
                  <a:lnTo>
                    <a:pt x="49967" y="46602"/>
                  </a:lnTo>
                  <a:lnTo>
                    <a:pt x="49917" y="46627"/>
                  </a:lnTo>
                  <a:lnTo>
                    <a:pt x="49794" y="46627"/>
                  </a:lnTo>
                  <a:lnTo>
                    <a:pt x="49744" y="46602"/>
                  </a:lnTo>
                  <a:lnTo>
                    <a:pt x="49719" y="46553"/>
                  </a:lnTo>
                  <a:lnTo>
                    <a:pt x="49695" y="46479"/>
                  </a:lnTo>
                  <a:lnTo>
                    <a:pt x="49719" y="46429"/>
                  </a:lnTo>
                  <a:lnTo>
                    <a:pt x="49744" y="46380"/>
                  </a:lnTo>
                  <a:lnTo>
                    <a:pt x="49794" y="46355"/>
                  </a:lnTo>
                  <a:close/>
                  <a:moveTo>
                    <a:pt x="106612" y="44055"/>
                  </a:moveTo>
                  <a:lnTo>
                    <a:pt x="106859" y="44079"/>
                  </a:lnTo>
                  <a:lnTo>
                    <a:pt x="107082" y="44154"/>
                  </a:lnTo>
                  <a:lnTo>
                    <a:pt x="107329" y="44277"/>
                  </a:lnTo>
                  <a:lnTo>
                    <a:pt x="107527" y="44450"/>
                  </a:lnTo>
                  <a:lnTo>
                    <a:pt x="107676" y="44648"/>
                  </a:lnTo>
                  <a:lnTo>
                    <a:pt x="107799" y="44871"/>
                  </a:lnTo>
                  <a:lnTo>
                    <a:pt x="107874" y="45118"/>
                  </a:lnTo>
                  <a:lnTo>
                    <a:pt x="107898" y="45366"/>
                  </a:lnTo>
                  <a:lnTo>
                    <a:pt x="107874" y="45613"/>
                  </a:lnTo>
                  <a:lnTo>
                    <a:pt x="107799" y="45836"/>
                  </a:lnTo>
                  <a:lnTo>
                    <a:pt x="107676" y="46083"/>
                  </a:lnTo>
                  <a:lnTo>
                    <a:pt x="107527" y="46281"/>
                  </a:lnTo>
                  <a:lnTo>
                    <a:pt x="107329" y="46429"/>
                  </a:lnTo>
                  <a:lnTo>
                    <a:pt x="107082" y="46553"/>
                  </a:lnTo>
                  <a:lnTo>
                    <a:pt x="106859" y="46627"/>
                  </a:lnTo>
                  <a:lnTo>
                    <a:pt x="106612" y="46652"/>
                  </a:lnTo>
                  <a:lnTo>
                    <a:pt x="106365" y="46627"/>
                  </a:lnTo>
                  <a:lnTo>
                    <a:pt x="106117" y="46553"/>
                  </a:lnTo>
                  <a:lnTo>
                    <a:pt x="105895" y="46429"/>
                  </a:lnTo>
                  <a:lnTo>
                    <a:pt x="105697" y="46281"/>
                  </a:lnTo>
                  <a:lnTo>
                    <a:pt x="105524" y="46083"/>
                  </a:lnTo>
                  <a:lnTo>
                    <a:pt x="105400" y="45836"/>
                  </a:lnTo>
                  <a:lnTo>
                    <a:pt x="105326" y="45613"/>
                  </a:lnTo>
                  <a:lnTo>
                    <a:pt x="105301" y="45366"/>
                  </a:lnTo>
                  <a:lnTo>
                    <a:pt x="105326" y="45118"/>
                  </a:lnTo>
                  <a:lnTo>
                    <a:pt x="105400" y="44871"/>
                  </a:lnTo>
                  <a:lnTo>
                    <a:pt x="105524" y="44648"/>
                  </a:lnTo>
                  <a:lnTo>
                    <a:pt x="105697" y="44450"/>
                  </a:lnTo>
                  <a:lnTo>
                    <a:pt x="105895" y="44277"/>
                  </a:lnTo>
                  <a:lnTo>
                    <a:pt x="106117" y="44154"/>
                  </a:lnTo>
                  <a:lnTo>
                    <a:pt x="106365" y="44079"/>
                  </a:lnTo>
                  <a:lnTo>
                    <a:pt x="106612" y="44055"/>
                  </a:lnTo>
                  <a:close/>
                  <a:moveTo>
                    <a:pt x="55112" y="46479"/>
                  </a:moveTo>
                  <a:lnTo>
                    <a:pt x="55161" y="46504"/>
                  </a:lnTo>
                  <a:lnTo>
                    <a:pt x="55211" y="46528"/>
                  </a:lnTo>
                  <a:lnTo>
                    <a:pt x="55235" y="46578"/>
                  </a:lnTo>
                  <a:lnTo>
                    <a:pt x="55260" y="46627"/>
                  </a:lnTo>
                  <a:lnTo>
                    <a:pt x="55235" y="46701"/>
                  </a:lnTo>
                  <a:lnTo>
                    <a:pt x="55211" y="46726"/>
                  </a:lnTo>
                  <a:lnTo>
                    <a:pt x="55161" y="46776"/>
                  </a:lnTo>
                  <a:lnTo>
                    <a:pt x="55038" y="46776"/>
                  </a:lnTo>
                  <a:lnTo>
                    <a:pt x="54988" y="46726"/>
                  </a:lnTo>
                  <a:lnTo>
                    <a:pt x="54963" y="46701"/>
                  </a:lnTo>
                  <a:lnTo>
                    <a:pt x="54963" y="46627"/>
                  </a:lnTo>
                  <a:lnTo>
                    <a:pt x="54963" y="46578"/>
                  </a:lnTo>
                  <a:lnTo>
                    <a:pt x="54988" y="46528"/>
                  </a:lnTo>
                  <a:lnTo>
                    <a:pt x="55038" y="46504"/>
                  </a:lnTo>
                  <a:lnTo>
                    <a:pt x="55112" y="46479"/>
                  </a:lnTo>
                  <a:close/>
                  <a:moveTo>
                    <a:pt x="91770" y="44995"/>
                  </a:moveTo>
                  <a:lnTo>
                    <a:pt x="91968" y="45019"/>
                  </a:lnTo>
                  <a:lnTo>
                    <a:pt x="92142" y="45069"/>
                  </a:lnTo>
                  <a:lnTo>
                    <a:pt x="92290" y="45168"/>
                  </a:lnTo>
                  <a:lnTo>
                    <a:pt x="92438" y="45267"/>
                  </a:lnTo>
                  <a:lnTo>
                    <a:pt x="92562" y="45415"/>
                  </a:lnTo>
                  <a:lnTo>
                    <a:pt x="92636" y="45588"/>
                  </a:lnTo>
                  <a:lnTo>
                    <a:pt x="92710" y="45761"/>
                  </a:lnTo>
                  <a:lnTo>
                    <a:pt x="92710" y="45935"/>
                  </a:lnTo>
                  <a:lnTo>
                    <a:pt x="92710" y="46108"/>
                  </a:lnTo>
                  <a:lnTo>
                    <a:pt x="92636" y="46281"/>
                  </a:lnTo>
                  <a:lnTo>
                    <a:pt x="92562" y="46454"/>
                  </a:lnTo>
                  <a:lnTo>
                    <a:pt x="92438" y="46602"/>
                  </a:lnTo>
                  <a:lnTo>
                    <a:pt x="92290" y="46726"/>
                  </a:lnTo>
                  <a:lnTo>
                    <a:pt x="92142" y="46800"/>
                  </a:lnTo>
                  <a:lnTo>
                    <a:pt x="91968" y="46850"/>
                  </a:lnTo>
                  <a:lnTo>
                    <a:pt x="91770" y="46875"/>
                  </a:lnTo>
                  <a:lnTo>
                    <a:pt x="91597" y="46850"/>
                  </a:lnTo>
                  <a:lnTo>
                    <a:pt x="91424" y="46800"/>
                  </a:lnTo>
                  <a:lnTo>
                    <a:pt x="91276" y="46726"/>
                  </a:lnTo>
                  <a:lnTo>
                    <a:pt x="91127" y="46602"/>
                  </a:lnTo>
                  <a:lnTo>
                    <a:pt x="91004" y="46454"/>
                  </a:lnTo>
                  <a:lnTo>
                    <a:pt x="90905" y="46281"/>
                  </a:lnTo>
                  <a:lnTo>
                    <a:pt x="90855" y="46108"/>
                  </a:lnTo>
                  <a:lnTo>
                    <a:pt x="90855" y="45935"/>
                  </a:lnTo>
                  <a:lnTo>
                    <a:pt x="90855" y="45761"/>
                  </a:lnTo>
                  <a:lnTo>
                    <a:pt x="90905" y="45588"/>
                  </a:lnTo>
                  <a:lnTo>
                    <a:pt x="91004" y="45415"/>
                  </a:lnTo>
                  <a:lnTo>
                    <a:pt x="91127" y="45267"/>
                  </a:lnTo>
                  <a:lnTo>
                    <a:pt x="91276" y="45168"/>
                  </a:lnTo>
                  <a:lnTo>
                    <a:pt x="91424" y="45069"/>
                  </a:lnTo>
                  <a:lnTo>
                    <a:pt x="91597" y="45019"/>
                  </a:lnTo>
                  <a:lnTo>
                    <a:pt x="91770" y="44995"/>
                  </a:lnTo>
                  <a:close/>
                  <a:moveTo>
                    <a:pt x="87912" y="45291"/>
                  </a:moveTo>
                  <a:lnTo>
                    <a:pt x="88060" y="45316"/>
                  </a:lnTo>
                  <a:lnTo>
                    <a:pt x="88208" y="45366"/>
                  </a:lnTo>
                  <a:lnTo>
                    <a:pt x="88357" y="45440"/>
                  </a:lnTo>
                  <a:lnTo>
                    <a:pt x="88505" y="45539"/>
                  </a:lnTo>
                  <a:lnTo>
                    <a:pt x="88604" y="45687"/>
                  </a:lnTo>
                  <a:lnTo>
                    <a:pt x="88678" y="45836"/>
                  </a:lnTo>
                  <a:lnTo>
                    <a:pt x="88728" y="45984"/>
                  </a:lnTo>
                  <a:lnTo>
                    <a:pt x="88753" y="46133"/>
                  </a:lnTo>
                  <a:lnTo>
                    <a:pt x="88728" y="46306"/>
                  </a:lnTo>
                  <a:lnTo>
                    <a:pt x="88678" y="46454"/>
                  </a:lnTo>
                  <a:lnTo>
                    <a:pt x="88604" y="46602"/>
                  </a:lnTo>
                  <a:lnTo>
                    <a:pt x="88505" y="46751"/>
                  </a:lnTo>
                  <a:lnTo>
                    <a:pt x="88357" y="46850"/>
                  </a:lnTo>
                  <a:lnTo>
                    <a:pt x="88208" y="46924"/>
                  </a:lnTo>
                  <a:lnTo>
                    <a:pt x="88060" y="46974"/>
                  </a:lnTo>
                  <a:lnTo>
                    <a:pt x="87912" y="46998"/>
                  </a:lnTo>
                  <a:lnTo>
                    <a:pt x="87739" y="46974"/>
                  </a:lnTo>
                  <a:lnTo>
                    <a:pt x="87590" y="46924"/>
                  </a:lnTo>
                  <a:lnTo>
                    <a:pt x="87442" y="46850"/>
                  </a:lnTo>
                  <a:lnTo>
                    <a:pt x="87293" y="46751"/>
                  </a:lnTo>
                  <a:lnTo>
                    <a:pt x="87194" y="46602"/>
                  </a:lnTo>
                  <a:lnTo>
                    <a:pt x="87120" y="46454"/>
                  </a:lnTo>
                  <a:lnTo>
                    <a:pt x="87071" y="46306"/>
                  </a:lnTo>
                  <a:lnTo>
                    <a:pt x="87046" y="46133"/>
                  </a:lnTo>
                  <a:lnTo>
                    <a:pt x="87071" y="45984"/>
                  </a:lnTo>
                  <a:lnTo>
                    <a:pt x="87120" y="45836"/>
                  </a:lnTo>
                  <a:lnTo>
                    <a:pt x="87194" y="45687"/>
                  </a:lnTo>
                  <a:lnTo>
                    <a:pt x="87293" y="45539"/>
                  </a:lnTo>
                  <a:lnTo>
                    <a:pt x="87442" y="45440"/>
                  </a:lnTo>
                  <a:lnTo>
                    <a:pt x="87590" y="45366"/>
                  </a:lnTo>
                  <a:lnTo>
                    <a:pt x="87739" y="45316"/>
                  </a:lnTo>
                  <a:lnTo>
                    <a:pt x="87912" y="45291"/>
                  </a:lnTo>
                  <a:close/>
                  <a:moveTo>
                    <a:pt x="23598" y="45588"/>
                  </a:moveTo>
                  <a:lnTo>
                    <a:pt x="23747" y="45638"/>
                  </a:lnTo>
                  <a:lnTo>
                    <a:pt x="23895" y="45712"/>
                  </a:lnTo>
                  <a:lnTo>
                    <a:pt x="24019" y="45836"/>
                  </a:lnTo>
                  <a:lnTo>
                    <a:pt x="24118" y="45959"/>
                  </a:lnTo>
                  <a:lnTo>
                    <a:pt x="24192" y="46108"/>
                  </a:lnTo>
                  <a:lnTo>
                    <a:pt x="24241" y="46256"/>
                  </a:lnTo>
                  <a:lnTo>
                    <a:pt x="24266" y="46405"/>
                  </a:lnTo>
                  <a:lnTo>
                    <a:pt x="24241" y="46578"/>
                  </a:lnTo>
                  <a:lnTo>
                    <a:pt x="24192" y="46726"/>
                  </a:lnTo>
                  <a:lnTo>
                    <a:pt x="24118" y="46875"/>
                  </a:lnTo>
                  <a:lnTo>
                    <a:pt x="24019" y="46998"/>
                  </a:lnTo>
                  <a:lnTo>
                    <a:pt x="23895" y="47097"/>
                  </a:lnTo>
                  <a:lnTo>
                    <a:pt x="23747" y="47171"/>
                  </a:lnTo>
                  <a:lnTo>
                    <a:pt x="23598" y="47221"/>
                  </a:lnTo>
                  <a:lnTo>
                    <a:pt x="23425" y="47246"/>
                  </a:lnTo>
                  <a:lnTo>
                    <a:pt x="23277" y="47221"/>
                  </a:lnTo>
                  <a:lnTo>
                    <a:pt x="23128" y="47171"/>
                  </a:lnTo>
                  <a:lnTo>
                    <a:pt x="22980" y="47097"/>
                  </a:lnTo>
                  <a:lnTo>
                    <a:pt x="22856" y="46998"/>
                  </a:lnTo>
                  <a:lnTo>
                    <a:pt x="22732" y="46875"/>
                  </a:lnTo>
                  <a:lnTo>
                    <a:pt x="22658" y="46726"/>
                  </a:lnTo>
                  <a:lnTo>
                    <a:pt x="22609" y="46578"/>
                  </a:lnTo>
                  <a:lnTo>
                    <a:pt x="22609" y="46405"/>
                  </a:lnTo>
                  <a:lnTo>
                    <a:pt x="22609" y="46256"/>
                  </a:lnTo>
                  <a:lnTo>
                    <a:pt x="22658" y="46108"/>
                  </a:lnTo>
                  <a:lnTo>
                    <a:pt x="22732" y="45959"/>
                  </a:lnTo>
                  <a:lnTo>
                    <a:pt x="22856" y="45836"/>
                  </a:lnTo>
                  <a:lnTo>
                    <a:pt x="22980" y="45712"/>
                  </a:lnTo>
                  <a:lnTo>
                    <a:pt x="23128" y="45638"/>
                  </a:lnTo>
                  <a:lnTo>
                    <a:pt x="23277" y="45588"/>
                  </a:lnTo>
                  <a:close/>
                  <a:moveTo>
                    <a:pt x="27234" y="45836"/>
                  </a:moveTo>
                  <a:lnTo>
                    <a:pt x="27358" y="45885"/>
                  </a:lnTo>
                  <a:lnTo>
                    <a:pt x="27482" y="45959"/>
                  </a:lnTo>
                  <a:lnTo>
                    <a:pt x="27605" y="46058"/>
                  </a:lnTo>
                  <a:lnTo>
                    <a:pt x="27704" y="46157"/>
                  </a:lnTo>
                  <a:lnTo>
                    <a:pt x="27754" y="46281"/>
                  </a:lnTo>
                  <a:lnTo>
                    <a:pt x="27803" y="46429"/>
                  </a:lnTo>
                  <a:lnTo>
                    <a:pt x="27828" y="46578"/>
                  </a:lnTo>
                  <a:lnTo>
                    <a:pt x="27803" y="46701"/>
                  </a:lnTo>
                  <a:lnTo>
                    <a:pt x="27754" y="46850"/>
                  </a:lnTo>
                  <a:lnTo>
                    <a:pt x="27704" y="46974"/>
                  </a:lnTo>
                  <a:lnTo>
                    <a:pt x="27605" y="47097"/>
                  </a:lnTo>
                  <a:lnTo>
                    <a:pt x="27482" y="47171"/>
                  </a:lnTo>
                  <a:lnTo>
                    <a:pt x="27358" y="47246"/>
                  </a:lnTo>
                  <a:lnTo>
                    <a:pt x="27234" y="47295"/>
                  </a:lnTo>
                  <a:lnTo>
                    <a:pt x="26937" y="47295"/>
                  </a:lnTo>
                  <a:lnTo>
                    <a:pt x="26814" y="47246"/>
                  </a:lnTo>
                  <a:lnTo>
                    <a:pt x="26690" y="47171"/>
                  </a:lnTo>
                  <a:lnTo>
                    <a:pt x="26566" y="47097"/>
                  </a:lnTo>
                  <a:lnTo>
                    <a:pt x="26467" y="46974"/>
                  </a:lnTo>
                  <a:lnTo>
                    <a:pt x="26393" y="46850"/>
                  </a:lnTo>
                  <a:lnTo>
                    <a:pt x="26369" y="46701"/>
                  </a:lnTo>
                  <a:lnTo>
                    <a:pt x="26344" y="46578"/>
                  </a:lnTo>
                  <a:lnTo>
                    <a:pt x="26369" y="46429"/>
                  </a:lnTo>
                  <a:lnTo>
                    <a:pt x="26393" y="46281"/>
                  </a:lnTo>
                  <a:lnTo>
                    <a:pt x="26467" y="46157"/>
                  </a:lnTo>
                  <a:lnTo>
                    <a:pt x="26566" y="46058"/>
                  </a:lnTo>
                  <a:lnTo>
                    <a:pt x="26690" y="45959"/>
                  </a:lnTo>
                  <a:lnTo>
                    <a:pt x="26814" y="45885"/>
                  </a:lnTo>
                  <a:lnTo>
                    <a:pt x="26937" y="45836"/>
                  </a:lnTo>
                  <a:close/>
                  <a:moveTo>
                    <a:pt x="113612" y="44624"/>
                  </a:moveTo>
                  <a:lnTo>
                    <a:pt x="113909" y="44648"/>
                  </a:lnTo>
                  <a:lnTo>
                    <a:pt x="114181" y="44723"/>
                  </a:lnTo>
                  <a:lnTo>
                    <a:pt x="114429" y="44871"/>
                  </a:lnTo>
                  <a:lnTo>
                    <a:pt x="114552" y="44945"/>
                  </a:lnTo>
                  <a:lnTo>
                    <a:pt x="114676" y="45044"/>
                  </a:lnTo>
                  <a:lnTo>
                    <a:pt x="114775" y="45168"/>
                  </a:lnTo>
                  <a:lnTo>
                    <a:pt x="114874" y="45291"/>
                  </a:lnTo>
                  <a:lnTo>
                    <a:pt x="114998" y="45539"/>
                  </a:lnTo>
                  <a:lnTo>
                    <a:pt x="115072" y="45811"/>
                  </a:lnTo>
                  <a:lnTo>
                    <a:pt x="115097" y="46108"/>
                  </a:lnTo>
                  <a:lnTo>
                    <a:pt x="115072" y="46380"/>
                  </a:lnTo>
                  <a:lnTo>
                    <a:pt x="114998" y="46652"/>
                  </a:lnTo>
                  <a:lnTo>
                    <a:pt x="114874" y="46924"/>
                  </a:lnTo>
                  <a:lnTo>
                    <a:pt x="114775" y="47048"/>
                  </a:lnTo>
                  <a:lnTo>
                    <a:pt x="114676" y="47147"/>
                  </a:lnTo>
                  <a:lnTo>
                    <a:pt x="114552" y="47246"/>
                  </a:lnTo>
                  <a:lnTo>
                    <a:pt x="114429" y="47345"/>
                  </a:lnTo>
                  <a:lnTo>
                    <a:pt x="114181" y="47468"/>
                  </a:lnTo>
                  <a:lnTo>
                    <a:pt x="113909" y="47567"/>
                  </a:lnTo>
                  <a:lnTo>
                    <a:pt x="113612" y="47592"/>
                  </a:lnTo>
                  <a:lnTo>
                    <a:pt x="113340" y="47567"/>
                  </a:lnTo>
                  <a:lnTo>
                    <a:pt x="113068" y="47468"/>
                  </a:lnTo>
                  <a:lnTo>
                    <a:pt x="112796" y="47345"/>
                  </a:lnTo>
                  <a:lnTo>
                    <a:pt x="112697" y="47246"/>
                  </a:lnTo>
                  <a:lnTo>
                    <a:pt x="112573" y="47147"/>
                  </a:lnTo>
                  <a:lnTo>
                    <a:pt x="112474" y="47048"/>
                  </a:lnTo>
                  <a:lnTo>
                    <a:pt x="112376" y="46924"/>
                  </a:lnTo>
                  <a:lnTo>
                    <a:pt x="112252" y="46652"/>
                  </a:lnTo>
                  <a:lnTo>
                    <a:pt x="112178" y="46380"/>
                  </a:lnTo>
                  <a:lnTo>
                    <a:pt x="112128" y="46108"/>
                  </a:lnTo>
                  <a:lnTo>
                    <a:pt x="112178" y="45811"/>
                  </a:lnTo>
                  <a:lnTo>
                    <a:pt x="112252" y="45539"/>
                  </a:lnTo>
                  <a:lnTo>
                    <a:pt x="112376" y="45291"/>
                  </a:lnTo>
                  <a:lnTo>
                    <a:pt x="112474" y="45168"/>
                  </a:lnTo>
                  <a:lnTo>
                    <a:pt x="112573" y="45044"/>
                  </a:lnTo>
                  <a:lnTo>
                    <a:pt x="112697" y="44945"/>
                  </a:lnTo>
                  <a:lnTo>
                    <a:pt x="112796" y="44871"/>
                  </a:lnTo>
                  <a:lnTo>
                    <a:pt x="113068" y="44723"/>
                  </a:lnTo>
                  <a:lnTo>
                    <a:pt x="113340" y="44648"/>
                  </a:lnTo>
                  <a:lnTo>
                    <a:pt x="113612" y="44624"/>
                  </a:lnTo>
                  <a:close/>
                  <a:moveTo>
                    <a:pt x="79477" y="46355"/>
                  </a:moveTo>
                  <a:lnTo>
                    <a:pt x="79600" y="46380"/>
                  </a:lnTo>
                  <a:lnTo>
                    <a:pt x="79699" y="46454"/>
                  </a:lnTo>
                  <a:lnTo>
                    <a:pt x="79798" y="46528"/>
                  </a:lnTo>
                  <a:lnTo>
                    <a:pt x="79897" y="46627"/>
                  </a:lnTo>
                  <a:lnTo>
                    <a:pt x="79947" y="46751"/>
                  </a:lnTo>
                  <a:lnTo>
                    <a:pt x="79996" y="46875"/>
                  </a:lnTo>
                  <a:lnTo>
                    <a:pt x="79996" y="46998"/>
                  </a:lnTo>
                  <a:lnTo>
                    <a:pt x="79996" y="47122"/>
                  </a:lnTo>
                  <a:lnTo>
                    <a:pt x="79947" y="47246"/>
                  </a:lnTo>
                  <a:lnTo>
                    <a:pt x="79897" y="47345"/>
                  </a:lnTo>
                  <a:lnTo>
                    <a:pt x="79798" y="47468"/>
                  </a:lnTo>
                  <a:lnTo>
                    <a:pt x="79699" y="47542"/>
                  </a:lnTo>
                  <a:lnTo>
                    <a:pt x="79600" y="47592"/>
                  </a:lnTo>
                  <a:lnTo>
                    <a:pt x="79477" y="47641"/>
                  </a:lnTo>
                  <a:lnTo>
                    <a:pt x="79229" y="47641"/>
                  </a:lnTo>
                  <a:lnTo>
                    <a:pt x="79106" y="47592"/>
                  </a:lnTo>
                  <a:lnTo>
                    <a:pt x="78982" y="47542"/>
                  </a:lnTo>
                  <a:lnTo>
                    <a:pt x="78883" y="47468"/>
                  </a:lnTo>
                  <a:lnTo>
                    <a:pt x="78809" y="47345"/>
                  </a:lnTo>
                  <a:lnTo>
                    <a:pt x="78735" y="47246"/>
                  </a:lnTo>
                  <a:lnTo>
                    <a:pt x="78710" y="47122"/>
                  </a:lnTo>
                  <a:lnTo>
                    <a:pt x="78685" y="46998"/>
                  </a:lnTo>
                  <a:lnTo>
                    <a:pt x="78710" y="46875"/>
                  </a:lnTo>
                  <a:lnTo>
                    <a:pt x="78735" y="46751"/>
                  </a:lnTo>
                  <a:lnTo>
                    <a:pt x="78809" y="46627"/>
                  </a:lnTo>
                  <a:lnTo>
                    <a:pt x="78883" y="46528"/>
                  </a:lnTo>
                  <a:lnTo>
                    <a:pt x="78982" y="46454"/>
                  </a:lnTo>
                  <a:lnTo>
                    <a:pt x="79106" y="46380"/>
                  </a:lnTo>
                  <a:lnTo>
                    <a:pt x="79229" y="46355"/>
                  </a:lnTo>
                  <a:close/>
                  <a:moveTo>
                    <a:pt x="110001" y="44846"/>
                  </a:moveTo>
                  <a:lnTo>
                    <a:pt x="110248" y="44871"/>
                  </a:lnTo>
                  <a:lnTo>
                    <a:pt x="110520" y="44970"/>
                  </a:lnTo>
                  <a:lnTo>
                    <a:pt x="110768" y="45094"/>
                  </a:lnTo>
                  <a:lnTo>
                    <a:pt x="110966" y="45267"/>
                  </a:lnTo>
                  <a:lnTo>
                    <a:pt x="111163" y="45489"/>
                  </a:lnTo>
                  <a:lnTo>
                    <a:pt x="111287" y="45737"/>
                  </a:lnTo>
                  <a:lnTo>
                    <a:pt x="111361" y="45984"/>
                  </a:lnTo>
                  <a:lnTo>
                    <a:pt x="111386" y="46256"/>
                  </a:lnTo>
                  <a:lnTo>
                    <a:pt x="111361" y="46528"/>
                  </a:lnTo>
                  <a:lnTo>
                    <a:pt x="111287" y="46776"/>
                  </a:lnTo>
                  <a:lnTo>
                    <a:pt x="111163" y="47023"/>
                  </a:lnTo>
                  <a:lnTo>
                    <a:pt x="110966" y="47246"/>
                  </a:lnTo>
                  <a:lnTo>
                    <a:pt x="110768" y="47419"/>
                  </a:lnTo>
                  <a:lnTo>
                    <a:pt x="110520" y="47542"/>
                  </a:lnTo>
                  <a:lnTo>
                    <a:pt x="110248" y="47617"/>
                  </a:lnTo>
                  <a:lnTo>
                    <a:pt x="110001" y="47641"/>
                  </a:lnTo>
                  <a:lnTo>
                    <a:pt x="109729" y="47617"/>
                  </a:lnTo>
                  <a:lnTo>
                    <a:pt x="109457" y="47542"/>
                  </a:lnTo>
                  <a:lnTo>
                    <a:pt x="109234" y="47419"/>
                  </a:lnTo>
                  <a:lnTo>
                    <a:pt x="109011" y="47246"/>
                  </a:lnTo>
                  <a:lnTo>
                    <a:pt x="108838" y="47023"/>
                  </a:lnTo>
                  <a:lnTo>
                    <a:pt x="108690" y="46776"/>
                  </a:lnTo>
                  <a:lnTo>
                    <a:pt x="108616" y="46528"/>
                  </a:lnTo>
                  <a:lnTo>
                    <a:pt x="108591" y="46256"/>
                  </a:lnTo>
                  <a:lnTo>
                    <a:pt x="108616" y="45984"/>
                  </a:lnTo>
                  <a:lnTo>
                    <a:pt x="108690" y="45737"/>
                  </a:lnTo>
                  <a:lnTo>
                    <a:pt x="108838" y="45489"/>
                  </a:lnTo>
                  <a:lnTo>
                    <a:pt x="109011" y="45267"/>
                  </a:lnTo>
                  <a:lnTo>
                    <a:pt x="109234" y="45094"/>
                  </a:lnTo>
                  <a:lnTo>
                    <a:pt x="109457" y="44970"/>
                  </a:lnTo>
                  <a:lnTo>
                    <a:pt x="109729" y="44871"/>
                  </a:lnTo>
                  <a:lnTo>
                    <a:pt x="110001" y="44846"/>
                  </a:lnTo>
                  <a:close/>
                  <a:moveTo>
                    <a:pt x="2028" y="45094"/>
                  </a:moveTo>
                  <a:lnTo>
                    <a:pt x="2300" y="45118"/>
                  </a:lnTo>
                  <a:lnTo>
                    <a:pt x="2548" y="45193"/>
                  </a:lnTo>
                  <a:lnTo>
                    <a:pt x="2770" y="45316"/>
                  </a:lnTo>
                  <a:lnTo>
                    <a:pt x="2993" y="45489"/>
                  </a:lnTo>
                  <a:lnTo>
                    <a:pt x="3166" y="45712"/>
                  </a:lnTo>
                  <a:lnTo>
                    <a:pt x="3290" y="45935"/>
                  </a:lnTo>
                  <a:lnTo>
                    <a:pt x="3364" y="46207"/>
                  </a:lnTo>
                  <a:lnTo>
                    <a:pt x="3389" y="46454"/>
                  </a:lnTo>
                  <a:lnTo>
                    <a:pt x="3364" y="46726"/>
                  </a:lnTo>
                  <a:lnTo>
                    <a:pt x="3290" y="46974"/>
                  </a:lnTo>
                  <a:lnTo>
                    <a:pt x="3166" y="47221"/>
                  </a:lnTo>
                  <a:lnTo>
                    <a:pt x="2993" y="47419"/>
                  </a:lnTo>
                  <a:lnTo>
                    <a:pt x="2770" y="47592"/>
                  </a:lnTo>
                  <a:lnTo>
                    <a:pt x="2548" y="47716"/>
                  </a:lnTo>
                  <a:lnTo>
                    <a:pt x="2300" y="47790"/>
                  </a:lnTo>
                  <a:lnTo>
                    <a:pt x="2028" y="47815"/>
                  </a:lnTo>
                  <a:lnTo>
                    <a:pt x="1781" y="47790"/>
                  </a:lnTo>
                  <a:lnTo>
                    <a:pt x="1509" y="47716"/>
                  </a:lnTo>
                  <a:lnTo>
                    <a:pt x="1286" y="47592"/>
                  </a:lnTo>
                  <a:lnTo>
                    <a:pt x="1064" y="47419"/>
                  </a:lnTo>
                  <a:lnTo>
                    <a:pt x="890" y="47221"/>
                  </a:lnTo>
                  <a:lnTo>
                    <a:pt x="767" y="46974"/>
                  </a:lnTo>
                  <a:lnTo>
                    <a:pt x="693" y="46726"/>
                  </a:lnTo>
                  <a:lnTo>
                    <a:pt x="668" y="46454"/>
                  </a:lnTo>
                  <a:lnTo>
                    <a:pt x="693" y="46207"/>
                  </a:lnTo>
                  <a:lnTo>
                    <a:pt x="767" y="45935"/>
                  </a:lnTo>
                  <a:lnTo>
                    <a:pt x="890" y="45712"/>
                  </a:lnTo>
                  <a:lnTo>
                    <a:pt x="1064" y="45489"/>
                  </a:lnTo>
                  <a:lnTo>
                    <a:pt x="1286" y="45316"/>
                  </a:lnTo>
                  <a:lnTo>
                    <a:pt x="1509" y="45193"/>
                  </a:lnTo>
                  <a:lnTo>
                    <a:pt x="1781" y="45118"/>
                  </a:lnTo>
                  <a:lnTo>
                    <a:pt x="2028" y="45094"/>
                  </a:lnTo>
                  <a:close/>
                  <a:moveTo>
                    <a:pt x="68172" y="46998"/>
                  </a:moveTo>
                  <a:lnTo>
                    <a:pt x="68247" y="47023"/>
                  </a:lnTo>
                  <a:lnTo>
                    <a:pt x="68321" y="47072"/>
                  </a:lnTo>
                  <a:lnTo>
                    <a:pt x="68395" y="47122"/>
                  </a:lnTo>
                  <a:lnTo>
                    <a:pt x="68444" y="47196"/>
                  </a:lnTo>
                  <a:lnTo>
                    <a:pt x="68494" y="47270"/>
                  </a:lnTo>
                  <a:lnTo>
                    <a:pt x="68519" y="47345"/>
                  </a:lnTo>
                  <a:lnTo>
                    <a:pt x="68519" y="47419"/>
                  </a:lnTo>
                  <a:lnTo>
                    <a:pt x="68519" y="47493"/>
                  </a:lnTo>
                  <a:lnTo>
                    <a:pt x="68494" y="47567"/>
                  </a:lnTo>
                  <a:lnTo>
                    <a:pt x="68444" y="47641"/>
                  </a:lnTo>
                  <a:lnTo>
                    <a:pt x="68395" y="47716"/>
                  </a:lnTo>
                  <a:lnTo>
                    <a:pt x="68321" y="47765"/>
                  </a:lnTo>
                  <a:lnTo>
                    <a:pt x="68247" y="47815"/>
                  </a:lnTo>
                  <a:lnTo>
                    <a:pt x="68172" y="47839"/>
                  </a:lnTo>
                  <a:lnTo>
                    <a:pt x="68024" y="47839"/>
                  </a:lnTo>
                  <a:lnTo>
                    <a:pt x="67950" y="47815"/>
                  </a:lnTo>
                  <a:lnTo>
                    <a:pt x="67876" y="47765"/>
                  </a:lnTo>
                  <a:lnTo>
                    <a:pt x="67801" y="47716"/>
                  </a:lnTo>
                  <a:lnTo>
                    <a:pt x="67752" y="47641"/>
                  </a:lnTo>
                  <a:lnTo>
                    <a:pt x="67702" y="47567"/>
                  </a:lnTo>
                  <a:lnTo>
                    <a:pt x="67678" y="47493"/>
                  </a:lnTo>
                  <a:lnTo>
                    <a:pt x="67678" y="47419"/>
                  </a:lnTo>
                  <a:lnTo>
                    <a:pt x="67678" y="47345"/>
                  </a:lnTo>
                  <a:lnTo>
                    <a:pt x="67702" y="47270"/>
                  </a:lnTo>
                  <a:lnTo>
                    <a:pt x="67752" y="47196"/>
                  </a:lnTo>
                  <a:lnTo>
                    <a:pt x="67801" y="47122"/>
                  </a:lnTo>
                  <a:lnTo>
                    <a:pt x="67876" y="47072"/>
                  </a:lnTo>
                  <a:lnTo>
                    <a:pt x="67950" y="47023"/>
                  </a:lnTo>
                  <a:lnTo>
                    <a:pt x="68024" y="46998"/>
                  </a:lnTo>
                  <a:close/>
                  <a:moveTo>
                    <a:pt x="5590" y="45291"/>
                  </a:moveTo>
                  <a:lnTo>
                    <a:pt x="5838" y="45316"/>
                  </a:lnTo>
                  <a:lnTo>
                    <a:pt x="6085" y="45390"/>
                  </a:lnTo>
                  <a:lnTo>
                    <a:pt x="6308" y="45514"/>
                  </a:lnTo>
                  <a:lnTo>
                    <a:pt x="6506" y="45663"/>
                  </a:lnTo>
                  <a:lnTo>
                    <a:pt x="6679" y="45860"/>
                  </a:lnTo>
                  <a:lnTo>
                    <a:pt x="6778" y="46083"/>
                  </a:lnTo>
                  <a:lnTo>
                    <a:pt x="6852" y="46330"/>
                  </a:lnTo>
                  <a:lnTo>
                    <a:pt x="6877" y="46578"/>
                  </a:lnTo>
                  <a:lnTo>
                    <a:pt x="6852" y="46825"/>
                  </a:lnTo>
                  <a:lnTo>
                    <a:pt x="6778" y="47048"/>
                  </a:lnTo>
                  <a:lnTo>
                    <a:pt x="6679" y="47270"/>
                  </a:lnTo>
                  <a:lnTo>
                    <a:pt x="6506" y="47468"/>
                  </a:lnTo>
                  <a:lnTo>
                    <a:pt x="6308" y="47641"/>
                  </a:lnTo>
                  <a:lnTo>
                    <a:pt x="6085" y="47765"/>
                  </a:lnTo>
                  <a:lnTo>
                    <a:pt x="5838" y="47839"/>
                  </a:lnTo>
                  <a:lnTo>
                    <a:pt x="5590" y="47864"/>
                  </a:lnTo>
                  <a:lnTo>
                    <a:pt x="5343" y="47839"/>
                  </a:lnTo>
                  <a:lnTo>
                    <a:pt x="5120" y="47765"/>
                  </a:lnTo>
                  <a:lnTo>
                    <a:pt x="4898" y="47641"/>
                  </a:lnTo>
                  <a:lnTo>
                    <a:pt x="4700" y="47468"/>
                  </a:lnTo>
                  <a:lnTo>
                    <a:pt x="4527" y="47270"/>
                  </a:lnTo>
                  <a:lnTo>
                    <a:pt x="4403" y="47048"/>
                  </a:lnTo>
                  <a:lnTo>
                    <a:pt x="4329" y="46825"/>
                  </a:lnTo>
                  <a:lnTo>
                    <a:pt x="4329" y="46578"/>
                  </a:lnTo>
                  <a:lnTo>
                    <a:pt x="4329" y="46330"/>
                  </a:lnTo>
                  <a:lnTo>
                    <a:pt x="4403" y="46083"/>
                  </a:lnTo>
                  <a:lnTo>
                    <a:pt x="4527" y="45860"/>
                  </a:lnTo>
                  <a:lnTo>
                    <a:pt x="4700" y="45663"/>
                  </a:lnTo>
                  <a:lnTo>
                    <a:pt x="4898" y="45514"/>
                  </a:lnTo>
                  <a:lnTo>
                    <a:pt x="5120" y="45390"/>
                  </a:lnTo>
                  <a:lnTo>
                    <a:pt x="5343" y="45316"/>
                  </a:lnTo>
                  <a:lnTo>
                    <a:pt x="5590" y="45291"/>
                  </a:lnTo>
                  <a:close/>
                  <a:moveTo>
                    <a:pt x="31044" y="46652"/>
                  </a:moveTo>
                  <a:lnTo>
                    <a:pt x="31167" y="46677"/>
                  </a:lnTo>
                  <a:lnTo>
                    <a:pt x="31266" y="46751"/>
                  </a:lnTo>
                  <a:lnTo>
                    <a:pt x="31365" y="46825"/>
                  </a:lnTo>
                  <a:lnTo>
                    <a:pt x="31464" y="46924"/>
                  </a:lnTo>
                  <a:lnTo>
                    <a:pt x="31514" y="47023"/>
                  </a:lnTo>
                  <a:lnTo>
                    <a:pt x="31538" y="47147"/>
                  </a:lnTo>
                  <a:lnTo>
                    <a:pt x="31563" y="47270"/>
                  </a:lnTo>
                  <a:lnTo>
                    <a:pt x="31538" y="47369"/>
                  </a:lnTo>
                  <a:lnTo>
                    <a:pt x="31514" y="47493"/>
                  </a:lnTo>
                  <a:lnTo>
                    <a:pt x="31464" y="47592"/>
                  </a:lnTo>
                  <a:lnTo>
                    <a:pt x="31365" y="47691"/>
                  </a:lnTo>
                  <a:lnTo>
                    <a:pt x="31266" y="47790"/>
                  </a:lnTo>
                  <a:lnTo>
                    <a:pt x="31167" y="47839"/>
                  </a:lnTo>
                  <a:lnTo>
                    <a:pt x="31044" y="47864"/>
                  </a:lnTo>
                  <a:lnTo>
                    <a:pt x="30945" y="47889"/>
                  </a:lnTo>
                  <a:lnTo>
                    <a:pt x="30821" y="47864"/>
                  </a:lnTo>
                  <a:lnTo>
                    <a:pt x="30697" y="47839"/>
                  </a:lnTo>
                  <a:lnTo>
                    <a:pt x="30598" y="47790"/>
                  </a:lnTo>
                  <a:lnTo>
                    <a:pt x="30499" y="47691"/>
                  </a:lnTo>
                  <a:lnTo>
                    <a:pt x="30425" y="47592"/>
                  </a:lnTo>
                  <a:lnTo>
                    <a:pt x="30351" y="47493"/>
                  </a:lnTo>
                  <a:lnTo>
                    <a:pt x="30326" y="47369"/>
                  </a:lnTo>
                  <a:lnTo>
                    <a:pt x="30326" y="47270"/>
                  </a:lnTo>
                  <a:lnTo>
                    <a:pt x="30326" y="47147"/>
                  </a:lnTo>
                  <a:lnTo>
                    <a:pt x="30351" y="47023"/>
                  </a:lnTo>
                  <a:lnTo>
                    <a:pt x="30425" y="46924"/>
                  </a:lnTo>
                  <a:lnTo>
                    <a:pt x="30499" y="46825"/>
                  </a:lnTo>
                  <a:lnTo>
                    <a:pt x="30598" y="46751"/>
                  </a:lnTo>
                  <a:lnTo>
                    <a:pt x="30697" y="46677"/>
                  </a:lnTo>
                  <a:lnTo>
                    <a:pt x="30821" y="46652"/>
                  </a:lnTo>
                  <a:close/>
                  <a:moveTo>
                    <a:pt x="95357" y="45860"/>
                  </a:moveTo>
                  <a:lnTo>
                    <a:pt x="95555" y="45935"/>
                  </a:lnTo>
                  <a:lnTo>
                    <a:pt x="95728" y="46009"/>
                  </a:lnTo>
                  <a:lnTo>
                    <a:pt x="95901" y="46157"/>
                  </a:lnTo>
                  <a:lnTo>
                    <a:pt x="96025" y="46306"/>
                  </a:lnTo>
                  <a:lnTo>
                    <a:pt x="96124" y="46504"/>
                  </a:lnTo>
                  <a:lnTo>
                    <a:pt x="96173" y="46677"/>
                  </a:lnTo>
                  <a:lnTo>
                    <a:pt x="96198" y="46875"/>
                  </a:lnTo>
                  <a:lnTo>
                    <a:pt x="96173" y="47072"/>
                  </a:lnTo>
                  <a:lnTo>
                    <a:pt x="96124" y="47270"/>
                  </a:lnTo>
                  <a:lnTo>
                    <a:pt x="96025" y="47444"/>
                  </a:lnTo>
                  <a:lnTo>
                    <a:pt x="95901" y="47617"/>
                  </a:lnTo>
                  <a:lnTo>
                    <a:pt x="95728" y="47740"/>
                  </a:lnTo>
                  <a:lnTo>
                    <a:pt x="95555" y="47839"/>
                  </a:lnTo>
                  <a:lnTo>
                    <a:pt x="95357" y="47889"/>
                  </a:lnTo>
                  <a:lnTo>
                    <a:pt x="95159" y="47913"/>
                  </a:lnTo>
                  <a:lnTo>
                    <a:pt x="94961" y="47889"/>
                  </a:lnTo>
                  <a:lnTo>
                    <a:pt x="94788" y="47839"/>
                  </a:lnTo>
                  <a:lnTo>
                    <a:pt x="94590" y="47740"/>
                  </a:lnTo>
                  <a:lnTo>
                    <a:pt x="94442" y="47617"/>
                  </a:lnTo>
                  <a:lnTo>
                    <a:pt x="94294" y="47444"/>
                  </a:lnTo>
                  <a:lnTo>
                    <a:pt x="94219" y="47270"/>
                  </a:lnTo>
                  <a:lnTo>
                    <a:pt x="94145" y="47072"/>
                  </a:lnTo>
                  <a:lnTo>
                    <a:pt x="94145" y="46875"/>
                  </a:lnTo>
                  <a:lnTo>
                    <a:pt x="94145" y="46677"/>
                  </a:lnTo>
                  <a:lnTo>
                    <a:pt x="94219" y="46504"/>
                  </a:lnTo>
                  <a:lnTo>
                    <a:pt x="94294" y="46306"/>
                  </a:lnTo>
                  <a:lnTo>
                    <a:pt x="94442" y="46157"/>
                  </a:lnTo>
                  <a:lnTo>
                    <a:pt x="94590" y="46009"/>
                  </a:lnTo>
                  <a:lnTo>
                    <a:pt x="94788" y="45935"/>
                  </a:lnTo>
                  <a:lnTo>
                    <a:pt x="94961" y="45860"/>
                  </a:lnTo>
                  <a:close/>
                  <a:moveTo>
                    <a:pt x="58179" y="47765"/>
                  </a:moveTo>
                  <a:lnTo>
                    <a:pt x="58278" y="47790"/>
                  </a:lnTo>
                  <a:lnTo>
                    <a:pt x="58352" y="47839"/>
                  </a:lnTo>
                  <a:lnTo>
                    <a:pt x="58426" y="47938"/>
                  </a:lnTo>
                  <a:lnTo>
                    <a:pt x="58426" y="48012"/>
                  </a:lnTo>
                  <a:lnTo>
                    <a:pt x="58426" y="48111"/>
                  </a:lnTo>
                  <a:lnTo>
                    <a:pt x="58352" y="48210"/>
                  </a:lnTo>
                  <a:lnTo>
                    <a:pt x="58278" y="48260"/>
                  </a:lnTo>
                  <a:lnTo>
                    <a:pt x="58179" y="48285"/>
                  </a:lnTo>
                  <a:lnTo>
                    <a:pt x="58080" y="48260"/>
                  </a:lnTo>
                  <a:lnTo>
                    <a:pt x="58006" y="48210"/>
                  </a:lnTo>
                  <a:lnTo>
                    <a:pt x="57956" y="48111"/>
                  </a:lnTo>
                  <a:lnTo>
                    <a:pt x="57932" y="48012"/>
                  </a:lnTo>
                  <a:lnTo>
                    <a:pt x="57956" y="47938"/>
                  </a:lnTo>
                  <a:lnTo>
                    <a:pt x="58006" y="47839"/>
                  </a:lnTo>
                  <a:lnTo>
                    <a:pt x="58080" y="47790"/>
                  </a:lnTo>
                  <a:lnTo>
                    <a:pt x="58179" y="47765"/>
                  </a:lnTo>
                  <a:close/>
                  <a:moveTo>
                    <a:pt x="34878" y="47369"/>
                  </a:moveTo>
                  <a:lnTo>
                    <a:pt x="34977" y="47394"/>
                  </a:lnTo>
                  <a:lnTo>
                    <a:pt x="35051" y="47419"/>
                  </a:lnTo>
                  <a:lnTo>
                    <a:pt x="35150" y="47468"/>
                  </a:lnTo>
                  <a:lnTo>
                    <a:pt x="35224" y="47542"/>
                  </a:lnTo>
                  <a:lnTo>
                    <a:pt x="35298" y="47617"/>
                  </a:lnTo>
                  <a:lnTo>
                    <a:pt x="35348" y="47691"/>
                  </a:lnTo>
                  <a:lnTo>
                    <a:pt x="35372" y="47790"/>
                  </a:lnTo>
                  <a:lnTo>
                    <a:pt x="35372" y="47889"/>
                  </a:lnTo>
                  <a:lnTo>
                    <a:pt x="35372" y="47988"/>
                  </a:lnTo>
                  <a:lnTo>
                    <a:pt x="35348" y="48087"/>
                  </a:lnTo>
                  <a:lnTo>
                    <a:pt x="35298" y="48186"/>
                  </a:lnTo>
                  <a:lnTo>
                    <a:pt x="35224" y="48260"/>
                  </a:lnTo>
                  <a:lnTo>
                    <a:pt x="35150" y="48334"/>
                  </a:lnTo>
                  <a:lnTo>
                    <a:pt x="35051" y="48359"/>
                  </a:lnTo>
                  <a:lnTo>
                    <a:pt x="34977" y="48408"/>
                  </a:lnTo>
                  <a:lnTo>
                    <a:pt x="34779" y="48408"/>
                  </a:lnTo>
                  <a:lnTo>
                    <a:pt x="34680" y="48359"/>
                  </a:lnTo>
                  <a:lnTo>
                    <a:pt x="34581" y="48334"/>
                  </a:lnTo>
                  <a:lnTo>
                    <a:pt x="34507" y="48260"/>
                  </a:lnTo>
                  <a:lnTo>
                    <a:pt x="34432" y="48186"/>
                  </a:lnTo>
                  <a:lnTo>
                    <a:pt x="34383" y="48087"/>
                  </a:lnTo>
                  <a:lnTo>
                    <a:pt x="34358" y="47988"/>
                  </a:lnTo>
                  <a:lnTo>
                    <a:pt x="34358" y="47889"/>
                  </a:lnTo>
                  <a:lnTo>
                    <a:pt x="34358" y="47790"/>
                  </a:lnTo>
                  <a:lnTo>
                    <a:pt x="34383" y="47691"/>
                  </a:lnTo>
                  <a:lnTo>
                    <a:pt x="34432" y="47617"/>
                  </a:lnTo>
                  <a:lnTo>
                    <a:pt x="34507" y="47542"/>
                  </a:lnTo>
                  <a:lnTo>
                    <a:pt x="34581" y="47468"/>
                  </a:lnTo>
                  <a:lnTo>
                    <a:pt x="34680" y="47419"/>
                  </a:lnTo>
                  <a:lnTo>
                    <a:pt x="34779" y="47394"/>
                  </a:lnTo>
                  <a:lnTo>
                    <a:pt x="34878" y="47369"/>
                  </a:lnTo>
                  <a:close/>
                  <a:moveTo>
                    <a:pt x="9301" y="46157"/>
                  </a:moveTo>
                  <a:lnTo>
                    <a:pt x="9523" y="46182"/>
                  </a:lnTo>
                  <a:lnTo>
                    <a:pt x="9721" y="46256"/>
                  </a:lnTo>
                  <a:lnTo>
                    <a:pt x="9944" y="46355"/>
                  </a:lnTo>
                  <a:lnTo>
                    <a:pt x="10117" y="46504"/>
                  </a:lnTo>
                  <a:lnTo>
                    <a:pt x="10265" y="46677"/>
                  </a:lnTo>
                  <a:lnTo>
                    <a:pt x="10364" y="46875"/>
                  </a:lnTo>
                  <a:lnTo>
                    <a:pt x="10439" y="47097"/>
                  </a:lnTo>
                  <a:lnTo>
                    <a:pt x="10463" y="47320"/>
                  </a:lnTo>
                  <a:lnTo>
                    <a:pt x="10439" y="47542"/>
                  </a:lnTo>
                  <a:lnTo>
                    <a:pt x="10364" y="47765"/>
                  </a:lnTo>
                  <a:lnTo>
                    <a:pt x="10265" y="47963"/>
                  </a:lnTo>
                  <a:lnTo>
                    <a:pt x="10117" y="48136"/>
                  </a:lnTo>
                  <a:lnTo>
                    <a:pt x="9944" y="48285"/>
                  </a:lnTo>
                  <a:lnTo>
                    <a:pt x="9721" y="48408"/>
                  </a:lnTo>
                  <a:lnTo>
                    <a:pt x="9523" y="48458"/>
                  </a:lnTo>
                  <a:lnTo>
                    <a:pt x="9301" y="48482"/>
                  </a:lnTo>
                  <a:lnTo>
                    <a:pt x="9078" y="48458"/>
                  </a:lnTo>
                  <a:lnTo>
                    <a:pt x="8855" y="48408"/>
                  </a:lnTo>
                  <a:lnTo>
                    <a:pt x="8658" y="48285"/>
                  </a:lnTo>
                  <a:lnTo>
                    <a:pt x="8460" y="48136"/>
                  </a:lnTo>
                  <a:lnTo>
                    <a:pt x="8311" y="47963"/>
                  </a:lnTo>
                  <a:lnTo>
                    <a:pt x="8212" y="47765"/>
                  </a:lnTo>
                  <a:lnTo>
                    <a:pt x="8163" y="47542"/>
                  </a:lnTo>
                  <a:lnTo>
                    <a:pt x="8138" y="47320"/>
                  </a:lnTo>
                  <a:lnTo>
                    <a:pt x="8163" y="47097"/>
                  </a:lnTo>
                  <a:lnTo>
                    <a:pt x="8212" y="46875"/>
                  </a:lnTo>
                  <a:lnTo>
                    <a:pt x="8311" y="46677"/>
                  </a:lnTo>
                  <a:lnTo>
                    <a:pt x="8460" y="46504"/>
                  </a:lnTo>
                  <a:lnTo>
                    <a:pt x="8658" y="46355"/>
                  </a:lnTo>
                  <a:lnTo>
                    <a:pt x="8855" y="46256"/>
                  </a:lnTo>
                  <a:lnTo>
                    <a:pt x="9078" y="46182"/>
                  </a:lnTo>
                  <a:lnTo>
                    <a:pt x="9301" y="46157"/>
                  </a:lnTo>
                  <a:close/>
                  <a:moveTo>
                    <a:pt x="38835" y="47691"/>
                  </a:moveTo>
                  <a:lnTo>
                    <a:pt x="38910" y="47716"/>
                  </a:lnTo>
                  <a:lnTo>
                    <a:pt x="38959" y="47765"/>
                  </a:lnTo>
                  <a:lnTo>
                    <a:pt x="39033" y="47815"/>
                  </a:lnTo>
                  <a:lnTo>
                    <a:pt x="39083" y="47864"/>
                  </a:lnTo>
                  <a:lnTo>
                    <a:pt x="39132" y="47938"/>
                  </a:lnTo>
                  <a:lnTo>
                    <a:pt x="39132" y="48012"/>
                  </a:lnTo>
                  <a:lnTo>
                    <a:pt x="39157" y="48087"/>
                  </a:lnTo>
                  <a:lnTo>
                    <a:pt x="39132" y="48186"/>
                  </a:lnTo>
                  <a:lnTo>
                    <a:pt x="39132" y="48260"/>
                  </a:lnTo>
                  <a:lnTo>
                    <a:pt x="39083" y="48309"/>
                  </a:lnTo>
                  <a:lnTo>
                    <a:pt x="39033" y="48383"/>
                  </a:lnTo>
                  <a:lnTo>
                    <a:pt x="38959" y="48433"/>
                  </a:lnTo>
                  <a:lnTo>
                    <a:pt x="38910" y="48482"/>
                  </a:lnTo>
                  <a:lnTo>
                    <a:pt x="38835" y="48482"/>
                  </a:lnTo>
                  <a:lnTo>
                    <a:pt x="38737" y="48507"/>
                  </a:lnTo>
                  <a:lnTo>
                    <a:pt x="38662" y="48482"/>
                  </a:lnTo>
                  <a:lnTo>
                    <a:pt x="38588" y="48482"/>
                  </a:lnTo>
                  <a:lnTo>
                    <a:pt x="38514" y="48433"/>
                  </a:lnTo>
                  <a:lnTo>
                    <a:pt x="38464" y="48383"/>
                  </a:lnTo>
                  <a:lnTo>
                    <a:pt x="38415" y="48309"/>
                  </a:lnTo>
                  <a:lnTo>
                    <a:pt x="38366" y="48260"/>
                  </a:lnTo>
                  <a:lnTo>
                    <a:pt x="38341" y="48186"/>
                  </a:lnTo>
                  <a:lnTo>
                    <a:pt x="38341" y="48087"/>
                  </a:lnTo>
                  <a:lnTo>
                    <a:pt x="38341" y="48012"/>
                  </a:lnTo>
                  <a:lnTo>
                    <a:pt x="38366" y="47938"/>
                  </a:lnTo>
                  <a:lnTo>
                    <a:pt x="38415" y="47864"/>
                  </a:lnTo>
                  <a:lnTo>
                    <a:pt x="38464" y="47815"/>
                  </a:lnTo>
                  <a:lnTo>
                    <a:pt x="38514" y="47765"/>
                  </a:lnTo>
                  <a:lnTo>
                    <a:pt x="38588" y="47716"/>
                  </a:lnTo>
                  <a:lnTo>
                    <a:pt x="38662" y="47691"/>
                  </a:lnTo>
                  <a:close/>
                  <a:moveTo>
                    <a:pt x="117001" y="45415"/>
                  </a:moveTo>
                  <a:lnTo>
                    <a:pt x="117323" y="45440"/>
                  </a:lnTo>
                  <a:lnTo>
                    <a:pt x="117471" y="45489"/>
                  </a:lnTo>
                  <a:lnTo>
                    <a:pt x="117595" y="45539"/>
                  </a:lnTo>
                  <a:lnTo>
                    <a:pt x="117743" y="45613"/>
                  </a:lnTo>
                  <a:lnTo>
                    <a:pt x="117892" y="45687"/>
                  </a:lnTo>
                  <a:lnTo>
                    <a:pt x="118015" y="45786"/>
                  </a:lnTo>
                  <a:lnTo>
                    <a:pt x="118139" y="45885"/>
                  </a:lnTo>
                  <a:lnTo>
                    <a:pt x="118238" y="46009"/>
                  </a:lnTo>
                  <a:lnTo>
                    <a:pt x="118337" y="46133"/>
                  </a:lnTo>
                  <a:lnTo>
                    <a:pt x="118411" y="46256"/>
                  </a:lnTo>
                  <a:lnTo>
                    <a:pt x="118485" y="46405"/>
                  </a:lnTo>
                  <a:lnTo>
                    <a:pt x="118535" y="46553"/>
                  </a:lnTo>
                  <a:lnTo>
                    <a:pt x="118560" y="46701"/>
                  </a:lnTo>
                  <a:lnTo>
                    <a:pt x="118584" y="46998"/>
                  </a:lnTo>
                  <a:lnTo>
                    <a:pt x="118560" y="47295"/>
                  </a:lnTo>
                  <a:lnTo>
                    <a:pt x="118535" y="47444"/>
                  </a:lnTo>
                  <a:lnTo>
                    <a:pt x="118485" y="47592"/>
                  </a:lnTo>
                  <a:lnTo>
                    <a:pt x="118411" y="47740"/>
                  </a:lnTo>
                  <a:lnTo>
                    <a:pt x="118337" y="47864"/>
                  </a:lnTo>
                  <a:lnTo>
                    <a:pt x="118238" y="47988"/>
                  </a:lnTo>
                  <a:lnTo>
                    <a:pt x="118139" y="48111"/>
                  </a:lnTo>
                  <a:lnTo>
                    <a:pt x="118015" y="48235"/>
                  </a:lnTo>
                  <a:lnTo>
                    <a:pt x="117892" y="48309"/>
                  </a:lnTo>
                  <a:lnTo>
                    <a:pt x="117743" y="48408"/>
                  </a:lnTo>
                  <a:lnTo>
                    <a:pt x="117595" y="48458"/>
                  </a:lnTo>
                  <a:lnTo>
                    <a:pt x="117471" y="48507"/>
                  </a:lnTo>
                  <a:lnTo>
                    <a:pt x="117323" y="48557"/>
                  </a:lnTo>
                  <a:lnTo>
                    <a:pt x="117001" y="48581"/>
                  </a:lnTo>
                  <a:lnTo>
                    <a:pt x="116704" y="48557"/>
                  </a:lnTo>
                  <a:lnTo>
                    <a:pt x="116556" y="48507"/>
                  </a:lnTo>
                  <a:lnTo>
                    <a:pt x="116408" y="48458"/>
                  </a:lnTo>
                  <a:lnTo>
                    <a:pt x="116284" y="48408"/>
                  </a:lnTo>
                  <a:lnTo>
                    <a:pt x="116135" y="48309"/>
                  </a:lnTo>
                  <a:lnTo>
                    <a:pt x="116012" y="48235"/>
                  </a:lnTo>
                  <a:lnTo>
                    <a:pt x="115888" y="48111"/>
                  </a:lnTo>
                  <a:lnTo>
                    <a:pt x="115789" y="47988"/>
                  </a:lnTo>
                  <a:lnTo>
                    <a:pt x="115690" y="47864"/>
                  </a:lnTo>
                  <a:lnTo>
                    <a:pt x="115616" y="47740"/>
                  </a:lnTo>
                  <a:lnTo>
                    <a:pt x="115542" y="47592"/>
                  </a:lnTo>
                  <a:lnTo>
                    <a:pt x="115492" y="47444"/>
                  </a:lnTo>
                  <a:lnTo>
                    <a:pt x="115468" y="47295"/>
                  </a:lnTo>
                  <a:lnTo>
                    <a:pt x="115443" y="46998"/>
                  </a:lnTo>
                  <a:lnTo>
                    <a:pt x="115468" y="46701"/>
                  </a:lnTo>
                  <a:lnTo>
                    <a:pt x="115492" y="46553"/>
                  </a:lnTo>
                  <a:lnTo>
                    <a:pt x="115542" y="46405"/>
                  </a:lnTo>
                  <a:lnTo>
                    <a:pt x="115616" y="46256"/>
                  </a:lnTo>
                  <a:lnTo>
                    <a:pt x="115690" y="46133"/>
                  </a:lnTo>
                  <a:lnTo>
                    <a:pt x="115789" y="46009"/>
                  </a:lnTo>
                  <a:lnTo>
                    <a:pt x="115888" y="45885"/>
                  </a:lnTo>
                  <a:lnTo>
                    <a:pt x="116012" y="45786"/>
                  </a:lnTo>
                  <a:lnTo>
                    <a:pt x="116135" y="45687"/>
                  </a:lnTo>
                  <a:lnTo>
                    <a:pt x="116284" y="45613"/>
                  </a:lnTo>
                  <a:lnTo>
                    <a:pt x="116408" y="45539"/>
                  </a:lnTo>
                  <a:lnTo>
                    <a:pt x="116556" y="45489"/>
                  </a:lnTo>
                  <a:lnTo>
                    <a:pt x="116704" y="45440"/>
                  </a:lnTo>
                  <a:lnTo>
                    <a:pt x="117001" y="45415"/>
                  </a:lnTo>
                  <a:close/>
                  <a:moveTo>
                    <a:pt x="73639" y="47567"/>
                  </a:moveTo>
                  <a:lnTo>
                    <a:pt x="73738" y="47617"/>
                  </a:lnTo>
                  <a:lnTo>
                    <a:pt x="73837" y="47666"/>
                  </a:lnTo>
                  <a:lnTo>
                    <a:pt x="73911" y="47716"/>
                  </a:lnTo>
                  <a:lnTo>
                    <a:pt x="73985" y="47815"/>
                  </a:lnTo>
                  <a:lnTo>
                    <a:pt x="74035" y="47913"/>
                  </a:lnTo>
                  <a:lnTo>
                    <a:pt x="74060" y="48012"/>
                  </a:lnTo>
                  <a:lnTo>
                    <a:pt x="74084" y="48111"/>
                  </a:lnTo>
                  <a:lnTo>
                    <a:pt x="74060" y="48210"/>
                  </a:lnTo>
                  <a:lnTo>
                    <a:pt x="74035" y="48309"/>
                  </a:lnTo>
                  <a:lnTo>
                    <a:pt x="73985" y="48408"/>
                  </a:lnTo>
                  <a:lnTo>
                    <a:pt x="73911" y="48507"/>
                  </a:lnTo>
                  <a:lnTo>
                    <a:pt x="73837" y="48581"/>
                  </a:lnTo>
                  <a:lnTo>
                    <a:pt x="73738" y="48631"/>
                  </a:lnTo>
                  <a:lnTo>
                    <a:pt x="73639" y="48656"/>
                  </a:lnTo>
                  <a:lnTo>
                    <a:pt x="73416" y="48656"/>
                  </a:lnTo>
                  <a:lnTo>
                    <a:pt x="73317" y="48631"/>
                  </a:lnTo>
                  <a:lnTo>
                    <a:pt x="73218" y="48581"/>
                  </a:lnTo>
                  <a:lnTo>
                    <a:pt x="73144" y="48507"/>
                  </a:lnTo>
                  <a:lnTo>
                    <a:pt x="73070" y="48408"/>
                  </a:lnTo>
                  <a:lnTo>
                    <a:pt x="73021" y="48309"/>
                  </a:lnTo>
                  <a:lnTo>
                    <a:pt x="72996" y="48210"/>
                  </a:lnTo>
                  <a:lnTo>
                    <a:pt x="72971" y="48111"/>
                  </a:lnTo>
                  <a:lnTo>
                    <a:pt x="72996" y="48012"/>
                  </a:lnTo>
                  <a:lnTo>
                    <a:pt x="73021" y="47913"/>
                  </a:lnTo>
                  <a:lnTo>
                    <a:pt x="73070" y="47815"/>
                  </a:lnTo>
                  <a:lnTo>
                    <a:pt x="73144" y="47716"/>
                  </a:lnTo>
                  <a:lnTo>
                    <a:pt x="73218" y="47666"/>
                  </a:lnTo>
                  <a:lnTo>
                    <a:pt x="73317" y="47617"/>
                  </a:lnTo>
                  <a:lnTo>
                    <a:pt x="73416" y="47567"/>
                  </a:lnTo>
                  <a:close/>
                  <a:moveTo>
                    <a:pt x="64882" y="48037"/>
                  </a:moveTo>
                  <a:lnTo>
                    <a:pt x="65031" y="48062"/>
                  </a:lnTo>
                  <a:lnTo>
                    <a:pt x="65080" y="48111"/>
                  </a:lnTo>
                  <a:lnTo>
                    <a:pt x="65155" y="48161"/>
                  </a:lnTo>
                  <a:lnTo>
                    <a:pt x="65204" y="48210"/>
                  </a:lnTo>
                  <a:lnTo>
                    <a:pt x="65229" y="48285"/>
                  </a:lnTo>
                  <a:lnTo>
                    <a:pt x="65254" y="48433"/>
                  </a:lnTo>
                  <a:lnTo>
                    <a:pt x="65229" y="48557"/>
                  </a:lnTo>
                  <a:lnTo>
                    <a:pt x="65204" y="48631"/>
                  </a:lnTo>
                  <a:lnTo>
                    <a:pt x="65155" y="48705"/>
                  </a:lnTo>
                  <a:lnTo>
                    <a:pt x="65080" y="48755"/>
                  </a:lnTo>
                  <a:lnTo>
                    <a:pt x="65031" y="48779"/>
                  </a:lnTo>
                  <a:lnTo>
                    <a:pt x="64882" y="48804"/>
                  </a:lnTo>
                  <a:lnTo>
                    <a:pt x="64734" y="48779"/>
                  </a:lnTo>
                  <a:lnTo>
                    <a:pt x="64660" y="48755"/>
                  </a:lnTo>
                  <a:lnTo>
                    <a:pt x="64610" y="48705"/>
                  </a:lnTo>
                  <a:lnTo>
                    <a:pt x="64561" y="48631"/>
                  </a:lnTo>
                  <a:lnTo>
                    <a:pt x="64511" y="48557"/>
                  </a:lnTo>
                  <a:lnTo>
                    <a:pt x="64487" y="48433"/>
                  </a:lnTo>
                  <a:lnTo>
                    <a:pt x="64511" y="48285"/>
                  </a:lnTo>
                  <a:lnTo>
                    <a:pt x="64561" y="48210"/>
                  </a:lnTo>
                  <a:lnTo>
                    <a:pt x="64610" y="48161"/>
                  </a:lnTo>
                  <a:lnTo>
                    <a:pt x="64660" y="48111"/>
                  </a:lnTo>
                  <a:lnTo>
                    <a:pt x="64734" y="48062"/>
                  </a:lnTo>
                  <a:lnTo>
                    <a:pt x="64882" y="48037"/>
                  </a:lnTo>
                  <a:close/>
                  <a:moveTo>
                    <a:pt x="82841" y="47320"/>
                  </a:moveTo>
                  <a:lnTo>
                    <a:pt x="82989" y="47345"/>
                  </a:lnTo>
                  <a:lnTo>
                    <a:pt x="83138" y="47394"/>
                  </a:lnTo>
                  <a:lnTo>
                    <a:pt x="83261" y="47444"/>
                  </a:lnTo>
                  <a:lnTo>
                    <a:pt x="83385" y="47542"/>
                  </a:lnTo>
                  <a:lnTo>
                    <a:pt x="83484" y="47666"/>
                  </a:lnTo>
                  <a:lnTo>
                    <a:pt x="83558" y="47790"/>
                  </a:lnTo>
                  <a:lnTo>
                    <a:pt x="83583" y="47938"/>
                  </a:lnTo>
                  <a:lnTo>
                    <a:pt x="83608" y="48087"/>
                  </a:lnTo>
                  <a:lnTo>
                    <a:pt x="83583" y="48235"/>
                  </a:lnTo>
                  <a:lnTo>
                    <a:pt x="83558" y="48383"/>
                  </a:lnTo>
                  <a:lnTo>
                    <a:pt x="83484" y="48507"/>
                  </a:lnTo>
                  <a:lnTo>
                    <a:pt x="83385" y="48631"/>
                  </a:lnTo>
                  <a:lnTo>
                    <a:pt x="83261" y="48730"/>
                  </a:lnTo>
                  <a:lnTo>
                    <a:pt x="83138" y="48779"/>
                  </a:lnTo>
                  <a:lnTo>
                    <a:pt x="82989" y="48829"/>
                  </a:lnTo>
                  <a:lnTo>
                    <a:pt x="82841" y="48853"/>
                  </a:lnTo>
                  <a:lnTo>
                    <a:pt x="82692" y="48829"/>
                  </a:lnTo>
                  <a:lnTo>
                    <a:pt x="82569" y="48779"/>
                  </a:lnTo>
                  <a:lnTo>
                    <a:pt x="82420" y="48730"/>
                  </a:lnTo>
                  <a:lnTo>
                    <a:pt x="82321" y="48631"/>
                  </a:lnTo>
                  <a:lnTo>
                    <a:pt x="82222" y="48507"/>
                  </a:lnTo>
                  <a:lnTo>
                    <a:pt x="82148" y="48383"/>
                  </a:lnTo>
                  <a:lnTo>
                    <a:pt x="82099" y="48235"/>
                  </a:lnTo>
                  <a:lnTo>
                    <a:pt x="82099" y="48087"/>
                  </a:lnTo>
                  <a:lnTo>
                    <a:pt x="82099" y="47938"/>
                  </a:lnTo>
                  <a:lnTo>
                    <a:pt x="82148" y="47790"/>
                  </a:lnTo>
                  <a:lnTo>
                    <a:pt x="82222" y="47666"/>
                  </a:lnTo>
                  <a:lnTo>
                    <a:pt x="82321" y="47542"/>
                  </a:lnTo>
                  <a:lnTo>
                    <a:pt x="82420" y="47444"/>
                  </a:lnTo>
                  <a:lnTo>
                    <a:pt x="82569" y="47394"/>
                  </a:lnTo>
                  <a:lnTo>
                    <a:pt x="82692" y="47345"/>
                  </a:lnTo>
                  <a:lnTo>
                    <a:pt x="82841" y="47320"/>
                  </a:lnTo>
                  <a:close/>
                  <a:moveTo>
                    <a:pt x="102333" y="46405"/>
                  </a:moveTo>
                  <a:lnTo>
                    <a:pt x="102555" y="46429"/>
                  </a:lnTo>
                  <a:lnTo>
                    <a:pt x="102778" y="46504"/>
                  </a:lnTo>
                  <a:lnTo>
                    <a:pt x="103001" y="46602"/>
                  </a:lnTo>
                  <a:lnTo>
                    <a:pt x="103198" y="46751"/>
                  </a:lnTo>
                  <a:lnTo>
                    <a:pt x="103347" y="46949"/>
                  </a:lnTo>
                  <a:lnTo>
                    <a:pt x="103471" y="47171"/>
                  </a:lnTo>
                  <a:lnTo>
                    <a:pt x="103520" y="47394"/>
                  </a:lnTo>
                  <a:lnTo>
                    <a:pt x="103545" y="47641"/>
                  </a:lnTo>
                  <a:lnTo>
                    <a:pt x="103520" y="47864"/>
                  </a:lnTo>
                  <a:lnTo>
                    <a:pt x="103471" y="48087"/>
                  </a:lnTo>
                  <a:lnTo>
                    <a:pt x="103347" y="48309"/>
                  </a:lnTo>
                  <a:lnTo>
                    <a:pt x="103198" y="48507"/>
                  </a:lnTo>
                  <a:lnTo>
                    <a:pt x="103001" y="48656"/>
                  </a:lnTo>
                  <a:lnTo>
                    <a:pt x="102778" y="48779"/>
                  </a:lnTo>
                  <a:lnTo>
                    <a:pt x="102555" y="48829"/>
                  </a:lnTo>
                  <a:lnTo>
                    <a:pt x="102333" y="48853"/>
                  </a:lnTo>
                  <a:lnTo>
                    <a:pt x="102085" y="48829"/>
                  </a:lnTo>
                  <a:lnTo>
                    <a:pt x="101863" y="48779"/>
                  </a:lnTo>
                  <a:lnTo>
                    <a:pt x="101640" y="48656"/>
                  </a:lnTo>
                  <a:lnTo>
                    <a:pt x="101467" y="48507"/>
                  </a:lnTo>
                  <a:lnTo>
                    <a:pt x="101294" y="48309"/>
                  </a:lnTo>
                  <a:lnTo>
                    <a:pt x="101195" y="48087"/>
                  </a:lnTo>
                  <a:lnTo>
                    <a:pt x="101121" y="47864"/>
                  </a:lnTo>
                  <a:lnTo>
                    <a:pt x="101096" y="47641"/>
                  </a:lnTo>
                  <a:lnTo>
                    <a:pt x="101121" y="47394"/>
                  </a:lnTo>
                  <a:lnTo>
                    <a:pt x="101195" y="47171"/>
                  </a:lnTo>
                  <a:lnTo>
                    <a:pt x="101294" y="46949"/>
                  </a:lnTo>
                  <a:lnTo>
                    <a:pt x="101467" y="46751"/>
                  </a:lnTo>
                  <a:lnTo>
                    <a:pt x="101640" y="46602"/>
                  </a:lnTo>
                  <a:lnTo>
                    <a:pt x="101863" y="46504"/>
                  </a:lnTo>
                  <a:lnTo>
                    <a:pt x="102085" y="46429"/>
                  </a:lnTo>
                  <a:lnTo>
                    <a:pt x="102333" y="46405"/>
                  </a:lnTo>
                  <a:close/>
                  <a:moveTo>
                    <a:pt x="42942" y="48334"/>
                  </a:moveTo>
                  <a:lnTo>
                    <a:pt x="43041" y="48359"/>
                  </a:lnTo>
                  <a:lnTo>
                    <a:pt x="43140" y="48408"/>
                  </a:lnTo>
                  <a:lnTo>
                    <a:pt x="43189" y="48507"/>
                  </a:lnTo>
                  <a:lnTo>
                    <a:pt x="43214" y="48606"/>
                  </a:lnTo>
                  <a:lnTo>
                    <a:pt x="43189" y="48730"/>
                  </a:lnTo>
                  <a:lnTo>
                    <a:pt x="43140" y="48829"/>
                  </a:lnTo>
                  <a:lnTo>
                    <a:pt x="43041" y="48878"/>
                  </a:lnTo>
                  <a:lnTo>
                    <a:pt x="42942" y="48903"/>
                  </a:lnTo>
                  <a:lnTo>
                    <a:pt x="42818" y="48878"/>
                  </a:lnTo>
                  <a:lnTo>
                    <a:pt x="42719" y="48829"/>
                  </a:lnTo>
                  <a:lnTo>
                    <a:pt x="42670" y="48730"/>
                  </a:lnTo>
                  <a:lnTo>
                    <a:pt x="42645" y="48606"/>
                  </a:lnTo>
                  <a:lnTo>
                    <a:pt x="42670" y="48507"/>
                  </a:lnTo>
                  <a:lnTo>
                    <a:pt x="42719" y="48408"/>
                  </a:lnTo>
                  <a:lnTo>
                    <a:pt x="42818" y="48359"/>
                  </a:lnTo>
                  <a:lnTo>
                    <a:pt x="42942" y="48334"/>
                  </a:lnTo>
                  <a:close/>
                  <a:moveTo>
                    <a:pt x="61494" y="48285"/>
                  </a:moveTo>
                  <a:lnTo>
                    <a:pt x="61617" y="48309"/>
                  </a:lnTo>
                  <a:lnTo>
                    <a:pt x="61741" y="48383"/>
                  </a:lnTo>
                  <a:lnTo>
                    <a:pt x="61815" y="48507"/>
                  </a:lnTo>
                  <a:lnTo>
                    <a:pt x="61840" y="48631"/>
                  </a:lnTo>
                  <a:lnTo>
                    <a:pt x="61815" y="48755"/>
                  </a:lnTo>
                  <a:lnTo>
                    <a:pt x="61741" y="48853"/>
                  </a:lnTo>
                  <a:lnTo>
                    <a:pt x="61617" y="48928"/>
                  </a:lnTo>
                  <a:lnTo>
                    <a:pt x="61494" y="48952"/>
                  </a:lnTo>
                  <a:lnTo>
                    <a:pt x="61370" y="48928"/>
                  </a:lnTo>
                  <a:lnTo>
                    <a:pt x="61271" y="48853"/>
                  </a:lnTo>
                  <a:lnTo>
                    <a:pt x="61197" y="48755"/>
                  </a:lnTo>
                  <a:lnTo>
                    <a:pt x="61172" y="48631"/>
                  </a:lnTo>
                  <a:lnTo>
                    <a:pt x="61197" y="48507"/>
                  </a:lnTo>
                  <a:lnTo>
                    <a:pt x="61271" y="48383"/>
                  </a:lnTo>
                  <a:lnTo>
                    <a:pt x="61370" y="48309"/>
                  </a:lnTo>
                  <a:lnTo>
                    <a:pt x="61494" y="48285"/>
                  </a:lnTo>
                  <a:close/>
                  <a:moveTo>
                    <a:pt x="98548" y="46677"/>
                  </a:moveTo>
                  <a:lnTo>
                    <a:pt x="98771" y="46701"/>
                  </a:lnTo>
                  <a:lnTo>
                    <a:pt x="98993" y="46776"/>
                  </a:lnTo>
                  <a:lnTo>
                    <a:pt x="99191" y="46875"/>
                  </a:lnTo>
                  <a:lnTo>
                    <a:pt x="99364" y="47023"/>
                  </a:lnTo>
                  <a:lnTo>
                    <a:pt x="99513" y="47196"/>
                  </a:lnTo>
                  <a:lnTo>
                    <a:pt x="99612" y="47394"/>
                  </a:lnTo>
                  <a:lnTo>
                    <a:pt x="99686" y="47617"/>
                  </a:lnTo>
                  <a:lnTo>
                    <a:pt x="99686" y="47815"/>
                  </a:lnTo>
                  <a:lnTo>
                    <a:pt x="99686" y="48037"/>
                  </a:lnTo>
                  <a:lnTo>
                    <a:pt x="99612" y="48260"/>
                  </a:lnTo>
                  <a:lnTo>
                    <a:pt x="99513" y="48458"/>
                  </a:lnTo>
                  <a:lnTo>
                    <a:pt x="99364" y="48631"/>
                  </a:lnTo>
                  <a:lnTo>
                    <a:pt x="99191" y="48779"/>
                  </a:lnTo>
                  <a:lnTo>
                    <a:pt x="98993" y="48878"/>
                  </a:lnTo>
                  <a:lnTo>
                    <a:pt x="98771" y="48952"/>
                  </a:lnTo>
                  <a:lnTo>
                    <a:pt x="98326" y="48952"/>
                  </a:lnTo>
                  <a:lnTo>
                    <a:pt x="98128" y="48878"/>
                  </a:lnTo>
                  <a:lnTo>
                    <a:pt x="97930" y="48779"/>
                  </a:lnTo>
                  <a:lnTo>
                    <a:pt x="97757" y="48631"/>
                  </a:lnTo>
                  <a:lnTo>
                    <a:pt x="97608" y="48458"/>
                  </a:lnTo>
                  <a:lnTo>
                    <a:pt x="97509" y="48260"/>
                  </a:lnTo>
                  <a:lnTo>
                    <a:pt x="97435" y="48037"/>
                  </a:lnTo>
                  <a:lnTo>
                    <a:pt x="97410" y="47815"/>
                  </a:lnTo>
                  <a:lnTo>
                    <a:pt x="97435" y="47617"/>
                  </a:lnTo>
                  <a:lnTo>
                    <a:pt x="97509" y="47394"/>
                  </a:lnTo>
                  <a:lnTo>
                    <a:pt x="97608" y="47196"/>
                  </a:lnTo>
                  <a:lnTo>
                    <a:pt x="97757" y="47023"/>
                  </a:lnTo>
                  <a:lnTo>
                    <a:pt x="97930" y="46875"/>
                  </a:lnTo>
                  <a:lnTo>
                    <a:pt x="98128" y="46776"/>
                  </a:lnTo>
                  <a:lnTo>
                    <a:pt x="98326" y="46701"/>
                  </a:lnTo>
                  <a:lnTo>
                    <a:pt x="98548" y="46677"/>
                  </a:lnTo>
                  <a:close/>
                  <a:moveTo>
                    <a:pt x="47369" y="48804"/>
                  </a:moveTo>
                  <a:lnTo>
                    <a:pt x="47419" y="48829"/>
                  </a:lnTo>
                  <a:lnTo>
                    <a:pt x="47444" y="48903"/>
                  </a:lnTo>
                  <a:lnTo>
                    <a:pt x="47444" y="48952"/>
                  </a:lnTo>
                  <a:lnTo>
                    <a:pt x="47444" y="49002"/>
                  </a:lnTo>
                  <a:lnTo>
                    <a:pt x="47419" y="49051"/>
                  </a:lnTo>
                  <a:lnTo>
                    <a:pt x="47369" y="49076"/>
                  </a:lnTo>
                  <a:lnTo>
                    <a:pt x="47295" y="49101"/>
                  </a:lnTo>
                  <a:lnTo>
                    <a:pt x="47246" y="49076"/>
                  </a:lnTo>
                  <a:lnTo>
                    <a:pt x="47196" y="49051"/>
                  </a:lnTo>
                  <a:lnTo>
                    <a:pt x="47172" y="49002"/>
                  </a:lnTo>
                  <a:lnTo>
                    <a:pt x="47147" y="48952"/>
                  </a:lnTo>
                  <a:lnTo>
                    <a:pt x="47172" y="48903"/>
                  </a:lnTo>
                  <a:lnTo>
                    <a:pt x="47196" y="48853"/>
                  </a:lnTo>
                  <a:lnTo>
                    <a:pt x="47246" y="48804"/>
                  </a:lnTo>
                  <a:close/>
                  <a:moveTo>
                    <a:pt x="13036" y="46998"/>
                  </a:moveTo>
                  <a:lnTo>
                    <a:pt x="13234" y="47023"/>
                  </a:lnTo>
                  <a:lnTo>
                    <a:pt x="13432" y="47072"/>
                  </a:lnTo>
                  <a:lnTo>
                    <a:pt x="13605" y="47171"/>
                  </a:lnTo>
                  <a:lnTo>
                    <a:pt x="13778" y="47320"/>
                  </a:lnTo>
                  <a:lnTo>
                    <a:pt x="13902" y="47468"/>
                  </a:lnTo>
                  <a:lnTo>
                    <a:pt x="14001" y="47666"/>
                  </a:lnTo>
                  <a:lnTo>
                    <a:pt x="14075" y="47864"/>
                  </a:lnTo>
                  <a:lnTo>
                    <a:pt x="14075" y="48062"/>
                  </a:lnTo>
                  <a:lnTo>
                    <a:pt x="14075" y="48260"/>
                  </a:lnTo>
                  <a:lnTo>
                    <a:pt x="14001" y="48458"/>
                  </a:lnTo>
                  <a:lnTo>
                    <a:pt x="13902" y="48656"/>
                  </a:lnTo>
                  <a:lnTo>
                    <a:pt x="13778" y="48804"/>
                  </a:lnTo>
                  <a:lnTo>
                    <a:pt x="13605" y="48952"/>
                  </a:lnTo>
                  <a:lnTo>
                    <a:pt x="13432" y="49051"/>
                  </a:lnTo>
                  <a:lnTo>
                    <a:pt x="13234" y="49101"/>
                  </a:lnTo>
                  <a:lnTo>
                    <a:pt x="13036" y="49126"/>
                  </a:lnTo>
                  <a:lnTo>
                    <a:pt x="12813" y="49101"/>
                  </a:lnTo>
                  <a:lnTo>
                    <a:pt x="12640" y="49051"/>
                  </a:lnTo>
                  <a:lnTo>
                    <a:pt x="12442" y="48952"/>
                  </a:lnTo>
                  <a:lnTo>
                    <a:pt x="12269" y="48804"/>
                  </a:lnTo>
                  <a:lnTo>
                    <a:pt x="12145" y="48656"/>
                  </a:lnTo>
                  <a:lnTo>
                    <a:pt x="12046" y="48458"/>
                  </a:lnTo>
                  <a:lnTo>
                    <a:pt x="11997" y="48260"/>
                  </a:lnTo>
                  <a:lnTo>
                    <a:pt x="11972" y="48062"/>
                  </a:lnTo>
                  <a:lnTo>
                    <a:pt x="11997" y="47864"/>
                  </a:lnTo>
                  <a:lnTo>
                    <a:pt x="12046" y="47666"/>
                  </a:lnTo>
                  <a:lnTo>
                    <a:pt x="12145" y="47468"/>
                  </a:lnTo>
                  <a:lnTo>
                    <a:pt x="12269" y="47320"/>
                  </a:lnTo>
                  <a:lnTo>
                    <a:pt x="12442" y="47171"/>
                  </a:lnTo>
                  <a:lnTo>
                    <a:pt x="12640" y="47072"/>
                  </a:lnTo>
                  <a:lnTo>
                    <a:pt x="12813" y="47023"/>
                  </a:lnTo>
                  <a:lnTo>
                    <a:pt x="13036" y="46998"/>
                  </a:lnTo>
                  <a:close/>
                  <a:moveTo>
                    <a:pt x="16647" y="47246"/>
                  </a:moveTo>
                  <a:lnTo>
                    <a:pt x="16845" y="47270"/>
                  </a:lnTo>
                  <a:lnTo>
                    <a:pt x="17018" y="47320"/>
                  </a:lnTo>
                  <a:lnTo>
                    <a:pt x="17192" y="47419"/>
                  </a:lnTo>
                  <a:lnTo>
                    <a:pt x="17340" y="47542"/>
                  </a:lnTo>
                  <a:lnTo>
                    <a:pt x="17464" y="47691"/>
                  </a:lnTo>
                  <a:lnTo>
                    <a:pt x="17538" y="47839"/>
                  </a:lnTo>
                  <a:lnTo>
                    <a:pt x="17587" y="48037"/>
                  </a:lnTo>
                  <a:lnTo>
                    <a:pt x="17612" y="48210"/>
                  </a:lnTo>
                  <a:lnTo>
                    <a:pt x="17587" y="48383"/>
                  </a:lnTo>
                  <a:lnTo>
                    <a:pt x="17538" y="48557"/>
                  </a:lnTo>
                  <a:lnTo>
                    <a:pt x="17464" y="48730"/>
                  </a:lnTo>
                  <a:lnTo>
                    <a:pt x="17340" y="48878"/>
                  </a:lnTo>
                  <a:lnTo>
                    <a:pt x="17192" y="49002"/>
                  </a:lnTo>
                  <a:lnTo>
                    <a:pt x="17018" y="49101"/>
                  </a:lnTo>
                  <a:lnTo>
                    <a:pt x="16845" y="49150"/>
                  </a:lnTo>
                  <a:lnTo>
                    <a:pt x="16647" y="49175"/>
                  </a:lnTo>
                  <a:lnTo>
                    <a:pt x="16474" y="49150"/>
                  </a:lnTo>
                  <a:lnTo>
                    <a:pt x="16301" y="49101"/>
                  </a:lnTo>
                  <a:lnTo>
                    <a:pt x="16128" y="49002"/>
                  </a:lnTo>
                  <a:lnTo>
                    <a:pt x="15979" y="48878"/>
                  </a:lnTo>
                  <a:lnTo>
                    <a:pt x="15856" y="48730"/>
                  </a:lnTo>
                  <a:lnTo>
                    <a:pt x="15757" y="48557"/>
                  </a:lnTo>
                  <a:lnTo>
                    <a:pt x="15707" y="48383"/>
                  </a:lnTo>
                  <a:lnTo>
                    <a:pt x="15707" y="48210"/>
                  </a:lnTo>
                  <a:lnTo>
                    <a:pt x="15707" y="48037"/>
                  </a:lnTo>
                  <a:lnTo>
                    <a:pt x="15757" y="47839"/>
                  </a:lnTo>
                  <a:lnTo>
                    <a:pt x="15856" y="47691"/>
                  </a:lnTo>
                  <a:lnTo>
                    <a:pt x="15979" y="47542"/>
                  </a:lnTo>
                  <a:lnTo>
                    <a:pt x="16128" y="47419"/>
                  </a:lnTo>
                  <a:lnTo>
                    <a:pt x="16301" y="47320"/>
                  </a:lnTo>
                  <a:lnTo>
                    <a:pt x="16474" y="47270"/>
                  </a:lnTo>
                  <a:lnTo>
                    <a:pt x="16647" y="47246"/>
                  </a:lnTo>
                  <a:close/>
                  <a:moveTo>
                    <a:pt x="52514" y="48952"/>
                  </a:moveTo>
                  <a:lnTo>
                    <a:pt x="52564" y="48977"/>
                  </a:lnTo>
                  <a:lnTo>
                    <a:pt x="52589" y="49027"/>
                  </a:lnTo>
                  <a:lnTo>
                    <a:pt x="52589" y="49101"/>
                  </a:lnTo>
                  <a:lnTo>
                    <a:pt x="52589" y="49150"/>
                  </a:lnTo>
                  <a:lnTo>
                    <a:pt x="52564" y="49200"/>
                  </a:lnTo>
                  <a:lnTo>
                    <a:pt x="52514" y="49224"/>
                  </a:lnTo>
                  <a:lnTo>
                    <a:pt x="52391" y="49224"/>
                  </a:lnTo>
                  <a:lnTo>
                    <a:pt x="52341" y="49200"/>
                  </a:lnTo>
                  <a:lnTo>
                    <a:pt x="52317" y="49150"/>
                  </a:lnTo>
                  <a:lnTo>
                    <a:pt x="52317" y="49101"/>
                  </a:lnTo>
                  <a:lnTo>
                    <a:pt x="52317" y="49027"/>
                  </a:lnTo>
                  <a:lnTo>
                    <a:pt x="52341" y="48977"/>
                  </a:lnTo>
                  <a:lnTo>
                    <a:pt x="52391" y="48952"/>
                  </a:lnTo>
                  <a:close/>
                  <a:moveTo>
                    <a:pt x="20457" y="48062"/>
                  </a:moveTo>
                  <a:lnTo>
                    <a:pt x="20630" y="48087"/>
                  </a:lnTo>
                  <a:lnTo>
                    <a:pt x="20778" y="48111"/>
                  </a:lnTo>
                  <a:lnTo>
                    <a:pt x="20927" y="48210"/>
                  </a:lnTo>
                  <a:lnTo>
                    <a:pt x="21075" y="48309"/>
                  </a:lnTo>
                  <a:lnTo>
                    <a:pt x="21174" y="48433"/>
                  </a:lnTo>
                  <a:lnTo>
                    <a:pt x="21248" y="48581"/>
                  </a:lnTo>
                  <a:lnTo>
                    <a:pt x="21298" y="48755"/>
                  </a:lnTo>
                  <a:lnTo>
                    <a:pt x="21322" y="48903"/>
                  </a:lnTo>
                  <a:lnTo>
                    <a:pt x="21298" y="49076"/>
                  </a:lnTo>
                  <a:lnTo>
                    <a:pt x="21248" y="49224"/>
                  </a:lnTo>
                  <a:lnTo>
                    <a:pt x="21174" y="49373"/>
                  </a:lnTo>
                  <a:lnTo>
                    <a:pt x="21075" y="49521"/>
                  </a:lnTo>
                  <a:lnTo>
                    <a:pt x="20927" y="49620"/>
                  </a:lnTo>
                  <a:lnTo>
                    <a:pt x="20778" y="49694"/>
                  </a:lnTo>
                  <a:lnTo>
                    <a:pt x="20630" y="49744"/>
                  </a:lnTo>
                  <a:lnTo>
                    <a:pt x="20457" y="49769"/>
                  </a:lnTo>
                  <a:lnTo>
                    <a:pt x="20308" y="49744"/>
                  </a:lnTo>
                  <a:lnTo>
                    <a:pt x="20135" y="49694"/>
                  </a:lnTo>
                  <a:lnTo>
                    <a:pt x="19987" y="49620"/>
                  </a:lnTo>
                  <a:lnTo>
                    <a:pt x="19863" y="49521"/>
                  </a:lnTo>
                  <a:lnTo>
                    <a:pt x="19739" y="49373"/>
                  </a:lnTo>
                  <a:lnTo>
                    <a:pt x="19665" y="49224"/>
                  </a:lnTo>
                  <a:lnTo>
                    <a:pt x="19616" y="49076"/>
                  </a:lnTo>
                  <a:lnTo>
                    <a:pt x="19616" y="48903"/>
                  </a:lnTo>
                  <a:lnTo>
                    <a:pt x="19616" y="48755"/>
                  </a:lnTo>
                  <a:lnTo>
                    <a:pt x="19665" y="48581"/>
                  </a:lnTo>
                  <a:lnTo>
                    <a:pt x="19739" y="48433"/>
                  </a:lnTo>
                  <a:lnTo>
                    <a:pt x="19863" y="48309"/>
                  </a:lnTo>
                  <a:lnTo>
                    <a:pt x="19987" y="48210"/>
                  </a:lnTo>
                  <a:lnTo>
                    <a:pt x="20135" y="48111"/>
                  </a:lnTo>
                  <a:lnTo>
                    <a:pt x="20308" y="48087"/>
                  </a:lnTo>
                  <a:lnTo>
                    <a:pt x="20457" y="48062"/>
                  </a:lnTo>
                  <a:close/>
                  <a:moveTo>
                    <a:pt x="105697" y="47221"/>
                  </a:moveTo>
                  <a:lnTo>
                    <a:pt x="105969" y="47246"/>
                  </a:lnTo>
                  <a:lnTo>
                    <a:pt x="106216" y="47320"/>
                  </a:lnTo>
                  <a:lnTo>
                    <a:pt x="106439" y="47444"/>
                  </a:lnTo>
                  <a:lnTo>
                    <a:pt x="106637" y="47617"/>
                  </a:lnTo>
                  <a:lnTo>
                    <a:pt x="106810" y="47815"/>
                  </a:lnTo>
                  <a:lnTo>
                    <a:pt x="106934" y="48062"/>
                  </a:lnTo>
                  <a:lnTo>
                    <a:pt x="107008" y="48309"/>
                  </a:lnTo>
                  <a:lnTo>
                    <a:pt x="107033" y="48557"/>
                  </a:lnTo>
                  <a:lnTo>
                    <a:pt x="107008" y="48804"/>
                  </a:lnTo>
                  <a:lnTo>
                    <a:pt x="106934" y="49051"/>
                  </a:lnTo>
                  <a:lnTo>
                    <a:pt x="106810" y="49299"/>
                  </a:lnTo>
                  <a:lnTo>
                    <a:pt x="106637" y="49497"/>
                  </a:lnTo>
                  <a:lnTo>
                    <a:pt x="106439" y="49670"/>
                  </a:lnTo>
                  <a:lnTo>
                    <a:pt x="106216" y="49793"/>
                  </a:lnTo>
                  <a:lnTo>
                    <a:pt x="105969" y="49868"/>
                  </a:lnTo>
                  <a:lnTo>
                    <a:pt x="105697" y="49892"/>
                  </a:lnTo>
                  <a:lnTo>
                    <a:pt x="105449" y="49868"/>
                  </a:lnTo>
                  <a:lnTo>
                    <a:pt x="105202" y="49793"/>
                  </a:lnTo>
                  <a:lnTo>
                    <a:pt x="104979" y="49670"/>
                  </a:lnTo>
                  <a:lnTo>
                    <a:pt x="104757" y="49497"/>
                  </a:lnTo>
                  <a:lnTo>
                    <a:pt x="104584" y="49299"/>
                  </a:lnTo>
                  <a:lnTo>
                    <a:pt x="104460" y="49051"/>
                  </a:lnTo>
                  <a:lnTo>
                    <a:pt x="104411" y="48804"/>
                  </a:lnTo>
                  <a:lnTo>
                    <a:pt x="104386" y="48557"/>
                  </a:lnTo>
                  <a:lnTo>
                    <a:pt x="104411" y="48309"/>
                  </a:lnTo>
                  <a:lnTo>
                    <a:pt x="104460" y="48062"/>
                  </a:lnTo>
                  <a:lnTo>
                    <a:pt x="104584" y="47815"/>
                  </a:lnTo>
                  <a:lnTo>
                    <a:pt x="104757" y="47617"/>
                  </a:lnTo>
                  <a:lnTo>
                    <a:pt x="104979" y="47444"/>
                  </a:lnTo>
                  <a:lnTo>
                    <a:pt x="105202" y="47320"/>
                  </a:lnTo>
                  <a:lnTo>
                    <a:pt x="105449" y="47246"/>
                  </a:lnTo>
                  <a:lnTo>
                    <a:pt x="105697" y="47221"/>
                  </a:lnTo>
                  <a:close/>
                  <a:moveTo>
                    <a:pt x="90435" y="47988"/>
                  </a:moveTo>
                  <a:lnTo>
                    <a:pt x="90633" y="48012"/>
                  </a:lnTo>
                  <a:lnTo>
                    <a:pt x="90806" y="48062"/>
                  </a:lnTo>
                  <a:lnTo>
                    <a:pt x="90979" y="48136"/>
                  </a:lnTo>
                  <a:lnTo>
                    <a:pt x="91127" y="48260"/>
                  </a:lnTo>
                  <a:lnTo>
                    <a:pt x="91251" y="48433"/>
                  </a:lnTo>
                  <a:lnTo>
                    <a:pt x="91325" y="48581"/>
                  </a:lnTo>
                  <a:lnTo>
                    <a:pt x="91375" y="48779"/>
                  </a:lnTo>
                  <a:lnTo>
                    <a:pt x="91399" y="48952"/>
                  </a:lnTo>
                  <a:lnTo>
                    <a:pt x="91375" y="49126"/>
                  </a:lnTo>
                  <a:lnTo>
                    <a:pt x="91325" y="49323"/>
                  </a:lnTo>
                  <a:lnTo>
                    <a:pt x="91251" y="49472"/>
                  </a:lnTo>
                  <a:lnTo>
                    <a:pt x="91127" y="49645"/>
                  </a:lnTo>
                  <a:lnTo>
                    <a:pt x="90979" y="49769"/>
                  </a:lnTo>
                  <a:lnTo>
                    <a:pt x="90806" y="49843"/>
                  </a:lnTo>
                  <a:lnTo>
                    <a:pt x="90633" y="49892"/>
                  </a:lnTo>
                  <a:lnTo>
                    <a:pt x="90435" y="49917"/>
                  </a:lnTo>
                  <a:lnTo>
                    <a:pt x="90262" y="49892"/>
                  </a:lnTo>
                  <a:lnTo>
                    <a:pt x="90064" y="49843"/>
                  </a:lnTo>
                  <a:lnTo>
                    <a:pt x="89915" y="49769"/>
                  </a:lnTo>
                  <a:lnTo>
                    <a:pt x="89767" y="49645"/>
                  </a:lnTo>
                  <a:lnTo>
                    <a:pt x="89643" y="49472"/>
                  </a:lnTo>
                  <a:lnTo>
                    <a:pt x="89544" y="49323"/>
                  </a:lnTo>
                  <a:lnTo>
                    <a:pt x="89495" y="49126"/>
                  </a:lnTo>
                  <a:lnTo>
                    <a:pt x="89470" y="48952"/>
                  </a:lnTo>
                  <a:lnTo>
                    <a:pt x="89495" y="48779"/>
                  </a:lnTo>
                  <a:lnTo>
                    <a:pt x="89544" y="48581"/>
                  </a:lnTo>
                  <a:lnTo>
                    <a:pt x="89643" y="48433"/>
                  </a:lnTo>
                  <a:lnTo>
                    <a:pt x="89767" y="48260"/>
                  </a:lnTo>
                  <a:lnTo>
                    <a:pt x="89915" y="48136"/>
                  </a:lnTo>
                  <a:lnTo>
                    <a:pt x="90064" y="48062"/>
                  </a:lnTo>
                  <a:lnTo>
                    <a:pt x="90262" y="48012"/>
                  </a:lnTo>
                  <a:lnTo>
                    <a:pt x="90435" y="47988"/>
                  </a:lnTo>
                  <a:close/>
                  <a:moveTo>
                    <a:pt x="86502" y="48285"/>
                  </a:moveTo>
                  <a:lnTo>
                    <a:pt x="86650" y="48334"/>
                  </a:lnTo>
                  <a:lnTo>
                    <a:pt x="86799" y="48408"/>
                  </a:lnTo>
                  <a:lnTo>
                    <a:pt x="86947" y="48532"/>
                  </a:lnTo>
                  <a:lnTo>
                    <a:pt x="87046" y="48656"/>
                  </a:lnTo>
                  <a:lnTo>
                    <a:pt x="87120" y="48804"/>
                  </a:lnTo>
                  <a:lnTo>
                    <a:pt x="87170" y="48977"/>
                  </a:lnTo>
                  <a:lnTo>
                    <a:pt x="87194" y="49150"/>
                  </a:lnTo>
                  <a:lnTo>
                    <a:pt x="87170" y="49299"/>
                  </a:lnTo>
                  <a:lnTo>
                    <a:pt x="87120" y="49472"/>
                  </a:lnTo>
                  <a:lnTo>
                    <a:pt x="87046" y="49620"/>
                  </a:lnTo>
                  <a:lnTo>
                    <a:pt x="86947" y="49744"/>
                  </a:lnTo>
                  <a:lnTo>
                    <a:pt x="86799" y="49868"/>
                  </a:lnTo>
                  <a:lnTo>
                    <a:pt x="86650" y="49942"/>
                  </a:lnTo>
                  <a:lnTo>
                    <a:pt x="86502" y="49991"/>
                  </a:lnTo>
                  <a:lnTo>
                    <a:pt x="86155" y="49991"/>
                  </a:lnTo>
                  <a:lnTo>
                    <a:pt x="86007" y="49942"/>
                  </a:lnTo>
                  <a:lnTo>
                    <a:pt x="85859" y="49868"/>
                  </a:lnTo>
                  <a:lnTo>
                    <a:pt x="85710" y="49744"/>
                  </a:lnTo>
                  <a:lnTo>
                    <a:pt x="85611" y="49620"/>
                  </a:lnTo>
                  <a:lnTo>
                    <a:pt x="85537" y="49472"/>
                  </a:lnTo>
                  <a:lnTo>
                    <a:pt x="85488" y="49299"/>
                  </a:lnTo>
                  <a:lnTo>
                    <a:pt x="85463" y="49150"/>
                  </a:lnTo>
                  <a:lnTo>
                    <a:pt x="85488" y="48977"/>
                  </a:lnTo>
                  <a:lnTo>
                    <a:pt x="85537" y="48804"/>
                  </a:lnTo>
                  <a:lnTo>
                    <a:pt x="85611" y="48656"/>
                  </a:lnTo>
                  <a:lnTo>
                    <a:pt x="85710" y="48532"/>
                  </a:lnTo>
                  <a:lnTo>
                    <a:pt x="85859" y="48408"/>
                  </a:lnTo>
                  <a:lnTo>
                    <a:pt x="86007" y="48334"/>
                  </a:lnTo>
                  <a:lnTo>
                    <a:pt x="86155" y="48285"/>
                  </a:lnTo>
                  <a:close/>
                  <a:moveTo>
                    <a:pt x="77201" y="48829"/>
                  </a:moveTo>
                  <a:lnTo>
                    <a:pt x="77325" y="48853"/>
                  </a:lnTo>
                  <a:lnTo>
                    <a:pt x="77448" y="48878"/>
                  </a:lnTo>
                  <a:lnTo>
                    <a:pt x="77572" y="48952"/>
                  </a:lnTo>
                  <a:lnTo>
                    <a:pt x="77671" y="49027"/>
                  </a:lnTo>
                  <a:lnTo>
                    <a:pt x="77745" y="49126"/>
                  </a:lnTo>
                  <a:lnTo>
                    <a:pt x="77819" y="49249"/>
                  </a:lnTo>
                  <a:lnTo>
                    <a:pt x="77844" y="49373"/>
                  </a:lnTo>
                  <a:lnTo>
                    <a:pt x="77869" y="49497"/>
                  </a:lnTo>
                  <a:lnTo>
                    <a:pt x="77844" y="49620"/>
                  </a:lnTo>
                  <a:lnTo>
                    <a:pt x="77819" y="49744"/>
                  </a:lnTo>
                  <a:lnTo>
                    <a:pt x="77745" y="49868"/>
                  </a:lnTo>
                  <a:lnTo>
                    <a:pt x="77671" y="49967"/>
                  </a:lnTo>
                  <a:lnTo>
                    <a:pt x="77572" y="50066"/>
                  </a:lnTo>
                  <a:lnTo>
                    <a:pt x="77448" y="50115"/>
                  </a:lnTo>
                  <a:lnTo>
                    <a:pt x="77325" y="50164"/>
                  </a:lnTo>
                  <a:lnTo>
                    <a:pt x="77077" y="50164"/>
                  </a:lnTo>
                  <a:lnTo>
                    <a:pt x="76954" y="50115"/>
                  </a:lnTo>
                  <a:lnTo>
                    <a:pt x="76830" y="50066"/>
                  </a:lnTo>
                  <a:lnTo>
                    <a:pt x="76731" y="49967"/>
                  </a:lnTo>
                  <a:lnTo>
                    <a:pt x="76632" y="49868"/>
                  </a:lnTo>
                  <a:lnTo>
                    <a:pt x="76583" y="49744"/>
                  </a:lnTo>
                  <a:lnTo>
                    <a:pt x="76558" y="49620"/>
                  </a:lnTo>
                  <a:lnTo>
                    <a:pt x="76533" y="49497"/>
                  </a:lnTo>
                  <a:lnTo>
                    <a:pt x="76558" y="49373"/>
                  </a:lnTo>
                  <a:lnTo>
                    <a:pt x="76583" y="49249"/>
                  </a:lnTo>
                  <a:lnTo>
                    <a:pt x="76632" y="49126"/>
                  </a:lnTo>
                  <a:lnTo>
                    <a:pt x="76731" y="49027"/>
                  </a:lnTo>
                  <a:lnTo>
                    <a:pt x="76830" y="48952"/>
                  </a:lnTo>
                  <a:lnTo>
                    <a:pt x="76954" y="48878"/>
                  </a:lnTo>
                  <a:lnTo>
                    <a:pt x="77077" y="48853"/>
                  </a:lnTo>
                  <a:lnTo>
                    <a:pt x="77201" y="48829"/>
                  </a:lnTo>
                  <a:close/>
                  <a:moveTo>
                    <a:pt x="24464" y="48853"/>
                  </a:moveTo>
                  <a:lnTo>
                    <a:pt x="24612" y="48903"/>
                  </a:lnTo>
                  <a:lnTo>
                    <a:pt x="24736" y="48977"/>
                  </a:lnTo>
                  <a:lnTo>
                    <a:pt x="24835" y="49051"/>
                  </a:lnTo>
                  <a:lnTo>
                    <a:pt x="24934" y="49175"/>
                  </a:lnTo>
                  <a:lnTo>
                    <a:pt x="25008" y="49299"/>
                  </a:lnTo>
                  <a:lnTo>
                    <a:pt x="25058" y="49447"/>
                  </a:lnTo>
                  <a:lnTo>
                    <a:pt x="25058" y="49596"/>
                  </a:lnTo>
                  <a:lnTo>
                    <a:pt x="25058" y="49719"/>
                  </a:lnTo>
                  <a:lnTo>
                    <a:pt x="25008" y="49868"/>
                  </a:lnTo>
                  <a:lnTo>
                    <a:pt x="24934" y="49991"/>
                  </a:lnTo>
                  <a:lnTo>
                    <a:pt x="24835" y="50115"/>
                  </a:lnTo>
                  <a:lnTo>
                    <a:pt x="24736" y="50214"/>
                  </a:lnTo>
                  <a:lnTo>
                    <a:pt x="24612" y="50263"/>
                  </a:lnTo>
                  <a:lnTo>
                    <a:pt x="24464" y="50313"/>
                  </a:lnTo>
                  <a:lnTo>
                    <a:pt x="24192" y="50313"/>
                  </a:lnTo>
                  <a:lnTo>
                    <a:pt x="24043" y="50263"/>
                  </a:lnTo>
                  <a:lnTo>
                    <a:pt x="23920" y="50214"/>
                  </a:lnTo>
                  <a:lnTo>
                    <a:pt x="23796" y="50115"/>
                  </a:lnTo>
                  <a:lnTo>
                    <a:pt x="23697" y="49991"/>
                  </a:lnTo>
                  <a:lnTo>
                    <a:pt x="23648" y="49868"/>
                  </a:lnTo>
                  <a:lnTo>
                    <a:pt x="23598" y="49719"/>
                  </a:lnTo>
                  <a:lnTo>
                    <a:pt x="23573" y="49596"/>
                  </a:lnTo>
                  <a:lnTo>
                    <a:pt x="23598" y="49447"/>
                  </a:lnTo>
                  <a:lnTo>
                    <a:pt x="23648" y="49299"/>
                  </a:lnTo>
                  <a:lnTo>
                    <a:pt x="23697" y="49175"/>
                  </a:lnTo>
                  <a:lnTo>
                    <a:pt x="23796" y="49051"/>
                  </a:lnTo>
                  <a:lnTo>
                    <a:pt x="23920" y="48977"/>
                  </a:lnTo>
                  <a:lnTo>
                    <a:pt x="24043" y="48903"/>
                  </a:lnTo>
                  <a:lnTo>
                    <a:pt x="24192" y="48853"/>
                  </a:lnTo>
                  <a:close/>
                  <a:moveTo>
                    <a:pt x="28100" y="49126"/>
                  </a:moveTo>
                  <a:lnTo>
                    <a:pt x="28224" y="49150"/>
                  </a:lnTo>
                  <a:lnTo>
                    <a:pt x="28323" y="49175"/>
                  </a:lnTo>
                  <a:lnTo>
                    <a:pt x="28446" y="49224"/>
                  </a:lnTo>
                  <a:lnTo>
                    <a:pt x="28545" y="49323"/>
                  </a:lnTo>
                  <a:lnTo>
                    <a:pt x="28620" y="49422"/>
                  </a:lnTo>
                  <a:lnTo>
                    <a:pt x="28694" y="49521"/>
                  </a:lnTo>
                  <a:lnTo>
                    <a:pt x="28718" y="49645"/>
                  </a:lnTo>
                  <a:lnTo>
                    <a:pt x="28743" y="49769"/>
                  </a:lnTo>
                  <a:lnTo>
                    <a:pt x="28718" y="49892"/>
                  </a:lnTo>
                  <a:lnTo>
                    <a:pt x="28694" y="50016"/>
                  </a:lnTo>
                  <a:lnTo>
                    <a:pt x="28620" y="50140"/>
                  </a:lnTo>
                  <a:lnTo>
                    <a:pt x="28545" y="50239"/>
                  </a:lnTo>
                  <a:lnTo>
                    <a:pt x="28446" y="50313"/>
                  </a:lnTo>
                  <a:lnTo>
                    <a:pt x="28323" y="50362"/>
                  </a:lnTo>
                  <a:lnTo>
                    <a:pt x="28224" y="50412"/>
                  </a:lnTo>
                  <a:lnTo>
                    <a:pt x="27976" y="50412"/>
                  </a:lnTo>
                  <a:lnTo>
                    <a:pt x="27853" y="50362"/>
                  </a:lnTo>
                  <a:lnTo>
                    <a:pt x="27729" y="50313"/>
                  </a:lnTo>
                  <a:lnTo>
                    <a:pt x="27630" y="50239"/>
                  </a:lnTo>
                  <a:lnTo>
                    <a:pt x="27556" y="50140"/>
                  </a:lnTo>
                  <a:lnTo>
                    <a:pt x="27482" y="50016"/>
                  </a:lnTo>
                  <a:lnTo>
                    <a:pt x="27457" y="49892"/>
                  </a:lnTo>
                  <a:lnTo>
                    <a:pt x="27457" y="49769"/>
                  </a:lnTo>
                  <a:lnTo>
                    <a:pt x="27457" y="49645"/>
                  </a:lnTo>
                  <a:lnTo>
                    <a:pt x="27482" y="49521"/>
                  </a:lnTo>
                  <a:lnTo>
                    <a:pt x="27556" y="49422"/>
                  </a:lnTo>
                  <a:lnTo>
                    <a:pt x="27630" y="49323"/>
                  </a:lnTo>
                  <a:lnTo>
                    <a:pt x="27729" y="49224"/>
                  </a:lnTo>
                  <a:lnTo>
                    <a:pt x="27853" y="49175"/>
                  </a:lnTo>
                  <a:lnTo>
                    <a:pt x="27976" y="49150"/>
                  </a:lnTo>
                  <a:lnTo>
                    <a:pt x="28100" y="49126"/>
                  </a:lnTo>
                  <a:close/>
                  <a:moveTo>
                    <a:pt x="70869" y="49398"/>
                  </a:moveTo>
                  <a:lnTo>
                    <a:pt x="70968" y="49422"/>
                  </a:lnTo>
                  <a:lnTo>
                    <a:pt x="71066" y="49447"/>
                  </a:lnTo>
                  <a:lnTo>
                    <a:pt x="71165" y="49497"/>
                  </a:lnTo>
                  <a:lnTo>
                    <a:pt x="71240" y="49571"/>
                  </a:lnTo>
                  <a:lnTo>
                    <a:pt x="71314" y="49645"/>
                  </a:lnTo>
                  <a:lnTo>
                    <a:pt x="71363" y="49744"/>
                  </a:lnTo>
                  <a:lnTo>
                    <a:pt x="71388" y="49843"/>
                  </a:lnTo>
                  <a:lnTo>
                    <a:pt x="71413" y="49942"/>
                  </a:lnTo>
                  <a:lnTo>
                    <a:pt x="71388" y="50041"/>
                  </a:lnTo>
                  <a:lnTo>
                    <a:pt x="71363" y="50140"/>
                  </a:lnTo>
                  <a:lnTo>
                    <a:pt x="71314" y="50239"/>
                  </a:lnTo>
                  <a:lnTo>
                    <a:pt x="71240" y="50313"/>
                  </a:lnTo>
                  <a:lnTo>
                    <a:pt x="71165" y="50387"/>
                  </a:lnTo>
                  <a:lnTo>
                    <a:pt x="71066" y="50437"/>
                  </a:lnTo>
                  <a:lnTo>
                    <a:pt x="70968" y="50461"/>
                  </a:lnTo>
                  <a:lnTo>
                    <a:pt x="70869" y="50486"/>
                  </a:lnTo>
                  <a:lnTo>
                    <a:pt x="70770" y="50461"/>
                  </a:lnTo>
                  <a:lnTo>
                    <a:pt x="70671" y="50437"/>
                  </a:lnTo>
                  <a:lnTo>
                    <a:pt x="70572" y="50387"/>
                  </a:lnTo>
                  <a:lnTo>
                    <a:pt x="70498" y="50313"/>
                  </a:lnTo>
                  <a:lnTo>
                    <a:pt x="70423" y="50239"/>
                  </a:lnTo>
                  <a:lnTo>
                    <a:pt x="70374" y="50140"/>
                  </a:lnTo>
                  <a:lnTo>
                    <a:pt x="70349" y="50041"/>
                  </a:lnTo>
                  <a:lnTo>
                    <a:pt x="70324" y="49942"/>
                  </a:lnTo>
                  <a:lnTo>
                    <a:pt x="70349" y="49843"/>
                  </a:lnTo>
                  <a:lnTo>
                    <a:pt x="70374" y="49744"/>
                  </a:lnTo>
                  <a:lnTo>
                    <a:pt x="70423" y="49645"/>
                  </a:lnTo>
                  <a:lnTo>
                    <a:pt x="70498" y="49571"/>
                  </a:lnTo>
                  <a:lnTo>
                    <a:pt x="70572" y="49497"/>
                  </a:lnTo>
                  <a:lnTo>
                    <a:pt x="70671" y="49447"/>
                  </a:lnTo>
                  <a:lnTo>
                    <a:pt x="70770" y="49422"/>
                  </a:lnTo>
                  <a:lnTo>
                    <a:pt x="70869" y="49398"/>
                  </a:lnTo>
                  <a:close/>
                  <a:moveTo>
                    <a:pt x="112796" y="47765"/>
                  </a:moveTo>
                  <a:lnTo>
                    <a:pt x="113093" y="47815"/>
                  </a:lnTo>
                  <a:lnTo>
                    <a:pt x="113390" y="47889"/>
                  </a:lnTo>
                  <a:lnTo>
                    <a:pt x="113513" y="47938"/>
                  </a:lnTo>
                  <a:lnTo>
                    <a:pt x="113637" y="48037"/>
                  </a:lnTo>
                  <a:lnTo>
                    <a:pt x="113761" y="48111"/>
                  </a:lnTo>
                  <a:lnTo>
                    <a:pt x="113884" y="48210"/>
                  </a:lnTo>
                  <a:lnTo>
                    <a:pt x="113983" y="48334"/>
                  </a:lnTo>
                  <a:lnTo>
                    <a:pt x="114082" y="48458"/>
                  </a:lnTo>
                  <a:lnTo>
                    <a:pt x="114157" y="48581"/>
                  </a:lnTo>
                  <a:lnTo>
                    <a:pt x="114206" y="48730"/>
                  </a:lnTo>
                  <a:lnTo>
                    <a:pt x="114305" y="49002"/>
                  </a:lnTo>
                  <a:lnTo>
                    <a:pt x="114330" y="49299"/>
                  </a:lnTo>
                  <a:lnTo>
                    <a:pt x="114305" y="49596"/>
                  </a:lnTo>
                  <a:lnTo>
                    <a:pt x="114206" y="49868"/>
                  </a:lnTo>
                  <a:lnTo>
                    <a:pt x="114157" y="50016"/>
                  </a:lnTo>
                  <a:lnTo>
                    <a:pt x="114082" y="50140"/>
                  </a:lnTo>
                  <a:lnTo>
                    <a:pt x="113983" y="50263"/>
                  </a:lnTo>
                  <a:lnTo>
                    <a:pt x="113884" y="50387"/>
                  </a:lnTo>
                  <a:lnTo>
                    <a:pt x="113761" y="50486"/>
                  </a:lnTo>
                  <a:lnTo>
                    <a:pt x="113637" y="50560"/>
                  </a:lnTo>
                  <a:lnTo>
                    <a:pt x="113513" y="50634"/>
                  </a:lnTo>
                  <a:lnTo>
                    <a:pt x="113390" y="50709"/>
                  </a:lnTo>
                  <a:lnTo>
                    <a:pt x="113093" y="50783"/>
                  </a:lnTo>
                  <a:lnTo>
                    <a:pt x="112796" y="50832"/>
                  </a:lnTo>
                  <a:lnTo>
                    <a:pt x="112524" y="50783"/>
                  </a:lnTo>
                  <a:lnTo>
                    <a:pt x="112227" y="50709"/>
                  </a:lnTo>
                  <a:lnTo>
                    <a:pt x="112103" y="50634"/>
                  </a:lnTo>
                  <a:lnTo>
                    <a:pt x="111955" y="50560"/>
                  </a:lnTo>
                  <a:lnTo>
                    <a:pt x="111856" y="50486"/>
                  </a:lnTo>
                  <a:lnTo>
                    <a:pt x="111732" y="50387"/>
                  </a:lnTo>
                  <a:lnTo>
                    <a:pt x="111633" y="50263"/>
                  </a:lnTo>
                  <a:lnTo>
                    <a:pt x="111535" y="50140"/>
                  </a:lnTo>
                  <a:lnTo>
                    <a:pt x="111460" y="50016"/>
                  </a:lnTo>
                  <a:lnTo>
                    <a:pt x="111386" y="49868"/>
                  </a:lnTo>
                  <a:lnTo>
                    <a:pt x="111312" y="49596"/>
                  </a:lnTo>
                  <a:lnTo>
                    <a:pt x="111287" y="49299"/>
                  </a:lnTo>
                  <a:lnTo>
                    <a:pt x="111312" y="49002"/>
                  </a:lnTo>
                  <a:lnTo>
                    <a:pt x="111386" y="48730"/>
                  </a:lnTo>
                  <a:lnTo>
                    <a:pt x="111460" y="48581"/>
                  </a:lnTo>
                  <a:lnTo>
                    <a:pt x="111535" y="48458"/>
                  </a:lnTo>
                  <a:lnTo>
                    <a:pt x="111633" y="48334"/>
                  </a:lnTo>
                  <a:lnTo>
                    <a:pt x="111732" y="48210"/>
                  </a:lnTo>
                  <a:lnTo>
                    <a:pt x="111856" y="48111"/>
                  </a:lnTo>
                  <a:lnTo>
                    <a:pt x="111955" y="48037"/>
                  </a:lnTo>
                  <a:lnTo>
                    <a:pt x="112103" y="47938"/>
                  </a:lnTo>
                  <a:lnTo>
                    <a:pt x="112227" y="47889"/>
                  </a:lnTo>
                  <a:lnTo>
                    <a:pt x="112524" y="47815"/>
                  </a:lnTo>
                  <a:lnTo>
                    <a:pt x="112796" y="47765"/>
                  </a:lnTo>
                  <a:close/>
                  <a:moveTo>
                    <a:pt x="32206" y="49868"/>
                  </a:moveTo>
                  <a:lnTo>
                    <a:pt x="32305" y="49892"/>
                  </a:lnTo>
                  <a:lnTo>
                    <a:pt x="32379" y="49942"/>
                  </a:lnTo>
                  <a:lnTo>
                    <a:pt x="32478" y="50016"/>
                  </a:lnTo>
                  <a:lnTo>
                    <a:pt x="32528" y="50090"/>
                  </a:lnTo>
                  <a:lnTo>
                    <a:pt x="32577" y="50189"/>
                  </a:lnTo>
                  <a:lnTo>
                    <a:pt x="32627" y="50288"/>
                  </a:lnTo>
                  <a:lnTo>
                    <a:pt x="32627" y="50387"/>
                  </a:lnTo>
                  <a:lnTo>
                    <a:pt x="32627" y="50486"/>
                  </a:lnTo>
                  <a:lnTo>
                    <a:pt x="32577" y="50585"/>
                  </a:lnTo>
                  <a:lnTo>
                    <a:pt x="32528" y="50684"/>
                  </a:lnTo>
                  <a:lnTo>
                    <a:pt x="32478" y="50758"/>
                  </a:lnTo>
                  <a:lnTo>
                    <a:pt x="32379" y="50832"/>
                  </a:lnTo>
                  <a:lnTo>
                    <a:pt x="32305" y="50882"/>
                  </a:lnTo>
                  <a:lnTo>
                    <a:pt x="32206" y="50907"/>
                  </a:lnTo>
                  <a:lnTo>
                    <a:pt x="32008" y="50907"/>
                  </a:lnTo>
                  <a:lnTo>
                    <a:pt x="31909" y="50882"/>
                  </a:lnTo>
                  <a:lnTo>
                    <a:pt x="31810" y="50832"/>
                  </a:lnTo>
                  <a:lnTo>
                    <a:pt x="31736" y="50758"/>
                  </a:lnTo>
                  <a:lnTo>
                    <a:pt x="31662" y="50684"/>
                  </a:lnTo>
                  <a:lnTo>
                    <a:pt x="31613" y="50585"/>
                  </a:lnTo>
                  <a:lnTo>
                    <a:pt x="31588" y="50486"/>
                  </a:lnTo>
                  <a:lnTo>
                    <a:pt x="31563" y="50387"/>
                  </a:lnTo>
                  <a:lnTo>
                    <a:pt x="31588" y="50288"/>
                  </a:lnTo>
                  <a:lnTo>
                    <a:pt x="31613" y="50189"/>
                  </a:lnTo>
                  <a:lnTo>
                    <a:pt x="31662" y="50090"/>
                  </a:lnTo>
                  <a:lnTo>
                    <a:pt x="31736" y="50016"/>
                  </a:lnTo>
                  <a:lnTo>
                    <a:pt x="31810" y="49942"/>
                  </a:lnTo>
                  <a:lnTo>
                    <a:pt x="31909" y="49892"/>
                  </a:lnTo>
                  <a:lnTo>
                    <a:pt x="32008" y="49868"/>
                  </a:lnTo>
                  <a:close/>
                  <a:moveTo>
                    <a:pt x="109086" y="48037"/>
                  </a:moveTo>
                  <a:lnTo>
                    <a:pt x="109358" y="48062"/>
                  </a:lnTo>
                  <a:lnTo>
                    <a:pt x="109630" y="48161"/>
                  </a:lnTo>
                  <a:lnTo>
                    <a:pt x="109877" y="48285"/>
                  </a:lnTo>
                  <a:lnTo>
                    <a:pt x="110001" y="48359"/>
                  </a:lnTo>
                  <a:lnTo>
                    <a:pt x="110100" y="48458"/>
                  </a:lnTo>
                  <a:lnTo>
                    <a:pt x="110273" y="48680"/>
                  </a:lnTo>
                  <a:lnTo>
                    <a:pt x="110421" y="48928"/>
                  </a:lnTo>
                  <a:lnTo>
                    <a:pt x="110496" y="49200"/>
                  </a:lnTo>
                  <a:lnTo>
                    <a:pt x="110520" y="49472"/>
                  </a:lnTo>
                  <a:lnTo>
                    <a:pt x="110496" y="49744"/>
                  </a:lnTo>
                  <a:lnTo>
                    <a:pt x="110421" y="50016"/>
                  </a:lnTo>
                  <a:lnTo>
                    <a:pt x="110273" y="50263"/>
                  </a:lnTo>
                  <a:lnTo>
                    <a:pt x="110100" y="50486"/>
                  </a:lnTo>
                  <a:lnTo>
                    <a:pt x="110001" y="50585"/>
                  </a:lnTo>
                  <a:lnTo>
                    <a:pt x="109877" y="50659"/>
                  </a:lnTo>
                  <a:lnTo>
                    <a:pt x="109630" y="50808"/>
                  </a:lnTo>
                  <a:lnTo>
                    <a:pt x="109358" y="50882"/>
                  </a:lnTo>
                  <a:lnTo>
                    <a:pt x="109086" y="50907"/>
                  </a:lnTo>
                  <a:lnTo>
                    <a:pt x="108814" y="50882"/>
                  </a:lnTo>
                  <a:lnTo>
                    <a:pt x="108541" y="50808"/>
                  </a:lnTo>
                  <a:lnTo>
                    <a:pt x="108294" y="50659"/>
                  </a:lnTo>
                  <a:lnTo>
                    <a:pt x="108195" y="50585"/>
                  </a:lnTo>
                  <a:lnTo>
                    <a:pt x="108071" y="50486"/>
                  </a:lnTo>
                  <a:lnTo>
                    <a:pt x="107898" y="50263"/>
                  </a:lnTo>
                  <a:lnTo>
                    <a:pt x="107775" y="50016"/>
                  </a:lnTo>
                  <a:lnTo>
                    <a:pt x="107676" y="49744"/>
                  </a:lnTo>
                  <a:lnTo>
                    <a:pt x="107651" y="49472"/>
                  </a:lnTo>
                  <a:lnTo>
                    <a:pt x="107676" y="49200"/>
                  </a:lnTo>
                  <a:lnTo>
                    <a:pt x="107775" y="48928"/>
                  </a:lnTo>
                  <a:lnTo>
                    <a:pt x="107898" y="48680"/>
                  </a:lnTo>
                  <a:lnTo>
                    <a:pt x="107973" y="48581"/>
                  </a:lnTo>
                  <a:lnTo>
                    <a:pt x="108071" y="48458"/>
                  </a:lnTo>
                  <a:lnTo>
                    <a:pt x="108294" y="48285"/>
                  </a:lnTo>
                  <a:lnTo>
                    <a:pt x="108541" y="48161"/>
                  </a:lnTo>
                  <a:lnTo>
                    <a:pt x="108814" y="48062"/>
                  </a:lnTo>
                  <a:lnTo>
                    <a:pt x="109086" y="48037"/>
                  </a:lnTo>
                  <a:close/>
                  <a:moveTo>
                    <a:pt x="55260" y="50412"/>
                  </a:moveTo>
                  <a:lnTo>
                    <a:pt x="55359" y="50437"/>
                  </a:lnTo>
                  <a:lnTo>
                    <a:pt x="55458" y="50486"/>
                  </a:lnTo>
                  <a:lnTo>
                    <a:pt x="55508" y="50560"/>
                  </a:lnTo>
                  <a:lnTo>
                    <a:pt x="55532" y="50659"/>
                  </a:lnTo>
                  <a:lnTo>
                    <a:pt x="55508" y="50758"/>
                  </a:lnTo>
                  <a:lnTo>
                    <a:pt x="55458" y="50857"/>
                  </a:lnTo>
                  <a:lnTo>
                    <a:pt x="55359" y="50907"/>
                  </a:lnTo>
                  <a:lnTo>
                    <a:pt x="55260" y="50931"/>
                  </a:lnTo>
                  <a:lnTo>
                    <a:pt x="55186" y="50907"/>
                  </a:lnTo>
                  <a:lnTo>
                    <a:pt x="55087" y="50857"/>
                  </a:lnTo>
                  <a:lnTo>
                    <a:pt x="55038" y="50758"/>
                  </a:lnTo>
                  <a:lnTo>
                    <a:pt x="55013" y="50659"/>
                  </a:lnTo>
                  <a:lnTo>
                    <a:pt x="55038" y="50560"/>
                  </a:lnTo>
                  <a:lnTo>
                    <a:pt x="55087" y="50486"/>
                  </a:lnTo>
                  <a:lnTo>
                    <a:pt x="55186" y="50437"/>
                  </a:lnTo>
                  <a:lnTo>
                    <a:pt x="55260" y="50412"/>
                  </a:lnTo>
                  <a:close/>
                  <a:moveTo>
                    <a:pt x="2622" y="48408"/>
                  </a:moveTo>
                  <a:lnTo>
                    <a:pt x="2869" y="48433"/>
                  </a:lnTo>
                  <a:lnTo>
                    <a:pt x="3117" y="48507"/>
                  </a:lnTo>
                  <a:lnTo>
                    <a:pt x="3339" y="48631"/>
                  </a:lnTo>
                  <a:lnTo>
                    <a:pt x="3537" y="48804"/>
                  </a:lnTo>
                  <a:lnTo>
                    <a:pt x="3710" y="49002"/>
                  </a:lnTo>
                  <a:lnTo>
                    <a:pt x="3809" y="49224"/>
                  </a:lnTo>
                  <a:lnTo>
                    <a:pt x="3884" y="49447"/>
                  </a:lnTo>
                  <a:lnTo>
                    <a:pt x="3908" y="49694"/>
                  </a:lnTo>
                  <a:lnTo>
                    <a:pt x="3884" y="49942"/>
                  </a:lnTo>
                  <a:lnTo>
                    <a:pt x="3809" y="50189"/>
                  </a:lnTo>
                  <a:lnTo>
                    <a:pt x="3710" y="50412"/>
                  </a:lnTo>
                  <a:lnTo>
                    <a:pt x="3537" y="50610"/>
                  </a:lnTo>
                  <a:lnTo>
                    <a:pt x="3339" y="50783"/>
                  </a:lnTo>
                  <a:lnTo>
                    <a:pt x="3117" y="50907"/>
                  </a:lnTo>
                  <a:lnTo>
                    <a:pt x="2869" y="50956"/>
                  </a:lnTo>
                  <a:lnTo>
                    <a:pt x="2622" y="50981"/>
                  </a:lnTo>
                  <a:lnTo>
                    <a:pt x="2375" y="50956"/>
                  </a:lnTo>
                  <a:lnTo>
                    <a:pt x="2152" y="50907"/>
                  </a:lnTo>
                  <a:lnTo>
                    <a:pt x="1929" y="50783"/>
                  </a:lnTo>
                  <a:lnTo>
                    <a:pt x="1732" y="50610"/>
                  </a:lnTo>
                  <a:lnTo>
                    <a:pt x="1558" y="50412"/>
                  </a:lnTo>
                  <a:lnTo>
                    <a:pt x="1435" y="50189"/>
                  </a:lnTo>
                  <a:lnTo>
                    <a:pt x="1360" y="49942"/>
                  </a:lnTo>
                  <a:lnTo>
                    <a:pt x="1336" y="49694"/>
                  </a:lnTo>
                  <a:lnTo>
                    <a:pt x="1360" y="49447"/>
                  </a:lnTo>
                  <a:lnTo>
                    <a:pt x="1435" y="49224"/>
                  </a:lnTo>
                  <a:lnTo>
                    <a:pt x="1558" y="49002"/>
                  </a:lnTo>
                  <a:lnTo>
                    <a:pt x="1732" y="48804"/>
                  </a:lnTo>
                  <a:lnTo>
                    <a:pt x="1929" y="48631"/>
                  </a:lnTo>
                  <a:lnTo>
                    <a:pt x="2152" y="48507"/>
                  </a:lnTo>
                  <a:lnTo>
                    <a:pt x="2375" y="48433"/>
                  </a:lnTo>
                  <a:lnTo>
                    <a:pt x="2622" y="48408"/>
                  </a:lnTo>
                  <a:close/>
                  <a:moveTo>
                    <a:pt x="93848" y="48878"/>
                  </a:moveTo>
                  <a:lnTo>
                    <a:pt x="94071" y="48903"/>
                  </a:lnTo>
                  <a:lnTo>
                    <a:pt x="94269" y="48952"/>
                  </a:lnTo>
                  <a:lnTo>
                    <a:pt x="94442" y="49051"/>
                  </a:lnTo>
                  <a:lnTo>
                    <a:pt x="94615" y="49200"/>
                  </a:lnTo>
                  <a:lnTo>
                    <a:pt x="94739" y="49348"/>
                  </a:lnTo>
                  <a:lnTo>
                    <a:pt x="94838" y="49546"/>
                  </a:lnTo>
                  <a:lnTo>
                    <a:pt x="94912" y="49744"/>
                  </a:lnTo>
                  <a:lnTo>
                    <a:pt x="94912" y="49942"/>
                  </a:lnTo>
                  <a:lnTo>
                    <a:pt x="94912" y="50140"/>
                  </a:lnTo>
                  <a:lnTo>
                    <a:pt x="94838" y="50338"/>
                  </a:lnTo>
                  <a:lnTo>
                    <a:pt x="94739" y="50535"/>
                  </a:lnTo>
                  <a:lnTo>
                    <a:pt x="94615" y="50709"/>
                  </a:lnTo>
                  <a:lnTo>
                    <a:pt x="94442" y="50832"/>
                  </a:lnTo>
                  <a:lnTo>
                    <a:pt x="94269" y="50931"/>
                  </a:lnTo>
                  <a:lnTo>
                    <a:pt x="94071" y="51005"/>
                  </a:lnTo>
                  <a:lnTo>
                    <a:pt x="93650" y="51005"/>
                  </a:lnTo>
                  <a:lnTo>
                    <a:pt x="93453" y="50931"/>
                  </a:lnTo>
                  <a:lnTo>
                    <a:pt x="93279" y="50832"/>
                  </a:lnTo>
                  <a:lnTo>
                    <a:pt x="93106" y="50709"/>
                  </a:lnTo>
                  <a:lnTo>
                    <a:pt x="92958" y="50535"/>
                  </a:lnTo>
                  <a:lnTo>
                    <a:pt x="92859" y="50338"/>
                  </a:lnTo>
                  <a:lnTo>
                    <a:pt x="92809" y="50140"/>
                  </a:lnTo>
                  <a:lnTo>
                    <a:pt x="92785" y="49942"/>
                  </a:lnTo>
                  <a:lnTo>
                    <a:pt x="92809" y="49744"/>
                  </a:lnTo>
                  <a:lnTo>
                    <a:pt x="92859" y="49546"/>
                  </a:lnTo>
                  <a:lnTo>
                    <a:pt x="92958" y="49348"/>
                  </a:lnTo>
                  <a:lnTo>
                    <a:pt x="93106" y="49200"/>
                  </a:lnTo>
                  <a:lnTo>
                    <a:pt x="93279" y="49051"/>
                  </a:lnTo>
                  <a:lnTo>
                    <a:pt x="93453" y="48952"/>
                  </a:lnTo>
                  <a:lnTo>
                    <a:pt x="93650" y="48903"/>
                  </a:lnTo>
                  <a:lnTo>
                    <a:pt x="93848" y="48878"/>
                  </a:lnTo>
                  <a:close/>
                  <a:moveTo>
                    <a:pt x="6258" y="48656"/>
                  </a:moveTo>
                  <a:lnTo>
                    <a:pt x="6481" y="48680"/>
                  </a:lnTo>
                  <a:lnTo>
                    <a:pt x="6703" y="48730"/>
                  </a:lnTo>
                  <a:lnTo>
                    <a:pt x="6901" y="48853"/>
                  </a:lnTo>
                  <a:lnTo>
                    <a:pt x="7099" y="49002"/>
                  </a:lnTo>
                  <a:lnTo>
                    <a:pt x="7248" y="49200"/>
                  </a:lnTo>
                  <a:lnTo>
                    <a:pt x="7347" y="49398"/>
                  </a:lnTo>
                  <a:lnTo>
                    <a:pt x="7421" y="49620"/>
                  </a:lnTo>
                  <a:lnTo>
                    <a:pt x="7446" y="49843"/>
                  </a:lnTo>
                  <a:lnTo>
                    <a:pt x="7421" y="50066"/>
                  </a:lnTo>
                  <a:lnTo>
                    <a:pt x="7347" y="50288"/>
                  </a:lnTo>
                  <a:lnTo>
                    <a:pt x="7248" y="50511"/>
                  </a:lnTo>
                  <a:lnTo>
                    <a:pt x="7099" y="50684"/>
                  </a:lnTo>
                  <a:lnTo>
                    <a:pt x="6901" y="50857"/>
                  </a:lnTo>
                  <a:lnTo>
                    <a:pt x="6703" y="50956"/>
                  </a:lnTo>
                  <a:lnTo>
                    <a:pt x="6481" y="51030"/>
                  </a:lnTo>
                  <a:lnTo>
                    <a:pt x="6258" y="51055"/>
                  </a:lnTo>
                  <a:lnTo>
                    <a:pt x="6011" y="51030"/>
                  </a:lnTo>
                  <a:lnTo>
                    <a:pt x="5788" y="50956"/>
                  </a:lnTo>
                  <a:lnTo>
                    <a:pt x="5590" y="50857"/>
                  </a:lnTo>
                  <a:lnTo>
                    <a:pt x="5392" y="50684"/>
                  </a:lnTo>
                  <a:lnTo>
                    <a:pt x="5244" y="50511"/>
                  </a:lnTo>
                  <a:lnTo>
                    <a:pt x="5145" y="50288"/>
                  </a:lnTo>
                  <a:lnTo>
                    <a:pt x="5071" y="50066"/>
                  </a:lnTo>
                  <a:lnTo>
                    <a:pt x="5046" y="49843"/>
                  </a:lnTo>
                  <a:lnTo>
                    <a:pt x="5071" y="49620"/>
                  </a:lnTo>
                  <a:lnTo>
                    <a:pt x="5145" y="49398"/>
                  </a:lnTo>
                  <a:lnTo>
                    <a:pt x="5244" y="49200"/>
                  </a:lnTo>
                  <a:lnTo>
                    <a:pt x="5392" y="49002"/>
                  </a:lnTo>
                  <a:lnTo>
                    <a:pt x="5590" y="48853"/>
                  </a:lnTo>
                  <a:lnTo>
                    <a:pt x="5788" y="48730"/>
                  </a:lnTo>
                  <a:lnTo>
                    <a:pt x="6011" y="48680"/>
                  </a:lnTo>
                  <a:lnTo>
                    <a:pt x="6258" y="48656"/>
                  </a:lnTo>
                  <a:close/>
                  <a:moveTo>
                    <a:pt x="36288" y="50511"/>
                  </a:moveTo>
                  <a:lnTo>
                    <a:pt x="36362" y="50535"/>
                  </a:lnTo>
                  <a:lnTo>
                    <a:pt x="36436" y="50560"/>
                  </a:lnTo>
                  <a:lnTo>
                    <a:pt x="36510" y="50610"/>
                  </a:lnTo>
                  <a:lnTo>
                    <a:pt x="36560" y="50684"/>
                  </a:lnTo>
                  <a:lnTo>
                    <a:pt x="36585" y="50758"/>
                  </a:lnTo>
                  <a:lnTo>
                    <a:pt x="36609" y="50832"/>
                  </a:lnTo>
                  <a:lnTo>
                    <a:pt x="36609" y="50907"/>
                  </a:lnTo>
                  <a:lnTo>
                    <a:pt x="36609" y="50981"/>
                  </a:lnTo>
                  <a:lnTo>
                    <a:pt x="36585" y="51055"/>
                  </a:lnTo>
                  <a:lnTo>
                    <a:pt x="36560" y="51129"/>
                  </a:lnTo>
                  <a:lnTo>
                    <a:pt x="36510" y="51203"/>
                  </a:lnTo>
                  <a:lnTo>
                    <a:pt x="36436" y="51253"/>
                  </a:lnTo>
                  <a:lnTo>
                    <a:pt x="36362" y="51278"/>
                  </a:lnTo>
                  <a:lnTo>
                    <a:pt x="36288" y="51302"/>
                  </a:lnTo>
                  <a:lnTo>
                    <a:pt x="36213" y="51327"/>
                  </a:lnTo>
                  <a:lnTo>
                    <a:pt x="36139" y="51302"/>
                  </a:lnTo>
                  <a:lnTo>
                    <a:pt x="36065" y="51278"/>
                  </a:lnTo>
                  <a:lnTo>
                    <a:pt x="35991" y="51253"/>
                  </a:lnTo>
                  <a:lnTo>
                    <a:pt x="35917" y="51203"/>
                  </a:lnTo>
                  <a:lnTo>
                    <a:pt x="35867" y="51129"/>
                  </a:lnTo>
                  <a:lnTo>
                    <a:pt x="35842" y="51055"/>
                  </a:lnTo>
                  <a:lnTo>
                    <a:pt x="35818" y="50981"/>
                  </a:lnTo>
                  <a:lnTo>
                    <a:pt x="35793" y="50907"/>
                  </a:lnTo>
                  <a:lnTo>
                    <a:pt x="35818" y="50832"/>
                  </a:lnTo>
                  <a:lnTo>
                    <a:pt x="35842" y="50758"/>
                  </a:lnTo>
                  <a:lnTo>
                    <a:pt x="35867" y="50684"/>
                  </a:lnTo>
                  <a:lnTo>
                    <a:pt x="35917" y="50610"/>
                  </a:lnTo>
                  <a:lnTo>
                    <a:pt x="35991" y="50560"/>
                  </a:lnTo>
                  <a:lnTo>
                    <a:pt x="36065" y="50535"/>
                  </a:lnTo>
                  <a:lnTo>
                    <a:pt x="36139" y="50511"/>
                  </a:lnTo>
                  <a:close/>
                  <a:moveTo>
                    <a:pt x="40320" y="50808"/>
                  </a:moveTo>
                  <a:lnTo>
                    <a:pt x="40419" y="50832"/>
                  </a:lnTo>
                  <a:lnTo>
                    <a:pt x="40518" y="50882"/>
                  </a:lnTo>
                  <a:lnTo>
                    <a:pt x="40592" y="50981"/>
                  </a:lnTo>
                  <a:lnTo>
                    <a:pt x="40616" y="51080"/>
                  </a:lnTo>
                  <a:lnTo>
                    <a:pt x="40592" y="51203"/>
                  </a:lnTo>
                  <a:lnTo>
                    <a:pt x="40518" y="51302"/>
                  </a:lnTo>
                  <a:lnTo>
                    <a:pt x="40419" y="51352"/>
                  </a:lnTo>
                  <a:lnTo>
                    <a:pt x="40320" y="51377"/>
                  </a:lnTo>
                  <a:lnTo>
                    <a:pt x="40221" y="51352"/>
                  </a:lnTo>
                  <a:lnTo>
                    <a:pt x="40122" y="51302"/>
                  </a:lnTo>
                  <a:lnTo>
                    <a:pt x="40048" y="51203"/>
                  </a:lnTo>
                  <a:lnTo>
                    <a:pt x="40023" y="51080"/>
                  </a:lnTo>
                  <a:lnTo>
                    <a:pt x="40048" y="50981"/>
                  </a:lnTo>
                  <a:lnTo>
                    <a:pt x="40122" y="50882"/>
                  </a:lnTo>
                  <a:lnTo>
                    <a:pt x="40221" y="50832"/>
                  </a:lnTo>
                  <a:lnTo>
                    <a:pt x="40320" y="50808"/>
                  </a:lnTo>
                  <a:close/>
                  <a:moveTo>
                    <a:pt x="80961" y="49991"/>
                  </a:moveTo>
                  <a:lnTo>
                    <a:pt x="81109" y="50041"/>
                  </a:lnTo>
                  <a:lnTo>
                    <a:pt x="81258" y="50115"/>
                  </a:lnTo>
                  <a:lnTo>
                    <a:pt x="81357" y="50214"/>
                  </a:lnTo>
                  <a:lnTo>
                    <a:pt x="81456" y="50338"/>
                  </a:lnTo>
                  <a:lnTo>
                    <a:pt x="81530" y="50461"/>
                  </a:lnTo>
                  <a:lnTo>
                    <a:pt x="81579" y="50610"/>
                  </a:lnTo>
                  <a:lnTo>
                    <a:pt x="81604" y="50758"/>
                  </a:lnTo>
                  <a:lnTo>
                    <a:pt x="81579" y="50907"/>
                  </a:lnTo>
                  <a:lnTo>
                    <a:pt x="81530" y="51030"/>
                  </a:lnTo>
                  <a:lnTo>
                    <a:pt x="81456" y="51179"/>
                  </a:lnTo>
                  <a:lnTo>
                    <a:pt x="81357" y="51302"/>
                  </a:lnTo>
                  <a:lnTo>
                    <a:pt x="81258" y="51401"/>
                  </a:lnTo>
                  <a:lnTo>
                    <a:pt x="81109" y="51475"/>
                  </a:lnTo>
                  <a:lnTo>
                    <a:pt x="80961" y="51500"/>
                  </a:lnTo>
                  <a:lnTo>
                    <a:pt x="80812" y="51525"/>
                  </a:lnTo>
                  <a:lnTo>
                    <a:pt x="80664" y="51500"/>
                  </a:lnTo>
                  <a:lnTo>
                    <a:pt x="80540" y="51475"/>
                  </a:lnTo>
                  <a:lnTo>
                    <a:pt x="80392" y="51401"/>
                  </a:lnTo>
                  <a:lnTo>
                    <a:pt x="80268" y="51302"/>
                  </a:lnTo>
                  <a:lnTo>
                    <a:pt x="80169" y="51179"/>
                  </a:lnTo>
                  <a:lnTo>
                    <a:pt x="80120" y="51030"/>
                  </a:lnTo>
                  <a:lnTo>
                    <a:pt x="80070" y="50907"/>
                  </a:lnTo>
                  <a:lnTo>
                    <a:pt x="80046" y="50758"/>
                  </a:lnTo>
                  <a:lnTo>
                    <a:pt x="80070" y="50610"/>
                  </a:lnTo>
                  <a:lnTo>
                    <a:pt x="80120" y="50461"/>
                  </a:lnTo>
                  <a:lnTo>
                    <a:pt x="80169" y="50338"/>
                  </a:lnTo>
                  <a:lnTo>
                    <a:pt x="80268" y="50214"/>
                  </a:lnTo>
                  <a:lnTo>
                    <a:pt x="80392" y="50115"/>
                  </a:lnTo>
                  <a:lnTo>
                    <a:pt x="80540" y="50041"/>
                  </a:lnTo>
                  <a:lnTo>
                    <a:pt x="80664" y="49991"/>
                  </a:lnTo>
                  <a:close/>
                  <a:moveTo>
                    <a:pt x="44772" y="51253"/>
                  </a:moveTo>
                  <a:lnTo>
                    <a:pt x="44822" y="51278"/>
                  </a:lnTo>
                  <a:lnTo>
                    <a:pt x="44871" y="51302"/>
                  </a:lnTo>
                  <a:lnTo>
                    <a:pt x="44921" y="51352"/>
                  </a:lnTo>
                  <a:lnTo>
                    <a:pt x="44921" y="51401"/>
                  </a:lnTo>
                  <a:lnTo>
                    <a:pt x="44921" y="51475"/>
                  </a:lnTo>
                  <a:lnTo>
                    <a:pt x="44871" y="51525"/>
                  </a:lnTo>
                  <a:lnTo>
                    <a:pt x="44822" y="51550"/>
                  </a:lnTo>
                  <a:lnTo>
                    <a:pt x="44772" y="51574"/>
                  </a:lnTo>
                  <a:lnTo>
                    <a:pt x="44723" y="51550"/>
                  </a:lnTo>
                  <a:lnTo>
                    <a:pt x="44648" y="51525"/>
                  </a:lnTo>
                  <a:lnTo>
                    <a:pt x="44624" y="51475"/>
                  </a:lnTo>
                  <a:lnTo>
                    <a:pt x="44624" y="51401"/>
                  </a:lnTo>
                  <a:lnTo>
                    <a:pt x="44624" y="51352"/>
                  </a:lnTo>
                  <a:lnTo>
                    <a:pt x="44648" y="51302"/>
                  </a:lnTo>
                  <a:lnTo>
                    <a:pt x="44723" y="51278"/>
                  </a:lnTo>
                  <a:lnTo>
                    <a:pt x="44772" y="51253"/>
                  </a:lnTo>
                  <a:close/>
                  <a:moveTo>
                    <a:pt x="10241" y="49497"/>
                  </a:moveTo>
                  <a:lnTo>
                    <a:pt x="10439" y="49571"/>
                  </a:lnTo>
                  <a:lnTo>
                    <a:pt x="10612" y="49670"/>
                  </a:lnTo>
                  <a:lnTo>
                    <a:pt x="10785" y="49793"/>
                  </a:lnTo>
                  <a:lnTo>
                    <a:pt x="10933" y="49967"/>
                  </a:lnTo>
                  <a:lnTo>
                    <a:pt x="11032" y="50164"/>
                  </a:lnTo>
                  <a:lnTo>
                    <a:pt x="11082" y="50362"/>
                  </a:lnTo>
                  <a:lnTo>
                    <a:pt x="11106" y="50560"/>
                  </a:lnTo>
                  <a:lnTo>
                    <a:pt x="11082" y="50758"/>
                  </a:lnTo>
                  <a:lnTo>
                    <a:pt x="11032" y="50981"/>
                  </a:lnTo>
                  <a:lnTo>
                    <a:pt x="10933" y="51154"/>
                  </a:lnTo>
                  <a:lnTo>
                    <a:pt x="10785" y="51327"/>
                  </a:lnTo>
                  <a:lnTo>
                    <a:pt x="10612" y="51451"/>
                  </a:lnTo>
                  <a:lnTo>
                    <a:pt x="10439" y="51550"/>
                  </a:lnTo>
                  <a:lnTo>
                    <a:pt x="10241" y="51624"/>
                  </a:lnTo>
                  <a:lnTo>
                    <a:pt x="10018" y="51649"/>
                  </a:lnTo>
                  <a:lnTo>
                    <a:pt x="9820" y="51624"/>
                  </a:lnTo>
                  <a:lnTo>
                    <a:pt x="9622" y="51550"/>
                  </a:lnTo>
                  <a:lnTo>
                    <a:pt x="9424" y="51451"/>
                  </a:lnTo>
                  <a:lnTo>
                    <a:pt x="9251" y="51327"/>
                  </a:lnTo>
                  <a:lnTo>
                    <a:pt x="9128" y="51154"/>
                  </a:lnTo>
                  <a:lnTo>
                    <a:pt x="9029" y="50981"/>
                  </a:lnTo>
                  <a:lnTo>
                    <a:pt x="8979" y="50758"/>
                  </a:lnTo>
                  <a:lnTo>
                    <a:pt x="8954" y="50560"/>
                  </a:lnTo>
                  <a:lnTo>
                    <a:pt x="8979" y="50362"/>
                  </a:lnTo>
                  <a:lnTo>
                    <a:pt x="9029" y="50164"/>
                  </a:lnTo>
                  <a:lnTo>
                    <a:pt x="9128" y="49967"/>
                  </a:lnTo>
                  <a:lnTo>
                    <a:pt x="9251" y="49793"/>
                  </a:lnTo>
                  <a:lnTo>
                    <a:pt x="9424" y="49670"/>
                  </a:lnTo>
                  <a:lnTo>
                    <a:pt x="9622" y="49571"/>
                  </a:lnTo>
                  <a:lnTo>
                    <a:pt x="9820" y="49497"/>
                  </a:lnTo>
                  <a:close/>
                  <a:moveTo>
                    <a:pt x="67900" y="50733"/>
                  </a:moveTo>
                  <a:lnTo>
                    <a:pt x="67999" y="50758"/>
                  </a:lnTo>
                  <a:lnTo>
                    <a:pt x="68098" y="50783"/>
                  </a:lnTo>
                  <a:lnTo>
                    <a:pt x="68197" y="50832"/>
                  </a:lnTo>
                  <a:lnTo>
                    <a:pt x="68271" y="50882"/>
                  </a:lnTo>
                  <a:lnTo>
                    <a:pt x="68346" y="50981"/>
                  </a:lnTo>
                  <a:lnTo>
                    <a:pt x="68395" y="51055"/>
                  </a:lnTo>
                  <a:lnTo>
                    <a:pt x="68420" y="51154"/>
                  </a:lnTo>
                  <a:lnTo>
                    <a:pt x="68420" y="51253"/>
                  </a:lnTo>
                  <a:lnTo>
                    <a:pt x="68420" y="51352"/>
                  </a:lnTo>
                  <a:lnTo>
                    <a:pt x="68395" y="51451"/>
                  </a:lnTo>
                  <a:lnTo>
                    <a:pt x="68346" y="51525"/>
                  </a:lnTo>
                  <a:lnTo>
                    <a:pt x="68271" y="51599"/>
                  </a:lnTo>
                  <a:lnTo>
                    <a:pt x="68197" y="51673"/>
                  </a:lnTo>
                  <a:lnTo>
                    <a:pt x="68098" y="51723"/>
                  </a:lnTo>
                  <a:lnTo>
                    <a:pt x="67999" y="51748"/>
                  </a:lnTo>
                  <a:lnTo>
                    <a:pt x="67801" y="51748"/>
                  </a:lnTo>
                  <a:lnTo>
                    <a:pt x="67727" y="51723"/>
                  </a:lnTo>
                  <a:lnTo>
                    <a:pt x="67628" y="51673"/>
                  </a:lnTo>
                  <a:lnTo>
                    <a:pt x="67554" y="51599"/>
                  </a:lnTo>
                  <a:lnTo>
                    <a:pt x="67480" y="51525"/>
                  </a:lnTo>
                  <a:lnTo>
                    <a:pt x="67430" y="51451"/>
                  </a:lnTo>
                  <a:lnTo>
                    <a:pt x="67406" y="51352"/>
                  </a:lnTo>
                  <a:lnTo>
                    <a:pt x="67406" y="51253"/>
                  </a:lnTo>
                  <a:lnTo>
                    <a:pt x="67406" y="51154"/>
                  </a:lnTo>
                  <a:lnTo>
                    <a:pt x="67430" y="51055"/>
                  </a:lnTo>
                  <a:lnTo>
                    <a:pt x="67480" y="50981"/>
                  </a:lnTo>
                  <a:lnTo>
                    <a:pt x="67554" y="50882"/>
                  </a:lnTo>
                  <a:lnTo>
                    <a:pt x="67628" y="50832"/>
                  </a:lnTo>
                  <a:lnTo>
                    <a:pt x="67727" y="50783"/>
                  </a:lnTo>
                  <a:lnTo>
                    <a:pt x="67801" y="50758"/>
                  </a:lnTo>
                  <a:lnTo>
                    <a:pt x="67900" y="50733"/>
                  </a:lnTo>
                  <a:close/>
                  <a:moveTo>
                    <a:pt x="49991" y="51475"/>
                  </a:moveTo>
                  <a:lnTo>
                    <a:pt x="50041" y="51500"/>
                  </a:lnTo>
                  <a:lnTo>
                    <a:pt x="50090" y="51525"/>
                  </a:lnTo>
                  <a:lnTo>
                    <a:pt x="50140" y="51574"/>
                  </a:lnTo>
                  <a:lnTo>
                    <a:pt x="50140" y="51649"/>
                  </a:lnTo>
                  <a:lnTo>
                    <a:pt x="50140" y="51698"/>
                  </a:lnTo>
                  <a:lnTo>
                    <a:pt x="50090" y="51748"/>
                  </a:lnTo>
                  <a:lnTo>
                    <a:pt x="50041" y="51772"/>
                  </a:lnTo>
                  <a:lnTo>
                    <a:pt x="49991" y="51797"/>
                  </a:lnTo>
                  <a:lnTo>
                    <a:pt x="49942" y="51772"/>
                  </a:lnTo>
                  <a:lnTo>
                    <a:pt x="49892" y="51748"/>
                  </a:lnTo>
                  <a:lnTo>
                    <a:pt x="49843" y="51698"/>
                  </a:lnTo>
                  <a:lnTo>
                    <a:pt x="49843" y="51649"/>
                  </a:lnTo>
                  <a:lnTo>
                    <a:pt x="49843" y="51574"/>
                  </a:lnTo>
                  <a:lnTo>
                    <a:pt x="49892" y="51525"/>
                  </a:lnTo>
                  <a:lnTo>
                    <a:pt x="49942" y="51500"/>
                  </a:lnTo>
                  <a:lnTo>
                    <a:pt x="49991" y="51475"/>
                  </a:lnTo>
                  <a:close/>
                  <a:moveTo>
                    <a:pt x="116333" y="48606"/>
                  </a:moveTo>
                  <a:lnTo>
                    <a:pt x="116506" y="48631"/>
                  </a:lnTo>
                  <a:lnTo>
                    <a:pt x="116655" y="48656"/>
                  </a:lnTo>
                  <a:lnTo>
                    <a:pt x="116803" y="48705"/>
                  </a:lnTo>
                  <a:lnTo>
                    <a:pt x="116927" y="48779"/>
                  </a:lnTo>
                  <a:lnTo>
                    <a:pt x="117075" y="48853"/>
                  </a:lnTo>
                  <a:lnTo>
                    <a:pt x="117199" y="48952"/>
                  </a:lnTo>
                  <a:lnTo>
                    <a:pt x="117323" y="49076"/>
                  </a:lnTo>
                  <a:lnTo>
                    <a:pt x="117446" y="49200"/>
                  </a:lnTo>
                  <a:lnTo>
                    <a:pt x="117545" y="49323"/>
                  </a:lnTo>
                  <a:lnTo>
                    <a:pt x="117620" y="49472"/>
                  </a:lnTo>
                  <a:lnTo>
                    <a:pt x="117694" y="49620"/>
                  </a:lnTo>
                  <a:lnTo>
                    <a:pt x="117743" y="49769"/>
                  </a:lnTo>
                  <a:lnTo>
                    <a:pt x="117768" y="49917"/>
                  </a:lnTo>
                  <a:lnTo>
                    <a:pt x="117793" y="50066"/>
                  </a:lnTo>
                  <a:lnTo>
                    <a:pt x="117817" y="50214"/>
                  </a:lnTo>
                  <a:lnTo>
                    <a:pt x="117793" y="50362"/>
                  </a:lnTo>
                  <a:lnTo>
                    <a:pt x="117768" y="50535"/>
                  </a:lnTo>
                  <a:lnTo>
                    <a:pt x="117743" y="50684"/>
                  </a:lnTo>
                  <a:lnTo>
                    <a:pt x="117694" y="50832"/>
                  </a:lnTo>
                  <a:lnTo>
                    <a:pt x="117620" y="50981"/>
                  </a:lnTo>
                  <a:lnTo>
                    <a:pt x="117545" y="51104"/>
                  </a:lnTo>
                  <a:lnTo>
                    <a:pt x="117446" y="51228"/>
                  </a:lnTo>
                  <a:lnTo>
                    <a:pt x="117323" y="51352"/>
                  </a:lnTo>
                  <a:lnTo>
                    <a:pt x="117199" y="51475"/>
                  </a:lnTo>
                  <a:lnTo>
                    <a:pt x="117075" y="51574"/>
                  </a:lnTo>
                  <a:lnTo>
                    <a:pt x="116927" y="51649"/>
                  </a:lnTo>
                  <a:lnTo>
                    <a:pt x="116803" y="51723"/>
                  </a:lnTo>
                  <a:lnTo>
                    <a:pt x="116655" y="51772"/>
                  </a:lnTo>
                  <a:lnTo>
                    <a:pt x="116506" y="51797"/>
                  </a:lnTo>
                  <a:lnTo>
                    <a:pt x="116333" y="51822"/>
                  </a:lnTo>
                  <a:lnTo>
                    <a:pt x="116185" y="51847"/>
                  </a:lnTo>
                  <a:lnTo>
                    <a:pt x="116036" y="51822"/>
                  </a:lnTo>
                  <a:lnTo>
                    <a:pt x="115888" y="51797"/>
                  </a:lnTo>
                  <a:lnTo>
                    <a:pt x="115715" y="51772"/>
                  </a:lnTo>
                  <a:lnTo>
                    <a:pt x="115566" y="51723"/>
                  </a:lnTo>
                  <a:lnTo>
                    <a:pt x="115443" y="51649"/>
                  </a:lnTo>
                  <a:lnTo>
                    <a:pt x="115294" y="51574"/>
                  </a:lnTo>
                  <a:lnTo>
                    <a:pt x="115171" y="51475"/>
                  </a:lnTo>
                  <a:lnTo>
                    <a:pt x="115047" y="51352"/>
                  </a:lnTo>
                  <a:lnTo>
                    <a:pt x="114923" y="51228"/>
                  </a:lnTo>
                  <a:lnTo>
                    <a:pt x="114824" y="51104"/>
                  </a:lnTo>
                  <a:lnTo>
                    <a:pt x="114750" y="50981"/>
                  </a:lnTo>
                  <a:lnTo>
                    <a:pt x="114676" y="50832"/>
                  </a:lnTo>
                  <a:lnTo>
                    <a:pt x="114627" y="50684"/>
                  </a:lnTo>
                  <a:lnTo>
                    <a:pt x="114602" y="50535"/>
                  </a:lnTo>
                  <a:lnTo>
                    <a:pt x="114577" y="50362"/>
                  </a:lnTo>
                  <a:lnTo>
                    <a:pt x="114577" y="50214"/>
                  </a:lnTo>
                  <a:lnTo>
                    <a:pt x="114577" y="50066"/>
                  </a:lnTo>
                  <a:lnTo>
                    <a:pt x="114602" y="49917"/>
                  </a:lnTo>
                  <a:lnTo>
                    <a:pt x="114627" y="49769"/>
                  </a:lnTo>
                  <a:lnTo>
                    <a:pt x="114676" y="49620"/>
                  </a:lnTo>
                  <a:lnTo>
                    <a:pt x="114750" y="49472"/>
                  </a:lnTo>
                  <a:lnTo>
                    <a:pt x="114824" y="49323"/>
                  </a:lnTo>
                  <a:lnTo>
                    <a:pt x="114923" y="49200"/>
                  </a:lnTo>
                  <a:lnTo>
                    <a:pt x="115047" y="49076"/>
                  </a:lnTo>
                  <a:lnTo>
                    <a:pt x="115171" y="48952"/>
                  </a:lnTo>
                  <a:lnTo>
                    <a:pt x="115294" y="48853"/>
                  </a:lnTo>
                  <a:lnTo>
                    <a:pt x="115443" y="48779"/>
                  </a:lnTo>
                  <a:lnTo>
                    <a:pt x="115566" y="48705"/>
                  </a:lnTo>
                  <a:lnTo>
                    <a:pt x="115715" y="48656"/>
                  </a:lnTo>
                  <a:lnTo>
                    <a:pt x="115888" y="48631"/>
                  </a:lnTo>
                  <a:lnTo>
                    <a:pt x="116036" y="48606"/>
                  </a:lnTo>
                  <a:close/>
                  <a:moveTo>
                    <a:pt x="101195" y="49472"/>
                  </a:moveTo>
                  <a:lnTo>
                    <a:pt x="101418" y="49497"/>
                  </a:lnTo>
                  <a:lnTo>
                    <a:pt x="101665" y="49571"/>
                  </a:lnTo>
                  <a:lnTo>
                    <a:pt x="101887" y="49670"/>
                  </a:lnTo>
                  <a:lnTo>
                    <a:pt x="102085" y="49843"/>
                  </a:lnTo>
                  <a:lnTo>
                    <a:pt x="102234" y="50041"/>
                  </a:lnTo>
                  <a:lnTo>
                    <a:pt x="102357" y="50263"/>
                  </a:lnTo>
                  <a:lnTo>
                    <a:pt x="102432" y="50486"/>
                  </a:lnTo>
                  <a:lnTo>
                    <a:pt x="102432" y="50733"/>
                  </a:lnTo>
                  <a:lnTo>
                    <a:pt x="102432" y="50956"/>
                  </a:lnTo>
                  <a:lnTo>
                    <a:pt x="102357" y="51203"/>
                  </a:lnTo>
                  <a:lnTo>
                    <a:pt x="102234" y="51426"/>
                  </a:lnTo>
                  <a:lnTo>
                    <a:pt x="102085" y="51624"/>
                  </a:lnTo>
                  <a:lnTo>
                    <a:pt x="101887" y="51772"/>
                  </a:lnTo>
                  <a:lnTo>
                    <a:pt x="101665" y="51896"/>
                  </a:lnTo>
                  <a:lnTo>
                    <a:pt x="101418" y="51970"/>
                  </a:lnTo>
                  <a:lnTo>
                    <a:pt x="101195" y="51995"/>
                  </a:lnTo>
                  <a:lnTo>
                    <a:pt x="100948" y="51970"/>
                  </a:lnTo>
                  <a:lnTo>
                    <a:pt x="100700" y="51896"/>
                  </a:lnTo>
                  <a:lnTo>
                    <a:pt x="100502" y="51772"/>
                  </a:lnTo>
                  <a:lnTo>
                    <a:pt x="100304" y="51624"/>
                  </a:lnTo>
                  <a:lnTo>
                    <a:pt x="100131" y="51426"/>
                  </a:lnTo>
                  <a:lnTo>
                    <a:pt x="100008" y="51203"/>
                  </a:lnTo>
                  <a:lnTo>
                    <a:pt x="99958" y="50956"/>
                  </a:lnTo>
                  <a:lnTo>
                    <a:pt x="99933" y="50733"/>
                  </a:lnTo>
                  <a:lnTo>
                    <a:pt x="99958" y="50486"/>
                  </a:lnTo>
                  <a:lnTo>
                    <a:pt x="100008" y="50263"/>
                  </a:lnTo>
                  <a:lnTo>
                    <a:pt x="100131" y="50041"/>
                  </a:lnTo>
                  <a:lnTo>
                    <a:pt x="100304" y="49843"/>
                  </a:lnTo>
                  <a:lnTo>
                    <a:pt x="100502" y="49670"/>
                  </a:lnTo>
                  <a:lnTo>
                    <a:pt x="100700" y="49571"/>
                  </a:lnTo>
                  <a:lnTo>
                    <a:pt x="100948" y="49497"/>
                  </a:lnTo>
                  <a:lnTo>
                    <a:pt x="101195" y="49472"/>
                  </a:lnTo>
                  <a:close/>
                  <a:moveTo>
                    <a:pt x="58327" y="51352"/>
                  </a:moveTo>
                  <a:lnTo>
                    <a:pt x="58476" y="51377"/>
                  </a:lnTo>
                  <a:lnTo>
                    <a:pt x="58575" y="51451"/>
                  </a:lnTo>
                  <a:lnTo>
                    <a:pt x="58649" y="51550"/>
                  </a:lnTo>
                  <a:lnTo>
                    <a:pt x="58674" y="51698"/>
                  </a:lnTo>
                  <a:lnTo>
                    <a:pt x="58649" y="51822"/>
                  </a:lnTo>
                  <a:lnTo>
                    <a:pt x="58575" y="51945"/>
                  </a:lnTo>
                  <a:lnTo>
                    <a:pt x="58476" y="52020"/>
                  </a:lnTo>
                  <a:lnTo>
                    <a:pt x="58327" y="52044"/>
                  </a:lnTo>
                  <a:lnTo>
                    <a:pt x="58204" y="52020"/>
                  </a:lnTo>
                  <a:lnTo>
                    <a:pt x="58080" y="51945"/>
                  </a:lnTo>
                  <a:lnTo>
                    <a:pt x="58006" y="51822"/>
                  </a:lnTo>
                  <a:lnTo>
                    <a:pt x="57981" y="51698"/>
                  </a:lnTo>
                  <a:lnTo>
                    <a:pt x="58006" y="51550"/>
                  </a:lnTo>
                  <a:lnTo>
                    <a:pt x="58080" y="51451"/>
                  </a:lnTo>
                  <a:lnTo>
                    <a:pt x="58204" y="51377"/>
                  </a:lnTo>
                  <a:lnTo>
                    <a:pt x="58327" y="51352"/>
                  </a:lnTo>
                  <a:close/>
                  <a:moveTo>
                    <a:pt x="97484" y="49769"/>
                  </a:moveTo>
                  <a:lnTo>
                    <a:pt x="97707" y="49843"/>
                  </a:lnTo>
                  <a:lnTo>
                    <a:pt x="97905" y="49942"/>
                  </a:lnTo>
                  <a:lnTo>
                    <a:pt x="98103" y="50090"/>
                  </a:lnTo>
                  <a:lnTo>
                    <a:pt x="98251" y="50288"/>
                  </a:lnTo>
                  <a:lnTo>
                    <a:pt x="98350" y="50486"/>
                  </a:lnTo>
                  <a:lnTo>
                    <a:pt x="98424" y="50709"/>
                  </a:lnTo>
                  <a:lnTo>
                    <a:pt x="98449" y="50931"/>
                  </a:lnTo>
                  <a:lnTo>
                    <a:pt x="98424" y="51154"/>
                  </a:lnTo>
                  <a:lnTo>
                    <a:pt x="98350" y="51377"/>
                  </a:lnTo>
                  <a:lnTo>
                    <a:pt x="98251" y="51574"/>
                  </a:lnTo>
                  <a:lnTo>
                    <a:pt x="98103" y="51748"/>
                  </a:lnTo>
                  <a:lnTo>
                    <a:pt x="97905" y="51896"/>
                  </a:lnTo>
                  <a:lnTo>
                    <a:pt x="97707" y="52020"/>
                  </a:lnTo>
                  <a:lnTo>
                    <a:pt x="97484" y="52069"/>
                  </a:lnTo>
                  <a:lnTo>
                    <a:pt x="97262" y="52094"/>
                  </a:lnTo>
                  <a:lnTo>
                    <a:pt x="97039" y="52069"/>
                  </a:lnTo>
                  <a:lnTo>
                    <a:pt x="96817" y="52020"/>
                  </a:lnTo>
                  <a:lnTo>
                    <a:pt x="96619" y="51896"/>
                  </a:lnTo>
                  <a:lnTo>
                    <a:pt x="96446" y="51748"/>
                  </a:lnTo>
                  <a:lnTo>
                    <a:pt x="96297" y="51574"/>
                  </a:lnTo>
                  <a:lnTo>
                    <a:pt x="96173" y="51377"/>
                  </a:lnTo>
                  <a:lnTo>
                    <a:pt x="96124" y="51154"/>
                  </a:lnTo>
                  <a:lnTo>
                    <a:pt x="96099" y="50931"/>
                  </a:lnTo>
                  <a:lnTo>
                    <a:pt x="96124" y="50709"/>
                  </a:lnTo>
                  <a:lnTo>
                    <a:pt x="96173" y="50486"/>
                  </a:lnTo>
                  <a:lnTo>
                    <a:pt x="96297" y="50288"/>
                  </a:lnTo>
                  <a:lnTo>
                    <a:pt x="96446" y="50090"/>
                  </a:lnTo>
                  <a:lnTo>
                    <a:pt x="96619" y="49942"/>
                  </a:lnTo>
                  <a:lnTo>
                    <a:pt x="96817" y="49843"/>
                  </a:lnTo>
                  <a:lnTo>
                    <a:pt x="97039" y="49769"/>
                  </a:lnTo>
                  <a:close/>
                  <a:moveTo>
                    <a:pt x="13852" y="50288"/>
                  </a:moveTo>
                  <a:lnTo>
                    <a:pt x="14025" y="50313"/>
                  </a:lnTo>
                  <a:lnTo>
                    <a:pt x="14223" y="50362"/>
                  </a:lnTo>
                  <a:lnTo>
                    <a:pt x="14372" y="50437"/>
                  </a:lnTo>
                  <a:lnTo>
                    <a:pt x="14520" y="50560"/>
                  </a:lnTo>
                  <a:lnTo>
                    <a:pt x="14668" y="50733"/>
                  </a:lnTo>
                  <a:lnTo>
                    <a:pt x="14743" y="50882"/>
                  </a:lnTo>
                  <a:lnTo>
                    <a:pt x="14792" y="51080"/>
                  </a:lnTo>
                  <a:lnTo>
                    <a:pt x="14817" y="51253"/>
                  </a:lnTo>
                  <a:lnTo>
                    <a:pt x="14792" y="51451"/>
                  </a:lnTo>
                  <a:lnTo>
                    <a:pt x="14743" y="51624"/>
                  </a:lnTo>
                  <a:lnTo>
                    <a:pt x="14668" y="51797"/>
                  </a:lnTo>
                  <a:lnTo>
                    <a:pt x="14520" y="51945"/>
                  </a:lnTo>
                  <a:lnTo>
                    <a:pt x="14372" y="52069"/>
                  </a:lnTo>
                  <a:lnTo>
                    <a:pt x="14223" y="52168"/>
                  </a:lnTo>
                  <a:lnTo>
                    <a:pt x="14025" y="52218"/>
                  </a:lnTo>
                  <a:lnTo>
                    <a:pt x="13852" y="52242"/>
                  </a:lnTo>
                  <a:lnTo>
                    <a:pt x="13654" y="52218"/>
                  </a:lnTo>
                  <a:lnTo>
                    <a:pt x="13481" y="52168"/>
                  </a:lnTo>
                  <a:lnTo>
                    <a:pt x="13308" y="52069"/>
                  </a:lnTo>
                  <a:lnTo>
                    <a:pt x="13160" y="51945"/>
                  </a:lnTo>
                  <a:lnTo>
                    <a:pt x="13036" y="51797"/>
                  </a:lnTo>
                  <a:lnTo>
                    <a:pt x="12937" y="51624"/>
                  </a:lnTo>
                  <a:lnTo>
                    <a:pt x="12887" y="51451"/>
                  </a:lnTo>
                  <a:lnTo>
                    <a:pt x="12863" y="51253"/>
                  </a:lnTo>
                  <a:lnTo>
                    <a:pt x="12887" y="51080"/>
                  </a:lnTo>
                  <a:lnTo>
                    <a:pt x="12937" y="50882"/>
                  </a:lnTo>
                  <a:lnTo>
                    <a:pt x="13036" y="50733"/>
                  </a:lnTo>
                  <a:lnTo>
                    <a:pt x="13160" y="50560"/>
                  </a:lnTo>
                  <a:lnTo>
                    <a:pt x="13308" y="50437"/>
                  </a:lnTo>
                  <a:lnTo>
                    <a:pt x="13481" y="50362"/>
                  </a:lnTo>
                  <a:lnTo>
                    <a:pt x="13654" y="50313"/>
                  </a:lnTo>
                  <a:lnTo>
                    <a:pt x="13852" y="50288"/>
                  </a:lnTo>
                  <a:close/>
                  <a:moveTo>
                    <a:pt x="17563" y="50560"/>
                  </a:moveTo>
                  <a:lnTo>
                    <a:pt x="17736" y="50585"/>
                  </a:lnTo>
                  <a:lnTo>
                    <a:pt x="17884" y="50634"/>
                  </a:lnTo>
                  <a:lnTo>
                    <a:pt x="18033" y="50709"/>
                  </a:lnTo>
                  <a:lnTo>
                    <a:pt x="18181" y="50808"/>
                  </a:lnTo>
                  <a:lnTo>
                    <a:pt x="18280" y="50956"/>
                  </a:lnTo>
                  <a:lnTo>
                    <a:pt x="18354" y="51104"/>
                  </a:lnTo>
                  <a:lnTo>
                    <a:pt x="18404" y="51278"/>
                  </a:lnTo>
                  <a:lnTo>
                    <a:pt x="18428" y="51426"/>
                  </a:lnTo>
                  <a:lnTo>
                    <a:pt x="18404" y="51599"/>
                  </a:lnTo>
                  <a:lnTo>
                    <a:pt x="18354" y="51748"/>
                  </a:lnTo>
                  <a:lnTo>
                    <a:pt x="18280" y="51921"/>
                  </a:lnTo>
                  <a:lnTo>
                    <a:pt x="18181" y="52044"/>
                  </a:lnTo>
                  <a:lnTo>
                    <a:pt x="18033" y="52168"/>
                  </a:lnTo>
                  <a:lnTo>
                    <a:pt x="17884" y="52242"/>
                  </a:lnTo>
                  <a:lnTo>
                    <a:pt x="17736" y="52292"/>
                  </a:lnTo>
                  <a:lnTo>
                    <a:pt x="17389" y="52292"/>
                  </a:lnTo>
                  <a:lnTo>
                    <a:pt x="17241" y="52242"/>
                  </a:lnTo>
                  <a:lnTo>
                    <a:pt x="17068" y="52168"/>
                  </a:lnTo>
                  <a:lnTo>
                    <a:pt x="16944" y="52044"/>
                  </a:lnTo>
                  <a:lnTo>
                    <a:pt x="16820" y="51921"/>
                  </a:lnTo>
                  <a:lnTo>
                    <a:pt x="16746" y="51748"/>
                  </a:lnTo>
                  <a:lnTo>
                    <a:pt x="16697" y="51599"/>
                  </a:lnTo>
                  <a:lnTo>
                    <a:pt x="16697" y="51426"/>
                  </a:lnTo>
                  <a:lnTo>
                    <a:pt x="16697" y="51278"/>
                  </a:lnTo>
                  <a:lnTo>
                    <a:pt x="16746" y="51104"/>
                  </a:lnTo>
                  <a:lnTo>
                    <a:pt x="16820" y="50956"/>
                  </a:lnTo>
                  <a:lnTo>
                    <a:pt x="16944" y="50808"/>
                  </a:lnTo>
                  <a:lnTo>
                    <a:pt x="17068" y="50709"/>
                  </a:lnTo>
                  <a:lnTo>
                    <a:pt x="17241" y="50634"/>
                  </a:lnTo>
                  <a:lnTo>
                    <a:pt x="17389" y="50585"/>
                  </a:lnTo>
                  <a:lnTo>
                    <a:pt x="17563" y="50560"/>
                  </a:lnTo>
                  <a:close/>
                  <a:moveTo>
                    <a:pt x="74703" y="50981"/>
                  </a:moveTo>
                  <a:lnTo>
                    <a:pt x="74826" y="51005"/>
                  </a:lnTo>
                  <a:lnTo>
                    <a:pt x="74950" y="51030"/>
                  </a:lnTo>
                  <a:lnTo>
                    <a:pt x="75049" y="51104"/>
                  </a:lnTo>
                  <a:lnTo>
                    <a:pt x="75148" y="51179"/>
                  </a:lnTo>
                  <a:lnTo>
                    <a:pt x="75247" y="51278"/>
                  </a:lnTo>
                  <a:lnTo>
                    <a:pt x="75296" y="51401"/>
                  </a:lnTo>
                  <a:lnTo>
                    <a:pt x="75346" y="51525"/>
                  </a:lnTo>
                  <a:lnTo>
                    <a:pt x="75346" y="51649"/>
                  </a:lnTo>
                  <a:lnTo>
                    <a:pt x="75346" y="51772"/>
                  </a:lnTo>
                  <a:lnTo>
                    <a:pt x="75296" y="51896"/>
                  </a:lnTo>
                  <a:lnTo>
                    <a:pt x="75247" y="51995"/>
                  </a:lnTo>
                  <a:lnTo>
                    <a:pt x="75148" y="52119"/>
                  </a:lnTo>
                  <a:lnTo>
                    <a:pt x="75049" y="52193"/>
                  </a:lnTo>
                  <a:lnTo>
                    <a:pt x="74950" y="52242"/>
                  </a:lnTo>
                  <a:lnTo>
                    <a:pt x="74826" y="52292"/>
                  </a:lnTo>
                  <a:lnTo>
                    <a:pt x="74579" y="52292"/>
                  </a:lnTo>
                  <a:lnTo>
                    <a:pt x="74455" y="52242"/>
                  </a:lnTo>
                  <a:lnTo>
                    <a:pt x="74332" y="52193"/>
                  </a:lnTo>
                  <a:lnTo>
                    <a:pt x="74233" y="52119"/>
                  </a:lnTo>
                  <a:lnTo>
                    <a:pt x="74158" y="51995"/>
                  </a:lnTo>
                  <a:lnTo>
                    <a:pt x="74084" y="51896"/>
                  </a:lnTo>
                  <a:lnTo>
                    <a:pt x="74060" y="51772"/>
                  </a:lnTo>
                  <a:lnTo>
                    <a:pt x="74035" y="51649"/>
                  </a:lnTo>
                  <a:lnTo>
                    <a:pt x="74060" y="51525"/>
                  </a:lnTo>
                  <a:lnTo>
                    <a:pt x="74084" y="51401"/>
                  </a:lnTo>
                  <a:lnTo>
                    <a:pt x="74158" y="51278"/>
                  </a:lnTo>
                  <a:lnTo>
                    <a:pt x="74233" y="51179"/>
                  </a:lnTo>
                  <a:lnTo>
                    <a:pt x="74332" y="51104"/>
                  </a:lnTo>
                  <a:lnTo>
                    <a:pt x="74455" y="51030"/>
                  </a:lnTo>
                  <a:lnTo>
                    <a:pt x="74579" y="51005"/>
                  </a:lnTo>
                  <a:lnTo>
                    <a:pt x="74703" y="50981"/>
                  </a:lnTo>
                  <a:close/>
                  <a:moveTo>
                    <a:pt x="64858" y="51525"/>
                  </a:moveTo>
                  <a:lnTo>
                    <a:pt x="64932" y="51550"/>
                  </a:lnTo>
                  <a:lnTo>
                    <a:pt x="65031" y="51599"/>
                  </a:lnTo>
                  <a:lnTo>
                    <a:pt x="65105" y="51649"/>
                  </a:lnTo>
                  <a:lnTo>
                    <a:pt x="65155" y="51723"/>
                  </a:lnTo>
                  <a:lnTo>
                    <a:pt x="65204" y="51822"/>
                  </a:lnTo>
                  <a:lnTo>
                    <a:pt x="65229" y="51896"/>
                  </a:lnTo>
                  <a:lnTo>
                    <a:pt x="65229" y="51995"/>
                  </a:lnTo>
                  <a:lnTo>
                    <a:pt x="65229" y="52069"/>
                  </a:lnTo>
                  <a:lnTo>
                    <a:pt x="65204" y="52168"/>
                  </a:lnTo>
                  <a:lnTo>
                    <a:pt x="65155" y="52242"/>
                  </a:lnTo>
                  <a:lnTo>
                    <a:pt x="65105" y="52316"/>
                  </a:lnTo>
                  <a:lnTo>
                    <a:pt x="65031" y="52391"/>
                  </a:lnTo>
                  <a:lnTo>
                    <a:pt x="64932" y="52415"/>
                  </a:lnTo>
                  <a:lnTo>
                    <a:pt x="64858" y="52440"/>
                  </a:lnTo>
                  <a:lnTo>
                    <a:pt x="64759" y="52465"/>
                  </a:lnTo>
                  <a:lnTo>
                    <a:pt x="64685" y="52440"/>
                  </a:lnTo>
                  <a:lnTo>
                    <a:pt x="64586" y="52415"/>
                  </a:lnTo>
                  <a:lnTo>
                    <a:pt x="64511" y="52391"/>
                  </a:lnTo>
                  <a:lnTo>
                    <a:pt x="64437" y="52316"/>
                  </a:lnTo>
                  <a:lnTo>
                    <a:pt x="64363" y="52242"/>
                  </a:lnTo>
                  <a:lnTo>
                    <a:pt x="64338" y="52168"/>
                  </a:lnTo>
                  <a:lnTo>
                    <a:pt x="64289" y="52069"/>
                  </a:lnTo>
                  <a:lnTo>
                    <a:pt x="64289" y="51995"/>
                  </a:lnTo>
                  <a:lnTo>
                    <a:pt x="64289" y="51896"/>
                  </a:lnTo>
                  <a:lnTo>
                    <a:pt x="64338" y="51822"/>
                  </a:lnTo>
                  <a:lnTo>
                    <a:pt x="64363" y="51723"/>
                  </a:lnTo>
                  <a:lnTo>
                    <a:pt x="64437" y="51649"/>
                  </a:lnTo>
                  <a:lnTo>
                    <a:pt x="64511" y="51599"/>
                  </a:lnTo>
                  <a:lnTo>
                    <a:pt x="64586" y="51550"/>
                  </a:lnTo>
                  <a:lnTo>
                    <a:pt x="64685" y="51525"/>
                  </a:lnTo>
                  <a:close/>
                  <a:moveTo>
                    <a:pt x="61617" y="51723"/>
                  </a:moveTo>
                  <a:lnTo>
                    <a:pt x="61692" y="51748"/>
                  </a:lnTo>
                  <a:lnTo>
                    <a:pt x="61766" y="51797"/>
                  </a:lnTo>
                  <a:lnTo>
                    <a:pt x="61840" y="51847"/>
                  </a:lnTo>
                  <a:lnTo>
                    <a:pt x="61889" y="51896"/>
                  </a:lnTo>
                  <a:lnTo>
                    <a:pt x="61914" y="51970"/>
                  </a:lnTo>
                  <a:lnTo>
                    <a:pt x="61939" y="52069"/>
                  </a:lnTo>
                  <a:lnTo>
                    <a:pt x="61964" y="52143"/>
                  </a:lnTo>
                  <a:lnTo>
                    <a:pt x="61939" y="52218"/>
                  </a:lnTo>
                  <a:lnTo>
                    <a:pt x="61914" y="52292"/>
                  </a:lnTo>
                  <a:lnTo>
                    <a:pt x="61889" y="52366"/>
                  </a:lnTo>
                  <a:lnTo>
                    <a:pt x="61840" y="52440"/>
                  </a:lnTo>
                  <a:lnTo>
                    <a:pt x="61766" y="52490"/>
                  </a:lnTo>
                  <a:lnTo>
                    <a:pt x="61692" y="52514"/>
                  </a:lnTo>
                  <a:lnTo>
                    <a:pt x="61617" y="52539"/>
                  </a:lnTo>
                  <a:lnTo>
                    <a:pt x="61543" y="52564"/>
                  </a:lnTo>
                  <a:lnTo>
                    <a:pt x="61469" y="52539"/>
                  </a:lnTo>
                  <a:lnTo>
                    <a:pt x="61370" y="52514"/>
                  </a:lnTo>
                  <a:lnTo>
                    <a:pt x="61320" y="52490"/>
                  </a:lnTo>
                  <a:lnTo>
                    <a:pt x="61246" y="52440"/>
                  </a:lnTo>
                  <a:lnTo>
                    <a:pt x="61197" y="52366"/>
                  </a:lnTo>
                  <a:lnTo>
                    <a:pt x="61147" y="52292"/>
                  </a:lnTo>
                  <a:lnTo>
                    <a:pt x="61123" y="52218"/>
                  </a:lnTo>
                  <a:lnTo>
                    <a:pt x="61123" y="52143"/>
                  </a:lnTo>
                  <a:lnTo>
                    <a:pt x="61123" y="52069"/>
                  </a:lnTo>
                  <a:lnTo>
                    <a:pt x="61147" y="51970"/>
                  </a:lnTo>
                  <a:lnTo>
                    <a:pt x="61197" y="51896"/>
                  </a:lnTo>
                  <a:lnTo>
                    <a:pt x="61246" y="51847"/>
                  </a:lnTo>
                  <a:lnTo>
                    <a:pt x="61320" y="51797"/>
                  </a:lnTo>
                  <a:lnTo>
                    <a:pt x="61370" y="51748"/>
                  </a:lnTo>
                  <a:lnTo>
                    <a:pt x="61469" y="51723"/>
                  </a:lnTo>
                  <a:close/>
                  <a:moveTo>
                    <a:pt x="84572" y="51055"/>
                  </a:moveTo>
                  <a:lnTo>
                    <a:pt x="84721" y="51104"/>
                  </a:lnTo>
                  <a:lnTo>
                    <a:pt x="84869" y="51203"/>
                  </a:lnTo>
                  <a:lnTo>
                    <a:pt x="85018" y="51302"/>
                  </a:lnTo>
                  <a:lnTo>
                    <a:pt x="85141" y="51451"/>
                  </a:lnTo>
                  <a:lnTo>
                    <a:pt x="85215" y="51599"/>
                  </a:lnTo>
                  <a:lnTo>
                    <a:pt x="85265" y="51748"/>
                  </a:lnTo>
                  <a:lnTo>
                    <a:pt x="85265" y="51921"/>
                  </a:lnTo>
                  <a:lnTo>
                    <a:pt x="85265" y="52094"/>
                  </a:lnTo>
                  <a:lnTo>
                    <a:pt x="85215" y="52242"/>
                  </a:lnTo>
                  <a:lnTo>
                    <a:pt x="85141" y="52391"/>
                  </a:lnTo>
                  <a:lnTo>
                    <a:pt x="85018" y="52539"/>
                  </a:lnTo>
                  <a:lnTo>
                    <a:pt x="84869" y="52663"/>
                  </a:lnTo>
                  <a:lnTo>
                    <a:pt x="84721" y="52737"/>
                  </a:lnTo>
                  <a:lnTo>
                    <a:pt x="84572" y="52786"/>
                  </a:lnTo>
                  <a:lnTo>
                    <a:pt x="84226" y="52786"/>
                  </a:lnTo>
                  <a:lnTo>
                    <a:pt x="84078" y="52737"/>
                  </a:lnTo>
                  <a:lnTo>
                    <a:pt x="83929" y="52663"/>
                  </a:lnTo>
                  <a:lnTo>
                    <a:pt x="83781" y="52539"/>
                  </a:lnTo>
                  <a:lnTo>
                    <a:pt x="83682" y="52391"/>
                  </a:lnTo>
                  <a:lnTo>
                    <a:pt x="83583" y="52242"/>
                  </a:lnTo>
                  <a:lnTo>
                    <a:pt x="83533" y="52094"/>
                  </a:lnTo>
                  <a:lnTo>
                    <a:pt x="83533" y="51921"/>
                  </a:lnTo>
                  <a:lnTo>
                    <a:pt x="83533" y="51748"/>
                  </a:lnTo>
                  <a:lnTo>
                    <a:pt x="83583" y="51599"/>
                  </a:lnTo>
                  <a:lnTo>
                    <a:pt x="83682" y="51451"/>
                  </a:lnTo>
                  <a:lnTo>
                    <a:pt x="83781" y="51302"/>
                  </a:lnTo>
                  <a:lnTo>
                    <a:pt x="83929" y="51203"/>
                  </a:lnTo>
                  <a:lnTo>
                    <a:pt x="84078" y="51104"/>
                  </a:lnTo>
                  <a:lnTo>
                    <a:pt x="84226" y="51055"/>
                  </a:lnTo>
                  <a:close/>
                  <a:moveTo>
                    <a:pt x="88975" y="50832"/>
                  </a:moveTo>
                  <a:lnTo>
                    <a:pt x="89148" y="50907"/>
                  </a:lnTo>
                  <a:lnTo>
                    <a:pt x="89322" y="50981"/>
                  </a:lnTo>
                  <a:lnTo>
                    <a:pt x="89470" y="51104"/>
                  </a:lnTo>
                  <a:lnTo>
                    <a:pt x="89618" y="51278"/>
                  </a:lnTo>
                  <a:lnTo>
                    <a:pt x="89693" y="51451"/>
                  </a:lnTo>
                  <a:lnTo>
                    <a:pt x="89742" y="51624"/>
                  </a:lnTo>
                  <a:lnTo>
                    <a:pt x="89767" y="51822"/>
                  </a:lnTo>
                  <a:lnTo>
                    <a:pt x="89742" y="51995"/>
                  </a:lnTo>
                  <a:lnTo>
                    <a:pt x="89693" y="52168"/>
                  </a:lnTo>
                  <a:lnTo>
                    <a:pt x="89618" y="52341"/>
                  </a:lnTo>
                  <a:lnTo>
                    <a:pt x="89470" y="52514"/>
                  </a:lnTo>
                  <a:lnTo>
                    <a:pt x="89322" y="52638"/>
                  </a:lnTo>
                  <a:lnTo>
                    <a:pt x="89148" y="52712"/>
                  </a:lnTo>
                  <a:lnTo>
                    <a:pt x="88975" y="52786"/>
                  </a:lnTo>
                  <a:lnTo>
                    <a:pt x="88604" y="52786"/>
                  </a:lnTo>
                  <a:lnTo>
                    <a:pt x="88406" y="52712"/>
                  </a:lnTo>
                  <a:lnTo>
                    <a:pt x="88233" y="52638"/>
                  </a:lnTo>
                  <a:lnTo>
                    <a:pt x="88085" y="52514"/>
                  </a:lnTo>
                  <a:lnTo>
                    <a:pt x="87961" y="52341"/>
                  </a:lnTo>
                  <a:lnTo>
                    <a:pt x="87862" y="52168"/>
                  </a:lnTo>
                  <a:lnTo>
                    <a:pt x="87813" y="51995"/>
                  </a:lnTo>
                  <a:lnTo>
                    <a:pt x="87813" y="51822"/>
                  </a:lnTo>
                  <a:lnTo>
                    <a:pt x="87813" y="51624"/>
                  </a:lnTo>
                  <a:lnTo>
                    <a:pt x="87862" y="51451"/>
                  </a:lnTo>
                  <a:lnTo>
                    <a:pt x="87961" y="51278"/>
                  </a:lnTo>
                  <a:lnTo>
                    <a:pt x="88085" y="51104"/>
                  </a:lnTo>
                  <a:lnTo>
                    <a:pt x="88233" y="50981"/>
                  </a:lnTo>
                  <a:lnTo>
                    <a:pt x="88406" y="50907"/>
                  </a:lnTo>
                  <a:lnTo>
                    <a:pt x="88604" y="50832"/>
                  </a:lnTo>
                  <a:close/>
                  <a:moveTo>
                    <a:pt x="21471" y="51302"/>
                  </a:moveTo>
                  <a:lnTo>
                    <a:pt x="21619" y="51327"/>
                  </a:lnTo>
                  <a:lnTo>
                    <a:pt x="21768" y="51377"/>
                  </a:lnTo>
                  <a:lnTo>
                    <a:pt x="21891" y="51451"/>
                  </a:lnTo>
                  <a:lnTo>
                    <a:pt x="22015" y="51550"/>
                  </a:lnTo>
                  <a:lnTo>
                    <a:pt x="22114" y="51649"/>
                  </a:lnTo>
                  <a:lnTo>
                    <a:pt x="22188" y="51797"/>
                  </a:lnTo>
                  <a:lnTo>
                    <a:pt x="22238" y="51921"/>
                  </a:lnTo>
                  <a:lnTo>
                    <a:pt x="22238" y="52069"/>
                  </a:lnTo>
                  <a:lnTo>
                    <a:pt x="22238" y="52218"/>
                  </a:lnTo>
                  <a:lnTo>
                    <a:pt x="22188" y="52366"/>
                  </a:lnTo>
                  <a:lnTo>
                    <a:pt x="22114" y="52490"/>
                  </a:lnTo>
                  <a:lnTo>
                    <a:pt x="22015" y="52613"/>
                  </a:lnTo>
                  <a:lnTo>
                    <a:pt x="21891" y="52712"/>
                  </a:lnTo>
                  <a:lnTo>
                    <a:pt x="21768" y="52786"/>
                  </a:lnTo>
                  <a:lnTo>
                    <a:pt x="21619" y="52836"/>
                  </a:lnTo>
                  <a:lnTo>
                    <a:pt x="21322" y="52836"/>
                  </a:lnTo>
                  <a:lnTo>
                    <a:pt x="21199" y="52786"/>
                  </a:lnTo>
                  <a:lnTo>
                    <a:pt x="21050" y="52712"/>
                  </a:lnTo>
                  <a:lnTo>
                    <a:pt x="20927" y="52613"/>
                  </a:lnTo>
                  <a:lnTo>
                    <a:pt x="20828" y="52490"/>
                  </a:lnTo>
                  <a:lnTo>
                    <a:pt x="20778" y="52366"/>
                  </a:lnTo>
                  <a:lnTo>
                    <a:pt x="20729" y="52218"/>
                  </a:lnTo>
                  <a:lnTo>
                    <a:pt x="20704" y="52069"/>
                  </a:lnTo>
                  <a:lnTo>
                    <a:pt x="20729" y="51921"/>
                  </a:lnTo>
                  <a:lnTo>
                    <a:pt x="20778" y="51797"/>
                  </a:lnTo>
                  <a:lnTo>
                    <a:pt x="20828" y="51649"/>
                  </a:lnTo>
                  <a:lnTo>
                    <a:pt x="20927" y="51550"/>
                  </a:lnTo>
                  <a:lnTo>
                    <a:pt x="21050" y="51451"/>
                  </a:lnTo>
                  <a:lnTo>
                    <a:pt x="21199" y="51377"/>
                  </a:lnTo>
                  <a:lnTo>
                    <a:pt x="21322" y="51327"/>
                  </a:lnTo>
                  <a:lnTo>
                    <a:pt x="21471" y="51302"/>
                  </a:lnTo>
                  <a:close/>
                  <a:moveTo>
                    <a:pt x="104584" y="50313"/>
                  </a:moveTo>
                  <a:lnTo>
                    <a:pt x="104831" y="50338"/>
                  </a:lnTo>
                  <a:lnTo>
                    <a:pt x="105078" y="50412"/>
                  </a:lnTo>
                  <a:lnTo>
                    <a:pt x="105326" y="50560"/>
                  </a:lnTo>
                  <a:lnTo>
                    <a:pt x="105548" y="50733"/>
                  </a:lnTo>
                  <a:lnTo>
                    <a:pt x="105722" y="50931"/>
                  </a:lnTo>
                  <a:lnTo>
                    <a:pt x="105845" y="51179"/>
                  </a:lnTo>
                  <a:lnTo>
                    <a:pt x="105919" y="51426"/>
                  </a:lnTo>
                  <a:lnTo>
                    <a:pt x="105944" y="51698"/>
                  </a:lnTo>
                  <a:lnTo>
                    <a:pt x="105919" y="51945"/>
                  </a:lnTo>
                  <a:lnTo>
                    <a:pt x="105845" y="52193"/>
                  </a:lnTo>
                  <a:lnTo>
                    <a:pt x="105722" y="52440"/>
                  </a:lnTo>
                  <a:lnTo>
                    <a:pt x="105548" y="52663"/>
                  </a:lnTo>
                  <a:lnTo>
                    <a:pt x="105326" y="52836"/>
                  </a:lnTo>
                  <a:lnTo>
                    <a:pt x="105078" y="52960"/>
                  </a:lnTo>
                  <a:lnTo>
                    <a:pt x="104831" y="53034"/>
                  </a:lnTo>
                  <a:lnTo>
                    <a:pt x="104584" y="53059"/>
                  </a:lnTo>
                  <a:lnTo>
                    <a:pt x="104312" y="53034"/>
                  </a:lnTo>
                  <a:lnTo>
                    <a:pt x="104064" y="52960"/>
                  </a:lnTo>
                  <a:lnTo>
                    <a:pt x="103817" y="52836"/>
                  </a:lnTo>
                  <a:lnTo>
                    <a:pt x="103619" y="52663"/>
                  </a:lnTo>
                  <a:lnTo>
                    <a:pt x="103446" y="52440"/>
                  </a:lnTo>
                  <a:lnTo>
                    <a:pt x="103322" y="52193"/>
                  </a:lnTo>
                  <a:lnTo>
                    <a:pt x="103248" y="51945"/>
                  </a:lnTo>
                  <a:lnTo>
                    <a:pt x="103223" y="51698"/>
                  </a:lnTo>
                  <a:lnTo>
                    <a:pt x="103248" y="51426"/>
                  </a:lnTo>
                  <a:lnTo>
                    <a:pt x="103322" y="51179"/>
                  </a:lnTo>
                  <a:lnTo>
                    <a:pt x="103446" y="50931"/>
                  </a:lnTo>
                  <a:lnTo>
                    <a:pt x="103619" y="50733"/>
                  </a:lnTo>
                  <a:lnTo>
                    <a:pt x="103817" y="50560"/>
                  </a:lnTo>
                  <a:lnTo>
                    <a:pt x="104064" y="50412"/>
                  </a:lnTo>
                  <a:lnTo>
                    <a:pt x="104312" y="50338"/>
                  </a:lnTo>
                  <a:lnTo>
                    <a:pt x="104584" y="50313"/>
                  </a:lnTo>
                  <a:close/>
                  <a:moveTo>
                    <a:pt x="25453" y="52020"/>
                  </a:moveTo>
                  <a:lnTo>
                    <a:pt x="25577" y="52044"/>
                  </a:lnTo>
                  <a:lnTo>
                    <a:pt x="25701" y="52069"/>
                  </a:lnTo>
                  <a:lnTo>
                    <a:pt x="25824" y="52143"/>
                  </a:lnTo>
                  <a:lnTo>
                    <a:pt x="25923" y="52218"/>
                  </a:lnTo>
                  <a:lnTo>
                    <a:pt x="25998" y="52316"/>
                  </a:lnTo>
                  <a:lnTo>
                    <a:pt x="26072" y="52440"/>
                  </a:lnTo>
                  <a:lnTo>
                    <a:pt x="26096" y="52564"/>
                  </a:lnTo>
                  <a:lnTo>
                    <a:pt x="26121" y="52688"/>
                  </a:lnTo>
                  <a:lnTo>
                    <a:pt x="26096" y="52811"/>
                  </a:lnTo>
                  <a:lnTo>
                    <a:pt x="26072" y="52935"/>
                  </a:lnTo>
                  <a:lnTo>
                    <a:pt x="25998" y="53034"/>
                  </a:lnTo>
                  <a:lnTo>
                    <a:pt x="25923" y="53133"/>
                  </a:lnTo>
                  <a:lnTo>
                    <a:pt x="25824" y="53232"/>
                  </a:lnTo>
                  <a:lnTo>
                    <a:pt x="25701" y="53281"/>
                  </a:lnTo>
                  <a:lnTo>
                    <a:pt x="25577" y="53331"/>
                  </a:lnTo>
                  <a:lnTo>
                    <a:pt x="25330" y="53331"/>
                  </a:lnTo>
                  <a:lnTo>
                    <a:pt x="25231" y="53281"/>
                  </a:lnTo>
                  <a:lnTo>
                    <a:pt x="25107" y="53232"/>
                  </a:lnTo>
                  <a:lnTo>
                    <a:pt x="25008" y="53133"/>
                  </a:lnTo>
                  <a:lnTo>
                    <a:pt x="24934" y="53034"/>
                  </a:lnTo>
                  <a:lnTo>
                    <a:pt x="24860" y="52935"/>
                  </a:lnTo>
                  <a:lnTo>
                    <a:pt x="24835" y="52811"/>
                  </a:lnTo>
                  <a:lnTo>
                    <a:pt x="24810" y="52688"/>
                  </a:lnTo>
                  <a:lnTo>
                    <a:pt x="24835" y="52564"/>
                  </a:lnTo>
                  <a:lnTo>
                    <a:pt x="24860" y="52440"/>
                  </a:lnTo>
                  <a:lnTo>
                    <a:pt x="24934" y="52316"/>
                  </a:lnTo>
                  <a:lnTo>
                    <a:pt x="25008" y="52218"/>
                  </a:lnTo>
                  <a:lnTo>
                    <a:pt x="25107" y="52143"/>
                  </a:lnTo>
                  <a:lnTo>
                    <a:pt x="25231" y="52069"/>
                  </a:lnTo>
                  <a:lnTo>
                    <a:pt x="25330" y="52044"/>
                  </a:lnTo>
                  <a:lnTo>
                    <a:pt x="25453" y="52020"/>
                  </a:lnTo>
                  <a:close/>
                  <a:moveTo>
                    <a:pt x="29485" y="52341"/>
                  </a:moveTo>
                  <a:lnTo>
                    <a:pt x="29584" y="52366"/>
                  </a:lnTo>
                  <a:lnTo>
                    <a:pt x="29683" y="52415"/>
                  </a:lnTo>
                  <a:lnTo>
                    <a:pt x="29757" y="52490"/>
                  </a:lnTo>
                  <a:lnTo>
                    <a:pt x="29832" y="52589"/>
                  </a:lnTo>
                  <a:lnTo>
                    <a:pt x="29881" y="52663"/>
                  </a:lnTo>
                  <a:lnTo>
                    <a:pt x="29906" y="52762"/>
                  </a:lnTo>
                  <a:lnTo>
                    <a:pt x="29931" y="52885"/>
                  </a:lnTo>
                  <a:lnTo>
                    <a:pt x="29906" y="52984"/>
                  </a:lnTo>
                  <a:lnTo>
                    <a:pt x="29881" y="53083"/>
                  </a:lnTo>
                  <a:lnTo>
                    <a:pt x="29832" y="53182"/>
                  </a:lnTo>
                  <a:lnTo>
                    <a:pt x="29757" y="53256"/>
                  </a:lnTo>
                  <a:lnTo>
                    <a:pt x="29683" y="53331"/>
                  </a:lnTo>
                  <a:lnTo>
                    <a:pt x="29584" y="53380"/>
                  </a:lnTo>
                  <a:lnTo>
                    <a:pt x="29485" y="53405"/>
                  </a:lnTo>
                  <a:lnTo>
                    <a:pt x="29386" y="53430"/>
                  </a:lnTo>
                  <a:lnTo>
                    <a:pt x="29263" y="53405"/>
                  </a:lnTo>
                  <a:lnTo>
                    <a:pt x="29164" y="53380"/>
                  </a:lnTo>
                  <a:lnTo>
                    <a:pt x="29090" y="53331"/>
                  </a:lnTo>
                  <a:lnTo>
                    <a:pt x="28991" y="53256"/>
                  </a:lnTo>
                  <a:lnTo>
                    <a:pt x="28916" y="53182"/>
                  </a:lnTo>
                  <a:lnTo>
                    <a:pt x="28867" y="53083"/>
                  </a:lnTo>
                  <a:lnTo>
                    <a:pt x="28842" y="52984"/>
                  </a:lnTo>
                  <a:lnTo>
                    <a:pt x="28842" y="52885"/>
                  </a:lnTo>
                  <a:lnTo>
                    <a:pt x="28842" y="52762"/>
                  </a:lnTo>
                  <a:lnTo>
                    <a:pt x="28867" y="52663"/>
                  </a:lnTo>
                  <a:lnTo>
                    <a:pt x="28916" y="52589"/>
                  </a:lnTo>
                  <a:lnTo>
                    <a:pt x="28991" y="52490"/>
                  </a:lnTo>
                  <a:lnTo>
                    <a:pt x="29090" y="52415"/>
                  </a:lnTo>
                  <a:lnTo>
                    <a:pt x="29164" y="52366"/>
                  </a:lnTo>
                  <a:lnTo>
                    <a:pt x="29263" y="52341"/>
                  </a:lnTo>
                  <a:close/>
                  <a:moveTo>
                    <a:pt x="52787" y="53083"/>
                  </a:moveTo>
                  <a:lnTo>
                    <a:pt x="52910" y="53108"/>
                  </a:lnTo>
                  <a:lnTo>
                    <a:pt x="52984" y="53182"/>
                  </a:lnTo>
                  <a:lnTo>
                    <a:pt x="53059" y="53256"/>
                  </a:lnTo>
                  <a:lnTo>
                    <a:pt x="53059" y="53355"/>
                  </a:lnTo>
                  <a:lnTo>
                    <a:pt x="53059" y="53479"/>
                  </a:lnTo>
                  <a:lnTo>
                    <a:pt x="52984" y="53553"/>
                  </a:lnTo>
                  <a:lnTo>
                    <a:pt x="52910" y="53627"/>
                  </a:lnTo>
                  <a:lnTo>
                    <a:pt x="52688" y="53627"/>
                  </a:lnTo>
                  <a:lnTo>
                    <a:pt x="52613" y="53553"/>
                  </a:lnTo>
                  <a:lnTo>
                    <a:pt x="52539" y="53479"/>
                  </a:lnTo>
                  <a:lnTo>
                    <a:pt x="52514" y="53355"/>
                  </a:lnTo>
                  <a:lnTo>
                    <a:pt x="52539" y="53256"/>
                  </a:lnTo>
                  <a:lnTo>
                    <a:pt x="52613" y="53182"/>
                  </a:lnTo>
                  <a:lnTo>
                    <a:pt x="52688" y="53108"/>
                  </a:lnTo>
                  <a:lnTo>
                    <a:pt x="52787" y="53083"/>
                  </a:lnTo>
                  <a:close/>
                  <a:moveTo>
                    <a:pt x="33567" y="52960"/>
                  </a:moveTo>
                  <a:lnTo>
                    <a:pt x="33641" y="52984"/>
                  </a:lnTo>
                  <a:lnTo>
                    <a:pt x="33715" y="52984"/>
                  </a:lnTo>
                  <a:lnTo>
                    <a:pt x="33789" y="53034"/>
                  </a:lnTo>
                  <a:lnTo>
                    <a:pt x="33864" y="53083"/>
                  </a:lnTo>
                  <a:lnTo>
                    <a:pt x="33913" y="53158"/>
                  </a:lnTo>
                  <a:lnTo>
                    <a:pt x="33938" y="53232"/>
                  </a:lnTo>
                  <a:lnTo>
                    <a:pt x="33962" y="53306"/>
                  </a:lnTo>
                  <a:lnTo>
                    <a:pt x="33962" y="53380"/>
                  </a:lnTo>
                  <a:lnTo>
                    <a:pt x="33962" y="53454"/>
                  </a:lnTo>
                  <a:lnTo>
                    <a:pt x="33938" y="53529"/>
                  </a:lnTo>
                  <a:lnTo>
                    <a:pt x="33913" y="53603"/>
                  </a:lnTo>
                  <a:lnTo>
                    <a:pt x="33864" y="53677"/>
                  </a:lnTo>
                  <a:lnTo>
                    <a:pt x="33789" y="53726"/>
                  </a:lnTo>
                  <a:lnTo>
                    <a:pt x="33715" y="53776"/>
                  </a:lnTo>
                  <a:lnTo>
                    <a:pt x="33641" y="53801"/>
                  </a:lnTo>
                  <a:lnTo>
                    <a:pt x="33468" y="53801"/>
                  </a:lnTo>
                  <a:lnTo>
                    <a:pt x="33394" y="53776"/>
                  </a:lnTo>
                  <a:lnTo>
                    <a:pt x="33319" y="53726"/>
                  </a:lnTo>
                  <a:lnTo>
                    <a:pt x="33270" y="53677"/>
                  </a:lnTo>
                  <a:lnTo>
                    <a:pt x="33220" y="53603"/>
                  </a:lnTo>
                  <a:lnTo>
                    <a:pt x="33171" y="53529"/>
                  </a:lnTo>
                  <a:lnTo>
                    <a:pt x="33146" y="53454"/>
                  </a:lnTo>
                  <a:lnTo>
                    <a:pt x="33146" y="53380"/>
                  </a:lnTo>
                  <a:lnTo>
                    <a:pt x="33146" y="53306"/>
                  </a:lnTo>
                  <a:lnTo>
                    <a:pt x="33171" y="53232"/>
                  </a:lnTo>
                  <a:lnTo>
                    <a:pt x="33220" y="53158"/>
                  </a:lnTo>
                  <a:lnTo>
                    <a:pt x="33270" y="53083"/>
                  </a:lnTo>
                  <a:lnTo>
                    <a:pt x="33319" y="53034"/>
                  </a:lnTo>
                  <a:lnTo>
                    <a:pt x="33394" y="52984"/>
                  </a:lnTo>
                  <a:lnTo>
                    <a:pt x="33468" y="52984"/>
                  </a:lnTo>
                  <a:lnTo>
                    <a:pt x="33567" y="52960"/>
                  </a:lnTo>
                  <a:close/>
                  <a:moveTo>
                    <a:pt x="78463" y="52341"/>
                  </a:moveTo>
                  <a:lnTo>
                    <a:pt x="78611" y="52366"/>
                  </a:lnTo>
                  <a:lnTo>
                    <a:pt x="78735" y="52415"/>
                  </a:lnTo>
                  <a:lnTo>
                    <a:pt x="78883" y="52465"/>
                  </a:lnTo>
                  <a:lnTo>
                    <a:pt x="79007" y="52564"/>
                  </a:lnTo>
                  <a:lnTo>
                    <a:pt x="79106" y="52688"/>
                  </a:lnTo>
                  <a:lnTo>
                    <a:pt x="79180" y="52836"/>
                  </a:lnTo>
                  <a:lnTo>
                    <a:pt x="79205" y="52960"/>
                  </a:lnTo>
                  <a:lnTo>
                    <a:pt x="79229" y="53108"/>
                  </a:lnTo>
                  <a:lnTo>
                    <a:pt x="79205" y="53256"/>
                  </a:lnTo>
                  <a:lnTo>
                    <a:pt x="79180" y="53405"/>
                  </a:lnTo>
                  <a:lnTo>
                    <a:pt x="79106" y="53553"/>
                  </a:lnTo>
                  <a:lnTo>
                    <a:pt x="79007" y="53652"/>
                  </a:lnTo>
                  <a:lnTo>
                    <a:pt x="78883" y="53751"/>
                  </a:lnTo>
                  <a:lnTo>
                    <a:pt x="78735" y="53825"/>
                  </a:lnTo>
                  <a:lnTo>
                    <a:pt x="78611" y="53875"/>
                  </a:lnTo>
                  <a:lnTo>
                    <a:pt x="78314" y="53875"/>
                  </a:lnTo>
                  <a:lnTo>
                    <a:pt x="78166" y="53825"/>
                  </a:lnTo>
                  <a:lnTo>
                    <a:pt x="78042" y="53751"/>
                  </a:lnTo>
                  <a:lnTo>
                    <a:pt x="77918" y="53652"/>
                  </a:lnTo>
                  <a:lnTo>
                    <a:pt x="77819" y="53553"/>
                  </a:lnTo>
                  <a:lnTo>
                    <a:pt x="77745" y="53405"/>
                  </a:lnTo>
                  <a:lnTo>
                    <a:pt x="77696" y="53256"/>
                  </a:lnTo>
                  <a:lnTo>
                    <a:pt x="77696" y="53108"/>
                  </a:lnTo>
                  <a:lnTo>
                    <a:pt x="77696" y="52960"/>
                  </a:lnTo>
                  <a:lnTo>
                    <a:pt x="77745" y="52836"/>
                  </a:lnTo>
                  <a:lnTo>
                    <a:pt x="77819" y="52688"/>
                  </a:lnTo>
                  <a:lnTo>
                    <a:pt x="77918" y="52564"/>
                  </a:lnTo>
                  <a:lnTo>
                    <a:pt x="78042" y="52465"/>
                  </a:lnTo>
                  <a:lnTo>
                    <a:pt x="78166" y="52415"/>
                  </a:lnTo>
                  <a:lnTo>
                    <a:pt x="78314" y="52366"/>
                  </a:lnTo>
                  <a:lnTo>
                    <a:pt x="78463" y="52341"/>
                  </a:lnTo>
                  <a:close/>
                  <a:moveTo>
                    <a:pt x="92463" y="51797"/>
                  </a:moveTo>
                  <a:lnTo>
                    <a:pt x="92661" y="51871"/>
                  </a:lnTo>
                  <a:lnTo>
                    <a:pt x="92859" y="51970"/>
                  </a:lnTo>
                  <a:lnTo>
                    <a:pt x="93032" y="52094"/>
                  </a:lnTo>
                  <a:lnTo>
                    <a:pt x="93156" y="52267"/>
                  </a:lnTo>
                  <a:lnTo>
                    <a:pt x="93255" y="52465"/>
                  </a:lnTo>
                  <a:lnTo>
                    <a:pt x="93329" y="52663"/>
                  </a:lnTo>
                  <a:lnTo>
                    <a:pt x="93354" y="52861"/>
                  </a:lnTo>
                  <a:lnTo>
                    <a:pt x="93329" y="53083"/>
                  </a:lnTo>
                  <a:lnTo>
                    <a:pt x="93255" y="53281"/>
                  </a:lnTo>
                  <a:lnTo>
                    <a:pt x="93156" y="53479"/>
                  </a:lnTo>
                  <a:lnTo>
                    <a:pt x="93032" y="53627"/>
                  </a:lnTo>
                  <a:lnTo>
                    <a:pt x="92859" y="53776"/>
                  </a:lnTo>
                  <a:lnTo>
                    <a:pt x="92661" y="53875"/>
                  </a:lnTo>
                  <a:lnTo>
                    <a:pt x="92463" y="53924"/>
                  </a:lnTo>
                  <a:lnTo>
                    <a:pt x="92265" y="53949"/>
                  </a:lnTo>
                  <a:lnTo>
                    <a:pt x="92043" y="53924"/>
                  </a:lnTo>
                  <a:lnTo>
                    <a:pt x="91845" y="53875"/>
                  </a:lnTo>
                  <a:lnTo>
                    <a:pt x="91647" y="53776"/>
                  </a:lnTo>
                  <a:lnTo>
                    <a:pt x="91498" y="53627"/>
                  </a:lnTo>
                  <a:lnTo>
                    <a:pt x="91350" y="53479"/>
                  </a:lnTo>
                  <a:lnTo>
                    <a:pt x="91251" y="53281"/>
                  </a:lnTo>
                  <a:lnTo>
                    <a:pt x="91202" y="53083"/>
                  </a:lnTo>
                  <a:lnTo>
                    <a:pt x="91177" y="52861"/>
                  </a:lnTo>
                  <a:lnTo>
                    <a:pt x="91202" y="52663"/>
                  </a:lnTo>
                  <a:lnTo>
                    <a:pt x="91251" y="52465"/>
                  </a:lnTo>
                  <a:lnTo>
                    <a:pt x="91350" y="52267"/>
                  </a:lnTo>
                  <a:lnTo>
                    <a:pt x="91498" y="52094"/>
                  </a:lnTo>
                  <a:lnTo>
                    <a:pt x="91647" y="51970"/>
                  </a:lnTo>
                  <a:lnTo>
                    <a:pt x="91845" y="51871"/>
                  </a:lnTo>
                  <a:lnTo>
                    <a:pt x="92043" y="51797"/>
                  </a:lnTo>
                  <a:close/>
                  <a:moveTo>
                    <a:pt x="111782" y="50882"/>
                  </a:moveTo>
                  <a:lnTo>
                    <a:pt x="112079" y="50907"/>
                  </a:lnTo>
                  <a:lnTo>
                    <a:pt x="112376" y="51005"/>
                  </a:lnTo>
                  <a:lnTo>
                    <a:pt x="112499" y="51055"/>
                  </a:lnTo>
                  <a:lnTo>
                    <a:pt x="112648" y="51129"/>
                  </a:lnTo>
                  <a:lnTo>
                    <a:pt x="112771" y="51228"/>
                  </a:lnTo>
                  <a:lnTo>
                    <a:pt x="112895" y="51327"/>
                  </a:lnTo>
                  <a:lnTo>
                    <a:pt x="112994" y="51451"/>
                  </a:lnTo>
                  <a:lnTo>
                    <a:pt x="113093" y="51574"/>
                  </a:lnTo>
                  <a:lnTo>
                    <a:pt x="113167" y="51723"/>
                  </a:lnTo>
                  <a:lnTo>
                    <a:pt x="113217" y="51847"/>
                  </a:lnTo>
                  <a:lnTo>
                    <a:pt x="113316" y="52143"/>
                  </a:lnTo>
                  <a:lnTo>
                    <a:pt x="113340" y="52440"/>
                  </a:lnTo>
                  <a:lnTo>
                    <a:pt x="113316" y="52737"/>
                  </a:lnTo>
                  <a:lnTo>
                    <a:pt x="113217" y="53034"/>
                  </a:lnTo>
                  <a:lnTo>
                    <a:pt x="113167" y="53158"/>
                  </a:lnTo>
                  <a:lnTo>
                    <a:pt x="113093" y="53281"/>
                  </a:lnTo>
                  <a:lnTo>
                    <a:pt x="112994" y="53430"/>
                  </a:lnTo>
                  <a:lnTo>
                    <a:pt x="112895" y="53529"/>
                  </a:lnTo>
                  <a:lnTo>
                    <a:pt x="112771" y="53652"/>
                  </a:lnTo>
                  <a:lnTo>
                    <a:pt x="112648" y="53726"/>
                  </a:lnTo>
                  <a:lnTo>
                    <a:pt x="112499" y="53825"/>
                  </a:lnTo>
                  <a:lnTo>
                    <a:pt x="112376" y="53875"/>
                  </a:lnTo>
                  <a:lnTo>
                    <a:pt x="112079" y="53974"/>
                  </a:lnTo>
                  <a:lnTo>
                    <a:pt x="111782" y="53999"/>
                  </a:lnTo>
                  <a:lnTo>
                    <a:pt x="111485" y="53974"/>
                  </a:lnTo>
                  <a:lnTo>
                    <a:pt x="111213" y="53875"/>
                  </a:lnTo>
                  <a:lnTo>
                    <a:pt x="111065" y="53825"/>
                  </a:lnTo>
                  <a:lnTo>
                    <a:pt x="110941" y="53726"/>
                  </a:lnTo>
                  <a:lnTo>
                    <a:pt x="110817" y="53652"/>
                  </a:lnTo>
                  <a:lnTo>
                    <a:pt x="110693" y="53529"/>
                  </a:lnTo>
                  <a:lnTo>
                    <a:pt x="110570" y="53430"/>
                  </a:lnTo>
                  <a:lnTo>
                    <a:pt x="110496" y="53281"/>
                  </a:lnTo>
                  <a:lnTo>
                    <a:pt x="110421" y="53158"/>
                  </a:lnTo>
                  <a:lnTo>
                    <a:pt x="110347" y="53034"/>
                  </a:lnTo>
                  <a:lnTo>
                    <a:pt x="110248" y="52737"/>
                  </a:lnTo>
                  <a:lnTo>
                    <a:pt x="110224" y="52440"/>
                  </a:lnTo>
                  <a:lnTo>
                    <a:pt x="110248" y="52143"/>
                  </a:lnTo>
                  <a:lnTo>
                    <a:pt x="110347" y="51847"/>
                  </a:lnTo>
                  <a:lnTo>
                    <a:pt x="110421" y="51723"/>
                  </a:lnTo>
                  <a:lnTo>
                    <a:pt x="110496" y="51574"/>
                  </a:lnTo>
                  <a:lnTo>
                    <a:pt x="110570" y="51451"/>
                  </a:lnTo>
                  <a:lnTo>
                    <a:pt x="110693" y="51327"/>
                  </a:lnTo>
                  <a:lnTo>
                    <a:pt x="110817" y="51228"/>
                  </a:lnTo>
                  <a:lnTo>
                    <a:pt x="110941" y="51129"/>
                  </a:lnTo>
                  <a:lnTo>
                    <a:pt x="111065" y="51055"/>
                  </a:lnTo>
                  <a:lnTo>
                    <a:pt x="111213" y="51005"/>
                  </a:lnTo>
                  <a:lnTo>
                    <a:pt x="111485" y="50907"/>
                  </a:lnTo>
                  <a:lnTo>
                    <a:pt x="111782" y="50882"/>
                  </a:lnTo>
                  <a:close/>
                  <a:moveTo>
                    <a:pt x="42299" y="53726"/>
                  </a:moveTo>
                  <a:lnTo>
                    <a:pt x="42348" y="53751"/>
                  </a:lnTo>
                  <a:lnTo>
                    <a:pt x="42397" y="53825"/>
                  </a:lnTo>
                  <a:lnTo>
                    <a:pt x="42397" y="53875"/>
                  </a:lnTo>
                  <a:lnTo>
                    <a:pt x="42397" y="53924"/>
                  </a:lnTo>
                  <a:lnTo>
                    <a:pt x="42348" y="53999"/>
                  </a:lnTo>
                  <a:lnTo>
                    <a:pt x="42299" y="54023"/>
                  </a:lnTo>
                  <a:lnTo>
                    <a:pt x="42175" y="54023"/>
                  </a:lnTo>
                  <a:lnTo>
                    <a:pt x="42125" y="53999"/>
                  </a:lnTo>
                  <a:lnTo>
                    <a:pt x="42101" y="53924"/>
                  </a:lnTo>
                  <a:lnTo>
                    <a:pt x="42076" y="53875"/>
                  </a:lnTo>
                  <a:lnTo>
                    <a:pt x="42101" y="53825"/>
                  </a:lnTo>
                  <a:lnTo>
                    <a:pt x="42125" y="53751"/>
                  </a:lnTo>
                  <a:lnTo>
                    <a:pt x="42175" y="53726"/>
                  </a:lnTo>
                  <a:close/>
                  <a:moveTo>
                    <a:pt x="72006" y="52737"/>
                  </a:moveTo>
                  <a:lnTo>
                    <a:pt x="72130" y="52786"/>
                  </a:lnTo>
                  <a:lnTo>
                    <a:pt x="72229" y="52836"/>
                  </a:lnTo>
                  <a:lnTo>
                    <a:pt x="72328" y="52910"/>
                  </a:lnTo>
                  <a:lnTo>
                    <a:pt x="72427" y="53009"/>
                  </a:lnTo>
                  <a:lnTo>
                    <a:pt x="72476" y="53133"/>
                  </a:lnTo>
                  <a:lnTo>
                    <a:pt x="72501" y="53256"/>
                  </a:lnTo>
                  <a:lnTo>
                    <a:pt x="72526" y="53380"/>
                  </a:lnTo>
                  <a:lnTo>
                    <a:pt x="72501" y="53504"/>
                  </a:lnTo>
                  <a:lnTo>
                    <a:pt x="72476" y="53603"/>
                  </a:lnTo>
                  <a:lnTo>
                    <a:pt x="72427" y="53726"/>
                  </a:lnTo>
                  <a:lnTo>
                    <a:pt x="72328" y="53825"/>
                  </a:lnTo>
                  <a:lnTo>
                    <a:pt x="72229" y="53900"/>
                  </a:lnTo>
                  <a:lnTo>
                    <a:pt x="72130" y="53974"/>
                  </a:lnTo>
                  <a:lnTo>
                    <a:pt x="72006" y="53999"/>
                  </a:lnTo>
                  <a:lnTo>
                    <a:pt x="71883" y="54023"/>
                  </a:lnTo>
                  <a:lnTo>
                    <a:pt x="71759" y="53999"/>
                  </a:lnTo>
                  <a:lnTo>
                    <a:pt x="71635" y="53974"/>
                  </a:lnTo>
                  <a:lnTo>
                    <a:pt x="71536" y="53900"/>
                  </a:lnTo>
                  <a:lnTo>
                    <a:pt x="71438" y="53825"/>
                  </a:lnTo>
                  <a:lnTo>
                    <a:pt x="71339" y="53726"/>
                  </a:lnTo>
                  <a:lnTo>
                    <a:pt x="71289" y="53603"/>
                  </a:lnTo>
                  <a:lnTo>
                    <a:pt x="71264" y="53504"/>
                  </a:lnTo>
                  <a:lnTo>
                    <a:pt x="71240" y="53380"/>
                  </a:lnTo>
                  <a:lnTo>
                    <a:pt x="71264" y="53256"/>
                  </a:lnTo>
                  <a:lnTo>
                    <a:pt x="71289" y="53133"/>
                  </a:lnTo>
                  <a:lnTo>
                    <a:pt x="71339" y="53009"/>
                  </a:lnTo>
                  <a:lnTo>
                    <a:pt x="71438" y="52910"/>
                  </a:lnTo>
                  <a:lnTo>
                    <a:pt x="71536" y="52836"/>
                  </a:lnTo>
                  <a:lnTo>
                    <a:pt x="71635" y="52786"/>
                  </a:lnTo>
                  <a:lnTo>
                    <a:pt x="71759" y="52737"/>
                  </a:lnTo>
                  <a:close/>
                  <a:moveTo>
                    <a:pt x="37871" y="53479"/>
                  </a:moveTo>
                  <a:lnTo>
                    <a:pt x="37970" y="53504"/>
                  </a:lnTo>
                  <a:lnTo>
                    <a:pt x="38069" y="53553"/>
                  </a:lnTo>
                  <a:lnTo>
                    <a:pt x="38143" y="53652"/>
                  </a:lnTo>
                  <a:lnTo>
                    <a:pt x="38168" y="53776"/>
                  </a:lnTo>
                  <a:lnTo>
                    <a:pt x="38143" y="53875"/>
                  </a:lnTo>
                  <a:lnTo>
                    <a:pt x="38069" y="53974"/>
                  </a:lnTo>
                  <a:lnTo>
                    <a:pt x="37970" y="54048"/>
                  </a:lnTo>
                  <a:lnTo>
                    <a:pt x="37747" y="54048"/>
                  </a:lnTo>
                  <a:lnTo>
                    <a:pt x="37648" y="53974"/>
                  </a:lnTo>
                  <a:lnTo>
                    <a:pt x="37599" y="53875"/>
                  </a:lnTo>
                  <a:lnTo>
                    <a:pt x="37574" y="53776"/>
                  </a:lnTo>
                  <a:lnTo>
                    <a:pt x="37599" y="53652"/>
                  </a:lnTo>
                  <a:lnTo>
                    <a:pt x="37648" y="53553"/>
                  </a:lnTo>
                  <a:lnTo>
                    <a:pt x="37747" y="53504"/>
                  </a:lnTo>
                  <a:lnTo>
                    <a:pt x="37871" y="53479"/>
                  </a:lnTo>
                  <a:close/>
                  <a:moveTo>
                    <a:pt x="107973" y="51179"/>
                  </a:moveTo>
                  <a:lnTo>
                    <a:pt x="108245" y="51203"/>
                  </a:lnTo>
                  <a:lnTo>
                    <a:pt x="108517" y="51278"/>
                  </a:lnTo>
                  <a:lnTo>
                    <a:pt x="108764" y="51401"/>
                  </a:lnTo>
                  <a:lnTo>
                    <a:pt x="108888" y="51500"/>
                  </a:lnTo>
                  <a:lnTo>
                    <a:pt x="109011" y="51599"/>
                  </a:lnTo>
                  <a:lnTo>
                    <a:pt x="109110" y="51698"/>
                  </a:lnTo>
                  <a:lnTo>
                    <a:pt x="109185" y="51822"/>
                  </a:lnTo>
                  <a:lnTo>
                    <a:pt x="109333" y="52069"/>
                  </a:lnTo>
                  <a:lnTo>
                    <a:pt x="109407" y="52341"/>
                  </a:lnTo>
                  <a:lnTo>
                    <a:pt x="109432" y="52638"/>
                  </a:lnTo>
                  <a:lnTo>
                    <a:pt x="109407" y="52910"/>
                  </a:lnTo>
                  <a:lnTo>
                    <a:pt x="109333" y="53182"/>
                  </a:lnTo>
                  <a:lnTo>
                    <a:pt x="109185" y="53430"/>
                  </a:lnTo>
                  <a:lnTo>
                    <a:pt x="109110" y="53553"/>
                  </a:lnTo>
                  <a:lnTo>
                    <a:pt x="109011" y="53652"/>
                  </a:lnTo>
                  <a:lnTo>
                    <a:pt x="108888" y="53776"/>
                  </a:lnTo>
                  <a:lnTo>
                    <a:pt x="108764" y="53850"/>
                  </a:lnTo>
                  <a:lnTo>
                    <a:pt x="108517" y="53974"/>
                  </a:lnTo>
                  <a:lnTo>
                    <a:pt x="108245" y="54073"/>
                  </a:lnTo>
                  <a:lnTo>
                    <a:pt x="107973" y="54097"/>
                  </a:lnTo>
                  <a:lnTo>
                    <a:pt x="107700" y="54073"/>
                  </a:lnTo>
                  <a:lnTo>
                    <a:pt x="107428" y="53974"/>
                  </a:lnTo>
                  <a:lnTo>
                    <a:pt x="107156" y="53850"/>
                  </a:lnTo>
                  <a:lnTo>
                    <a:pt x="107057" y="53776"/>
                  </a:lnTo>
                  <a:lnTo>
                    <a:pt x="106934" y="53652"/>
                  </a:lnTo>
                  <a:lnTo>
                    <a:pt x="106835" y="53553"/>
                  </a:lnTo>
                  <a:lnTo>
                    <a:pt x="106760" y="53430"/>
                  </a:lnTo>
                  <a:lnTo>
                    <a:pt x="106612" y="53182"/>
                  </a:lnTo>
                  <a:lnTo>
                    <a:pt x="106538" y="52910"/>
                  </a:lnTo>
                  <a:lnTo>
                    <a:pt x="106513" y="52638"/>
                  </a:lnTo>
                  <a:lnTo>
                    <a:pt x="106538" y="52341"/>
                  </a:lnTo>
                  <a:lnTo>
                    <a:pt x="106612" y="52069"/>
                  </a:lnTo>
                  <a:lnTo>
                    <a:pt x="106760" y="51822"/>
                  </a:lnTo>
                  <a:lnTo>
                    <a:pt x="106835" y="51698"/>
                  </a:lnTo>
                  <a:lnTo>
                    <a:pt x="106934" y="51599"/>
                  </a:lnTo>
                  <a:lnTo>
                    <a:pt x="107057" y="51500"/>
                  </a:lnTo>
                  <a:lnTo>
                    <a:pt x="107156" y="51401"/>
                  </a:lnTo>
                  <a:lnTo>
                    <a:pt x="107428" y="51278"/>
                  </a:lnTo>
                  <a:lnTo>
                    <a:pt x="107700" y="51203"/>
                  </a:lnTo>
                  <a:lnTo>
                    <a:pt x="107973" y="51179"/>
                  </a:lnTo>
                  <a:close/>
                  <a:moveTo>
                    <a:pt x="3389" y="51698"/>
                  </a:moveTo>
                  <a:lnTo>
                    <a:pt x="3636" y="51723"/>
                  </a:lnTo>
                  <a:lnTo>
                    <a:pt x="3859" y="51797"/>
                  </a:lnTo>
                  <a:lnTo>
                    <a:pt x="4057" y="51896"/>
                  </a:lnTo>
                  <a:lnTo>
                    <a:pt x="4255" y="52069"/>
                  </a:lnTo>
                  <a:lnTo>
                    <a:pt x="4403" y="52242"/>
                  </a:lnTo>
                  <a:lnTo>
                    <a:pt x="4527" y="52465"/>
                  </a:lnTo>
                  <a:lnTo>
                    <a:pt x="4576" y="52688"/>
                  </a:lnTo>
                  <a:lnTo>
                    <a:pt x="4601" y="52910"/>
                  </a:lnTo>
                  <a:lnTo>
                    <a:pt x="4576" y="53133"/>
                  </a:lnTo>
                  <a:lnTo>
                    <a:pt x="4527" y="53355"/>
                  </a:lnTo>
                  <a:lnTo>
                    <a:pt x="4403" y="53578"/>
                  </a:lnTo>
                  <a:lnTo>
                    <a:pt x="4255" y="53776"/>
                  </a:lnTo>
                  <a:lnTo>
                    <a:pt x="4057" y="53924"/>
                  </a:lnTo>
                  <a:lnTo>
                    <a:pt x="3859" y="54023"/>
                  </a:lnTo>
                  <a:lnTo>
                    <a:pt x="3636" y="54097"/>
                  </a:lnTo>
                  <a:lnTo>
                    <a:pt x="3389" y="54122"/>
                  </a:lnTo>
                  <a:lnTo>
                    <a:pt x="3166" y="54097"/>
                  </a:lnTo>
                  <a:lnTo>
                    <a:pt x="2944" y="54023"/>
                  </a:lnTo>
                  <a:lnTo>
                    <a:pt x="2746" y="53924"/>
                  </a:lnTo>
                  <a:lnTo>
                    <a:pt x="2548" y="53776"/>
                  </a:lnTo>
                  <a:lnTo>
                    <a:pt x="2399" y="53578"/>
                  </a:lnTo>
                  <a:lnTo>
                    <a:pt x="2276" y="53355"/>
                  </a:lnTo>
                  <a:lnTo>
                    <a:pt x="2202" y="53133"/>
                  </a:lnTo>
                  <a:lnTo>
                    <a:pt x="2202" y="52910"/>
                  </a:lnTo>
                  <a:lnTo>
                    <a:pt x="2202" y="52688"/>
                  </a:lnTo>
                  <a:lnTo>
                    <a:pt x="2276" y="52465"/>
                  </a:lnTo>
                  <a:lnTo>
                    <a:pt x="2399" y="52242"/>
                  </a:lnTo>
                  <a:lnTo>
                    <a:pt x="2548" y="52069"/>
                  </a:lnTo>
                  <a:lnTo>
                    <a:pt x="2746" y="51896"/>
                  </a:lnTo>
                  <a:lnTo>
                    <a:pt x="2944" y="51797"/>
                  </a:lnTo>
                  <a:lnTo>
                    <a:pt x="3166" y="51723"/>
                  </a:lnTo>
                  <a:lnTo>
                    <a:pt x="3389" y="51698"/>
                  </a:lnTo>
                  <a:close/>
                  <a:moveTo>
                    <a:pt x="7074" y="51970"/>
                  </a:moveTo>
                  <a:lnTo>
                    <a:pt x="7297" y="51995"/>
                  </a:lnTo>
                  <a:lnTo>
                    <a:pt x="7495" y="52044"/>
                  </a:lnTo>
                  <a:lnTo>
                    <a:pt x="7693" y="52143"/>
                  </a:lnTo>
                  <a:lnTo>
                    <a:pt x="7866" y="52292"/>
                  </a:lnTo>
                  <a:lnTo>
                    <a:pt x="8014" y="52465"/>
                  </a:lnTo>
                  <a:lnTo>
                    <a:pt x="8113" y="52663"/>
                  </a:lnTo>
                  <a:lnTo>
                    <a:pt x="8188" y="52861"/>
                  </a:lnTo>
                  <a:lnTo>
                    <a:pt x="8188" y="53083"/>
                  </a:lnTo>
                  <a:lnTo>
                    <a:pt x="8188" y="53306"/>
                  </a:lnTo>
                  <a:lnTo>
                    <a:pt x="8113" y="53504"/>
                  </a:lnTo>
                  <a:lnTo>
                    <a:pt x="8014" y="53702"/>
                  </a:lnTo>
                  <a:lnTo>
                    <a:pt x="7866" y="53875"/>
                  </a:lnTo>
                  <a:lnTo>
                    <a:pt x="7693" y="54023"/>
                  </a:lnTo>
                  <a:lnTo>
                    <a:pt x="7495" y="54122"/>
                  </a:lnTo>
                  <a:lnTo>
                    <a:pt x="7297" y="54172"/>
                  </a:lnTo>
                  <a:lnTo>
                    <a:pt x="7074" y="54196"/>
                  </a:lnTo>
                  <a:lnTo>
                    <a:pt x="6877" y="54172"/>
                  </a:lnTo>
                  <a:lnTo>
                    <a:pt x="6654" y="54122"/>
                  </a:lnTo>
                  <a:lnTo>
                    <a:pt x="6456" y="54023"/>
                  </a:lnTo>
                  <a:lnTo>
                    <a:pt x="6283" y="53875"/>
                  </a:lnTo>
                  <a:lnTo>
                    <a:pt x="6159" y="53702"/>
                  </a:lnTo>
                  <a:lnTo>
                    <a:pt x="6036" y="53504"/>
                  </a:lnTo>
                  <a:lnTo>
                    <a:pt x="5986" y="53306"/>
                  </a:lnTo>
                  <a:lnTo>
                    <a:pt x="5961" y="53083"/>
                  </a:lnTo>
                  <a:lnTo>
                    <a:pt x="5986" y="52861"/>
                  </a:lnTo>
                  <a:lnTo>
                    <a:pt x="6036" y="52663"/>
                  </a:lnTo>
                  <a:lnTo>
                    <a:pt x="6159" y="52465"/>
                  </a:lnTo>
                  <a:lnTo>
                    <a:pt x="6283" y="52292"/>
                  </a:lnTo>
                  <a:lnTo>
                    <a:pt x="6456" y="52143"/>
                  </a:lnTo>
                  <a:lnTo>
                    <a:pt x="6654" y="52044"/>
                  </a:lnTo>
                  <a:lnTo>
                    <a:pt x="6877" y="51995"/>
                  </a:lnTo>
                  <a:lnTo>
                    <a:pt x="7074" y="51970"/>
                  </a:lnTo>
                  <a:close/>
                  <a:moveTo>
                    <a:pt x="47592" y="54023"/>
                  </a:moveTo>
                  <a:lnTo>
                    <a:pt x="47641" y="54073"/>
                  </a:lnTo>
                  <a:lnTo>
                    <a:pt x="47666" y="54122"/>
                  </a:lnTo>
                  <a:lnTo>
                    <a:pt x="47691" y="54172"/>
                  </a:lnTo>
                  <a:lnTo>
                    <a:pt x="47666" y="54246"/>
                  </a:lnTo>
                  <a:lnTo>
                    <a:pt x="47641" y="54295"/>
                  </a:lnTo>
                  <a:lnTo>
                    <a:pt x="47592" y="54320"/>
                  </a:lnTo>
                  <a:lnTo>
                    <a:pt x="47468" y="54320"/>
                  </a:lnTo>
                  <a:lnTo>
                    <a:pt x="47419" y="54295"/>
                  </a:lnTo>
                  <a:lnTo>
                    <a:pt x="47394" y="54246"/>
                  </a:lnTo>
                  <a:lnTo>
                    <a:pt x="47369" y="54172"/>
                  </a:lnTo>
                  <a:lnTo>
                    <a:pt x="47394" y="54122"/>
                  </a:lnTo>
                  <a:lnTo>
                    <a:pt x="47419" y="54073"/>
                  </a:lnTo>
                  <a:lnTo>
                    <a:pt x="47468" y="54023"/>
                  </a:lnTo>
                  <a:close/>
                  <a:moveTo>
                    <a:pt x="10933" y="52762"/>
                  </a:moveTo>
                  <a:lnTo>
                    <a:pt x="11131" y="52786"/>
                  </a:lnTo>
                  <a:lnTo>
                    <a:pt x="11329" y="52836"/>
                  </a:lnTo>
                  <a:lnTo>
                    <a:pt x="11502" y="52935"/>
                  </a:lnTo>
                  <a:lnTo>
                    <a:pt x="11651" y="53059"/>
                  </a:lnTo>
                  <a:lnTo>
                    <a:pt x="11774" y="53207"/>
                  </a:lnTo>
                  <a:lnTo>
                    <a:pt x="11873" y="53380"/>
                  </a:lnTo>
                  <a:lnTo>
                    <a:pt x="11923" y="53553"/>
                  </a:lnTo>
                  <a:lnTo>
                    <a:pt x="11947" y="53751"/>
                  </a:lnTo>
                  <a:lnTo>
                    <a:pt x="11923" y="53949"/>
                  </a:lnTo>
                  <a:lnTo>
                    <a:pt x="11873" y="54122"/>
                  </a:lnTo>
                  <a:lnTo>
                    <a:pt x="11774" y="54295"/>
                  </a:lnTo>
                  <a:lnTo>
                    <a:pt x="11651" y="54444"/>
                  </a:lnTo>
                  <a:lnTo>
                    <a:pt x="11502" y="54592"/>
                  </a:lnTo>
                  <a:lnTo>
                    <a:pt x="11329" y="54666"/>
                  </a:lnTo>
                  <a:lnTo>
                    <a:pt x="11131" y="54716"/>
                  </a:lnTo>
                  <a:lnTo>
                    <a:pt x="10933" y="54741"/>
                  </a:lnTo>
                  <a:lnTo>
                    <a:pt x="10760" y="54716"/>
                  </a:lnTo>
                  <a:lnTo>
                    <a:pt x="10562" y="54666"/>
                  </a:lnTo>
                  <a:lnTo>
                    <a:pt x="10389" y="54592"/>
                  </a:lnTo>
                  <a:lnTo>
                    <a:pt x="10241" y="54444"/>
                  </a:lnTo>
                  <a:lnTo>
                    <a:pt x="10117" y="54295"/>
                  </a:lnTo>
                  <a:lnTo>
                    <a:pt x="10018" y="54122"/>
                  </a:lnTo>
                  <a:lnTo>
                    <a:pt x="9969" y="53949"/>
                  </a:lnTo>
                  <a:lnTo>
                    <a:pt x="9944" y="53751"/>
                  </a:lnTo>
                  <a:lnTo>
                    <a:pt x="9969" y="53553"/>
                  </a:lnTo>
                  <a:lnTo>
                    <a:pt x="10018" y="53380"/>
                  </a:lnTo>
                  <a:lnTo>
                    <a:pt x="10117" y="53207"/>
                  </a:lnTo>
                  <a:lnTo>
                    <a:pt x="10241" y="53059"/>
                  </a:lnTo>
                  <a:lnTo>
                    <a:pt x="10389" y="52935"/>
                  </a:lnTo>
                  <a:lnTo>
                    <a:pt x="10562" y="52836"/>
                  </a:lnTo>
                  <a:lnTo>
                    <a:pt x="10760" y="52786"/>
                  </a:lnTo>
                  <a:lnTo>
                    <a:pt x="10933" y="52762"/>
                  </a:lnTo>
                  <a:close/>
                  <a:moveTo>
                    <a:pt x="55854" y="54246"/>
                  </a:moveTo>
                  <a:lnTo>
                    <a:pt x="55978" y="54295"/>
                  </a:lnTo>
                  <a:lnTo>
                    <a:pt x="56052" y="54320"/>
                  </a:lnTo>
                  <a:lnTo>
                    <a:pt x="56101" y="54370"/>
                  </a:lnTo>
                  <a:lnTo>
                    <a:pt x="56151" y="54419"/>
                  </a:lnTo>
                  <a:lnTo>
                    <a:pt x="56200" y="54493"/>
                  </a:lnTo>
                  <a:lnTo>
                    <a:pt x="56225" y="54617"/>
                  </a:lnTo>
                  <a:lnTo>
                    <a:pt x="56200" y="54765"/>
                  </a:lnTo>
                  <a:lnTo>
                    <a:pt x="56151" y="54840"/>
                  </a:lnTo>
                  <a:lnTo>
                    <a:pt x="56101" y="54889"/>
                  </a:lnTo>
                  <a:lnTo>
                    <a:pt x="56052" y="54938"/>
                  </a:lnTo>
                  <a:lnTo>
                    <a:pt x="55978" y="54963"/>
                  </a:lnTo>
                  <a:lnTo>
                    <a:pt x="55854" y="55013"/>
                  </a:lnTo>
                  <a:lnTo>
                    <a:pt x="55705" y="54963"/>
                  </a:lnTo>
                  <a:lnTo>
                    <a:pt x="55631" y="54938"/>
                  </a:lnTo>
                  <a:lnTo>
                    <a:pt x="55582" y="54889"/>
                  </a:lnTo>
                  <a:lnTo>
                    <a:pt x="55532" y="54840"/>
                  </a:lnTo>
                  <a:lnTo>
                    <a:pt x="55508" y="54765"/>
                  </a:lnTo>
                  <a:lnTo>
                    <a:pt x="55483" y="54617"/>
                  </a:lnTo>
                  <a:lnTo>
                    <a:pt x="55508" y="54493"/>
                  </a:lnTo>
                  <a:lnTo>
                    <a:pt x="55532" y="54419"/>
                  </a:lnTo>
                  <a:lnTo>
                    <a:pt x="55582" y="54370"/>
                  </a:lnTo>
                  <a:lnTo>
                    <a:pt x="55631" y="54320"/>
                  </a:lnTo>
                  <a:lnTo>
                    <a:pt x="55705" y="54295"/>
                  </a:lnTo>
                  <a:lnTo>
                    <a:pt x="55854" y="54246"/>
                  </a:lnTo>
                  <a:close/>
                  <a:moveTo>
                    <a:pt x="99810" y="52440"/>
                  </a:moveTo>
                  <a:lnTo>
                    <a:pt x="100057" y="52465"/>
                  </a:lnTo>
                  <a:lnTo>
                    <a:pt x="100280" y="52539"/>
                  </a:lnTo>
                  <a:lnTo>
                    <a:pt x="100502" y="52663"/>
                  </a:lnTo>
                  <a:lnTo>
                    <a:pt x="100700" y="52811"/>
                  </a:lnTo>
                  <a:lnTo>
                    <a:pt x="100873" y="53009"/>
                  </a:lnTo>
                  <a:lnTo>
                    <a:pt x="100997" y="53232"/>
                  </a:lnTo>
                  <a:lnTo>
                    <a:pt x="101071" y="53479"/>
                  </a:lnTo>
                  <a:lnTo>
                    <a:pt x="101096" y="53726"/>
                  </a:lnTo>
                  <a:lnTo>
                    <a:pt x="101071" y="53974"/>
                  </a:lnTo>
                  <a:lnTo>
                    <a:pt x="100997" y="54196"/>
                  </a:lnTo>
                  <a:lnTo>
                    <a:pt x="100873" y="54419"/>
                  </a:lnTo>
                  <a:lnTo>
                    <a:pt x="100700" y="54642"/>
                  </a:lnTo>
                  <a:lnTo>
                    <a:pt x="100502" y="54790"/>
                  </a:lnTo>
                  <a:lnTo>
                    <a:pt x="100280" y="54914"/>
                  </a:lnTo>
                  <a:lnTo>
                    <a:pt x="100057" y="54988"/>
                  </a:lnTo>
                  <a:lnTo>
                    <a:pt x="99810" y="55013"/>
                  </a:lnTo>
                  <a:lnTo>
                    <a:pt x="99562" y="54988"/>
                  </a:lnTo>
                  <a:lnTo>
                    <a:pt x="99315" y="54914"/>
                  </a:lnTo>
                  <a:lnTo>
                    <a:pt x="99092" y="54790"/>
                  </a:lnTo>
                  <a:lnTo>
                    <a:pt x="98894" y="54642"/>
                  </a:lnTo>
                  <a:lnTo>
                    <a:pt x="98721" y="54419"/>
                  </a:lnTo>
                  <a:lnTo>
                    <a:pt x="98622" y="54196"/>
                  </a:lnTo>
                  <a:lnTo>
                    <a:pt x="98548" y="53974"/>
                  </a:lnTo>
                  <a:lnTo>
                    <a:pt x="98523" y="53726"/>
                  </a:lnTo>
                  <a:lnTo>
                    <a:pt x="98548" y="53479"/>
                  </a:lnTo>
                  <a:lnTo>
                    <a:pt x="98622" y="53232"/>
                  </a:lnTo>
                  <a:lnTo>
                    <a:pt x="98721" y="53009"/>
                  </a:lnTo>
                  <a:lnTo>
                    <a:pt x="98894" y="52811"/>
                  </a:lnTo>
                  <a:lnTo>
                    <a:pt x="99092" y="52663"/>
                  </a:lnTo>
                  <a:lnTo>
                    <a:pt x="99315" y="52539"/>
                  </a:lnTo>
                  <a:lnTo>
                    <a:pt x="99562" y="52465"/>
                  </a:lnTo>
                  <a:lnTo>
                    <a:pt x="99810" y="52440"/>
                  </a:lnTo>
                  <a:close/>
                  <a:moveTo>
                    <a:pt x="95703" y="52712"/>
                  </a:moveTo>
                  <a:lnTo>
                    <a:pt x="95951" y="52737"/>
                  </a:lnTo>
                  <a:lnTo>
                    <a:pt x="96173" y="52811"/>
                  </a:lnTo>
                  <a:lnTo>
                    <a:pt x="96371" y="52910"/>
                  </a:lnTo>
                  <a:lnTo>
                    <a:pt x="96545" y="53059"/>
                  </a:lnTo>
                  <a:lnTo>
                    <a:pt x="96718" y="53256"/>
                  </a:lnTo>
                  <a:lnTo>
                    <a:pt x="96817" y="53454"/>
                  </a:lnTo>
                  <a:lnTo>
                    <a:pt x="96891" y="53677"/>
                  </a:lnTo>
                  <a:lnTo>
                    <a:pt x="96916" y="53900"/>
                  </a:lnTo>
                  <a:lnTo>
                    <a:pt x="96891" y="54147"/>
                  </a:lnTo>
                  <a:lnTo>
                    <a:pt x="96817" y="54345"/>
                  </a:lnTo>
                  <a:lnTo>
                    <a:pt x="96718" y="54567"/>
                  </a:lnTo>
                  <a:lnTo>
                    <a:pt x="96545" y="54741"/>
                  </a:lnTo>
                  <a:lnTo>
                    <a:pt x="96371" y="54914"/>
                  </a:lnTo>
                  <a:lnTo>
                    <a:pt x="96173" y="55013"/>
                  </a:lnTo>
                  <a:lnTo>
                    <a:pt x="95951" y="55087"/>
                  </a:lnTo>
                  <a:lnTo>
                    <a:pt x="95481" y="55087"/>
                  </a:lnTo>
                  <a:lnTo>
                    <a:pt x="95258" y="55013"/>
                  </a:lnTo>
                  <a:lnTo>
                    <a:pt x="95060" y="54914"/>
                  </a:lnTo>
                  <a:lnTo>
                    <a:pt x="94862" y="54741"/>
                  </a:lnTo>
                  <a:lnTo>
                    <a:pt x="94714" y="54567"/>
                  </a:lnTo>
                  <a:lnTo>
                    <a:pt x="94615" y="54345"/>
                  </a:lnTo>
                  <a:lnTo>
                    <a:pt x="94541" y="54147"/>
                  </a:lnTo>
                  <a:lnTo>
                    <a:pt x="94516" y="53900"/>
                  </a:lnTo>
                  <a:lnTo>
                    <a:pt x="94541" y="53677"/>
                  </a:lnTo>
                  <a:lnTo>
                    <a:pt x="94615" y="53454"/>
                  </a:lnTo>
                  <a:lnTo>
                    <a:pt x="94714" y="53256"/>
                  </a:lnTo>
                  <a:lnTo>
                    <a:pt x="94862" y="53059"/>
                  </a:lnTo>
                  <a:lnTo>
                    <a:pt x="95060" y="52910"/>
                  </a:lnTo>
                  <a:lnTo>
                    <a:pt x="95258" y="52811"/>
                  </a:lnTo>
                  <a:lnTo>
                    <a:pt x="95481" y="52737"/>
                  </a:lnTo>
                  <a:lnTo>
                    <a:pt x="95703" y="52712"/>
                  </a:lnTo>
                  <a:close/>
                  <a:moveTo>
                    <a:pt x="68964" y="54023"/>
                  </a:moveTo>
                  <a:lnTo>
                    <a:pt x="69063" y="54073"/>
                  </a:lnTo>
                  <a:lnTo>
                    <a:pt x="69162" y="54122"/>
                  </a:lnTo>
                  <a:lnTo>
                    <a:pt x="69261" y="54196"/>
                  </a:lnTo>
                  <a:lnTo>
                    <a:pt x="69335" y="54295"/>
                  </a:lnTo>
                  <a:lnTo>
                    <a:pt x="69409" y="54394"/>
                  </a:lnTo>
                  <a:lnTo>
                    <a:pt x="69434" y="54518"/>
                  </a:lnTo>
                  <a:lnTo>
                    <a:pt x="69459" y="54642"/>
                  </a:lnTo>
                  <a:lnTo>
                    <a:pt x="69434" y="54741"/>
                  </a:lnTo>
                  <a:lnTo>
                    <a:pt x="69409" y="54864"/>
                  </a:lnTo>
                  <a:lnTo>
                    <a:pt x="69335" y="54963"/>
                  </a:lnTo>
                  <a:lnTo>
                    <a:pt x="69261" y="55062"/>
                  </a:lnTo>
                  <a:lnTo>
                    <a:pt x="69162" y="55136"/>
                  </a:lnTo>
                  <a:lnTo>
                    <a:pt x="69063" y="55211"/>
                  </a:lnTo>
                  <a:lnTo>
                    <a:pt x="68964" y="55235"/>
                  </a:lnTo>
                  <a:lnTo>
                    <a:pt x="68717" y="55235"/>
                  </a:lnTo>
                  <a:lnTo>
                    <a:pt x="68593" y="55211"/>
                  </a:lnTo>
                  <a:lnTo>
                    <a:pt x="68494" y="55136"/>
                  </a:lnTo>
                  <a:lnTo>
                    <a:pt x="68395" y="55062"/>
                  </a:lnTo>
                  <a:lnTo>
                    <a:pt x="68321" y="54963"/>
                  </a:lnTo>
                  <a:lnTo>
                    <a:pt x="68271" y="54864"/>
                  </a:lnTo>
                  <a:lnTo>
                    <a:pt x="68247" y="54741"/>
                  </a:lnTo>
                  <a:lnTo>
                    <a:pt x="68222" y="54642"/>
                  </a:lnTo>
                  <a:lnTo>
                    <a:pt x="68247" y="54518"/>
                  </a:lnTo>
                  <a:lnTo>
                    <a:pt x="68271" y="54394"/>
                  </a:lnTo>
                  <a:lnTo>
                    <a:pt x="68321" y="54295"/>
                  </a:lnTo>
                  <a:lnTo>
                    <a:pt x="68395" y="54196"/>
                  </a:lnTo>
                  <a:lnTo>
                    <a:pt x="68494" y="54122"/>
                  </a:lnTo>
                  <a:lnTo>
                    <a:pt x="68593" y="54073"/>
                  </a:lnTo>
                  <a:lnTo>
                    <a:pt x="68717" y="54023"/>
                  </a:lnTo>
                  <a:close/>
                  <a:moveTo>
                    <a:pt x="14866" y="53504"/>
                  </a:moveTo>
                  <a:lnTo>
                    <a:pt x="15039" y="53529"/>
                  </a:lnTo>
                  <a:lnTo>
                    <a:pt x="15188" y="53578"/>
                  </a:lnTo>
                  <a:lnTo>
                    <a:pt x="15361" y="53652"/>
                  </a:lnTo>
                  <a:lnTo>
                    <a:pt x="15485" y="53776"/>
                  </a:lnTo>
                  <a:lnTo>
                    <a:pt x="15608" y="53900"/>
                  </a:lnTo>
                  <a:lnTo>
                    <a:pt x="15683" y="54073"/>
                  </a:lnTo>
                  <a:lnTo>
                    <a:pt x="15732" y="54221"/>
                  </a:lnTo>
                  <a:lnTo>
                    <a:pt x="15757" y="54394"/>
                  </a:lnTo>
                  <a:lnTo>
                    <a:pt x="15732" y="54567"/>
                  </a:lnTo>
                  <a:lnTo>
                    <a:pt x="15683" y="54741"/>
                  </a:lnTo>
                  <a:lnTo>
                    <a:pt x="15608" y="54889"/>
                  </a:lnTo>
                  <a:lnTo>
                    <a:pt x="15485" y="55013"/>
                  </a:lnTo>
                  <a:lnTo>
                    <a:pt x="15361" y="55136"/>
                  </a:lnTo>
                  <a:lnTo>
                    <a:pt x="15188" y="55211"/>
                  </a:lnTo>
                  <a:lnTo>
                    <a:pt x="15039" y="55260"/>
                  </a:lnTo>
                  <a:lnTo>
                    <a:pt x="14866" y="55285"/>
                  </a:lnTo>
                  <a:lnTo>
                    <a:pt x="14693" y="55260"/>
                  </a:lnTo>
                  <a:lnTo>
                    <a:pt x="14520" y="55211"/>
                  </a:lnTo>
                  <a:lnTo>
                    <a:pt x="14372" y="55136"/>
                  </a:lnTo>
                  <a:lnTo>
                    <a:pt x="14248" y="55013"/>
                  </a:lnTo>
                  <a:lnTo>
                    <a:pt x="14124" y="54889"/>
                  </a:lnTo>
                  <a:lnTo>
                    <a:pt x="14050" y="54741"/>
                  </a:lnTo>
                  <a:lnTo>
                    <a:pt x="14001" y="54567"/>
                  </a:lnTo>
                  <a:lnTo>
                    <a:pt x="13976" y="54394"/>
                  </a:lnTo>
                  <a:lnTo>
                    <a:pt x="14001" y="54221"/>
                  </a:lnTo>
                  <a:lnTo>
                    <a:pt x="14050" y="54073"/>
                  </a:lnTo>
                  <a:lnTo>
                    <a:pt x="14124" y="53900"/>
                  </a:lnTo>
                  <a:lnTo>
                    <a:pt x="14248" y="53776"/>
                  </a:lnTo>
                  <a:lnTo>
                    <a:pt x="14372" y="53652"/>
                  </a:lnTo>
                  <a:lnTo>
                    <a:pt x="14520" y="53578"/>
                  </a:lnTo>
                  <a:lnTo>
                    <a:pt x="14693" y="53529"/>
                  </a:lnTo>
                  <a:lnTo>
                    <a:pt x="14866" y="53504"/>
                  </a:lnTo>
                  <a:close/>
                  <a:moveTo>
                    <a:pt x="82148" y="53553"/>
                  </a:moveTo>
                  <a:lnTo>
                    <a:pt x="82321" y="53578"/>
                  </a:lnTo>
                  <a:lnTo>
                    <a:pt x="82494" y="53627"/>
                  </a:lnTo>
                  <a:lnTo>
                    <a:pt x="82643" y="53702"/>
                  </a:lnTo>
                  <a:lnTo>
                    <a:pt x="82791" y="53825"/>
                  </a:lnTo>
                  <a:lnTo>
                    <a:pt x="82890" y="53974"/>
                  </a:lnTo>
                  <a:lnTo>
                    <a:pt x="82964" y="54122"/>
                  </a:lnTo>
                  <a:lnTo>
                    <a:pt x="83014" y="54271"/>
                  </a:lnTo>
                  <a:lnTo>
                    <a:pt x="83039" y="54444"/>
                  </a:lnTo>
                  <a:lnTo>
                    <a:pt x="83014" y="54617"/>
                  </a:lnTo>
                  <a:lnTo>
                    <a:pt x="82964" y="54790"/>
                  </a:lnTo>
                  <a:lnTo>
                    <a:pt x="82890" y="54938"/>
                  </a:lnTo>
                  <a:lnTo>
                    <a:pt x="82791" y="55087"/>
                  </a:lnTo>
                  <a:lnTo>
                    <a:pt x="82643" y="55186"/>
                  </a:lnTo>
                  <a:lnTo>
                    <a:pt x="82494" y="55285"/>
                  </a:lnTo>
                  <a:lnTo>
                    <a:pt x="82321" y="55334"/>
                  </a:lnTo>
                  <a:lnTo>
                    <a:pt x="81975" y="55334"/>
                  </a:lnTo>
                  <a:lnTo>
                    <a:pt x="81827" y="55285"/>
                  </a:lnTo>
                  <a:lnTo>
                    <a:pt x="81653" y="55186"/>
                  </a:lnTo>
                  <a:lnTo>
                    <a:pt x="81530" y="55087"/>
                  </a:lnTo>
                  <a:lnTo>
                    <a:pt x="81406" y="54938"/>
                  </a:lnTo>
                  <a:lnTo>
                    <a:pt x="81332" y="54790"/>
                  </a:lnTo>
                  <a:lnTo>
                    <a:pt x="81282" y="54617"/>
                  </a:lnTo>
                  <a:lnTo>
                    <a:pt x="81258" y="54444"/>
                  </a:lnTo>
                  <a:lnTo>
                    <a:pt x="81282" y="54271"/>
                  </a:lnTo>
                  <a:lnTo>
                    <a:pt x="81332" y="54122"/>
                  </a:lnTo>
                  <a:lnTo>
                    <a:pt x="81406" y="53974"/>
                  </a:lnTo>
                  <a:lnTo>
                    <a:pt x="81530" y="53825"/>
                  </a:lnTo>
                  <a:lnTo>
                    <a:pt x="81653" y="53702"/>
                  </a:lnTo>
                  <a:lnTo>
                    <a:pt x="81827" y="53627"/>
                  </a:lnTo>
                  <a:lnTo>
                    <a:pt x="81975" y="53578"/>
                  </a:lnTo>
                  <a:lnTo>
                    <a:pt x="82148" y="53553"/>
                  </a:lnTo>
                  <a:close/>
                  <a:moveTo>
                    <a:pt x="18676" y="53801"/>
                  </a:moveTo>
                  <a:lnTo>
                    <a:pt x="18824" y="53825"/>
                  </a:lnTo>
                  <a:lnTo>
                    <a:pt x="18972" y="53850"/>
                  </a:lnTo>
                  <a:lnTo>
                    <a:pt x="19121" y="53924"/>
                  </a:lnTo>
                  <a:lnTo>
                    <a:pt x="19245" y="54023"/>
                  </a:lnTo>
                  <a:lnTo>
                    <a:pt x="19344" y="54147"/>
                  </a:lnTo>
                  <a:lnTo>
                    <a:pt x="19393" y="54295"/>
                  </a:lnTo>
                  <a:lnTo>
                    <a:pt x="19442" y="54444"/>
                  </a:lnTo>
                  <a:lnTo>
                    <a:pt x="19467" y="54592"/>
                  </a:lnTo>
                  <a:lnTo>
                    <a:pt x="19442" y="54741"/>
                  </a:lnTo>
                  <a:lnTo>
                    <a:pt x="19393" y="54889"/>
                  </a:lnTo>
                  <a:lnTo>
                    <a:pt x="19344" y="55013"/>
                  </a:lnTo>
                  <a:lnTo>
                    <a:pt x="19245" y="55136"/>
                  </a:lnTo>
                  <a:lnTo>
                    <a:pt x="19121" y="55235"/>
                  </a:lnTo>
                  <a:lnTo>
                    <a:pt x="18972" y="55310"/>
                  </a:lnTo>
                  <a:lnTo>
                    <a:pt x="18824" y="55359"/>
                  </a:lnTo>
                  <a:lnTo>
                    <a:pt x="18527" y="55359"/>
                  </a:lnTo>
                  <a:lnTo>
                    <a:pt x="18379" y="55310"/>
                  </a:lnTo>
                  <a:lnTo>
                    <a:pt x="18255" y="55235"/>
                  </a:lnTo>
                  <a:lnTo>
                    <a:pt x="18131" y="55136"/>
                  </a:lnTo>
                  <a:lnTo>
                    <a:pt x="18033" y="55013"/>
                  </a:lnTo>
                  <a:lnTo>
                    <a:pt x="17958" y="54889"/>
                  </a:lnTo>
                  <a:lnTo>
                    <a:pt x="17909" y="54741"/>
                  </a:lnTo>
                  <a:lnTo>
                    <a:pt x="17884" y="54592"/>
                  </a:lnTo>
                  <a:lnTo>
                    <a:pt x="17909" y="54444"/>
                  </a:lnTo>
                  <a:lnTo>
                    <a:pt x="17958" y="54295"/>
                  </a:lnTo>
                  <a:lnTo>
                    <a:pt x="18033" y="54147"/>
                  </a:lnTo>
                  <a:lnTo>
                    <a:pt x="18131" y="54023"/>
                  </a:lnTo>
                  <a:lnTo>
                    <a:pt x="18255" y="53924"/>
                  </a:lnTo>
                  <a:lnTo>
                    <a:pt x="18379" y="53850"/>
                  </a:lnTo>
                  <a:lnTo>
                    <a:pt x="18527" y="53825"/>
                  </a:lnTo>
                  <a:lnTo>
                    <a:pt x="18676" y="53801"/>
                  </a:lnTo>
                  <a:close/>
                  <a:moveTo>
                    <a:pt x="86848" y="53479"/>
                  </a:moveTo>
                  <a:lnTo>
                    <a:pt x="87021" y="53504"/>
                  </a:lnTo>
                  <a:lnTo>
                    <a:pt x="87219" y="53553"/>
                  </a:lnTo>
                  <a:lnTo>
                    <a:pt x="87392" y="53652"/>
                  </a:lnTo>
                  <a:lnTo>
                    <a:pt x="87541" y="53776"/>
                  </a:lnTo>
                  <a:lnTo>
                    <a:pt x="87664" y="53924"/>
                  </a:lnTo>
                  <a:lnTo>
                    <a:pt x="87763" y="54097"/>
                  </a:lnTo>
                  <a:lnTo>
                    <a:pt x="87813" y="54295"/>
                  </a:lnTo>
                  <a:lnTo>
                    <a:pt x="87837" y="54469"/>
                  </a:lnTo>
                  <a:lnTo>
                    <a:pt x="87813" y="54666"/>
                  </a:lnTo>
                  <a:lnTo>
                    <a:pt x="87763" y="54840"/>
                  </a:lnTo>
                  <a:lnTo>
                    <a:pt x="87664" y="55013"/>
                  </a:lnTo>
                  <a:lnTo>
                    <a:pt x="87541" y="55186"/>
                  </a:lnTo>
                  <a:lnTo>
                    <a:pt x="87392" y="55310"/>
                  </a:lnTo>
                  <a:lnTo>
                    <a:pt x="87219" y="55408"/>
                  </a:lnTo>
                  <a:lnTo>
                    <a:pt x="87021" y="55458"/>
                  </a:lnTo>
                  <a:lnTo>
                    <a:pt x="86650" y="55458"/>
                  </a:lnTo>
                  <a:lnTo>
                    <a:pt x="86477" y="55408"/>
                  </a:lnTo>
                  <a:lnTo>
                    <a:pt x="86304" y="55310"/>
                  </a:lnTo>
                  <a:lnTo>
                    <a:pt x="86131" y="55186"/>
                  </a:lnTo>
                  <a:lnTo>
                    <a:pt x="86007" y="55013"/>
                  </a:lnTo>
                  <a:lnTo>
                    <a:pt x="85933" y="54840"/>
                  </a:lnTo>
                  <a:lnTo>
                    <a:pt x="85859" y="54666"/>
                  </a:lnTo>
                  <a:lnTo>
                    <a:pt x="85859" y="54469"/>
                  </a:lnTo>
                  <a:lnTo>
                    <a:pt x="85859" y="54295"/>
                  </a:lnTo>
                  <a:lnTo>
                    <a:pt x="85933" y="54097"/>
                  </a:lnTo>
                  <a:lnTo>
                    <a:pt x="86007" y="53924"/>
                  </a:lnTo>
                  <a:lnTo>
                    <a:pt x="86131" y="53776"/>
                  </a:lnTo>
                  <a:lnTo>
                    <a:pt x="86304" y="53652"/>
                  </a:lnTo>
                  <a:lnTo>
                    <a:pt x="86477" y="53553"/>
                  </a:lnTo>
                  <a:lnTo>
                    <a:pt x="86650" y="53504"/>
                  </a:lnTo>
                  <a:lnTo>
                    <a:pt x="86848" y="53479"/>
                  </a:lnTo>
                  <a:close/>
                  <a:moveTo>
                    <a:pt x="22708" y="54493"/>
                  </a:moveTo>
                  <a:lnTo>
                    <a:pt x="22856" y="54518"/>
                  </a:lnTo>
                  <a:lnTo>
                    <a:pt x="22980" y="54543"/>
                  </a:lnTo>
                  <a:lnTo>
                    <a:pt x="23079" y="54617"/>
                  </a:lnTo>
                  <a:lnTo>
                    <a:pt x="23202" y="54691"/>
                  </a:lnTo>
                  <a:lnTo>
                    <a:pt x="23277" y="54790"/>
                  </a:lnTo>
                  <a:lnTo>
                    <a:pt x="23326" y="54914"/>
                  </a:lnTo>
                  <a:lnTo>
                    <a:pt x="23375" y="55037"/>
                  </a:lnTo>
                  <a:lnTo>
                    <a:pt x="23375" y="55161"/>
                  </a:lnTo>
                  <a:lnTo>
                    <a:pt x="23375" y="55285"/>
                  </a:lnTo>
                  <a:lnTo>
                    <a:pt x="23326" y="55408"/>
                  </a:lnTo>
                  <a:lnTo>
                    <a:pt x="23277" y="55532"/>
                  </a:lnTo>
                  <a:lnTo>
                    <a:pt x="23202" y="55631"/>
                  </a:lnTo>
                  <a:lnTo>
                    <a:pt x="23079" y="55730"/>
                  </a:lnTo>
                  <a:lnTo>
                    <a:pt x="22980" y="55780"/>
                  </a:lnTo>
                  <a:lnTo>
                    <a:pt x="22856" y="55829"/>
                  </a:lnTo>
                  <a:lnTo>
                    <a:pt x="22584" y="55829"/>
                  </a:lnTo>
                  <a:lnTo>
                    <a:pt x="22460" y="55780"/>
                  </a:lnTo>
                  <a:lnTo>
                    <a:pt x="22361" y="55730"/>
                  </a:lnTo>
                  <a:lnTo>
                    <a:pt x="22238" y="55631"/>
                  </a:lnTo>
                  <a:lnTo>
                    <a:pt x="22163" y="55532"/>
                  </a:lnTo>
                  <a:lnTo>
                    <a:pt x="22114" y="55408"/>
                  </a:lnTo>
                  <a:lnTo>
                    <a:pt x="22064" y="55285"/>
                  </a:lnTo>
                  <a:lnTo>
                    <a:pt x="22064" y="55161"/>
                  </a:lnTo>
                  <a:lnTo>
                    <a:pt x="22064" y="55037"/>
                  </a:lnTo>
                  <a:lnTo>
                    <a:pt x="22114" y="54914"/>
                  </a:lnTo>
                  <a:lnTo>
                    <a:pt x="22163" y="54790"/>
                  </a:lnTo>
                  <a:lnTo>
                    <a:pt x="22238" y="54691"/>
                  </a:lnTo>
                  <a:lnTo>
                    <a:pt x="22361" y="54617"/>
                  </a:lnTo>
                  <a:lnTo>
                    <a:pt x="22460" y="54543"/>
                  </a:lnTo>
                  <a:lnTo>
                    <a:pt x="22584" y="54518"/>
                  </a:lnTo>
                  <a:lnTo>
                    <a:pt x="22708" y="54493"/>
                  </a:lnTo>
                  <a:close/>
                  <a:moveTo>
                    <a:pt x="59144" y="54938"/>
                  </a:moveTo>
                  <a:lnTo>
                    <a:pt x="59218" y="54963"/>
                  </a:lnTo>
                  <a:lnTo>
                    <a:pt x="59292" y="55013"/>
                  </a:lnTo>
                  <a:lnTo>
                    <a:pt x="59366" y="55087"/>
                  </a:lnTo>
                  <a:lnTo>
                    <a:pt x="59441" y="55136"/>
                  </a:lnTo>
                  <a:lnTo>
                    <a:pt x="59465" y="55235"/>
                  </a:lnTo>
                  <a:lnTo>
                    <a:pt x="59490" y="55310"/>
                  </a:lnTo>
                  <a:lnTo>
                    <a:pt x="59515" y="55408"/>
                  </a:lnTo>
                  <a:lnTo>
                    <a:pt x="59490" y="55483"/>
                  </a:lnTo>
                  <a:lnTo>
                    <a:pt x="59465" y="55582"/>
                  </a:lnTo>
                  <a:lnTo>
                    <a:pt x="59441" y="55656"/>
                  </a:lnTo>
                  <a:lnTo>
                    <a:pt x="59366" y="55730"/>
                  </a:lnTo>
                  <a:lnTo>
                    <a:pt x="59292" y="55780"/>
                  </a:lnTo>
                  <a:lnTo>
                    <a:pt x="59218" y="55829"/>
                  </a:lnTo>
                  <a:lnTo>
                    <a:pt x="59144" y="55854"/>
                  </a:lnTo>
                  <a:lnTo>
                    <a:pt x="58971" y="55854"/>
                  </a:lnTo>
                  <a:lnTo>
                    <a:pt x="58872" y="55829"/>
                  </a:lnTo>
                  <a:lnTo>
                    <a:pt x="58797" y="55780"/>
                  </a:lnTo>
                  <a:lnTo>
                    <a:pt x="58723" y="55730"/>
                  </a:lnTo>
                  <a:lnTo>
                    <a:pt x="58674" y="55656"/>
                  </a:lnTo>
                  <a:lnTo>
                    <a:pt x="58624" y="55582"/>
                  </a:lnTo>
                  <a:lnTo>
                    <a:pt x="58600" y="55483"/>
                  </a:lnTo>
                  <a:lnTo>
                    <a:pt x="58600" y="55408"/>
                  </a:lnTo>
                  <a:lnTo>
                    <a:pt x="58600" y="55310"/>
                  </a:lnTo>
                  <a:lnTo>
                    <a:pt x="58624" y="55235"/>
                  </a:lnTo>
                  <a:lnTo>
                    <a:pt x="58674" y="55136"/>
                  </a:lnTo>
                  <a:lnTo>
                    <a:pt x="58723" y="55087"/>
                  </a:lnTo>
                  <a:lnTo>
                    <a:pt x="58797" y="55013"/>
                  </a:lnTo>
                  <a:lnTo>
                    <a:pt x="58872" y="54963"/>
                  </a:lnTo>
                  <a:lnTo>
                    <a:pt x="58971" y="54938"/>
                  </a:lnTo>
                  <a:close/>
                  <a:moveTo>
                    <a:pt x="75939" y="54394"/>
                  </a:moveTo>
                  <a:lnTo>
                    <a:pt x="76088" y="54444"/>
                  </a:lnTo>
                  <a:lnTo>
                    <a:pt x="76212" y="54518"/>
                  </a:lnTo>
                  <a:lnTo>
                    <a:pt x="76335" y="54617"/>
                  </a:lnTo>
                  <a:lnTo>
                    <a:pt x="76434" y="54716"/>
                  </a:lnTo>
                  <a:lnTo>
                    <a:pt x="76484" y="54864"/>
                  </a:lnTo>
                  <a:lnTo>
                    <a:pt x="76533" y="54988"/>
                  </a:lnTo>
                  <a:lnTo>
                    <a:pt x="76558" y="55136"/>
                  </a:lnTo>
                  <a:lnTo>
                    <a:pt x="76533" y="55285"/>
                  </a:lnTo>
                  <a:lnTo>
                    <a:pt x="76484" y="55433"/>
                  </a:lnTo>
                  <a:lnTo>
                    <a:pt x="76434" y="55557"/>
                  </a:lnTo>
                  <a:lnTo>
                    <a:pt x="76335" y="55681"/>
                  </a:lnTo>
                  <a:lnTo>
                    <a:pt x="76212" y="55780"/>
                  </a:lnTo>
                  <a:lnTo>
                    <a:pt x="76088" y="55854"/>
                  </a:lnTo>
                  <a:lnTo>
                    <a:pt x="75939" y="55878"/>
                  </a:lnTo>
                  <a:lnTo>
                    <a:pt x="75791" y="55903"/>
                  </a:lnTo>
                  <a:lnTo>
                    <a:pt x="75643" y="55878"/>
                  </a:lnTo>
                  <a:lnTo>
                    <a:pt x="75519" y="55854"/>
                  </a:lnTo>
                  <a:lnTo>
                    <a:pt x="75371" y="55780"/>
                  </a:lnTo>
                  <a:lnTo>
                    <a:pt x="75247" y="55681"/>
                  </a:lnTo>
                  <a:lnTo>
                    <a:pt x="75173" y="55557"/>
                  </a:lnTo>
                  <a:lnTo>
                    <a:pt x="75098" y="55433"/>
                  </a:lnTo>
                  <a:lnTo>
                    <a:pt x="75049" y="55285"/>
                  </a:lnTo>
                  <a:lnTo>
                    <a:pt x="75049" y="55136"/>
                  </a:lnTo>
                  <a:lnTo>
                    <a:pt x="75049" y="54988"/>
                  </a:lnTo>
                  <a:lnTo>
                    <a:pt x="75098" y="54864"/>
                  </a:lnTo>
                  <a:lnTo>
                    <a:pt x="75173" y="54716"/>
                  </a:lnTo>
                  <a:lnTo>
                    <a:pt x="75247" y="54617"/>
                  </a:lnTo>
                  <a:lnTo>
                    <a:pt x="75371" y="54518"/>
                  </a:lnTo>
                  <a:lnTo>
                    <a:pt x="75519" y="54444"/>
                  </a:lnTo>
                  <a:lnTo>
                    <a:pt x="75643" y="54394"/>
                  </a:lnTo>
                  <a:close/>
                  <a:moveTo>
                    <a:pt x="65625" y="54815"/>
                  </a:moveTo>
                  <a:lnTo>
                    <a:pt x="65748" y="54840"/>
                  </a:lnTo>
                  <a:lnTo>
                    <a:pt x="65847" y="54864"/>
                  </a:lnTo>
                  <a:lnTo>
                    <a:pt x="65946" y="54914"/>
                  </a:lnTo>
                  <a:lnTo>
                    <a:pt x="66045" y="54988"/>
                  </a:lnTo>
                  <a:lnTo>
                    <a:pt x="66119" y="55087"/>
                  </a:lnTo>
                  <a:lnTo>
                    <a:pt x="66169" y="55186"/>
                  </a:lnTo>
                  <a:lnTo>
                    <a:pt x="66193" y="55285"/>
                  </a:lnTo>
                  <a:lnTo>
                    <a:pt x="66193" y="55408"/>
                  </a:lnTo>
                  <a:lnTo>
                    <a:pt x="66193" y="55507"/>
                  </a:lnTo>
                  <a:lnTo>
                    <a:pt x="66169" y="55606"/>
                  </a:lnTo>
                  <a:lnTo>
                    <a:pt x="66119" y="55705"/>
                  </a:lnTo>
                  <a:lnTo>
                    <a:pt x="66045" y="55804"/>
                  </a:lnTo>
                  <a:lnTo>
                    <a:pt x="65946" y="55878"/>
                  </a:lnTo>
                  <a:lnTo>
                    <a:pt x="65847" y="55928"/>
                  </a:lnTo>
                  <a:lnTo>
                    <a:pt x="65748" y="55953"/>
                  </a:lnTo>
                  <a:lnTo>
                    <a:pt x="65625" y="55977"/>
                  </a:lnTo>
                  <a:lnTo>
                    <a:pt x="65526" y="55953"/>
                  </a:lnTo>
                  <a:lnTo>
                    <a:pt x="65402" y="55928"/>
                  </a:lnTo>
                  <a:lnTo>
                    <a:pt x="65303" y="55878"/>
                  </a:lnTo>
                  <a:lnTo>
                    <a:pt x="65229" y="55804"/>
                  </a:lnTo>
                  <a:lnTo>
                    <a:pt x="65155" y="55705"/>
                  </a:lnTo>
                  <a:lnTo>
                    <a:pt x="65105" y="55606"/>
                  </a:lnTo>
                  <a:lnTo>
                    <a:pt x="65056" y="55507"/>
                  </a:lnTo>
                  <a:lnTo>
                    <a:pt x="65056" y="55408"/>
                  </a:lnTo>
                  <a:lnTo>
                    <a:pt x="65056" y="55285"/>
                  </a:lnTo>
                  <a:lnTo>
                    <a:pt x="65105" y="55186"/>
                  </a:lnTo>
                  <a:lnTo>
                    <a:pt x="65155" y="55087"/>
                  </a:lnTo>
                  <a:lnTo>
                    <a:pt x="65229" y="54988"/>
                  </a:lnTo>
                  <a:lnTo>
                    <a:pt x="65303" y="54914"/>
                  </a:lnTo>
                  <a:lnTo>
                    <a:pt x="65402" y="54864"/>
                  </a:lnTo>
                  <a:lnTo>
                    <a:pt x="65526" y="54840"/>
                  </a:lnTo>
                  <a:lnTo>
                    <a:pt x="65625" y="54815"/>
                  </a:lnTo>
                  <a:close/>
                  <a:moveTo>
                    <a:pt x="103223" y="53331"/>
                  </a:moveTo>
                  <a:lnTo>
                    <a:pt x="103495" y="53355"/>
                  </a:lnTo>
                  <a:lnTo>
                    <a:pt x="103743" y="53430"/>
                  </a:lnTo>
                  <a:lnTo>
                    <a:pt x="103990" y="53553"/>
                  </a:lnTo>
                  <a:lnTo>
                    <a:pt x="104213" y="53751"/>
                  </a:lnTo>
                  <a:lnTo>
                    <a:pt x="104386" y="53949"/>
                  </a:lnTo>
                  <a:lnTo>
                    <a:pt x="104510" y="54196"/>
                  </a:lnTo>
                  <a:lnTo>
                    <a:pt x="104584" y="54469"/>
                  </a:lnTo>
                  <a:lnTo>
                    <a:pt x="104608" y="54716"/>
                  </a:lnTo>
                  <a:lnTo>
                    <a:pt x="104584" y="54988"/>
                  </a:lnTo>
                  <a:lnTo>
                    <a:pt x="104510" y="55235"/>
                  </a:lnTo>
                  <a:lnTo>
                    <a:pt x="104386" y="55483"/>
                  </a:lnTo>
                  <a:lnTo>
                    <a:pt x="104213" y="55705"/>
                  </a:lnTo>
                  <a:lnTo>
                    <a:pt x="103990" y="55878"/>
                  </a:lnTo>
                  <a:lnTo>
                    <a:pt x="103743" y="56002"/>
                  </a:lnTo>
                  <a:lnTo>
                    <a:pt x="103495" y="56076"/>
                  </a:lnTo>
                  <a:lnTo>
                    <a:pt x="103223" y="56101"/>
                  </a:lnTo>
                  <a:lnTo>
                    <a:pt x="102951" y="56076"/>
                  </a:lnTo>
                  <a:lnTo>
                    <a:pt x="102704" y="56002"/>
                  </a:lnTo>
                  <a:lnTo>
                    <a:pt x="102456" y="55878"/>
                  </a:lnTo>
                  <a:lnTo>
                    <a:pt x="102234" y="55705"/>
                  </a:lnTo>
                  <a:lnTo>
                    <a:pt x="102061" y="55483"/>
                  </a:lnTo>
                  <a:lnTo>
                    <a:pt x="101937" y="55235"/>
                  </a:lnTo>
                  <a:lnTo>
                    <a:pt x="101863" y="54988"/>
                  </a:lnTo>
                  <a:lnTo>
                    <a:pt x="101838" y="54716"/>
                  </a:lnTo>
                  <a:lnTo>
                    <a:pt x="101863" y="54469"/>
                  </a:lnTo>
                  <a:lnTo>
                    <a:pt x="101937" y="54196"/>
                  </a:lnTo>
                  <a:lnTo>
                    <a:pt x="102061" y="53949"/>
                  </a:lnTo>
                  <a:lnTo>
                    <a:pt x="102234" y="53751"/>
                  </a:lnTo>
                  <a:lnTo>
                    <a:pt x="102456" y="53553"/>
                  </a:lnTo>
                  <a:lnTo>
                    <a:pt x="102704" y="53430"/>
                  </a:lnTo>
                  <a:lnTo>
                    <a:pt x="102951" y="53355"/>
                  </a:lnTo>
                  <a:lnTo>
                    <a:pt x="103223" y="53331"/>
                  </a:lnTo>
                  <a:close/>
                  <a:moveTo>
                    <a:pt x="62434" y="55136"/>
                  </a:moveTo>
                  <a:lnTo>
                    <a:pt x="62533" y="55186"/>
                  </a:lnTo>
                  <a:lnTo>
                    <a:pt x="62631" y="55235"/>
                  </a:lnTo>
                  <a:lnTo>
                    <a:pt x="62706" y="55285"/>
                  </a:lnTo>
                  <a:lnTo>
                    <a:pt x="62780" y="55384"/>
                  </a:lnTo>
                  <a:lnTo>
                    <a:pt x="62829" y="55458"/>
                  </a:lnTo>
                  <a:lnTo>
                    <a:pt x="62854" y="55557"/>
                  </a:lnTo>
                  <a:lnTo>
                    <a:pt x="62854" y="55656"/>
                  </a:lnTo>
                  <a:lnTo>
                    <a:pt x="62854" y="55755"/>
                  </a:lnTo>
                  <a:lnTo>
                    <a:pt x="62829" y="55854"/>
                  </a:lnTo>
                  <a:lnTo>
                    <a:pt x="62780" y="55953"/>
                  </a:lnTo>
                  <a:lnTo>
                    <a:pt x="62706" y="56027"/>
                  </a:lnTo>
                  <a:lnTo>
                    <a:pt x="62631" y="56101"/>
                  </a:lnTo>
                  <a:lnTo>
                    <a:pt x="62533" y="56151"/>
                  </a:lnTo>
                  <a:lnTo>
                    <a:pt x="62434" y="56175"/>
                  </a:lnTo>
                  <a:lnTo>
                    <a:pt x="62236" y="56175"/>
                  </a:lnTo>
                  <a:lnTo>
                    <a:pt x="62137" y="56151"/>
                  </a:lnTo>
                  <a:lnTo>
                    <a:pt x="62063" y="56101"/>
                  </a:lnTo>
                  <a:lnTo>
                    <a:pt x="61964" y="56027"/>
                  </a:lnTo>
                  <a:lnTo>
                    <a:pt x="61914" y="55953"/>
                  </a:lnTo>
                  <a:lnTo>
                    <a:pt x="61865" y="55854"/>
                  </a:lnTo>
                  <a:lnTo>
                    <a:pt x="61840" y="55755"/>
                  </a:lnTo>
                  <a:lnTo>
                    <a:pt x="61815" y="55656"/>
                  </a:lnTo>
                  <a:lnTo>
                    <a:pt x="61840" y="55557"/>
                  </a:lnTo>
                  <a:lnTo>
                    <a:pt x="61865" y="55458"/>
                  </a:lnTo>
                  <a:lnTo>
                    <a:pt x="61914" y="55384"/>
                  </a:lnTo>
                  <a:lnTo>
                    <a:pt x="61964" y="55285"/>
                  </a:lnTo>
                  <a:lnTo>
                    <a:pt x="62063" y="55235"/>
                  </a:lnTo>
                  <a:lnTo>
                    <a:pt x="62137" y="55186"/>
                  </a:lnTo>
                  <a:lnTo>
                    <a:pt x="62236" y="55136"/>
                  </a:lnTo>
                  <a:close/>
                  <a:moveTo>
                    <a:pt x="26962" y="55136"/>
                  </a:moveTo>
                  <a:lnTo>
                    <a:pt x="27061" y="55186"/>
                  </a:lnTo>
                  <a:lnTo>
                    <a:pt x="27135" y="55235"/>
                  </a:lnTo>
                  <a:lnTo>
                    <a:pt x="27234" y="55285"/>
                  </a:lnTo>
                  <a:lnTo>
                    <a:pt x="27309" y="55384"/>
                  </a:lnTo>
                  <a:lnTo>
                    <a:pt x="27358" y="55483"/>
                  </a:lnTo>
                  <a:lnTo>
                    <a:pt x="27383" y="55582"/>
                  </a:lnTo>
                  <a:lnTo>
                    <a:pt x="27383" y="55681"/>
                  </a:lnTo>
                  <a:lnTo>
                    <a:pt x="27383" y="55780"/>
                  </a:lnTo>
                  <a:lnTo>
                    <a:pt x="27358" y="55878"/>
                  </a:lnTo>
                  <a:lnTo>
                    <a:pt x="27309" y="55977"/>
                  </a:lnTo>
                  <a:lnTo>
                    <a:pt x="27234" y="56052"/>
                  </a:lnTo>
                  <a:lnTo>
                    <a:pt x="27135" y="56126"/>
                  </a:lnTo>
                  <a:lnTo>
                    <a:pt x="27061" y="56175"/>
                  </a:lnTo>
                  <a:lnTo>
                    <a:pt x="26962" y="56200"/>
                  </a:lnTo>
                  <a:lnTo>
                    <a:pt x="26839" y="56225"/>
                  </a:lnTo>
                  <a:lnTo>
                    <a:pt x="26740" y="56200"/>
                  </a:lnTo>
                  <a:lnTo>
                    <a:pt x="26641" y="56175"/>
                  </a:lnTo>
                  <a:lnTo>
                    <a:pt x="26542" y="56126"/>
                  </a:lnTo>
                  <a:lnTo>
                    <a:pt x="26467" y="56052"/>
                  </a:lnTo>
                  <a:lnTo>
                    <a:pt x="26393" y="55977"/>
                  </a:lnTo>
                  <a:lnTo>
                    <a:pt x="26344" y="55878"/>
                  </a:lnTo>
                  <a:lnTo>
                    <a:pt x="26319" y="55780"/>
                  </a:lnTo>
                  <a:lnTo>
                    <a:pt x="26319" y="55681"/>
                  </a:lnTo>
                  <a:lnTo>
                    <a:pt x="26319" y="55582"/>
                  </a:lnTo>
                  <a:lnTo>
                    <a:pt x="26344" y="55483"/>
                  </a:lnTo>
                  <a:lnTo>
                    <a:pt x="26393" y="55384"/>
                  </a:lnTo>
                  <a:lnTo>
                    <a:pt x="26467" y="55285"/>
                  </a:lnTo>
                  <a:lnTo>
                    <a:pt x="26542" y="55235"/>
                  </a:lnTo>
                  <a:lnTo>
                    <a:pt x="26641" y="55186"/>
                  </a:lnTo>
                  <a:lnTo>
                    <a:pt x="26740" y="55136"/>
                  </a:lnTo>
                  <a:close/>
                  <a:moveTo>
                    <a:pt x="31019" y="55433"/>
                  </a:moveTo>
                  <a:lnTo>
                    <a:pt x="31093" y="55458"/>
                  </a:lnTo>
                  <a:lnTo>
                    <a:pt x="31167" y="55507"/>
                  </a:lnTo>
                  <a:lnTo>
                    <a:pt x="31242" y="55557"/>
                  </a:lnTo>
                  <a:lnTo>
                    <a:pt x="31291" y="55631"/>
                  </a:lnTo>
                  <a:lnTo>
                    <a:pt x="31340" y="55705"/>
                  </a:lnTo>
                  <a:lnTo>
                    <a:pt x="31365" y="55780"/>
                  </a:lnTo>
                  <a:lnTo>
                    <a:pt x="31365" y="55854"/>
                  </a:lnTo>
                  <a:lnTo>
                    <a:pt x="31365" y="55928"/>
                  </a:lnTo>
                  <a:lnTo>
                    <a:pt x="31340" y="56027"/>
                  </a:lnTo>
                  <a:lnTo>
                    <a:pt x="31291" y="56101"/>
                  </a:lnTo>
                  <a:lnTo>
                    <a:pt x="31242" y="56151"/>
                  </a:lnTo>
                  <a:lnTo>
                    <a:pt x="31167" y="56225"/>
                  </a:lnTo>
                  <a:lnTo>
                    <a:pt x="31093" y="56249"/>
                  </a:lnTo>
                  <a:lnTo>
                    <a:pt x="31019" y="56274"/>
                  </a:lnTo>
                  <a:lnTo>
                    <a:pt x="30920" y="56299"/>
                  </a:lnTo>
                  <a:lnTo>
                    <a:pt x="30846" y="56274"/>
                  </a:lnTo>
                  <a:lnTo>
                    <a:pt x="30772" y="56249"/>
                  </a:lnTo>
                  <a:lnTo>
                    <a:pt x="30697" y="56225"/>
                  </a:lnTo>
                  <a:lnTo>
                    <a:pt x="30623" y="56151"/>
                  </a:lnTo>
                  <a:lnTo>
                    <a:pt x="30574" y="56101"/>
                  </a:lnTo>
                  <a:lnTo>
                    <a:pt x="30524" y="56027"/>
                  </a:lnTo>
                  <a:lnTo>
                    <a:pt x="30499" y="55928"/>
                  </a:lnTo>
                  <a:lnTo>
                    <a:pt x="30499" y="55854"/>
                  </a:lnTo>
                  <a:lnTo>
                    <a:pt x="30499" y="55780"/>
                  </a:lnTo>
                  <a:lnTo>
                    <a:pt x="30524" y="55705"/>
                  </a:lnTo>
                  <a:lnTo>
                    <a:pt x="30574" y="55631"/>
                  </a:lnTo>
                  <a:lnTo>
                    <a:pt x="30623" y="55557"/>
                  </a:lnTo>
                  <a:lnTo>
                    <a:pt x="30697" y="55507"/>
                  </a:lnTo>
                  <a:lnTo>
                    <a:pt x="30772" y="55458"/>
                  </a:lnTo>
                  <a:lnTo>
                    <a:pt x="30846" y="55433"/>
                  </a:lnTo>
                  <a:close/>
                  <a:moveTo>
                    <a:pt x="50338" y="55730"/>
                  </a:moveTo>
                  <a:lnTo>
                    <a:pt x="50437" y="55755"/>
                  </a:lnTo>
                  <a:lnTo>
                    <a:pt x="50536" y="55829"/>
                  </a:lnTo>
                  <a:lnTo>
                    <a:pt x="50585" y="55903"/>
                  </a:lnTo>
                  <a:lnTo>
                    <a:pt x="50610" y="56027"/>
                  </a:lnTo>
                  <a:lnTo>
                    <a:pt x="50585" y="56126"/>
                  </a:lnTo>
                  <a:lnTo>
                    <a:pt x="50536" y="56225"/>
                  </a:lnTo>
                  <a:lnTo>
                    <a:pt x="50437" y="56274"/>
                  </a:lnTo>
                  <a:lnTo>
                    <a:pt x="50338" y="56299"/>
                  </a:lnTo>
                  <a:lnTo>
                    <a:pt x="50214" y="56274"/>
                  </a:lnTo>
                  <a:lnTo>
                    <a:pt x="50140" y="56225"/>
                  </a:lnTo>
                  <a:lnTo>
                    <a:pt x="50066" y="56126"/>
                  </a:lnTo>
                  <a:lnTo>
                    <a:pt x="50041" y="56027"/>
                  </a:lnTo>
                  <a:lnTo>
                    <a:pt x="50066" y="55903"/>
                  </a:lnTo>
                  <a:lnTo>
                    <a:pt x="50140" y="55829"/>
                  </a:lnTo>
                  <a:lnTo>
                    <a:pt x="50214" y="55755"/>
                  </a:lnTo>
                  <a:lnTo>
                    <a:pt x="50338" y="55730"/>
                  </a:lnTo>
                  <a:close/>
                  <a:moveTo>
                    <a:pt x="35298" y="55928"/>
                  </a:moveTo>
                  <a:lnTo>
                    <a:pt x="35397" y="55953"/>
                  </a:lnTo>
                  <a:lnTo>
                    <a:pt x="35496" y="56027"/>
                  </a:lnTo>
                  <a:lnTo>
                    <a:pt x="35570" y="56126"/>
                  </a:lnTo>
                  <a:lnTo>
                    <a:pt x="35595" y="56225"/>
                  </a:lnTo>
                  <a:lnTo>
                    <a:pt x="35570" y="56348"/>
                  </a:lnTo>
                  <a:lnTo>
                    <a:pt x="35496" y="56447"/>
                  </a:lnTo>
                  <a:lnTo>
                    <a:pt x="35397" y="56497"/>
                  </a:lnTo>
                  <a:lnTo>
                    <a:pt x="35298" y="56522"/>
                  </a:lnTo>
                  <a:lnTo>
                    <a:pt x="35175" y="56497"/>
                  </a:lnTo>
                  <a:lnTo>
                    <a:pt x="35076" y="56447"/>
                  </a:lnTo>
                  <a:lnTo>
                    <a:pt x="35026" y="56348"/>
                  </a:lnTo>
                  <a:lnTo>
                    <a:pt x="35001" y="56225"/>
                  </a:lnTo>
                  <a:lnTo>
                    <a:pt x="35026" y="56126"/>
                  </a:lnTo>
                  <a:lnTo>
                    <a:pt x="35076" y="56027"/>
                  </a:lnTo>
                  <a:lnTo>
                    <a:pt x="35175" y="55953"/>
                  </a:lnTo>
                  <a:lnTo>
                    <a:pt x="35298" y="55928"/>
                  </a:lnTo>
                  <a:close/>
                  <a:moveTo>
                    <a:pt x="39874" y="56274"/>
                  </a:moveTo>
                  <a:lnTo>
                    <a:pt x="39924" y="56324"/>
                  </a:lnTo>
                  <a:lnTo>
                    <a:pt x="39949" y="56373"/>
                  </a:lnTo>
                  <a:lnTo>
                    <a:pt x="39973" y="56423"/>
                  </a:lnTo>
                  <a:lnTo>
                    <a:pt x="39949" y="56497"/>
                  </a:lnTo>
                  <a:lnTo>
                    <a:pt x="39924" y="56546"/>
                  </a:lnTo>
                  <a:lnTo>
                    <a:pt x="39874" y="56571"/>
                  </a:lnTo>
                  <a:lnTo>
                    <a:pt x="39800" y="56596"/>
                  </a:lnTo>
                  <a:lnTo>
                    <a:pt x="39751" y="56571"/>
                  </a:lnTo>
                  <a:lnTo>
                    <a:pt x="39701" y="56546"/>
                  </a:lnTo>
                  <a:lnTo>
                    <a:pt x="39652" y="56497"/>
                  </a:lnTo>
                  <a:lnTo>
                    <a:pt x="39652" y="56423"/>
                  </a:lnTo>
                  <a:lnTo>
                    <a:pt x="39652" y="56373"/>
                  </a:lnTo>
                  <a:lnTo>
                    <a:pt x="39701" y="56324"/>
                  </a:lnTo>
                  <a:lnTo>
                    <a:pt x="39751" y="56274"/>
                  </a:lnTo>
                  <a:close/>
                  <a:moveTo>
                    <a:pt x="90385" y="54518"/>
                  </a:moveTo>
                  <a:lnTo>
                    <a:pt x="90583" y="54543"/>
                  </a:lnTo>
                  <a:lnTo>
                    <a:pt x="90806" y="54617"/>
                  </a:lnTo>
                  <a:lnTo>
                    <a:pt x="90979" y="54716"/>
                  </a:lnTo>
                  <a:lnTo>
                    <a:pt x="91152" y="54840"/>
                  </a:lnTo>
                  <a:lnTo>
                    <a:pt x="91300" y="55013"/>
                  </a:lnTo>
                  <a:lnTo>
                    <a:pt x="91399" y="55211"/>
                  </a:lnTo>
                  <a:lnTo>
                    <a:pt x="91474" y="55408"/>
                  </a:lnTo>
                  <a:lnTo>
                    <a:pt x="91474" y="55631"/>
                  </a:lnTo>
                  <a:lnTo>
                    <a:pt x="91474" y="55829"/>
                  </a:lnTo>
                  <a:lnTo>
                    <a:pt x="91399" y="56052"/>
                  </a:lnTo>
                  <a:lnTo>
                    <a:pt x="91300" y="56225"/>
                  </a:lnTo>
                  <a:lnTo>
                    <a:pt x="91152" y="56398"/>
                  </a:lnTo>
                  <a:lnTo>
                    <a:pt x="90979" y="56546"/>
                  </a:lnTo>
                  <a:lnTo>
                    <a:pt x="90806" y="56645"/>
                  </a:lnTo>
                  <a:lnTo>
                    <a:pt x="90583" y="56719"/>
                  </a:lnTo>
                  <a:lnTo>
                    <a:pt x="90163" y="56719"/>
                  </a:lnTo>
                  <a:lnTo>
                    <a:pt x="89965" y="56645"/>
                  </a:lnTo>
                  <a:lnTo>
                    <a:pt x="89792" y="56546"/>
                  </a:lnTo>
                  <a:lnTo>
                    <a:pt x="89618" y="56398"/>
                  </a:lnTo>
                  <a:lnTo>
                    <a:pt x="89470" y="56225"/>
                  </a:lnTo>
                  <a:lnTo>
                    <a:pt x="89371" y="56052"/>
                  </a:lnTo>
                  <a:lnTo>
                    <a:pt x="89297" y="55829"/>
                  </a:lnTo>
                  <a:lnTo>
                    <a:pt x="89297" y="55631"/>
                  </a:lnTo>
                  <a:lnTo>
                    <a:pt x="89297" y="55408"/>
                  </a:lnTo>
                  <a:lnTo>
                    <a:pt x="89371" y="55211"/>
                  </a:lnTo>
                  <a:lnTo>
                    <a:pt x="89470" y="55013"/>
                  </a:lnTo>
                  <a:lnTo>
                    <a:pt x="89618" y="54840"/>
                  </a:lnTo>
                  <a:lnTo>
                    <a:pt x="89792" y="54716"/>
                  </a:lnTo>
                  <a:lnTo>
                    <a:pt x="89965" y="54617"/>
                  </a:lnTo>
                  <a:lnTo>
                    <a:pt x="90163" y="54543"/>
                  </a:lnTo>
                  <a:lnTo>
                    <a:pt x="90385" y="54518"/>
                  </a:lnTo>
                  <a:close/>
                  <a:moveTo>
                    <a:pt x="45118" y="56546"/>
                  </a:moveTo>
                  <a:lnTo>
                    <a:pt x="45168" y="56571"/>
                  </a:lnTo>
                  <a:lnTo>
                    <a:pt x="45217" y="56645"/>
                  </a:lnTo>
                  <a:lnTo>
                    <a:pt x="45217" y="56695"/>
                  </a:lnTo>
                  <a:lnTo>
                    <a:pt x="45217" y="56744"/>
                  </a:lnTo>
                  <a:lnTo>
                    <a:pt x="45168" y="56818"/>
                  </a:lnTo>
                  <a:lnTo>
                    <a:pt x="45118" y="56843"/>
                  </a:lnTo>
                  <a:lnTo>
                    <a:pt x="44995" y="56843"/>
                  </a:lnTo>
                  <a:lnTo>
                    <a:pt x="44945" y="56818"/>
                  </a:lnTo>
                  <a:lnTo>
                    <a:pt x="44921" y="56744"/>
                  </a:lnTo>
                  <a:lnTo>
                    <a:pt x="44896" y="56695"/>
                  </a:lnTo>
                  <a:lnTo>
                    <a:pt x="44921" y="56645"/>
                  </a:lnTo>
                  <a:lnTo>
                    <a:pt x="44945" y="56571"/>
                  </a:lnTo>
                  <a:lnTo>
                    <a:pt x="44995" y="56546"/>
                  </a:lnTo>
                  <a:close/>
                  <a:moveTo>
                    <a:pt x="110570" y="53924"/>
                  </a:moveTo>
                  <a:lnTo>
                    <a:pt x="110867" y="53949"/>
                  </a:lnTo>
                  <a:lnTo>
                    <a:pt x="111015" y="53974"/>
                  </a:lnTo>
                  <a:lnTo>
                    <a:pt x="111163" y="54048"/>
                  </a:lnTo>
                  <a:lnTo>
                    <a:pt x="111312" y="54097"/>
                  </a:lnTo>
                  <a:lnTo>
                    <a:pt x="111436" y="54172"/>
                  </a:lnTo>
                  <a:lnTo>
                    <a:pt x="111584" y="54271"/>
                  </a:lnTo>
                  <a:lnTo>
                    <a:pt x="111683" y="54394"/>
                  </a:lnTo>
                  <a:lnTo>
                    <a:pt x="111807" y="54493"/>
                  </a:lnTo>
                  <a:lnTo>
                    <a:pt x="111906" y="54642"/>
                  </a:lnTo>
                  <a:lnTo>
                    <a:pt x="111980" y="54765"/>
                  </a:lnTo>
                  <a:lnTo>
                    <a:pt x="112029" y="54914"/>
                  </a:lnTo>
                  <a:lnTo>
                    <a:pt x="112103" y="55062"/>
                  </a:lnTo>
                  <a:lnTo>
                    <a:pt x="112128" y="55211"/>
                  </a:lnTo>
                  <a:lnTo>
                    <a:pt x="112153" y="55507"/>
                  </a:lnTo>
                  <a:lnTo>
                    <a:pt x="112128" y="55804"/>
                  </a:lnTo>
                  <a:lnTo>
                    <a:pt x="112103" y="55953"/>
                  </a:lnTo>
                  <a:lnTo>
                    <a:pt x="112029" y="56101"/>
                  </a:lnTo>
                  <a:lnTo>
                    <a:pt x="111980" y="56249"/>
                  </a:lnTo>
                  <a:lnTo>
                    <a:pt x="111906" y="56373"/>
                  </a:lnTo>
                  <a:lnTo>
                    <a:pt x="111807" y="56497"/>
                  </a:lnTo>
                  <a:lnTo>
                    <a:pt x="111683" y="56621"/>
                  </a:lnTo>
                  <a:lnTo>
                    <a:pt x="111584" y="56744"/>
                  </a:lnTo>
                  <a:lnTo>
                    <a:pt x="111436" y="56843"/>
                  </a:lnTo>
                  <a:lnTo>
                    <a:pt x="111312" y="56917"/>
                  </a:lnTo>
                  <a:lnTo>
                    <a:pt x="111163" y="56967"/>
                  </a:lnTo>
                  <a:lnTo>
                    <a:pt x="111015" y="57016"/>
                  </a:lnTo>
                  <a:lnTo>
                    <a:pt x="110867" y="57066"/>
                  </a:lnTo>
                  <a:lnTo>
                    <a:pt x="110570" y="57091"/>
                  </a:lnTo>
                  <a:lnTo>
                    <a:pt x="110273" y="57066"/>
                  </a:lnTo>
                  <a:lnTo>
                    <a:pt x="110125" y="57016"/>
                  </a:lnTo>
                  <a:lnTo>
                    <a:pt x="109976" y="56967"/>
                  </a:lnTo>
                  <a:lnTo>
                    <a:pt x="109828" y="56917"/>
                  </a:lnTo>
                  <a:lnTo>
                    <a:pt x="109704" y="56843"/>
                  </a:lnTo>
                  <a:lnTo>
                    <a:pt x="109580" y="56744"/>
                  </a:lnTo>
                  <a:lnTo>
                    <a:pt x="109457" y="56621"/>
                  </a:lnTo>
                  <a:lnTo>
                    <a:pt x="109333" y="56497"/>
                  </a:lnTo>
                  <a:lnTo>
                    <a:pt x="109259" y="56373"/>
                  </a:lnTo>
                  <a:lnTo>
                    <a:pt x="109160" y="56249"/>
                  </a:lnTo>
                  <a:lnTo>
                    <a:pt x="109110" y="56101"/>
                  </a:lnTo>
                  <a:lnTo>
                    <a:pt x="109061" y="55953"/>
                  </a:lnTo>
                  <a:lnTo>
                    <a:pt x="109011" y="55804"/>
                  </a:lnTo>
                  <a:lnTo>
                    <a:pt x="108987" y="55507"/>
                  </a:lnTo>
                  <a:lnTo>
                    <a:pt x="109011" y="55211"/>
                  </a:lnTo>
                  <a:lnTo>
                    <a:pt x="109061" y="55062"/>
                  </a:lnTo>
                  <a:lnTo>
                    <a:pt x="109110" y="54914"/>
                  </a:lnTo>
                  <a:lnTo>
                    <a:pt x="109160" y="54765"/>
                  </a:lnTo>
                  <a:lnTo>
                    <a:pt x="109259" y="54642"/>
                  </a:lnTo>
                  <a:lnTo>
                    <a:pt x="109333" y="54493"/>
                  </a:lnTo>
                  <a:lnTo>
                    <a:pt x="109457" y="54394"/>
                  </a:lnTo>
                  <a:lnTo>
                    <a:pt x="109580" y="54271"/>
                  </a:lnTo>
                  <a:lnTo>
                    <a:pt x="109704" y="54172"/>
                  </a:lnTo>
                  <a:lnTo>
                    <a:pt x="109828" y="54097"/>
                  </a:lnTo>
                  <a:lnTo>
                    <a:pt x="109976" y="54048"/>
                  </a:lnTo>
                  <a:lnTo>
                    <a:pt x="110125" y="53974"/>
                  </a:lnTo>
                  <a:lnTo>
                    <a:pt x="110273" y="53949"/>
                  </a:lnTo>
                  <a:lnTo>
                    <a:pt x="110570" y="53924"/>
                  </a:lnTo>
                  <a:close/>
                  <a:moveTo>
                    <a:pt x="4329" y="54963"/>
                  </a:moveTo>
                  <a:lnTo>
                    <a:pt x="4551" y="54988"/>
                  </a:lnTo>
                  <a:lnTo>
                    <a:pt x="4749" y="55037"/>
                  </a:lnTo>
                  <a:lnTo>
                    <a:pt x="4947" y="55136"/>
                  </a:lnTo>
                  <a:lnTo>
                    <a:pt x="5120" y="55285"/>
                  </a:lnTo>
                  <a:lnTo>
                    <a:pt x="5269" y="55458"/>
                  </a:lnTo>
                  <a:lnTo>
                    <a:pt x="5368" y="55656"/>
                  </a:lnTo>
                  <a:lnTo>
                    <a:pt x="5442" y="55854"/>
                  </a:lnTo>
                  <a:lnTo>
                    <a:pt x="5442" y="56076"/>
                  </a:lnTo>
                  <a:lnTo>
                    <a:pt x="5442" y="56299"/>
                  </a:lnTo>
                  <a:lnTo>
                    <a:pt x="5368" y="56497"/>
                  </a:lnTo>
                  <a:lnTo>
                    <a:pt x="5269" y="56695"/>
                  </a:lnTo>
                  <a:lnTo>
                    <a:pt x="5120" y="56868"/>
                  </a:lnTo>
                  <a:lnTo>
                    <a:pt x="4947" y="57016"/>
                  </a:lnTo>
                  <a:lnTo>
                    <a:pt x="4749" y="57115"/>
                  </a:lnTo>
                  <a:lnTo>
                    <a:pt x="4551" y="57165"/>
                  </a:lnTo>
                  <a:lnTo>
                    <a:pt x="4329" y="57189"/>
                  </a:lnTo>
                  <a:lnTo>
                    <a:pt x="4131" y="57165"/>
                  </a:lnTo>
                  <a:lnTo>
                    <a:pt x="3908" y="57115"/>
                  </a:lnTo>
                  <a:lnTo>
                    <a:pt x="3710" y="57016"/>
                  </a:lnTo>
                  <a:lnTo>
                    <a:pt x="3537" y="56868"/>
                  </a:lnTo>
                  <a:lnTo>
                    <a:pt x="3389" y="56695"/>
                  </a:lnTo>
                  <a:lnTo>
                    <a:pt x="3290" y="56497"/>
                  </a:lnTo>
                  <a:lnTo>
                    <a:pt x="3240" y="56299"/>
                  </a:lnTo>
                  <a:lnTo>
                    <a:pt x="3216" y="56076"/>
                  </a:lnTo>
                  <a:lnTo>
                    <a:pt x="3240" y="55854"/>
                  </a:lnTo>
                  <a:lnTo>
                    <a:pt x="3290" y="55656"/>
                  </a:lnTo>
                  <a:lnTo>
                    <a:pt x="3389" y="55458"/>
                  </a:lnTo>
                  <a:lnTo>
                    <a:pt x="3537" y="55285"/>
                  </a:lnTo>
                  <a:lnTo>
                    <a:pt x="3710" y="55136"/>
                  </a:lnTo>
                  <a:lnTo>
                    <a:pt x="3908" y="55037"/>
                  </a:lnTo>
                  <a:lnTo>
                    <a:pt x="4131" y="54988"/>
                  </a:lnTo>
                  <a:lnTo>
                    <a:pt x="4329" y="54963"/>
                  </a:lnTo>
                  <a:close/>
                  <a:moveTo>
                    <a:pt x="106637" y="54221"/>
                  </a:moveTo>
                  <a:lnTo>
                    <a:pt x="106909" y="54246"/>
                  </a:lnTo>
                  <a:lnTo>
                    <a:pt x="107206" y="54320"/>
                  </a:lnTo>
                  <a:lnTo>
                    <a:pt x="107453" y="54444"/>
                  </a:lnTo>
                  <a:lnTo>
                    <a:pt x="107577" y="54543"/>
                  </a:lnTo>
                  <a:lnTo>
                    <a:pt x="107700" y="54642"/>
                  </a:lnTo>
                  <a:lnTo>
                    <a:pt x="107799" y="54765"/>
                  </a:lnTo>
                  <a:lnTo>
                    <a:pt x="107874" y="54889"/>
                  </a:lnTo>
                  <a:lnTo>
                    <a:pt x="108022" y="55136"/>
                  </a:lnTo>
                  <a:lnTo>
                    <a:pt x="108096" y="55408"/>
                  </a:lnTo>
                  <a:lnTo>
                    <a:pt x="108121" y="55705"/>
                  </a:lnTo>
                  <a:lnTo>
                    <a:pt x="108096" y="55977"/>
                  </a:lnTo>
                  <a:lnTo>
                    <a:pt x="108022" y="56249"/>
                  </a:lnTo>
                  <a:lnTo>
                    <a:pt x="107874" y="56522"/>
                  </a:lnTo>
                  <a:lnTo>
                    <a:pt x="107799" y="56645"/>
                  </a:lnTo>
                  <a:lnTo>
                    <a:pt x="107700" y="56744"/>
                  </a:lnTo>
                  <a:lnTo>
                    <a:pt x="107577" y="56868"/>
                  </a:lnTo>
                  <a:lnTo>
                    <a:pt x="107453" y="56942"/>
                  </a:lnTo>
                  <a:lnTo>
                    <a:pt x="107206" y="57091"/>
                  </a:lnTo>
                  <a:lnTo>
                    <a:pt x="106909" y="57165"/>
                  </a:lnTo>
                  <a:lnTo>
                    <a:pt x="106637" y="57189"/>
                  </a:lnTo>
                  <a:lnTo>
                    <a:pt x="106340" y="57165"/>
                  </a:lnTo>
                  <a:lnTo>
                    <a:pt x="106068" y="57091"/>
                  </a:lnTo>
                  <a:lnTo>
                    <a:pt x="105821" y="56942"/>
                  </a:lnTo>
                  <a:lnTo>
                    <a:pt x="105697" y="56868"/>
                  </a:lnTo>
                  <a:lnTo>
                    <a:pt x="105573" y="56744"/>
                  </a:lnTo>
                  <a:lnTo>
                    <a:pt x="105474" y="56645"/>
                  </a:lnTo>
                  <a:lnTo>
                    <a:pt x="105400" y="56522"/>
                  </a:lnTo>
                  <a:lnTo>
                    <a:pt x="105252" y="56249"/>
                  </a:lnTo>
                  <a:lnTo>
                    <a:pt x="105177" y="55977"/>
                  </a:lnTo>
                  <a:lnTo>
                    <a:pt x="105153" y="55705"/>
                  </a:lnTo>
                  <a:lnTo>
                    <a:pt x="105177" y="55408"/>
                  </a:lnTo>
                  <a:lnTo>
                    <a:pt x="105252" y="55136"/>
                  </a:lnTo>
                  <a:lnTo>
                    <a:pt x="105400" y="54889"/>
                  </a:lnTo>
                  <a:lnTo>
                    <a:pt x="105474" y="54765"/>
                  </a:lnTo>
                  <a:lnTo>
                    <a:pt x="105573" y="54642"/>
                  </a:lnTo>
                  <a:lnTo>
                    <a:pt x="105697" y="54543"/>
                  </a:lnTo>
                  <a:lnTo>
                    <a:pt x="105821" y="54444"/>
                  </a:lnTo>
                  <a:lnTo>
                    <a:pt x="106068" y="54320"/>
                  </a:lnTo>
                  <a:lnTo>
                    <a:pt x="106340" y="54246"/>
                  </a:lnTo>
                  <a:lnTo>
                    <a:pt x="106637" y="54221"/>
                  </a:lnTo>
                  <a:close/>
                  <a:moveTo>
                    <a:pt x="8089" y="55235"/>
                  </a:moveTo>
                  <a:lnTo>
                    <a:pt x="8287" y="55260"/>
                  </a:lnTo>
                  <a:lnTo>
                    <a:pt x="8484" y="55310"/>
                  </a:lnTo>
                  <a:lnTo>
                    <a:pt x="8658" y="55408"/>
                  </a:lnTo>
                  <a:lnTo>
                    <a:pt x="8806" y="55532"/>
                  </a:lnTo>
                  <a:lnTo>
                    <a:pt x="8954" y="55705"/>
                  </a:lnTo>
                  <a:lnTo>
                    <a:pt x="9029" y="55878"/>
                  </a:lnTo>
                  <a:lnTo>
                    <a:pt x="9103" y="56076"/>
                  </a:lnTo>
                  <a:lnTo>
                    <a:pt x="9128" y="56274"/>
                  </a:lnTo>
                  <a:lnTo>
                    <a:pt x="9103" y="56472"/>
                  </a:lnTo>
                  <a:lnTo>
                    <a:pt x="9029" y="56645"/>
                  </a:lnTo>
                  <a:lnTo>
                    <a:pt x="8954" y="56818"/>
                  </a:lnTo>
                  <a:lnTo>
                    <a:pt x="8806" y="56992"/>
                  </a:lnTo>
                  <a:lnTo>
                    <a:pt x="8658" y="57115"/>
                  </a:lnTo>
                  <a:lnTo>
                    <a:pt x="8484" y="57214"/>
                  </a:lnTo>
                  <a:lnTo>
                    <a:pt x="8287" y="57264"/>
                  </a:lnTo>
                  <a:lnTo>
                    <a:pt x="8089" y="57288"/>
                  </a:lnTo>
                  <a:lnTo>
                    <a:pt x="7891" y="57264"/>
                  </a:lnTo>
                  <a:lnTo>
                    <a:pt x="7718" y="57214"/>
                  </a:lnTo>
                  <a:lnTo>
                    <a:pt x="7520" y="57115"/>
                  </a:lnTo>
                  <a:lnTo>
                    <a:pt x="7371" y="56992"/>
                  </a:lnTo>
                  <a:lnTo>
                    <a:pt x="7248" y="56818"/>
                  </a:lnTo>
                  <a:lnTo>
                    <a:pt x="7149" y="56645"/>
                  </a:lnTo>
                  <a:lnTo>
                    <a:pt x="7099" y="56472"/>
                  </a:lnTo>
                  <a:lnTo>
                    <a:pt x="7074" y="56274"/>
                  </a:lnTo>
                  <a:lnTo>
                    <a:pt x="7099" y="56076"/>
                  </a:lnTo>
                  <a:lnTo>
                    <a:pt x="7149" y="55878"/>
                  </a:lnTo>
                  <a:lnTo>
                    <a:pt x="7248" y="55705"/>
                  </a:lnTo>
                  <a:lnTo>
                    <a:pt x="7371" y="55532"/>
                  </a:lnTo>
                  <a:lnTo>
                    <a:pt x="7520" y="55408"/>
                  </a:lnTo>
                  <a:lnTo>
                    <a:pt x="7718" y="55310"/>
                  </a:lnTo>
                  <a:lnTo>
                    <a:pt x="7891" y="55260"/>
                  </a:lnTo>
                  <a:lnTo>
                    <a:pt x="8089" y="55235"/>
                  </a:lnTo>
                  <a:close/>
                  <a:moveTo>
                    <a:pt x="73021" y="56052"/>
                  </a:moveTo>
                  <a:lnTo>
                    <a:pt x="73169" y="56101"/>
                  </a:lnTo>
                  <a:lnTo>
                    <a:pt x="73293" y="56175"/>
                  </a:lnTo>
                  <a:lnTo>
                    <a:pt x="73416" y="56249"/>
                  </a:lnTo>
                  <a:lnTo>
                    <a:pt x="73491" y="56373"/>
                  </a:lnTo>
                  <a:lnTo>
                    <a:pt x="73565" y="56497"/>
                  </a:lnTo>
                  <a:lnTo>
                    <a:pt x="73614" y="56645"/>
                  </a:lnTo>
                  <a:lnTo>
                    <a:pt x="73614" y="56794"/>
                  </a:lnTo>
                  <a:lnTo>
                    <a:pt x="73614" y="56917"/>
                  </a:lnTo>
                  <a:lnTo>
                    <a:pt x="73565" y="57066"/>
                  </a:lnTo>
                  <a:lnTo>
                    <a:pt x="73491" y="57189"/>
                  </a:lnTo>
                  <a:lnTo>
                    <a:pt x="73416" y="57313"/>
                  </a:lnTo>
                  <a:lnTo>
                    <a:pt x="73293" y="57412"/>
                  </a:lnTo>
                  <a:lnTo>
                    <a:pt x="73169" y="57486"/>
                  </a:lnTo>
                  <a:lnTo>
                    <a:pt x="73021" y="57511"/>
                  </a:lnTo>
                  <a:lnTo>
                    <a:pt x="72872" y="57536"/>
                  </a:lnTo>
                  <a:lnTo>
                    <a:pt x="72749" y="57511"/>
                  </a:lnTo>
                  <a:lnTo>
                    <a:pt x="72600" y="57486"/>
                  </a:lnTo>
                  <a:lnTo>
                    <a:pt x="72476" y="57412"/>
                  </a:lnTo>
                  <a:lnTo>
                    <a:pt x="72353" y="57313"/>
                  </a:lnTo>
                  <a:lnTo>
                    <a:pt x="72254" y="57189"/>
                  </a:lnTo>
                  <a:lnTo>
                    <a:pt x="72180" y="57066"/>
                  </a:lnTo>
                  <a:lnTo>
                    <a:pt x="72155" y="56917"/>
                  </a:lnTo>
                  <a:lnTo>
                    <a:pt x="72130" y="56794"/>
                  </a:lnTo>
                  <a:lnTo>
                    <a:pt x="72155" y="56645"/>
                  </a:lnTo>
                  <a:lnTo>
                    <a:pt x="72180" y="56497"/>
                  </a:lnTo>
                  <a:lnTo>
                    <a:pt x="72254" y="56373"/>
                  </a:lnTo>
                  <a:lnTo>
                    <a:pt x="72353" y="56249"/>
                  </a:lnTo>
                  <a:lnTo>
                    <a:pt x="72476" y="56175"/>
                  </a:lnTo>
                  <a:lnTo>
                    <a:pt x="72600" y="56101"/>
                  </a:lnTo>
                  <a:lnTo>
                    <a:pt x="72749" y="56052"/>
                  </a:lnTo>
                  <a:close/>
                  <a:moveTo>
                    <a:pt x="79798" y="55829"/>
                  </a:moveTo>
                  <a:lnTo>
                    <a:pt x="79947" y="55878"/>
                  </a:lnTo>
                  <a:lnTo>
                    <a:pt x="80095" y="55977"/>
                  </a:lnTo>
                  <a:lnTo>
                    <a:pt x="80244" y="56076"/>
                  </a:lnTo>
                  <a:lnTo>
                    <a:pt x="80342" y="56225"/>
                  </a:lnTo>
                  <a:lnTo>
                    <a:pt x="80441" y="56373"/>
                  </a:lnTo>
                  <a:lnTo>
                    <a:pt x="80491" y="56522"/>
                  </a:lnTo>
                  <a:lnTo>
                    <a:pt x="80491" y="56695"/>
                  </a:lnTo>
                  <a:lnTo>
                    <a:pt x="80491" y="56868"/>
                  </a:lnTo>
                  <a:lnTo>
                    <a:pt x="80441" y="57016"/>
                  </a:lnTo>
                  <a:lnTo>
                    <a:pt x="80342" y="57189"/>
                  </a:lnTo>
                  <a:lnTo>
                    <a:pt x="80244" y="57313"/>
                  </a:lnTo>
                  <a:lnTo>
                    <a:pt x="80095" y="57437"/>
                  </a:lnTo>
                  <a:lnTo>
                    <a:pt x="79947" y="57511"/>
                  </a:lnTo>
                  <a:lnTo>
                    <a:pt x="79798" y="57561"/>
                  </a:lnTo>
                  <a:lnTo>
                    <a:pt x="79625" y="57585"/>
                  </a:lnTo>
                  <a:lnTo>
                    <a:pt x="79452" y="57561"/>
                  </a:lnTo>
                  <a:lnTo>
                    <a:pt x="79304" y="57511"/>
                  </a:lnTo>
                  <a:lnTo>
                    <a:pt x="79130" y="57437"/>
                  </a:lnTo>
                  <a:lnTo>
                    <a:pt x="79007" y="57313"/>
                  </a:lnTo>
                  <a:lnTo>
                    <a:pt x="78883" y="57189"/>
                  </a:lnTo>
                  <a:lnTo>
                    <a:pt x="78809" y="57016"/>
                  </a:lnTo>
                  <a:lnTo>
                    <a:pt x="78759" y="56868"/>
                  </a:lnTo>
                  <a:lnTo>
                    <a:pt x="78759" y="56695"/>
                  </a:lnTo>
                  <a:lnTo>
                    <a:pt x="78759" y="56522"/>
                  </a:lnTo>
                  <a:lnTo>
                    <a:pt x="78809" y="56373"/>
                  </a:lnTo>
                  <a:lnTo>
                    <a:pt x="78883" y="56225"/>
                  </a:lnTo>
                  <a:lnTo>
                    <a:pt x="79007" y="56076"/>
                  </a:lnTo>
                  <a:lnTo>
                    <a:pt x="79130" y="55977"/>
                  </a:lnTo>
                  <a:lnTo>
                    <a:pt x="79304" y="55878"/>
                  </a:lnTo>
                  <a:lnTo>
                    <a:pt x="79452" y="55829"/>
                  </a:lnTo>
                  <a:close/>
                  <a:moveTo>
                    <a:pt x="12046" y="55977"/>
                  </a:moveTo>
                  <a:lnTo>
                    <a:pt x="12220" y="56002"/>
                  </a:lnTo>
                  <a:lnTo>
                    <a:pt x="12393" y="56052"/>
                  </a:lnTo>
                  <a:lnTo>
                    <a:pt x="12541" y="56126"/>
                  </a:lnTo>
                  <a:lnTo>
                    <a:pt x="12690" y="56249"/>
                  </a:lnTo>
                  <a:lnTo>
                    <a:pt x="12813" y="56398"/>
                  </a:lnTo>
                  <a:lnTo>
                    <a:pt x="12887" y="56546"/>
                  </a:lnTo>
                  <a:lnTo>
                    <a:pt x="12937" y="56719"/>
                  </a:lnTo>
                  <a:lnTo>
                    <a:pt x="12962" y="56893"/>
                  </a:lnTo>
                  <a:lnTo>
                    <a:pt x="12937" y="57066"/>
                  </a:lnTo>
                  <a:lnTo>
                    <a:pt x="12887" y="57214"/>
                  </a:lnTo>
                  <a:lnTo>
                    <a:pt x="12813" y="57387"/>
                  </a:lnTo>
                  <a:lnTo>
                    <a:pt x="12690" y="57536"/>
                  </a:lnTo>
                  <a:lnTo>
                    <a:pt x="12541" y="57635"/>
                  </a:lnTo>
                  <a:lnTo>
                    <a:pt x="12393" y="57734"/>
                  </a:lnTo>
                  <a:lnTo>
                    <a:pt x="12220" y="57783"/>
                  </a:lnTo>
                  <a:lnTo>
                    <a:pt x="11873" y="57783"/>
                  </a:lnTo>
                  <a:lnTo>
                    <a:pt x="11725" y="57734"/>
                  </a:lnTo>
                  <a:lnTo>
                    <a:pt x="11552" y="57635"/>
                  </a:lnTo>
                  <a:lnTo>
                    <a:pt x="11403" y="57536"/>
                  </a:lnTo>
                  <a:lnTo>
                    <a:pt x="11304" y="57387"/>
                  </a:lnTo>
                  <a:lnTo>
                    <a:pt x="11205" y="57214"/>
                  </a:lnTo>
                  <a:lnTo>
                    <a:pt x="11156" y="57066"/>
                  </a:lnTo>
                  <a:lnTo>
                    <a:pt x="11156" y="56893"/>
                  </a:lnTo>
                  <a:lnTo>
                    <a:pt x="11156" y="56719"/>
                  </a:lnTo>
                  <a:lnTo>
                    <a:pt x="11205" y="56546"/>
                  </a:lnTo>
                  <a:lnTo>
                    <a:pt x="11304" y="56398"/>
                  </a:lnTo>
                  <a:lnTo>
                    <a:pt x="11403" y="56249"/>
                  </a:lnTo>
                  <a:lnTo>
                    <a:pt x="11552" y="56126"/>
                  </a:lnTo>
                  <a:lnTo>
                    <a:pt x="11725" y="56052"/>
                  </a:lnTo>
                  <a:lnTo>
                    <a:pt x="11873" y="56002"/>
                  </a:lnTo>
                  <a:lnTo>
                    <a:pt x="12046" y="55977"/>
                  </a:lnTo>
                  <a:close/>
                  <a:moveTo>
                    <a:pt x="53356" y="57066"/>
                  </a:moveTo>
                  <a:lnTo>
                    <a:pt x="53504" y="57091"/>
                  </a:lnTo>
                  <a:lnTo>
                    <a:pt x="53578" y="57115"/>
                  </a:lnTo>
                  <a:lnTo>
                    <a:pt x="53628" y="57189"/>
                  </a:lnTo>
                  <a:lnTo>
                    <a:pt x="53677" y="57239"/>
                  </a:lnTo>
                  <a:lnTo>
                    <a:pt x="53727" y="57313"/>
                  </a:lnTo>
                  <a:lnTo>
                    <a:pt x="53751" y="57462"/>
                  </a:lnTo>
                  <a:lnTo>
                    <a:pt x="53727" y="57610"/>
                  </a:lnTo>
                  <a:lnTo>
                    <a:pt x="53677" y="57659"/>
                  </a:lnTo>
                  <a:lnTo>
                    <a:pt x="53628" y="57734"/>
                  </a:lnTo>
                  <a:lnTo>
                    <a:pt x="53578" y="57783"/>
                  </a:lnTo>
                  <a:lnTo>
                    <a:pt x="53504" y="57808"/>
                  </a:lnTo>
                  <a:lnTo>
                    <a:pt x="53356" y="57857"/>
                  </a:lnTo>
                  <a:lnTo>
                    <a:pt x="53207" y="57808"/>
                  </a:lnTo>
                  <a:lnTo>
                    <a:pt x="53133" y="57783"/>
                  </a:lnTo>
                  <a:lnTo>
                    <a:pt x="53083" y="57734"/>
                  </a:lnTo>
                  <a:lnTo>
                    <a:pt x="53034" y="57659"/>
                  </a:lnTo>
                  <a:lnTo>
                    <a:pt x="52984" y="57610"/>
                  </a:lnTo>
                  <a:lnTo>
                    <a:pt x="52960" y="57462"/>
                  </a:lnTo>
                  <a:lnTo>
                    <a:pt x="52984" y="57313"/>
                  </a:lnTo>
                  <a:lnTo>
                    <a:pt x="53034" y="57239"/>
                  </a:lnTo>
                  <a:lnTo>
                    <a:pt x="53083" y="57189"/>
                  </a:lnTo>
                  <a:lnTo>
                    <a:pt x="53133" y="57115"/>
                  </a:lnTo>
                  <a:lnTo>
                    <a:pt x="53207" y="57091"/>
                  </a:lnTo>
                  <a:lnTo>
                    <a:pt x="53356" y="57066"/>
                  </a:lnTo>
                  <a:close/>
                  <a:moveTo>
                    <a:pt x="98424" y="55310"/>
                  </a:moveTo>
                  <a:lnTo>
                    <a:pt x="98672" y="55384"/>
                  </a:lnTo>
                  <a:lnTo>
                    <a:pt x="98894" y="55507"/>
                  </a:lnTo>
                  <a:lnTo>
                    <a:pt x="99117" y="55681"/>
                  </a:lnTo>
                  <a:lnTo>
                    <a:pt x="99265" y="55878"/>
                  </a:lnTo>
                  <a:lnTo>
                    <a:pt x="99389" y="56101"/>
                  </a:lnTo>
                  <a:lnTo>
                    <a:pt x="99463" y="56348"/>
                  </a:lnTo>
                  <a:lnTo>
                    <a:pt x="99488" y="56596"/>
                  </a:lnTo>
                  <a:lnTo>
                    <a:pt x="99463" y="56843"/>
                  </a:lnTo>
                  <a:lnTo>
                    <a:pt x="99389" y="57091"/>
                  </a:lnTo>
                  <a:lnTo>
                    <a:pt x="99265" y="57313"/>
                  </a:lnTo>
                  <a:lnTo>
                    <a:pt x="99117" y="57511"/>
                  </a:lnTo>
                  <a:lnTo>
                    <a:pt x="98894" y="57684"/>
                  </a:lnTo>
                  <a:lnTo>
                    <a:pt x="98672" y="57808"/>
                  </a:lnTo>
                  <a:lnTo>
                    <a:pt x="98424" y="57882"/>
                  </a:lnTo>
                  <a:lnTo>
                    <a:pt x="98177" y="57907"/>
                  </a:lnTo>
                  <a:lnTo>
                    <a:pt x="97930" y="57882"/>
                  </a:lnTo>
                  <a:lnTo>
                    <a:pt x="97707" y="57808"/>
                  </a:lnTo>
                  <a:lnTo>
                    <a:pt x="97460" y="57684"/>
                  </a:lnTo>
                  <a:lnTo>
                    <a:pt x="97262" y="57511"/>
                  </a:lnTo>
                  <a:lnTo>
                    <a:pt x="97089" y="57313"/>
                  </a:lnTo>
                  <a:lnTo>
                    <a:pt x="96990" y="57091"/>
                  </a:lnTo>
                  <a:lnTo>
                    <a:pt x="96916" y="56843"/>
                  </a:lnTo>
                  <a:lnTo>
                    <a:pt x="96891" y="56596"/>
                  </a:lnTo>
                  <a:lnTo>
                    <a:pt x="96916" y="56348"/>
                  </a:lnTo>
                  <a:lnTo>
                    <a:pt x="96990" y="56101"/>
                  </a:lnTo>
                  <a:lnTo>
                    <a:pt x="97089" y="55878"/>
                  </a:lnTo>
                  <a:lnTo>
                    <a:pt x="97262" y="55681"/>
                  </a:lnTo>
                  <a:lnTo>
                    <a:pt x="97460" y="55507"/>
                  </a:lnTo>
                  <a:lnTo>
                    <a:pt x="97707" y="55384"/>
                  </a:lnTo>
                  <a:lnTo>
                    <a:pt x="97930" y="55310"/>
                  </a:lnTo>
                  <a:close/>
                  <a:moveTo>
                    <a:pt x="84622" y="55928"/>
                  </a:moveTo>
                  <a:lnTo>
                    <a:pt x="84820" y="55953"/>
                  </a:lnTo>
                  <a:lnTo>
                    <a:pt x="85018" y="56002"/>
                  </a:lnTo>
                  <a:lnTo>
                    <a:pt x="85191" y="56101"/>
                  </a:lnTo>
                  <a:lnTo>
                    <a:pt x="85339" y="56225"/>
                  </a:lnTo>
                  <a:lnTo>
                    <a:pt x="85463" y="56373"/>
                  </a:lnTo>
                  <a:lnTo>
                    <a:pt x="85562" y="56546"/>
                  </a:lnTo>
                  <a:lnTo>
                    <a:pt x="85611" y="56744"/>
                  </a:lnTo>
                  <a:lnTo>
                    <a:pt x="85636" y="56917"/>
                  </a:lnTo>
                  <a:lnTo>
                    <a:pt x="85611" y="57115"/>
                  </a:lnTo>
                  <a:lnTo>
                    <a:pt x="85562" y="57313"/>
                  </a:lnTo>
                  <a:lnTo>
                    <a:pt x="85463" y="57486"/>
                  </a:lnTo>
                  <a:lnTo>
                    <a:pt x="85339" y="57635"/>
                  </a:lnTo>
                  <a:lnTo>
                    <a:pt x="85191" y="57758"/>
                  </a:lnTo>
                  <a:lnTo>
                    <a:pt x="85018" y="57857"/>
                  </a:lnTo>
                  <a:lnTo>
                    <a:pt x="84820" y="57907"/>
                  </a:lnTo>
                  <a:lnTo>
                    <a:pt x="84622" y="57932"/>
                  </a:lnTo>
                  <a:lnTo>
                    <a:pt x="84449" y="57907"/>
                  </a:lnTo>
                  <a:lnTo>
                    <a:pt x="84251" y="57857"/>
                  </a:lnTo>
                  <a:lnTo>
                    <a:pt x="84078" y="57758"/>
                  </a:lnTo>
                  <a:lnTo>
                    <a:pt x="83929" y="57635"/>
                  </a:lnTo>
                  <a:lnTo>
                    <a:pt x="83805" y="57486"/>
                  </a:lnTo>
                  <a:lnTo>
                    <a:pt x="83707" y="57313"/>
                  </a:lnTo>
                  <a:lnTo>
                    <a:pt x="83657" y="57115"/>
                  </a:lnTo>
                  <a:lnTo>
                    <a:pt x="83632" y="56917"/>
                  </a:lnTo>
                  <a:lnTo>
                    <a:pt x="83657" y="56744"/>
                  </a:lnTo>
                  <a:lnTo>
                    <a:pt x="83707" y="56546"/>
                  </a:lnTo>
                  <a:lnTo>
                    <a:pt x="83805" y="56373"/>
                  </a:lnTo>
                  <a:lnTo>
                    <a:pt x="83929" y="56225"/>
                  </a:lnTo>
                  <a:lnTo>
                    <a:pt x="84078" y="56101"/>
                  </a:lnTo>
                  <a:lnTo>
                    <a:pt x="84251" y="56002"/>
                  </a:lnTo>
                  <a:lnTo>
                    <a:pt x="84449" y="55953"/>
                  </a:lnTo>
                  <a:lnTo>
                    <a:pt x="84622" y="55928"/>
                  </a:lnTo>
                  <a:close/>
                  <a:moveTo>
                    <a:pt x="93898" y="55532"/>
                  </a:moveTo>
                  <a:lnTo>
                    <a:pt x="94145" y="55557"/>
                  </a:lnTo>
                  <a:lnTo>
                    <a:pt x="94368" y="55631"/>
                  </a:lnTo>
                  <a:lnTo>
                    <a:pt x="94566" y="55730"/>
                  </a:lnTo>
                  <a:lnTo>
                    <a:pt x="94764" y="55878"/>
                  </a:lnTo>
                  <a:lnTo>
                    <a:pt x="94912" y="56076"/>
                  </a:lnTo>
                  <a:lnTo>
                    <a:pt x="95036" y="56274"/>
                  </a:lnTo>
                  <a:lnTo>
                    <a:pt x="95085" y="56522"/>
                  </a:lnTo>
                  <a:lnTo>
                    <a:pt x="95110" y="56744"/>
                  </a:lnTo>
                  <a:lnTo>
                    <a:pt x="95085" y="56967"/>
                  </a:lnTo>
                  <a:lnTo>
                    <a:pt x="95036" y="57189"/>
                  </a:lnTo>
                  <a:lnTo>
                    <a:pt x="94912" y="57412"/>
                  </a:lnTo>
                  <a:lnTo>
                    <a:pt x="94764" y="57585"/>
                  </a:lnTo>
                  <a:lnTo>
                    <a:pt x="94566" y="57758"/>
                  </a:lnTo>
                  <a:lnTo>
                    <a:pt x="94368" y="57857"/>
                  </a:lnTo>
                  <a:lnTo>
                    <a:pt x="94145" y="57932"/>
                  </a:lnTo>
                  <a:lnTo>
                    <a:pt x="93898" y="57956"/>
                  </a:lnTo>
                  <a:lnTo>
                    <a:pt x="93675" y="57932"/>
                  </a:lnTo>
                  <a:lnTo>
                    <a:pt x="93453" y="57857"/>
                  </a:lnTo>
                  <a:lnTo>
                    <a:pt x="93230" y="57758"/>
                  </a:lnTo>
                  <a:lnTo>
                    <a:pt x="93057" y="57585"/>
                  </a:lnTo>
                  <a:lnTo>
                    <a:pt x="92908" y="57412"/>
                  </a:lnTo>
                  <a:lnTo>
                    <a:pt x="92785" y="57189"/>
                  </a:lnTo>
                  <a:lnTo>
                    <a:pt x="92710" y="56967"/>
                  </a:lnTo>
                  <a:lnTo>
                    <a:pt x="92686" y="56744"/>
                  </a:lnTo>
                  <a:lnTo>
                    <a:pt x="92710" y="56522"/>
                  </a:lnTo>
                  <a:lnTo>
                    <a:pt x="92785" y="56274"/>
                  </a:lnTo>
                  <a:lnTo>
                    <a:pt x="92908" y="56076"/>
                  </a:lnTo>
                  <a:lnTo>
                    <a:pt x="93057" y="55878"/>
                  </a:lnTo>
                  <a:lnTo>
                    <a:pt x="93230" y="55730"/>
                  </a:lnTo>
                  <a:lnTo>
                    <a:pt x="93453" y="55631"/>
                  </a:lnTo>
                  <a:lnTo>
                    <a:pt x="93675" y="55557"/>
                  </a:lnTo>
                  <a:lnTo>
                    <a:pt x="93898" y="55532"/>
                  </a:lnTo>
                  <a:close/>
                  <a:moveTo>
                    <a:pt x="16078" y="56670"/>
                  </a:moveTo>
                  <a:lnTo>
                    <a:pt x="16227" y="56695"/>
                  </a:lnTo>
                  <a:lnTo>
                    <a:pt x="16375" y="56744"/>
                  </a:lnTo>
                  <a:lnTo>
                    <a:pt x="16524" y="56818"/>
                  </a:lnTo>
                  <a:lnTo>
                    <a:pt x="16647" y="56917"/>
                  </a:lnTo>
                  <a:lnTo>
                    <a:pt x="16746" y="57041"/>
                  </a:lnTo>
                  <a:lnTo>
                    <a:pt x="16820" y="57165"/>
                  </a:lnTo>
                  <a:lnTo>
                    <a:pt x="16845" y="57313"/>
                  </a:lnTo>
                  <a:lnTo>
                    <a:pt x="16870" y="57462"/>
                  </a:lnTo>
                  <a:lnTo>
                    <a:pt x="16845" y="57610"/>
                  </a:lnTo>
                  <a:lnTo>
                    <a:pt x="16820" y="57758"/>
                  </a:lnTo>
                  <a:lnTo>
                    <a:pt x="16746" y="57907"/>
                  </a:lnTo>
                  <a:lnTo>
                    <a:pt x="16647" y="58030"/>
                  </a:lnTo>
                  <a:lnTo>
                    <a:pt x="16524" y="58129"/>
                  </a:lnTo>
                  <a:lnTo>
                    <a:pt x="16375" y="58204"/>
                  </a:lnTo>
                  <a:lnTo>
                    <a:pt x="16227" y="58253"/>
                  </a:lnTo>
                  <a:lnTo>
                    <a:pt x="15930" y="58253"/>
                  </a:lnTo>
                  <a:lnTo>
                    <a:pt x="15782" y="58204"/>
                  </a:lnTo>
                  <a:lnTo>
                    <a:pt x="15633" y="58129"/>
                  </a:lnTo>
                  <a:lnTo>
                    <a:pt x="15509" y="58030"/>
                  </a:lnTo>
                  <a:lnTo>
                    <a:pt x="15411" y="57907"/>
                  </a:lnTo>
                  <a:lnTo>
                    <a:pt x="15336" y="57758"/>
                  </a:lnTo>
                  <a:lnTo>
                    <a:pt x="15312" y="57610"/>
                  </a:lnTo>
                  <a:lnTo>
                    <a:pt x="15287" y="57462"/>
                  </a:lnTo>
                  <a:lnTo>
                    <a:pt x="15312" y="57313"/>
                  </a:lnTo>
                  <a:lnTo>
                    <a:pt x="15336" y="57165"/>
                  </a:lnTo>
                  <a:lnTo>
                    <a:pt x="15411" y="57041"/>
                  </a:lnTo>
                  <a:lnTo>
                    <a:pt x="15509" y="56917"/>
                  </a:lnTo>
                  <a:lnTo>
                    <a:pt x="15633" y="56818"/>
                  </a:lnTo>
                  <a:lnTo>
                    <a:pt x="15782" y="56744"/>
                  </a:lnTo>
                  <a:lnTo>
                    <a:pt x="15930" y="56695"/>
                  </a:lnTo>
                  <a:lnTo>
                    <a:pt x="16078" y="56670"/>
                  </a:lnTo>
                  <a:close/>
                  <a:moveTo>
                    <a:pt x="20135" y="56992"/>
                  </a:moveTo>
                  <a:lnTo>
                    <a:pt x="20259" y="57041"/>
                  </a:lnTo>
                  <a:lnTo>
                    <a:pt x="20382" y="57091"/>
                  </a:lnTo>
                  <a:lnTo>
                    <a:pt x="20481" y="57189"/>
                  </a:lnTo>
                  <a:lnTo>
                    <a:pt x="20580" y="57288"/>
                  </a:lnTo>
                  <a:lnTo>
                    <a:pt x="20630" y="57412"/>
                  </a:lnTo>
                  <a:lnTo>
                    <a:pt x="20679" y="57536"/>
                  </a:lnTo>
                  <a:lnTo>
                    <a:pt x="20679" y="57659"/>
                  </a:lnTo>
                  <a:lnTo>
                    <a:pt x="20679" y="57783"/>
                  </a:lnTo>
                  <a:lnTo>
                    <a:pt x="20630" y="57907"/>
                  </a:lnTo>
                  <a:lnTo>
                    <a:pt x="20580" y="58030"/>
                  </a:lnTo>
                  <a:lnTo>
                    <a:pt x="20481" y="58129"/>
                  </a:lnTo>
                  <a:lnTo>
                    <a:pt x="20382" y="58228"/>
                  </a:lnTo>
                  <a:lnTo>
                    <a:pt x="20259" y="58278"/>
                  </a:lnTo>
                  <a:lnTo>
                    <a:pt x="20135" y="58327"/>
                  </a:lnTo>
                  <a:lnTo>
                    <a:pt x="19888" y="58327"/>
                  </a:lnTo>
                  <a:lnTo>
                    <a:pt x="19764" y="58278"/>
                  </a:lnTo>
                  <a:lnTo>
                    <a:pt x="19640" y="58228"/>
                  </a:lnTo>
                  <a:lnTo>
                    <a:pt x="19541" y="58129"/>
                  </a:lnTo>
                  <a:lnTo>
                    <a:pt x="19442" y="58030"/>
                  </a:lnTo>
                  <a:lnTo>
                    <a:pt x="19393" y="57907"/>
                  </a:lnTo>
                  <a:lnTo>
                    <a:pt x="19344" y="57783"/>
                  </a:lnTo>
                  <a:lnTo>
                    <a:pt x="19344" y="57659"/>
                  </a:lnTo>
                  <a:lnTo>
                    <a:pt x="19344" y="57536"/>
                  </a:lnTo>
                  <a:lnTo>
                    <a:pt x="19393" y="57412"/>
                  </a:lnTo>
                  <a:lnTo>
                    <a:pt x="19442" y="57288"/>
                  </a:lnTo>
                  <a:lnTo>
                    <a:pt x="19541" y="57189"/>
                  </a:lnTo>
                  <a:lnTo>
                    <a:pt x="19640" y="57091"/>
                  </a:lnTo>
                  <a:lnTo>
                    <a:pt x="19764" y="57041"/>
                  </a:lnTo>
                  <a:lnTo>
                    <a:pt x="19888" y="56992"/>
                  </a:lnTo>
                  <a:close/>
                  <a:moveTo>
                    <a:pt x="24192" y="57585"/>
                  </a:moveTo>
                  <a:lnTo>
                    <a:pt x="24291" y="57610"/>
                  </a:lnTo>
                  <a:lnTo>
                    <a:pt x="24390" y="57635"/>
                  </a:lnTo>
                  <a:lnTo>
                    <a:pt x="24489" y="57684"/>
                  </a:lnTo>
                  <a:lnTo>
                    <a:pt x="24588" y="57758"/>
                  </a:lnTo>
                  <a:lnTo>
                    <a:pt x="24662" y="57833"/>
                  </a:lnTo>
                  <a:lnTo>
                    <a:pt x="24711" y="57932"/>
                  </a:lnTo>
                  <a:lnTo>
                    <a:pt x="24736" y="58030"/>
                  </a:lnTo>
                  <a:lnTo>
                    <a:pt x="24736" y="58154"/>
                  </a:lnTo>
                  <a:lnTo>
                    <a:pt x="24736" y="58253"/>
                  </a:lnTo>
                  <a:lnTo>
                    <a:pt x="24711" y="58352"/>
                  </a:lnTo>
                  <a:lnTo>
                    <a:pt x="24662" y="58451"/>
                  </a:lnTo>
                  <a:lnTo>
                    <a:pt x="24588" y="58550"/>
                  </a:lnTo>
                  <a:lnTo>
                    <a:pt x="24489" y="58599"/>
                  </a:lnTo>
                  <a:lnTo>
                    <a:pt x="24390" y="58674"/>
                  </a:lnTo>
                  <a:lnTo>
                    <a:pt x="24291" y="58698"/>
                  </a:lnTo>
                  <a:lnTo>
                    <a:pt x="24093" y="58698"/>
                  </a:lnTo>
                  <a:lnTo>
                    <a:pt x="23969" y="58674"/>
                  </a:lnTo>
                  <a:lnTo>
                    <a:pt x="23870" y="58599"/>
                  </a:lnTo>
                  <a:lnTo>
                    <a:pt x="23796" y="58550"/>
                  </a:lnTo>
                  <a:lnTo>
                    <a:pt x="23722" y="58451"/>
                  </a:lnTo>
                  <a:lnTo>
                    <a:pt x="23672" y="58352"/>
                  </a:lnTo>
                  <a:lnTo>
                    <a:pt x="23648" y="58253"/>
                  </a:lnTo>
                  <a:lnTo>
                    <a:pt x="23623" y="58154"/>
                  </a:lnTo>
                  <a:lnTo>
                    <a:pt x="23648" y="58030"/>
                  </a:lnTo>
                  <a:lnTo>
                    <a:pt x="23672" y="57932"/>
                  </a:lnTo>
                  <a:lnTo>
                    <a:pt x="23722" y="57833"/>
                  </a:lnTo>
                  <a:lnTo>
                    <a:pt x="23796" y="57758"/>
                  </a:lnTo>
                  <a:lnTo>
                    <a:pt x="23870" y="57684"/>
                  </a:lnTo>
                  <a:lnTo>
                    <a:pt x="23969" y="57635"/>
                  </a:lnTo>
                  <a:lnTo>
                    <a:pt x="24093" y="57610"/>
                  </a:lnTo>
                  <a:lnTo>
                    <a:pt x="24192" y="57585"/>
                  </a:lnTo>
                  <a:close/>
                  <a:moveTo>
                    <a:pt x="69904" y="57313"/>
                  </a:moveTo>
                  <a:lnTo>
                    <a:pt x="70028" y="57363"/>
                  </a:lnTo>
                  <a:lnTo>
                    <a:pt x="70151" y="57412"/>
                  </a:lnTo>
                  <a:lnTo>
                    <a:pt x="70275" y="57511"/>
                  </a:lnTo>
                  <a:lnTo>
                    <a:pt x="70349" y="57635"/>
                  </a:lnTo>
                  <a:lnTo>
                    <a:pt x="70423" y="57758"/>
                  </a:lnTo>
                  <a:lnTo>
                    <a:pt x="70473" y="57882"/>
                  </a:lnTo>
                  <a:lnTo>
                    <a:pt x="70473" y="58006"/>
                  </a:lnTo>
                  <a:lnTo>
                    <a:pt x="70473" y="58154"/>
                  </a:lnTo>
                  <a:lnTo>
                    <a:pt x="70423" y="58278"/>
                  </a:lnTo>
                  <a:lnTo>
                    <a:pt x="70349" y="58402"/>
                  </a:lnTo>
                  <a:lnTo>
                    <a:pt x="70275" y="58525"/>
                  </a:lnTo>
                  <a:lnTo>
                    <a:pt x="70151" y="58599"/>
                  </a:lnTo>
                  <a:lnTo>
                    <a:pt x="70028" y="58674"/>
                  </a:lnTo>
                  <a:lnTo>
                    <a:pt x="69904" y="58698"/>
                  </a:lnTo>
                  <a:lnTo>
                    <a:pt x="69755" y="58723"/>
                  </a:lnTo>
                  <a:lnTo>
                    <a:pt x="69632" y="58698"/>
                  </a:lnTo>
                  <a:lnTo>
                    <a:pt x="69508" y="58674"/>
                  </a:lnTo>
                  <a:lnTo>
                    <a:pt x="69384" y="58599"/>
                  </a:lnTo>
                  <a:lnTo>
                    <a:pt x="69261" y="58525"/>
                  </a:lnTo>
                  <a:lnTo>
                    <a:pt x="69162" y="58402"/>
                  </a:lnTo>
                  <a:lnTo>
                    <a:pt x="69112" y="58278"/>
                  </a:lnTo>
                  <a:lnTo>
                    <a:pt x="69063" y="58154"/>
                  </a:lnTo>
                  <a:lnTo>
                    <a:pt x="69063" y="58006"/>
                  </a:lnTo>
                  <a:lnTo>
                    <a:pt x="69063" y="57882"/>
                  </a:lnTo>
                  <a:lnTo>
                    <a:pt x="69112" y="57758"/>
                  </a:lnTo>
                  <a:lnTo>
                    <a:pt x="69162" y="57635"/>
                  </a:lnTo>
                  <a:lnTo>
                    <a:pt x="69261" y="57511"/>
                  </a:lnTo>
                  <a:lnTo>
                    <a:pt x="69384" y="57412"/>
                  </a:lnTo>
                  <a:lnTo>
                    <a:pt x="69508" y="57363"/>
                  </a:lnTo>
                  <a:lnTo>
                    <a:pt x="69632" y="57313"/>
                  </a:lnTo>
                  <a:close/>
                  <a:moveTo>
                    <a:pt x="47839" y="58327"/>
                  </a:moveTo>
                  <a:lnTo>
                    <a:pt x="47963" y="58352"/>
                  </a:lnTo>
                  <a:lnTo>
                    <a:pt x="48062" y="58402"/>
                  </a:lnTo>
                  <a:lnTo>
                    <a:pt x="48111" y="58500"/>
                  </a:lnTo>
                  <a:lnTo>
                    <a:pt x="48136" y="58624"/>
                  </a:lnTo>
                  <a:lnTo>
                    <a:pt x="48111" y="58723"/>
                  </a:lnTo>
                  <a:lnTo>
                    <a:pt x="48062" y="58822"/>
                  </a:lnTo>
                  <a:lnTo>
                    <a:pt x="47963" y="58896"/>
                  </a:lnTo>
                  <a:lnTo>
                    <a:pt x="47839" y="58921"/>
                  </a:lnTo>
                  <a:lnTo>
                    <a:pt x="47740" y="58896"/>
                  </a:lnTo>
                  <a:lnTo>
                    <a:pt x="47641" y="58822"/>
                  </a:lnTo>
                  <a:lnTo>
                    <a:pt x="47567" y="58723"/>
                  </a:lnTo>
                  <a:lnTo>
                    <a:pt x="47543" y="58624"/>
                  </a:lnTo>
                  <a:lnTo>
                    <a:pt x="47567" y="58500"/>
                  </a:lnTo>
                  <a:lnTo>
                    <a:pt x="47641" y="58402"/>
                  </a:lnTo>
                  <a:lnTo>
                    <a:pt x="47740" y="58352"/>
                  </a:lnTo>
                  <a:lnTo>
                    <a:pt x="47839" y="58327"/>
                  </a:lnTo>
                  <a:close/>
                  <a:moveTo>
                    <a:pt x="56546" y="57981"/>
                  </a:moveTo>
                  <a:lnTo>
                    <a:pt x="56645" y="58006"/>
                  </a:lnTo>
                  <a:lnTo>
                    <a:pt x="56720" y="58030"/>
                  </a:lnTo>
                  <a:lnTo>
                    <a:pt x="56819" y="58055"/>
                  </a:lnTo>
                  <a:lnTo>
                    <a:pt x="56893" y="58129"/>
                  </a:lnTo>
                  <a:lnTo>
                    <a:pt x="56942" y="58204"/>
                  </a:lnTo>
                  <a:lnTo>
                    <a:pt x="56992" y="58278"/>
                  </a:lnTo>
                  <a:lnTo>
                    <a:pt x="57016" y="58377"/>
                  </a:lnTo>
                  <a:lnTo>
                    <a:pt x="57016" y="58476"/>
                  </a:lnTo>
                  <a:lnTo>
                    <a:pt x="57016" y="58550"/>
                  </a:lnTo>
                  <a:lnTo>
                    <a:pt x="56992" y="58649"/>
                  </a:lnTo>
                  <a:lnTo>
                    <a:pt x="56942" y="58723"/>
                  </a:lnTo>
                  <a:lnTo>
                    <a:pt x="56893" y="58797"/>
                  </a:lnTo>
                  <a:lnTo>
                    <a:pt x="56819" y="58872"/>
                  </a:lnTo>
                  <a:lnTo>
                    <a:pt x="56720" y="58921"/>
                  </a:lnTo>
                  <a:lnTo>
                    <a:pt x="56645" y="58946"/>
                  </a:lnTo>
                  <a:lnTo>
                    <a:pt x="56448" y="58946"/>
                  </a:lnTo>
                  <a:lnTo>
                    <a:pt x="56373" y="58921"/>
                  </a:lnTo>
                  <a:lnTo>
                    <a:pt x="56274" y="58872"/>
                  </a:lnTo>
                  <a:lnTo>
                    <a:pt x="56200" y="58797"/>
                  </a:lnTo>
                  <a:lnTo>
                    <a:pt x="56151" y="58723"/>
                  </a:lnTo>
                  <a:lnTo>
                    <a:pt x="56101" y="58649"/>
                  </a:lnTo>
                  <a:lnTo>
                    <a:pt x="56076" y="58550"/>
                  </a:lnTo>
                  <a:lnTo>
                    <a:pt x="56052" y="58476"/>
                  </a:lnTo>
                  <a:lnTo>
                    <a:pt x="56076" y="58377"/>
                  </a:lnTo>
                  <a:lnTo>
                    <a:pt x="56101" y="58278"/>
                  </a:lnTo>
                  <a:lnTo>
                    <a:pt x="56151" y="58204"/>
                  </a:lnTo>
                  <a:lnTo>
                    <a:pt x="56200" y="58129"/>
                  </a:lnTo>
                  <a:lnTo>
                    <a:pt x="56274" y="58055"/>
                  </a:lnTo>
                  <a:lnTo>
                    <a:pt x="56373" y="58030"/>
                  </a:lnTo>
                  <a:lnTo>
                    <a:pt x="56448" y="58006"/>
                  </a:lnTo>
                  <a:lnTo>
                    <a:pt x="56546" y="57981"/>
                  </a:lnTo>
                  <a:close/>
                  <a:moveTo>
                    <a:pt x="28545" y="58129"/>
                  </a:moveTo>
                  <a:lnTo>
                    <a:pt x="28620" y="58154"/>
                  </a:lnTo>
                  <a:lnTo>
                    <a:pt x="28694" y="58204"/>
                  </a:lnTo>
                  <a:lnTo>
                    <a:pt x="28768" y="58253"/>
                  </a:lnTo>
                  <a:lnTo>
                    <a:pt x="28817" y="58327"/>
                  </a:lnTo>
                  <a:lnTo>
                    <a:pt x="28867" y="58402"/>
                  </a:lnTo>
                  <a:lnTo>
                    <a:pt x="28892" y="58476"/>
                  </a:lnTo>
                  <a:lnTo>
                    <a:pt x="28892" y="58550"/>
                  </a:lnTo>
                  <a:lnTo>
                    <a:pt x="28892" y="58649"/>
                  </a:lnTo>
                  <a:lnTo>
                    <a:pt x="28867" y="58723"/>
                  </a:lnTo>
                  <a:lnTo>
                    <a:pt x="28817" y="58797"/>
                  </a:lnTo>
                  <a:lnTo>
                    <a:pt x="28768" y="58872"/>
                  </a:lnTo>
                  <a:lnTo>
                    <a:pt x="28694" y="58921"/>
                  </a:lnTo>
                  <a:lnTo>
                    <a:pt x="28620" y="58946"/>
                  </a:lnTo>
                  <a:lnTo>
                    <a:pt x="28545" y="58970"/>
                  </a:lnTo>
                  <a:lnTo>
                    <a:pt x="28471" y="58995"/>
                  </a:lnTo>
                  <a:lnTo>
                    <a:pt x="28372" y="58970"/>
                  </a:lnTo>
                  <a:lnTo>
                    <a:pt x="28298" y="58946"/>
                  </a:lnTo>
                  <a:lnTo>
                    <a:pt x="28224" y="58921"/>
                  </a:lnTo>
                  <a:lnTo>
                    <a:pt x="28150" y="58872"/>
                  </a:lnTo>
                  <a:lnTo>
                    <a:pt x="28100" y="58797"/>
                  </a:lnTo>
                  <a:lnTo>
                    <a:pt x="28075" y="58723"/>
                  </a:lnTo>
                  <a:lnTo>
                    <a:pt x="28051" y="58649"/>
                  </a:lnTo>
                  <a:lnTo>
                    <a:pt x="28026" y="58550"/>
                  </a:lnTo>
                  <a:lnTo>
                    <a:pt x="28051" y="58476"/>
                  </a:lnTo>
                  <a:lnTo>
                    <a:pt x="28075" y="58402"/>
                  </a:lnTo>
                  <a:lnTo>
                    <a:pt x="28100" y="58327"/>
                  </a:lnTo>
                  <a:lnTo>
                    <a:pt x="28150" y="58253"/>
                  </a:lnTo>
                  <a:lnTo>
                    <a:pt x="28224" y="58204"/>
                  </a:lnTo>
                  <a:lnTo>
                    <a:pt x="28298" y="58154"/>
                  </a:lnTo>
                  <a:lnTo>
                    <a:pt x="28372" y="58129"/>
                  </a:lnTo>
                  <a:close/>
                  <a:moveTo>
                    <a:pt x="32750" y="58377"/>
                  </a:moveTo>
                  <a:lnTo>
                    <a:pt x="32849" y="58402"/>
                  </a:lnTo>
                  <a:lnTo>
                    <a:pt x="32948" y="58476"/>
                  </a:lnTo>
                  <a:lnTo>
                    <a:pt x="33023" y="58575"/>
                  </a:lnTo>
                  <a:lnTo>
                    <a:pt x="33047" y="58698"/>
                  </a:lnTo>
                  <a:lnTo>
                    <a:pt x="33023" y="58797"/>
                  </a:lnTo>
                  <a:lnTo>
                    <a:pt x="32948" y="58896"/>
                  </a:lnTo>
                  <a:lnTo>
                    <a:pt x="32849" y="58970"/>
                  </a:lnTo>
                  <a:lnTo>
                    <a:pt x="32750" y="58995"/>
                  </a:lnTo>
                  <a:lnTo>
                    <a:pt x="32627" y="58970"/>
                  </a:lnTo>
                  <a:lnTo>
                    <a:pt x="32528" y="58896"/>
                  </a:lnTo>
                  <a:lnTo>
                    <a:pt x="32454" y="58797"/>
                  </a:lnTo>
                  <a:lnTo>
                    <a:pt x="32429" y="58698"/>
                  </a:lnTo>
                  <a:lnTo>
                    <a:pt x="32454" y="58575"/>
                  </a:lnTo>
                  <a:lnTo>
                    <a:pt x="32528" y="58476"/>
                  </a:lnTo>
                  <a:lnTo>
                    <a:pt x="32627" y="58402"/>
                  </a:lnTo>
                  <a:lnTo>
                    <a:pt x="32750" y="58377"/>
                  </a:lnTo>
                  <a:close/>
                  <a:moveTo>
                    <a:pt x="37302" y="58723"/>
                  </a:moveTo>
                  <a:lnTo>
                    <a:pt x="37351" y="58748"/>
                  </a:lnTo>
                  <a:lnTo>
                    <a:pt x="37401" y="58773"/>
                  </a:lnTo>
                  <a:lnTo>
                    <a:pt x="37450" y="58822"/>
                  </a:lnTo>
                  <a:lnTo>
                    <a:pt x="37450" y="58896"/>
                  </a:lnTo>
                  <a:lnTo>
                    <a:pt x="37450" y="58946"/>
                  </a:lnTo>
                  <a:lnTo>
                    <a:pt x="37401" y="58995"/>
                  </a:lnTo>
                  <a:lnTo>
                    <a:pt x="37351" y="59045"/>
                  </a:lnTo>
                  <a:lnTo>
                    <a:pt x="37228" y="59045"/>
                  </a:lnTo>
                  <a:lnTo>
                    <a:pt x="37178" y="58995"/>
                  </a:lnTo>
                  <a:lnTo>
                    <a:pt x="37153" y="58946"/>
                  </a:lnTo>
                  <a:lnTo>
                    <a:pt x="37129" y="58896"/>
                  </a:lnTo>
                  <a:lnTo>
                    <a:pt x="37153" y="58822"/>
                  </a:lnTo>
                  <a:lnTo>
                    <a:pt x="37178" y="58773"/>
                  </a:lnTo>
                  <a:lnTo>
                    <a:pt x="37228" y="58748"/>
                  </a:lnTo>
                  <a:lnTo>
                    <a:pt x="37302" y="58723"/>
                  </a:lnTo>
                  <a:close/>
                  <a:moveTo>
                    <a:pt x="101640" y="56249"/>
                  </a:moveTo>
                  <a:lnTo>
                    <a:pt x="101912" y="56274"/>
                  </a:lnTo>
                  <a:lnTo>
                    <a:pt x="102160" y="56348"/>
                  </a:lnTo>
                  <a:lnTo>
                    <a:pt x="102407" y="56472"/>
                  </a:lnTo>
                  <a:lnTo>
                    <a:pt x="102630" y="56645"/>
                  </a:lnTo>
                  <a:lnTo>
                    <a:pt x="102827" y="56868"/>
                  </a:lnTo>
                  <a:lnTo>
                    <a:pt x="102951" y="57115"/>
                  </a:lnTo>
                  <a:lnTo>
                    <a:pt x="103025" y="57387"/>
                  </a:lnTo>
                  <a:lnTo>
                    <a:pt x="103050" y="57659"/>
                  </a:lnTo>
                  <a:lnTo>
                    <a:pt x="103025" y="57932"/>
                  </a:lnTo>
                  <a:lnTo>
                    <a:pt x="102951" y="58179"/>
                  </a:lnTo>
                  <a:lnTo>
                    <a:pt x="102827" y="58426"/>
                  </a:lnTo>
                  <a:lnTo>
                    <a:pt x="102630" y="58649"/>
                  </a:lnTo>
                  <a:lnTo>
                    <a:pt x="102407" y="58822"/>
                  </a:lnTo>
                  <a:lnTo>
                    <a:pt x="102160" y="58946"/>
                  </a:lnTo>
                  <a:lnTo>
                    <a:pt x="101912" y="59045"/>
                  </a:lnTo>
                  <a:lnTo>
                    <a:pt x="101640" y="59069"/>
                  </a:lnTo>
                  <a:lnTo>
                    <a:pt x="101368" y="59045"/>
                  </a:lnTo>
                  <a:lnTo>
                    <a:pt x="101121" y="58946"/>
                  </a:lnTo>
                  <a:lnTo>
                    <a:pt x="100873" y="58822"/>
                  </a:lnTo>
                  <a:lnTo>
                    <a:pt x="100651" y="58649"/>
                  </a:lnTo>
                  <a:lnTo>
                    <a:pt x="100453" y="58426"/>
                  </a:lnTo>
                  <a:lnTo>
                    <a:pt x="100329" y="58179"/>
                  </a:lnTo>
                  <a:lnTo>
                    <a:pt x="100255" y="57932"/>
                  </a:lnTo>
                  <a:lnTo>
                    <a:pt x="100230" y="57659"/>
                  </a:lnTo>
                  <a:lnTo>
                    <a:pt x="100255" y="57387"/>
                  </a:lnTo>
                  <a:lnTo>
                    <a:pt x="100329" y="57115"/>
                  </a:lnTo>
                  <a:lnTo>
                    <a:pt x="100453" y="56868"/>
                  </a:lnTo>
                  <a:lnTo>
                    <a:pt x="100651" y="56645"/>
                  </a:lnTo>
                  <a:lnTo>
                    <a:pt x="100873" y="56472"/>
                  </a:lnTo>
                  <a:lnTo>
                    <a:pt x="101121" y="56348"/>
                  </a:lnTo>
                  <a:lnTo>
                    <a:pt x="101368" y="56274"/>
                  </a:lnTo>
                  <a:lnTo>
                    <a:pt x="101640" y="56249"/>
                  </a:lnTo>
                  <a:close/>
                  <a:moveTo>
                    <a:pt x="42521" y="58970"/>
                  </a:moveTo>
                  <a:lnTo>
                    <a:pt x="42571" y="58995"/>
                  </a:lnTo>
                  <a:lnTo>
                    <a:pt x="42620" y="59020"/>
                  </a:lnTo>
                  <a:lnTo>
                    <a:pt x="42670" y="59069"/>
                  </a:lnTo>
                  <a:lnTo>
                    <a:pt x="42670" y="59144"/>
                  </a:lnTo>
                  <a:lnTo>
                    <a:pt x="42670" y="59193"/>
                  </a:lnTo>
                  <a:lnTo>
                    <a:pt x="42620" y="59243"/>
                  </a:lnTo>
                  <a:lnTo>
                    <a:pt x="42571" y="59292"/>
                  </a:lnTo>
                  <a:lnTo>
                    <a:pt x="42447" y="59292"/>
                  </a:lnTo>
                  <a:lnTo>
                    <a:pt x="42397" y="59243"/>
                  </a:lnTo>
                  <a:lnTo>
                    <a:pt x="42373" y="59193"/>
                  </a:lnTo>
                  <a:lnTo>
                    <a:pt x="42348" y="59144"/>
                  </a:lnTo>
                  <a:lnTo>
                    <a:pt x="42373" y="59069"/>
                  </a:lnTo>
                  <a:lnTo>
                    <a:pt x="42397" y="59020"/>
                  </a:lnTo>
                  <a:lnTo>
                    <a:pt x="42447" y="58995"/>
                  </a:lnTo>
                  <a:lnTo>
                    <a:pt x="42521" y="58970"/>
                  </a:lnTo>
                  <a:close/>
                  <a:moveTo>
                    <a:pt x="88258" y="57091"/>
                  </a:moveTo>
                  <a:lnTo>
                    <a:pt x="88481" y="57115"/>
                  </a:lnTo>
                  <a:lnTo>
                    <a:pt x="88678" y="57165"/>
                  </a:lnTo>
                  <a:lnTo>
                    <a:pt x="88876" y="57264"/>
                  </a:lnTo>
                  <a:lnTo>
                    <a:pt x="89050" y="57412"/>
                  </a:lnTo>
                  <a:lnTo>
                    <a:pt x="89173" y="57585"/>
                  </a:lnTo>
                  <a:lnTo>
                    <a:pt x="89272" y="57783"/>
                  </a:lnTo>
                  <a:lnTo>
                    <a:pt x="89346" y="57981"/>
                  </a:lnTo>
                  <a:lnTo>
                    <a:pt x="89371" y="58204"/>
                  </a:lnTo>
                  <a:lnTo>
                    <a:pt x="89346" y="58402"/>
                  </a:lnTo>
                  <a:lnTo>
                    <a:pt x="89272" y="58624"/>
                  </a:lnTo>
                  <a:lnTo>
                    <a:pt x="89173" y="58797"/>
                  </a:lnTo>
                  <a:lnTo>
                    <a:pt x="89050" y="58970"/>
                  </a:lnTo>
                  <a:lnTo>
                    <a:pt x="88876" y="59119"/>
                  </a:lnTo>
                  <a:lnTo>
                    <a:pt x="88678" y="59218"/>
                  </a:lnTo>
                  <a:lnTo>
                    <a:pt x="88481" y="59292"/>
                  </a:lnTo>
                  <a:lnTo>
                    <a:pt x="88035" y="59292"/>
                  </a:lnTo>
                  <a:lnTo>
                    <a:pt x="87837" y="59218"/>
                  </a:lnTo>
                  <a:lnTo>
                    <a:pt x="87640" y="59119"/>
                  </a:lnTo>
                  <a:lnTo>
                    <a:pt x="87466" y="58970"/>
                  </a:lnTo>
                  <a:lnTo>
                    <a:pt x="87343" y="58797"/>
                  </a:lnTo>
                  <a:lnTo>
                    <a:pt x="87244" y="58624"/>
                  </a:lnTo>
                  <a:lnTo>
                    <a:pt x="87170" y="58402"/>
                  </a:lnTo>
                  <a:lnTo>
                    <a:pt x="87145" y="58204"/>
                  </a:lnTo>
                  <a:lnTo>
                    <a:pt x="87170" y="57981"/>
                  </a:lnTo>
                  <a:lnTo>
                    <a:pt x="87244" y="57783"/>
                  </a:lnTo>
                  <a:lnTo>
                    <a:pt x="87343" y="57585"/>
                  </a:lnTo>
                  <a:lnTo>
                    <a:pt x="87466" y="57412"/>
                  </a:lnTo>
                  <a:lnTo>
                    <a:pt x="87640" y="57264"/>
                  </a:lnTo>
                  <a:lnTo>
                    <a:pt x="87837" y="57165"/>
                  </a:lnTo>
                  <a:lnTo>
                    <a:pt x="88035" y="57115"/>
                  </a:lnTo>
                  <a:lnTo>
                    <a:pt x="88258" y="57091"/>
                  </a:lnTo>
                  <a:close/>
                  <a:moveTo>
                    <a:pt x="66515" y="58129"/>
                  </a:moveTo>
                  <a:lnTo>
                    <a:pt x="66639" y="58154"/>
                  </a:lnTo>
                  <a:lnTo>
                    <a:pt x="66762" y="58179"/>
                  </a:lnTo>
                  <a:lnTo>
                    <a:pt x="66886" y="58253"/>
                  </a:lnTo>
                  <a:lnTo>
                    <a:pt x="66985" y="58327"/>
                  </a:lnTo>
                  <a:lnTo>
                    <a:pt x="67084" y="58426"/>
                  </a:lnTo>
                  <a:lnTo>
                    <a:pt x="67133" y="58550"/>
                  </a:lnTo>
                  <a:lnTo>
                    <a:pt x="67183" y="58674"/>
                  </a:lnTo>
                  <a:lnTo>
                    <a:pt x="67183" y="58797"/>
                  </a:lnTo>
                  <a:lnTo>
                    <a:pt x="67183" y="58921"/>
                  </a:lnTo>
                  <a:lnTo>
                    <a:pt x="67133" y="59069"/>
                  </a:lnTo>
                  <a:lnTo>
                    <a:pt x="67084" y="59168"/>
                  </a:lnTo>
                  <a:lnTo>
                    <a:pt x="66985" y="59267"/>
                  </a:lnTo>
                  <a:lnTo>
                    <a:pt x="66886" y="59366"/>
                  </a:lnTo>
                  <a:lnTo>
                    <a:pt x="66762" y="59416"/>
                  </a:lnTo>
                  <a:lnTo>
                    <a:pt x="66639" y="59465"/>
                  </a:lnTo>
                  <a:lnTo>
                    <a:pt x="66391" y="59465"/>
                  </a:lnTo>
                  <a:lnTo>
                    <a:pt x="66268" y="59416"/>
                  </a:lnTo>
                  <a:lnTo>
                    <a:pt x="66144" y="59366"/>
                  </a:lnTo>
                  <a:lnTo>
                    <a:pt x="66045" y="59267"/>
                  </a:lnTo>
                  <a:lnTo>
                    <a:pt x="65946" y="59168"/>
                  </a:lnTo>
                  <a:lnTo>
                    <a:pt x="65897" y="59069"/>
                  </a:lnTo>
                  <a:lnTo>
                    <a:pt x="65847" y="58921"/>
                  </a:lnTo>
                  <a:lnTo>
                    <a:pt x="65847" y="58797"/>
                  </a:lnTo>
                  <a:lnTo>
                    <a:pt x="65847" y="58674"/>
                  </a:lnTo>
                  <a:lnTo>
                    <a:pt x="65897" y="58550"/>
                  </a:lnTo>
                  <a:lnTo>
                    <a:pt x="65946" y="58426"/>
                  </a:lnTo>
                  <a:lnTo>
                    <a:pt x="66045" y="58327"/>
                  </a:lnTo>
                  <a:lnTo>
                    <a:pt x="66144" y="58253"/>
                  </a:lnTo>
                  <a:lnTo>
                    <a:pt x="66268" y="58179"/>
                  </a:lnTo>
                  <a:lnTo>
                    <a:pt x="66391" y="58154"/>
                  </a:lnTo>
                  <a:lnTo>
                    <a:pt x="66515" y="58129"/>
                  </a:lnTo>
                  <a:close/>
                  <a:moveTo>
                    <a:pt x="76830" y="57758"/>
                  </a:moveTo>
                  <a:lnTo>
                    <a:pt x="77003" y="57783"/>
                  </a:lnTo>
                  <a:lnTo>
                    <a:pt x="77176" y="57833"/>
                  </a:lnTo>
                  <a:lnTo>
                    <a:pt x="77325" y="57907"/>
                  </a:lnTo>
                  <a:lnTo>
                    <a:pt x="77448" y="58006"/>
                  </a:lnTo>
                  <a:lnTo>
                    <a:pt x="77572" y="58154"/>
                  </a:lnTo>
                  <a:lnTo>
                    <a:pt x="77646" y="58303"/>
                  </a:lnTo>
                  <a:lnTo>
                    <a:pt x="77696" y="58451"/>
                  </a:lnTo>
                  <a:lnTo>
                    <a:pt x="77696" y="58624"/>
                  </a:lnTo>
                  <a:lnTo>
                    <a:pt x="77696" y="58797"/>
                  </a:lnTo>
                  <a:lnTo>
                    <a:pt x="77646" y="58946"/>
                  </a:lnTo>
                  <a:lnTo>
                    <a:pt x="77572" y="59094"/>
                  </a:lnTo>
                  <a:lnTo>
                    <a:pt x="77448" y="59243"/>
                  </a:lnTo>
                  <a:lnTo>
                    <a:pt x="77325" y="59341"/>
                  </a:lnTo>
                  <a:lnTo>
                    <a:pt x="77176" y="59416"/>
                  </a:lnTo>
                  <a:lnTo>
                    <a:pt x="77003" y="59465"/>
                  </a:lnTo>
                  <a:lnTo>
                    <a:pt x="76830" y="59490"/>
                  </a:lnTo>
                  <a:lnTo>
                    <a:pt x="76682" y="59465"/>
                  </a:lnTo>
                  <a:lnTo>
                    <a:pt x="76508" y="59416"/>
                  </a:lnTo>
                  <a:lnTo>
                    <a:pt x="76360" y="59341"/>
                  </a:lnTo>
                  <a:lnTo>
                    <a:pt x="76236" y="59243"/>
                  </a:lnTo>
                  <a:lnTo>
                    <a:pt x="76113" y="59094"/>
                  </a:lnTo>
                  <a:lnTo>
                    <a:pt x="76038" y="58946"/>
                  </a:lnTo>
                  <a:lnTo>
                    <a:pt x="75989" y="58797"/>
                  </a:lnTo>
                  <a:lnTo>
                    <a:pt x="75989" y="58624"/>
                  </a:lnTo>
                  <a:lnTo>
                    <a:pt x="75989" y="58451"/>
                  </a:lnTo>
                  <a:lnTo>
                    <a:pt x="76038" y="58303"/>
                  </a:lnTo>
                  <a:lnTo>
                    <a:pt x="76113" y="58154"/>
                  </a:lnTo>
                  <a:lnTo>
                    <a:pt x="76236" y="58006"/>
                  </a:lnTo>
                  <a:lnTo>
                    <a:pt x="76360" y="57907"/>
                  </a:lnTo>
                  <a:lnTo>
                    <a:pt x="76508" y="57833"/>
                  </a:lnTo>
                  <a:lnTo>
                    <a:pt x="76682" y="57783"/>
                  </a:lnTo>
                  <a:lnTo>
                    <a:pt x="76830" y="57758"/>
                  </a:lnTo>
                  <a:close/>
                  <a:moveTo>
                    <a:pt x="59935" y="58476"/>
                  </a:moveTo>
                  <a:lnTo>
                    <a:pt x="60059" y="58525"/>
                  </a:lnTo>
                  <a:lnTo>
                    <a:pt x="60158" y="58575"/>
                  </a:lnTo>
                  <a:lnTo>
                    <a:pt x="60232" y="58649"/>
                  </a:lnTo>
                  <a:lnTo>
                    <a:pt x="60306" y="58723"/>
                  </a:lnTo>
                  <a:lnTo>
                    <a:pt x="60356" y="58822"/>
                  </a:lnTo>
                  <a:lnTo>
                    <a:pt x="60381" y="58921"/>
                  </a:lnTo>
                  <a:lnTo>
                    <a:pt x="60405" y="59020"/>
                  </a:lnTo>
                  <a:lnTo>
                    <a:pt x="60381" y="59144"/>
                  </a:lnTo>
                  <a:lnTo>
                    <a:pt x="60356" y="59243"/>
                  </a:lnTo>
                  <a:lnTo>
                    <a:pt x="60306" y="59341"/>
                  </a:lnTo>
                  <a:lnTo>
                    <a:pt x="60232" y="59416"/>
                  </a:lnTo>
                  <a:lnTo>
                    <a:pt x="60158" y="59490"/>
                  </a:lnTo>
                  <a:lnTo>
                    <a:pt x="60059" y="59539"/>
                  </a:lnTo>
                  <a:lnTo>
                    <a:pt x="59935" y="59589"/>
                  </a:lnTo>
                  <a:lnTo>
                    <a:pt x="59737" y="59589"/>
                  </a:lnTo>
                  <a:lnTo>
                    <a:pt x="59638" y="59539"/>
                  </a:lnTo>
                  <a:lnTo>
                    <a:pt x="59539" y="59490"/>
                  </a:lnTo>
                  <a:lnTo>
                    <a:pt x="59441" y="59416"/>
                  </a:lnTo>
                  <a:lnTo>
                    <a:pt x="59366" y="59341"/>
                  </a:lnTo>
                  <a:lnTo>
                    <a:pt x="59317" y="59243"/>
                  </a:lnTo>
                  <a:lnTo>
                    <a:pt x="59292" y="59144"/>
                  </a:lnTo>
                  <a:lnTo>
                    <a:pt x="59292" y="59020"/>
                  </a:lnTo>
                  <a:lnTo>
                    <a:pt x="59292" y="58921"/>
                  </a:lnTo>
                  <a:lnTo>
                    <a:pt x="59317" y="58822"/>
                  </a:lnTo>
                  <a:lnTo>
                    <a:pt x="59366" y="58723"/>
                  </a:lnTo>
                  <a:lnTo>
                    <a:pt x="59441" y="58649"/>
                  </a:lnTo>
                  <a:lnTo>
                    <a:pt x="59539" y="58575"/>
                  </a:lnTo>
                  <a:lnTo>
                    <a:pt x="59638" y="58525"/>
                  </a:lnTo>
                  <a:lnTo>
                    <a:pt x="59737" y="58476"/>
                  </a:lnTo>
                  <a:close/>
                  <a:moveTo>
                    <a:pt x="1484" y="57437"/>
                  </a:moveTo>
                  <a:lnTo>
                    <a:pt x="1707" y="57462"/>
                  </a:lnTo>
                  <a:lnTo>
                    <a:pt x="1905" y="57511"/>
                  </a:lnTo>
                  <a:lnTo>
                    <a:pt x="2103" y="57635"/>
                  </a:lnTo>
                  <a:lnTo>
                    <a:pt x="2276" y="57758"/>
                  </a:lnTo>
                  <a:lnTo>
                    <a:pt x="2424" y="57956"/>
                  </a:lnTo>
                  <a:lnTo>
                    <a:pt x="2548" y="58154"/>
                  </a:lnTo>
                  <a:lnTo>
                    <a:pt x="2597" y="58352"/>
                  </a:lnTo>
                  <a:lnTo>
                    <a:pt x="2622" y="58575"/>
                  </a:lnTo>
                  <a:lnTo>
                    <a:pt x="2597" y="58797"/>
                  </a:lnTo>
                  <a:lnTo>
                    <a:pt x="2548" y="58995"/>
                  </a:lnTo>
                  <a:lnTo>
                    <a:pt x="2424" y="59218"/>
                  </a:lnTo>
                  <a:lnTo>
                    <a:pt x="2276" y="59391"/>
                  </a:lnTo>
                  <a:lnTo>
                    <a:pt x="2103" y="59539"/>
                  </a:lnTo>
                  <a:lnTo>
                    <a:pt x="1905" y="59638"/>
                  </a:lnTo>
                  <a:lnTo>
                    <a:pt x="1707" y="59688"/>
                  </a:lnTo>
                  <a:lnTo>
                    <a:pt x="1484" y="59713"/>
                  </a:lnTo>
                  <a:lnTo>
                    <a:pt x="1262" y="59688"/>
                  </a:lnTo>
                  <a:lnTo>
                    <a:pt x="1039" y="59638"/>
                  </a:lnTo>
                  <a:lnTo>
                    <a:pt x="841" y="59539"/>
                  </a:lnTo>
                  <a:lnTo>
                    <a:pt x="668" y="59391"/>
                  </a:lnTo>
                  <a:lnTo>
                    <a:pt x="519" y="59218"/>
                  </a:lnTo>
                  <a:lnTo>
                    <a:pt x="421" y="58995"/>
                  </a:lnTo>
                  <a:lnTo>
                    <a:pt x="346" y="58797"/>
                  </a:lnTo>
                  <a:lnTo>
                    <a:pt x="346" y="58575"/>
                  </a:lnTo>
                  <a:lnTo>
                    <a:pt x="346" y="58352"/>
                  </a:lnTo>
                  <a:lnTo>
                    <a:pt x="421" y="58154"/>
                  </a:lnTo>
                  <a:lnTo>
                    <a:pt x="519" y="57956"/>
                  </a:lnTo>
                  <a:lnTo>
                    <a:pt x="668" y="57758"/>
                  </a:lnTo>
                  <a:lnTo>
                    <a:pt x="841" y="57635"/>
                  </a:lnTo>
                  <a:lnTo>
                    <a:pt x="1039" y="57511"/>
                  </a:lnTo>
                  <a:lnTo>
                    <a:pt x="1262" y="57462"/>
                  </a:lnTo>
                  <a:lnTo>
                    <a:pt x="1484" y="57437"/>
                  </a:lnTo>
                  <a:close/>
                  <a:moveTo>
                    <a:pt x="63176" y="58525"/>
                  </a:moveTo>
                  <a:lnTo>
                    <a:pt x="63299" y="58550"/>
                  </a:lnTo>
                  <a:lnTo>
                    <a:pt x="63423" y="58575"/>
                  </a:lnTo>
                  <a:lnTo>
                    <a:pt x="63522" y="58624"/>
                  </a:lnTo>
                  <a:lnTo>
                    <a:pt x="63621" y="58698"/>
                  </a:lnTo>
                  <a:lnTo>
                    <a:pt x="63695" y="58797"/>
                  </a:lnTo>
                  <a:lnTo>
                    <a:pt x="63769" y="58921"/>
                  </a:lnTo>
                  <a:lnTo>
                    <a:pt x="63794" y="59020"/>
                  </a:lnTo>
                  <a:lnTo>
                    <a:pt x="63794" y="59144"/>
                  </a:lnTo>
                  <a:lnTo>
                    <a:pt x="63794" y="59267"/>
                  </a:lnTo>
                  <a:lnTo>
                    <a:pt x="63769" y="59366"/>
                  </a:lnTo>
                  <a:lnTo>
                    <a:pt x="63695" y="59490"/>
                  </a:lnTo>
                  <a:lnTo>
                    <a:pt x="63621" y="59589"/>
                  </a:lnTo>
                  <a:lnTo>
                    <a:pt x="63522" y="59663"/>
                  </a:lnTo>
                  <a:lnTo>
                    <a:pt x="63423" y="59713"/>
                  </a:lnTo>
                  <a:lnTo>
                    <a:pt x="63299" y="59762"/>
                  </a:lnTo>
                  <a:lnTo>
                    <a:pt x="63077" y="59762"/>
                  </a:lnTo>
                  <a:lnTo>
                    <a:pt x="62953" y="59713"/>
                  </a:lnTo>
                  <a:lnTo>
                    <a:pt x="62854" y="59663"/>
                  </a:lnTo>
                  <a:lnTo>
                    <a:pt x="62755" y="59589"/>
                  </a:lnTo>
                  <a:lnTo>
                    <a:pt x="62656" y="59490"/>
                  </a:lnTo>
                  <a:lnTo>
                    <a:pt x="62607" y="59366"/>
                  </a:lnTo>
                  <a:lnTo>
                    <a:pt x="62582" y="59267"/>
                  </a:lnTo>
                  <a:lnTo>
                    <a:pt x="62557" y="59144"/>
                  </a:lnTo>
                  <a:lnTo>
                    <a:pt x="62582" y="59020"/>
                  </a:lnTo>
                  <a:lnTo>
                    <a:pt x="62607" y="58921"/>
                  </a:lnTo>
                  <a:lnTo>
                    <a:pt x="62656" y="58797"/>
                  </a:lnTo>
                  <a:lnTo>
                    <a:pt x="62755" y="58698"/>
                  </a:lnTo>
                  <a:lnTo>
                    <a:pt x="62854" y="58624"/>
                  </a:lnTo>
                  <a:lnTo>
                    <a:pt x="62953" y="58575"/>
                  </a:lnTo>
                  <a:lnTo>
                    <a:pt x="63077" y="58550"/>
                  </a:lnTo>
                  <a:lnTo>
                    <a:pt x="63176" y="58525"/>
                  </a:lnTo>
                  <a:close/>
                  <a:moveTo>
                    <a:pt x="109160" y="56893"/>
                  </a:moveTo>
                  <a:lnTo>
                    <a:pt x="109481" y="56917"/>
                  </a:lnTo>
                  <a:lnTo>
                    <a:pt x="109630" y="56942"/>
                  </a:lnTo>
                  <a:lnTo>
                    <a:pt x="109778" y="56992"/>
                  </a:lnTo>
                  <a:lnTo>
                    <a:pt x="109902" y="57066"/>
                  </a:lnTo>
                  <a:lnTo>
                    <a:pt x="110050" y="57140"/>
                  </a:lnTo>
                  <a:lnTo>
                    <a:pt x="110174" y="57239"/>
                  </a:lnTo>
                  <a:lnTo>
                    <a:pt x="110298" y="57363"/>
                  </a:lnTo>
                  <a:lnTo>
                    <a:pt x="110421" y="57486"/>
                  </a:lnTo>
                  <a:lnTo>
                    <a:pt x="110520" y="57610"/>
                  </a:lnTo>
                  <a:lnTo>
                    <a:pt x="110595" y="57734"/>
                  </a:lnTo>
                  <a:lnTo>
                    <a:pt x="110644" y="57882"/>
                  </a:lnTo>
                  <a:lnTo>
                    <a:pt x="110718" y="58030"/>
                  </a:lnTo>
                  <a:lnTo>
                    <a:pt x="110743" y="58179"/>
                  </a:lnTo>
                  <a:lnTo>
                    <a:pt x="110768" y="58500"/>
                  </a:lnTo>
                  <a:lnTo>
                    <a:pt x="110743" y="58797"/>
                  </a:lnTo>
                  <a:lnTo>
                    <a:pt x="110718" y="58946"/>
                  </a:lnTo>
                  <a:lnTo>
                    <a:pt x="110644" y="59094"/>
                  </a:lnTo>
                  <a:lnTo>
                    <a:pt x="110595" y="59243"/>
                  </a:lnTo>
                  <a:lnTo>
                    <a:pt x="110520" y="59366"/>
                  </a:lnTo>
                  <a:lnTo>
                    <a:pt x="110421" y="59515"/>
                  </a:lnTo>
                  <a:lnTo>
                    <a:pt x="110298" y="59638"/>
                  </a:lnTo>
                  <a:lnTo>
                    <a:pt x="110174" y="59737"/>
                  </a:lnTo>
                  <a:lnTo>
                    <a:pt x="110050" y="59836"/>
                  </a:lnTo>
                  <a:lnTo>
                    <a:pt x="109902" y="59910"/>
                  </a:lnTo>
                  <a:lnTo>
                    <a:pt x="109778" y="59985"/>
                  </a:lnTo>
                  <a:lnTo>
                    <a:pt x="109630" y="60034"/>
                  </a:lnTo>
                  <a:lnTo>
                    <a:pt x="109481" y="60059"/>
                  </a:lnTo>
                  <a:lnTo>
                    <a:pt x="109160" y="60108"/>
                  </a:lnTo>
                  <a:lnTo>
                    <a:pt x="108863" y="60059"/>
                  </a:lnTo>
                  <a:lnTo>
                    <a:pt x="108715" y="60034"/>
                  </a:lnTo>
                  <a:lnTo>
                    <a:pt x="108566" y="59985"/>
                  </a:lnTo>
                  <a:lnTo>
                    <a:pt x="108418" y="59910"/>
                  </a:lnTo>
                  <a:lnTo>
                    <a:pt x="108269" y="59836"/>
                  </a:lnTo>
                  <a:lnTo>
                    <a:pt x="108146" y="59737"/>
                  </a:lnTo>
                  <a:lnTo>
                    <a:pt x="108022" y="59638"/>
                  </a:lnTo>
                  <a:lnTo>
                    <a:pt x="107923" y="59515"/>
                  </a:lnTo>
                  <a:lnTo>
                    <a:pt x="107824" y="59366"/>
                  </a:lnTo>
                  <a:lnTo>
                    <a:pt x="107750" y="59243"/>
                  </a:lnTo>
                  <a:lnTo>
                    <a:pt x="107676" y="59094"/>
                  </a:lnTo>
                  <a:lnTo>
                    <a:pt x="107626" y="58946"/>
                  </a:lnTo>
                  <a:lnTo>
                    <a:pt x="107577" y="58797"/>
                  </a:lnTo>
                  <a:lnTo>
                    <a:pt x="107552" y="58500"/>
                  </a:lnTo>
                  <a:lnTo>
                    <a:pt x="107577" y="58179"/>
                  </a:lnTo>
                  <a:lnTo>
                    <a:pt x="107626" y="58030"/>
                  </a:lnTo>
                  <a:lnTo>
                    <a:pt x="107676" y="57882"/>
                  </a:lnTo>
                  <a:lnTo>
                    <a:pt x="107750" y="57734"/>
                  </a:lnTo>
                  <a:lnTo>
                    <a:pt x="107824" y="57610"/>
                  </a:lnTo>
                  <a:lnTo>
                    <a:pt x="107923" y="57486"/>
                  </a:lnTo>
                  <a:lnTo>
                    <a:pt x="108022" y="57363"/>
                  </a:lnTo>
                  <a:lnTo>
                    <a:pt x="108146" y="57239"/>
                  </a:lnTo>
                  <a:lnTo>
                    <a:pt x="108269" y="57140"/>
                  </a:lnTo>
                  <a:lnTo>
                    <a:pt x="108418" y="57066"/>
                  </a:lnTo>
                  <a:lnTo>
                    <a:pt x="108566" y="56992"/>
                  </a:lnTo>
                  <a:lnTo>
                    <a:pt x="108715" y="56942"/>
                  </a:lnTo>
                  <a:lnTo>
                    <a:pt x="108863" y="56917"/>
                  </a:lnTo>
                  <a:lnTo>
                    <a:pt x="109160" y="56893"/>
                  </a:lnTo>
                  <a:close/>
                  <a:moveTo>
                    <a:pt x="82371" y="58154"/>
                  </a:moveTo>
                  <a:lnTo>
                    <a:pt x="82544" y="58228"/>
                  </a:lnTo>
                  <a:lnTo>
                    <a:pt x="82717" y="58303"/>
                  </a:lnTo>
                  <a:lnTo>
                    <a:pt x="82890" y="58426"/>
                  </a:lnTo>
                  <a:lnTo>
                    <a:pt x="83014" y="58599"/>
                  </a:lnTo>
                  <a:lnTo>
                    <a:pt x="83088" y="58773"/>
                  </a:lnTo>
                  <a:lnTo>
                    <a:pt x="83162" y="58946"/>
                  </a:lnTo>
                  <a:lnTo>
                    <a:pt x="83162" y="59144"/>
                  </a:lnTo>
                  <a:lnTo>
                    <a:pt x="83162" y="59317"/>
                  </a:lnTo>
                  <a:lnTo>
                    <a:pt x="83088" y="59515"/>
                  </a:lnTo>
                  <a:lnTo>
                    <a:pt x="83014" y="59688"/>
                  </a:lnTo>
                  <a:lnTo>
                    <a:pt x="82890" y="59836"/>
                  </a:lnTo>
                  <a:lnTo>
                    <a:pt x="82717" y="59960"/>
                  </a:lnTo>
                  <a:lnTo>
                    <a:pt x="82544" y="60059"/>
                  </a:lnTo>
                  <a:lnTo>
                    <a:pt x="82371" y="60108"/>
                  </a:lnTo>
                  <a:lnTo>
                    <a:pt x="82173" y="60133"/>
                  </a:lnTo>
                  <a:lnTo>
                    <a:pt x="82000" y="60108"/>
                  </a:lnTo>
                  <a:lnTo>
                    <a:pt x="81802" y="60059"/>
                  </a:lnTo>
                  <a:lnTo>
                    <a:pt x="81629" y="59960"/>
                  </a:lnTo>
                  <a:lnTo>
                    <a:pt x="81480" y="59836"/>
                  </a:lnTo>
                  <a:lnTo>
                    <a:pt x="81357" y="59688"/>
                  </a:lnTo>
                  <a:lnTo>
                    <a:pt x="81258" y="59515"/>
                  </a:lnTo>
                  <a:lnTo>
                    <a:pt x="81208" y="59317"/>
                  </a:lnTo>
                  <a:lnTo>
                    <a:pt x="81183" y="59144"/>
                  </a:lnTo>
                  <a:lnTo>
                    <a:pt x="81208" y="58946"/>
                  </a:lnTo>
                  <a:lnTo>
                    <a:pt x="81258" y="58773"/>
                  </a:lnTo>
                  <a:lnTo>
                    <a:pt x="81357" y="58599"/>
                  </a:lnTo>
                  <a:lnTo>
                    <a:pt x="81480" y="58426"/>
                  </a:lnTo>
                  <a:lnTo>
                    <a:pt x="81629" y="58303"/>
                  </a:lnTo>
                  <a:lnTo>
                    <a:pt x="81802" y="58228"/>
                  </a:lnTo>
                  <a:lnTo>
                    <a:pt x="82000" y="58154"/>
                  </a:lnTo>
                  <a:close/>
                  <a:moveTo>
                    <a:pt x="105103" y="57165"/>
                  </a:moveTo>
                  <a:lnTo>
                    <a:pt x="105375" y="57189"/>
                  </a:lnTo>
                  <a:lnTo>
                    <a:pt x="105672" y="57264"/>
                  </a:lnTo>
                  <a:lnTo>
                    <a:pt x="105796" y="57338"/>
                  </a:lnTo>
                  <a:lnTo>
                    <a:pt x="105919" y="57412"/>
                  </a:lnTo>
                  <a:lnTo>
                    <a:pt x="106043" y="57511"/>
                  </a:lnTo>
                  <a:lnTo>
                    <a:pt x="106167" y="57610"/>
                  </a:lnTo>
                  <a:lnTo>
                    <a:pt x="106266" y="57709"/>
                  </a:lnTo>
                  <a:lnTo>
                    <a:pt x="106365" y="57833"/>
                  </a:lnTo>
                  <a:lnTo>
                    <a:pt x="106439" y="57981"/>
                  </a:lnTo>
                  <a:lnTo>
                    <a:pt x="106488" y="58105"/>
                  </a:lnTo>
                  <a:lnTo>
                    <a:pt x="106587" y="58377"/>
                  </a:lnTo>
                  <a:lnTo>
                    <a:pt x="106612" y="58674"/>
                  </a:lnTo>
                  <a:lnTo>
                    <a:pt x="106587" y="58970"/>
                  </a:lnTo>
                  <a:lnTo>
                    <a:pt x="106488" y="59243"/>
                  </a:lnTo>
                  <a:lnTo>
                    <a:pt x="106439" y="59366"/>
                  </a:lnTo>
                  <a:lnTo>
                    <a:pt x="106365" y="59515"/>
                  </a:lnTo>
                  <a:lnTo>
                    <a:pt x="106266" y="59614"/>
                  </a:lnTo>
                  <a:lnTo>
                    <a:pt x="106167" y="59737"/>
                  </a:lnTo>
                  <a:lnTo>
                    <a:pt x="106043" y="59836"/>
                  </a:lnTo>
                  <a:lnTo>
                    <a:pt x="105919" y="59935"/>
                  </a:lnTo>
                  <a:lnTo>
                    <a:pt x="105796" y="60009"/>
                  </a:lnTo>
                  <a:lnTo>
                    <a:pt x="105672" y="60084"/>
                  </a:lnTo>
                  <a:lnTo>
                    <a:pt x="105375" y="60158"/>
                  </a:lnTo>
                  <a:lnTo>
                    <a:pt x="105103" y="60183"/>
                  </a:lnTo>
                  <a:lnTo>
                    <a:pt x="104806" y="60158"/>
                  </a:lnTo>
                  <a:lnTo>
                    <a:pt x="104534" y="60084"/>
                  </a:lnTo>
                  <a:lnTo>
                    <a:pt x="104386" y="60009"/>
                  </a:lnTo>
                  <a:lnTo>
                    <a:pt x="104262" y="59935"/>
                  </a:lnTo>
                  <a:lnTo>
                    <a:pt x="104138" y="59836"/>
                  </a:lnTo>
                  <a:lnTo>
                    <a:pt x="104015" y="59737"/>
                  </a:lnTo>
                  <a:lnTo>
                    <a:pt x="103916" y="59614"/>
                  </a:lnTo>
                  <a:lnTo>
                    <a:pt x="103842" y="59515"/>
                  </a:lnTo>
                  <a:lnTo>
                    <a:pt x="103767" y="59366"/>
                  </a:lnTo>
                  <a:lnTo>
                    <a:pt x="103693" y="59243"/>
                  </a:lnTo>
                  <a:lnTo>
                    <a:pt x="103619" y="58970"/>
                  </a:lnTo>
                  <a:lnTo>
                    <a:pt x="103594" y="58674"/>
                  </a:lnTo>
                  <a:lnTo>
                    <a:pt x="103619" y="58377"/>
                  </a:lnTo>
                  <a:lnTo>
                    <a:pt x="103693" y="58105"/>
                  </a:lnTo>
                  <a:lnTo>
                    <a:pt x="103767" y="57981"/>
                  </a:lnTo>
                  <a:lnTo>
                    <a:pt x="103842" y="57833"/>
                  </a:lnTo>
                  <a:lnTo>
                    <a:pt x="103916" y="57709"/>
                  </a:lnTo>
                  <a:lnTo>
                    <a:pt x="104015" y="57610"/>
                  </a:lnTo>
                  <a:lnTo>
                    <a:pt x="104138" y="57511"/>
                  </a:lnTo>
                  <a:lnTo>
                    <a:pt x="104262" y="57412"/>
                  </a:lnTo>
                  <a:lnTo>
                    <a:pt x="104386" y="57338"/>
                  </a:lnTo>
                  <a:lnTo>
                    <a:pt x="104534" y="57264"/>
                  </a:lnTo>
                  <a:lnTo>
                    <a:pt x="104806" y="57189"/>
                  </a:lnTo>
                  <a:lnTo>
                    <a:pt x="105103" y="57165"/>
                  </a:lnTo>
                  <a:close/>
                  <a:moveTo>
                    <a:pt x="5442" y="58154"/>
                  </a:moveTo>
                  <a:lnTo>
                    <a:pt x="5640" y="58179"/>
                  </a:lnTo>
                  <a:lnTo>
                    <a:pt x="5813" y="58228"/>
                  </a:lnTo>
                  <a:lnTo>
                    <a:pt x="5986" y="58327"/>
                  </a:lnTo>
                  <a:lnTo>
                    <a:pt x="6159" y="58476"/>
                  </a:lnTo>
                  <a:lnTo>
                    <a:pt x="6283" y="58624"/>
                  </a:lnTo>
                  <a:lnTo>
                    <a:pt x="6382" y="58797"/>
                  </a:lnTo>
                  <a:lnTo>
                    <a:pt x="6431" y="58995"/>
                  </a:lnTo>
                  <a:lnTo>
                    <a:pt x="6456" y="59193"/>
                  </a:lnTo>
                  <a:lnTo>
                    <a:pt x="6431" y="59391"/>
                  </a:lnTo>
                  <a:lnTo>
                    <a:pt x="6382" y="59564"/>
                  </a:lnTo>
                  <a:lnTo>
                    <a:pt x="6283" y="59762"/>
                  </a:lnTo>
                  <a:lnTo>
                    <a:pt x="6159" y="59910"/>
                  </a:lnTo>
                  <a:lnTo>
                    <a:pt x="5986" y="60034"/>
                  </a:lnTo>
                  <a:lnTo>
                    <a:pt x="5813" y="60133"/>
                  </a:lnTo>
                  <a:lnTo>
                    <a:pt x="5640" y="60207"/>
                  </a:lnTo>
                  <a:lnTo>
                    <a:pt x="5244" y="60207"/>
                  </a:lnTo>
                  <a:lnTo>
                    <a:pt x="5046" y="60133"/>
                  </a:lnTo>
                  <a:lnTo>
                    <a:pt x="4873" y="60034"/>
                  </a:lnTo>
                  <a:lnTo>
                    <a:pt x="4700" y="59910"/>
                  </a:lnTo>
                  <a:lnTo>
                    <a:pt x="4576" y="59762"/>
                  </a:lnTo>
                  <a:lnTo>
                    <a:pt x="4477" y="59564"/>
                  </a:lnTo>
                  <a:lnTo>
                    <a:pt x="4428" y="59391"/>
                  </a:lnTo>
                  <a:lnTo>
                    <a:pt x="4403" y="59193"/>
                  </a:lnTo>
                  <a:lnTo>
                    <a:pt x="4428" y="58995"/>
                  </a:lnTo>
                  <a:lnTo>
                    <a:pt x="4477" y="58797"/>
                  </a:lnTo>
                  <a:lnTo>
                    <a:pt x="4576" y="58624"/>
                  </a:lnTo>
                  <a:lnTo>
                    <a:pt x="4700" y="58476"/>
                  </a:lnTo>
                  <a:lnTo>
                    <a:pt x="4873" y="58327"/>
                  </a:lnTo>
                  <a:lnTo>
                    <a:pt x="5046" y="58228"/>
                  </a:lnTo>
                  <a:lnTo>
                    <a:pt x="5244" y="58179"/>
                  </a:lnTo>
                  <a:lnTo>
                    <a:pt x="5442" y="58154"/>
                  </a:lnTo>
                  <a:close/>
                  <a:moveTo>
                    <a:pt x="9276" y="58451"/>
                  </a:moveTo>
                  <a:lnTo>
                    <a:pt x="9449" y="58476"/>
                  </a:lnTo>
                  <a:lnTo>
                    <a:pt x="9622" y="58525"/>
                  </a:lnTo>
                  <a:lnTo>
                    <a:pt x="9795" y="58624"/>
                  </a:lnTo>
                  <a:lnTo>
                    <a:pt x="9944" y="58723"/>
                  </a:lnTo>
                  <a:lnTo>
                    <a:pt x="10068" y="58872"/>
                  </a:lnTo>
                  <a:lnTo>
                    <a:pt x="10142" y="59045"/>
                  </a:lnTo>
                  <a:lnTo>
                    <a:pt x="10191" y="59218"/>
                  </a:lnTo>
                  <a:lnTo>
                    <a:pt x="10216" y="59391"/>
                  </a:lnTo>
                  <a:lnTo>
                    <a:pt x="10191" y="59564"/>
                  </a:lnTo>
                  <a:lnTo>
                    <a:pt x="10142" y="59737"/>
                  </a:lnTo>
                  <a:lnTo>
                    <a:pt x="10068" y="59886"/>
                  </a:lnTo>
                  <a:lnTo>
                    <a:pt x="9944" y="60034"/>
                  </a:lnTo>
                  <a:lnTo>
                    <a:pt x="9795" y="60158"/>
                  </a:lnTo>
                  <a:lnTo>
                    <a:pt x="9622" y="60257"/>
                  </a:lnTo>
                  <a:lnTo>
                    <a:pt x="9449" y="60306"/>
                  </a:lnTo>
                  <a:lnTo>
                    <a:pt x="9103" y="60306"/>
                  </a:lnTo>
                  <a:lnTo>
                    <a:pt x="8930" y="60257"/>
                  </a:lnTo>
                  <a:lnTo>
                    <a:pt x="8781" y="60158"/>
                  </a:lnTo>
                  <a:lnTo>
                    <a:pt x="8633" y="60034"/>
                  </a:lnTo>
                  <a:lnTo>
                    <a:pt x="8509" y="59886"/>
                  </a:lnTo>
                  <a:lnTo>
                    <a:pt x="8435" y="59737"/>
                  </a:lnTo>
                  <a:lnTo>
                    <a:pt x="8385" y="59564"/>
                  </a:lnTo>
                  <a:lnTo>
                    <a:pt x="8361" y="59391"/>
                  </a:lnTo>
                  <a:lnTo>
                    <a:pt x="8385" y="59218"/>
                  </a:lnTo>
                  <a:lnTo>
                    <a:pt x="8435" y="59045"/>
                  </a:lnTo>
                  <a:lnTo>
                    <a:pt x="8509" y="58872"/>
                  </a:lnTo>
                  <a:lnTo>
                    <a:pt x="8633" y="58723"/>
                  </a:lnTo>
                  <a:lnTo>
                    <a:pt x="8781" y="58624"/>
                  </a:lnTo>
                  <a:lnTo>
                    <a:pt x="8930" y="58525"/>
                  </a:lnTo>
                  <a:lnTo>
                    <a:pt x="9103" y="58476"/>
                  </a:lnTo>
                  <a:lnTo>
                    <a:pt x="9276" y="58451"/>
                  </a:lnTo>
                  <a:close/>
                  <a:moveTo>
                    <a:pt x="50931" y="59787"/>
                  </a:moveTo>
                  <a:lnTo>
                    <a:pt x="51006" y="59811"/>
                  </a:lnTo>
                  <a:lnTo>
                    <a:pt x="51055" y="59861"/>
                  </a:lnTo>
                  <a:lnTo>
                    <a:pt x="51129" y="59910"/>
                  </a:lnTo>
                  <a:lnTo>
                    <a:pt x="51179" y="59960"/>
                  </a:lnTo>
                  <a:lnTo>
                    <a:pt x="51228" y="60034"/>
                  </a:lnTo>
                  <a:lnTo>
                    <a:pt x="51253" y="60108"/>
                  </a:lnTo>
                  <a:lnTo>
                    <a:pt x="51253" y="60207"/>
                  </a:lnTo>
                  <a:lnTo>
                    <a:pt x="51253" y="60281"/>
                  </a:lnTo>
                  <a:lnTo>
                    <a:pt x="51228" y="60356"/>
                  </a:lnTo>
                  <a:lnTo>
                    <a:pt x="51179" y="60430"/>
                  </a:lnTo>
                  <a:lnTo>
                    <a:pt x="51129" y="60479"/>
                  </a:lnTo>
                  <a:lnTo>
                    <a:pt x="51055" y="60529"/>
                  </a:lnTo>
                  <a:lnTo>
                    <a:pt x="51006" y="60578"/>
                  </a:lnTo>
                  <a:lnTo>
                    <a:pt x="50931" y="60603"/>
                  </a:lnTo>
                  <a:lnTo>
                    <a:pt x="50758" y="60603"/>
                  </a:lnTo>
                  <a:lnTo>
                    <a:pt x="50684" y="60578"/>
                  </a:lnTo>
                  <a:lnTo>
                    <a:pt x="50610" y="60529"/>
                  </a:lnTo>
                  <a:lnTo>
                    <a:pt x="50560" y="60479"/>
                  </a:lnTo>
                  <a:lnTo>
                    <a:pt x="50511" y="60430"/>
                  </a:lnTo>
                  <a:lnTo>
                    <a:pt x="50461" y="60356"/>
                  </a:lnTo>
                  <a:lnTo>
                    <a:pt x="50437" y="60281"/>
                  </a:lnTo>
                  <a:lnTo>
                    <a:pt x="50437" y="60207"/>
                  </a:lnTo>
                  <a:lnTo>
                    <a:pt x="50437" y="60108"/>
                  </a:lnTo>
                  <a:lnTo>
                    <a:pt x="50461" y="60034"/>
                  </a:lnTo>
                  <a:lnTo>
                    <a:pt x="50511" y="59960"/>
                  </a:lnTo>
                  <a:lnTo>
                    <a:pt x="50560" y="59910"/>
                  </a:lnTo>
                  <a:lnTo>
                    <a:pt x="50610" y="59861"/>
                  </a:lnTo>
                  <a:lnTo>
                    <a:pt x="50684" y="59811"/>
                  </a:lnTo>
                  <a:lnTo>
                    <a:pt x="50758" y="59787"/>
                  </a:lnTo>
                  <a:close/>
                  <a:moveTo>
                    <a:pt x="91845" y="58179"/>
                  </a:moveTo>
                  <a:lnTo>
                    <a:pt x="92092" y="58204"/>
                  </a:lnTo>
                  <a:lnTo>
                    <a:pt x="92315" y="58278"/>
                  </a:lnTo>
                  <a:lnTo>
                    <a:pt x="92513" y="58402"/>
                  </a:lnTo>
                  <a:lnTo>
                    <a:pt x="92710" y="58550"/>
                  </a:lnTo>
                  <a:lnTo>
                    <a:pt x="92859" y="58748"/>
                  </a:lnTo>
                  <a:lnTo>
                    <a:pt x="92983" y="58946"/>
                  </a:lnTo>
                  <a:lnTo>
                    <a:pt x="93057" y="59168"/>
                  </a:lnTo>
                  <a:lnTo>
                    <a:pt x="93057" y="59416"/>
                  </a:lnTo>
                  <a:lnTo>
                    <a:pt x="93057" y="59638"/>
                  </a:lnTo>
                  <a:lnTo>
                    <a:pt x="92983" y="59861"/>
                  </a:lnTo>
                  <a:lnTo>
                    <a:pt x="92859" y="60084"/>
                  </a:lnTo>
                  <a:lnTo>
                    <a:pt x="92710" y="60257"/>
                  </a:lnTo>
                  <a:lnTo>
                    <a:pt x="92513" y="60430"/>
                  </a:lnTo>
                  <a:lnTo>
                    <a:pt x="92315" y="60529"/>
                  </a:lnTo>
                  <a:lnTo>
                    <a:pt x="92092" y="60603"/>
                  </a:lnTo>
                  <a:lnTo>
                    <a:pt x="91845" y="60628"/>
                  </a:lnTo>
                  <a:lnTo>
                    <a:pt x="91622" y="60603"/>
                  </a:lnTo>
                  <a:lnTo>
                    <a:pt x="91399" y="60529"/>
                  </a:lnTo>
                  <a:lnTo>
                    <a:pt x="91177" y="60430"/>
                  </a:lnTo>
                  <a:lnTo>
                    <a:pt x="91004" y="60257"/>
                  </a:lnTo>
                  <a:lnTo>
                    <a:pt x="90831" y="60084"/>
                  </a:lnTo>
                  <a:lnTo>
                    <a:pt x="90732" y="59861"/>
                  </a:lnTo>
                  <a:lnTo>
                    <a:pt x="90657" y="59638"/>
                  </a:lnTo>
                  <a:lnTo>
                    <a:pt x="90633" y="59416"/>
                  </a:lnTo>
                  <a:lnTo>
                    <a:pt x="90657" y="59168"/>
                  </a:lnTo>
                  <a:lnTo>
                    <a:pt x="90732" y="58946"/>
                  </a:lnTo>
                  <a:lnTo>
                    <a:pt x="90831" y="58748"/>
                  </a:lnTo>
                  <a:lnTo>
                    <a:pt x="91004" y="58550"/>
                  </a:lnTo>
                  <a:lnTo>
                    <a:pt x="91177" y="58402"/>
                  </a:lnTo>
                  <a:lnTo>
                    <a:pt x="91399" y="58278"/>
                  </a:lnTo>
                  <a:lnTo>
                    <a:pt x="91622" y="58204"/>
                  </a:lnTo>
                  <a:lnTo>
                    <a:pt x="91845" y="58179"/>
                  </a:lnTo>
                  <a:close/>
                  <a:moveTo>
                    <a:pt x="96347" y="58030"/>
                  </a:moveTo>
                  <a:lnTo>
                    <a:pt x="96594" y="58055"/>
                  </a:lnTo>
                  <a:lnTo>
                    <a:pt x="96841" y="58129"/>
                  </a:lnTo>
                  <a:lnTo>
                    <a:pt x="97064" y="58253"/>
                  </a:lnTo>
                  <a:lnTo>
                    <a:pt x="97287" y="58402"/>
                  </a:lnTo>
                  <a:lnTo>
                    <a:pt x="97460" y="58624"/>
                  </a:lnTo>
                  <a:lnTo>
                    <a:pt x="97583" y="58847"/>
                  </a:lnTo>
                  <a:lnTo>
                    <a:pt x="97633" y="59094"/>
                  </a:lnTo>
                  <a:lnTo>
                    <a:pt x="97658" y="59341"/>
                  </a:lnTo>
                  <a:lnTo>
                    <a:pt x="97633" y="59589"/>
                  </a:lnTo>
                  <a:lnTo>
                    <a:pt x="97583" y="59836"/>
                  </a:lnTo>
                  <a:lnTo>
                    <a:pt x="97460" y="60059"/>
                  </a:lnTo>
                  <a:lnTo>
                    <a:pt x="97287" y="60281"/>
                  </a:lnTo>
                  <a:lnTo>
                    <a:pt x="97064" y="60455"/>
                  </a:lnTo>
                  <a:lnTo>
                    <a:pt x="96841" y="60554"/>
                  </a:lnTo>
                  <a:lnTo>
                    <a:pt x="96594" y="60628"/>
                  </a:lnTo>
                  <a:lnTo>
                    <a:pt x="96347" y="60652"/>
                  </a:lnTo>
                  <a:lnTo>
                    <a:pt x="96099" y="60628"/>
                  </a:lnTo>
                  <a:lnTo>
                    <a:pt x="95852" y="60554"/>
                  </a:lnTo>
                  <a:lnTo>
                    <a:pt x="95629" y="60455"/>
                  </a:lnTo>
                  <a:lnTo>
                    <a:pt x="95407" y="60281"/>
                  </a:lnTo>
                  <a:lnTo>
                    <a:pt x="95258" y="60059"/>
                  </a:lnTo>
                  <a:lnTo>
                    <a:pt x="95135" y="59836"/>
                  </a:lnTo>
                  <a:lnTo>
                    <a:pt x="95060" y="59589"/>
                  </a:lnTo>
                  <a:lnTo>
                    <a:pt x="95036" y="59341"/>
                  </a:lnTo>
                  <a:lnTo>
                    <a:pt x="95060" y="59094"/>
                  </a:lnTo>
                  <a:lnTo>
                    <a:pt x="95135" y="58847"/>
                  </a:lnTo>
                  <a:lnTo>
                    <a:pt x="95258" y="58624"/>
                  </a:lnTo>
                  <a:lnTo>
                    <a:pt x="95407" y="58402"/>
                  </a:lnTo>
                  <a:lnTo>
                    <a:pt x="95629" y="58253"/>
                  </a:lnTo>
                  <a:lnTo>
                    <a:pt x="95852" y="58129"/>
                  </a:lnTo>
                  <a:lnTo>
                    <a:pt x="96099" y="58055"/>
                  </a:lnTo>
                  <a:lnTo>
                    <a:pt x="96347" y="58030"/>
                  </a:lnTo>
                  <a:close/>
                  <a:moveTo>
                    <a:pt x="13357" y="59144"/>
                  </a:moveTo>
                  <a:lnTo>
                    <a:pt x="13506" y="59168"/>
                  </a:lnTo>
                  <a:lnTo>
                    <a:pt x="13654" y="59193"/>
                  </a:lnTo>
                  <a:lnTo>
                    <a:pt x="13778" y="59267"/>
                  </a:lnTo>
                  <a:lnTo>
                    <a:pt x="13902" y="59391"/>
                  </a:lnTo>
                  <a:lnTo>
                    <a:pt x="14025" y="59515"/>
                  </a:lnTo>
                  <a:lnTo>
                    <a:pt x="14100" y="59638"/>
                  </a:lnTo>
                  <a:lnTo>
                    <a:pt x="14124" y="59787"/>
                  </a:lnTo>
                  <a:lnTo>
                    <a:pt x="14149" y="59935"/>
                  </a:lnTo>
                  <a:lnTo>
                    <a:pt x="14124" y="60108"/>
                  </a:lnTo>
                  <a:lnTo>
                    <a:pt x="14100" y="60232"/>
                  </a:lnTo>
                  <a:lnTo>
                    <a:pt x="14025" y="60380"/>
                  </a:lnTo>
                  <a:lnTo>
                    <a:pt x="13902" y="60504"/>
                  </a:lnTo>
                  <a:lnTo>
                    <a:pt x="13778" y="60603"/>
                  </a:lnTo>
                  <a:lnTo>
                    <a:pt x="13654" y="60677"/>
                  </a:lnTo>
                  <a:lnTo>
                    <a:pt x="13506" y="60727"/>
                  </a:lnTo>
                  <a:lnTo>
                    <a:pt x="13357" y="60751"/>
                  </a:lnTo>
                  <a:lnTo>
                    <a:pt x="13184" y="60727"/>
                  </a:lnTo>
                  <a:lnTo>
                    <a:pt x="13036" y="60677"/>
                  </a:lnTo>
                  <a:lnTo>
                    <a:pt x="12912" y="60603"/>
                  </a:lnTo>
                  <a:lnTo>
                    <a:pt x="12789" y="60504"/>
                  </a:lnTo>
                  <a:lnTo>
                    <a:pt x="12690" y="60380"/>
                  </a:lnTo>
                  <a:lnTo>
                    <a:pt x="12615" y="60232"/>
                  </a:lnTo>
                  <a:lnTo>
                    <a:pt x="12566" y="60108"/>
                  </a:lnTo>
                  <a:lnTo>
                    <a:pt x="12541" y="59935"/>
                  </a:lnTo>
                  <a:lnTo>
                    <a:pt x="12566" y="59787"/>
                  </a:lnTo>
                  <a:lnTo>
                    <a:pt x="12615" y="59638"/>
                  </a:lnTo>
                  <a:lnTo>
                    <a:pt x="12690" y="59515"/>
                  </a:lnTo>
                  <a:lnTo>
                    <a:pt x="12789" y="59391"/>
                  </a:lnTo>
                  <a:lnTo>
                    <a:pt x="12912" y="59267"/>
                  </a:lnTo>
                  <a:lnTo>
                    <a:pt x="13036" y="59193"/>
                  </a:lnTo>
                  <a:lnTo>
                    <a:pt x="13184" y="59168"/>
                  </a:lnTo>
                  <a:lnTo>
                    <a:pt x="13357" y="59144"/>
                  </a:lnTo>
                  <a:close/>
                  <a:moveTo>
                    <a:pt x="73837" y="59341"/>
                  </a:moveTo>
                  <a:lnTo>
                    <a:pt x="74010" y="59366"/>
                  </a:lnTo>
                  <a:lnTo>
                    <a:pt x="74158" y="59416"/>
                  </a:lnTo>
                  <a:lnTo>
                    <a:pt x="74307" y="59490"/>
                  </a:lnTo>
                  <a:lnTo>
                    <a:pt x="74455" y="59589"/>
                  </a:lnTo>
                  <a:lnTo>
                    <a:pt x="74554" y="59737"/>
                  </a:lnTo>
                  <a:lnTo>
                    <a:pt x="74628" y="59886"/>
                  </a:lnTo>
                  <a:lnTo>
                    <a:pt x="74678" y="60034"/>
                  </a:lnTo>
                  <a:lnTo>
                    <a:pt x="74703" y="60207"/>
                  </a:lnTo>
                  <a:lnTo>
                    <a:pt x="74678" y="60356"/>
                  </a:lnTo>
                  <a:lnTo>
                    <a:pt x="74628" y="60529"/>
                  </a:lnTo>
                  <a:lnTo>
                    <a:pt x="74554" y="60677"/>
                  </a:lnTo>
                  <a:lnTo>
                    <a:pt x="74455" y="60801"/>
                  </a:lnTo>
                  <a:lnTo>
                    <a:pt x="74307" y="60900"/>
                  </a:lnTo>
                  <a:lnTo>
                    <a:pt x="74158" y="60974"/>
                  </a:lnTo>
                  <a:lnTo>
                    <a:pt x="74010" y="61024"/>
                  </a:lnTo>
                  <a:lnTo>
                    <a:pt x="73837" y="61048"/>
                  </a:lnTo>
                  <a:lnTo>
                    <a:pt x="73688" y="61024"/>
                  </a:lnTo>
                  <a:lnTo>
                    <a:pt x="73515" y="60974"/>
                  </a:lnTo>
                  <a:lnTo>
                    <a:pt x="73367" y="60900"/>
                  </a:lnTo>
                  <a:lnTo>
                    <a:pt x="73243" y="60801"/>
                  </a:lnTo>
                  <a:lnTo>
                    <a:pt x="73144" y="60677"/>
                  </a:lnTo>
                  <a:lnTo>
                    <a:pt x="73045" y="60529"/>
                  </a:lnTo>
                  <a:lnTo>
                    <a:pt x="73021" y="60356"/>
                  </a:lnTo>
                  <a:lnTo>
                    <a:pt x="72996" y="60207"/>
                  </a:lnTo>
                  <a:lnTo>
                    <a:pt x="73021" y="60034"/>
                  </a:lnTo>
                  <a:lnTo>
                    <a:pt x="73045" y="59886"/>
                  </a:lnTo>
                  <a:lnTo>
                    <a:pt x="73144" y="59737"/>
                  </a:lnTo>
                  <a:lnTo>
                    <a:pt x="73243" y="59589"/>
                  </a:lnTo>
                  <a:lnTo>
                    <a:pt x="73367" y="59490"/>
                  </a:lnTo>
                  <a:lnTo>
                    <a:pt x="73515" y="59416"/>
                  </a:lnTo>
                  <a:lnTo>
                    <a:pt x="73688" y="59366"/>
                  </a:lnTo>
                  <a:lnTo>
                    <a:pt x="73837" y="59341"/>
                  </a:lnTo>
                  <a:close/>
                  <a:moveTo>
                    <a:pt x="17488" y="59762"/>
                  </a:moveTo>
                  <a:lnTo>
                    <a:pt x="17612" y="59787"/>
                  </a:lnTo>
                  <a:lnTo>
                    <a:pt x="17736" y="59836"/>
                  </a:lnTo>
                  <a:lnTo>
                    <a:pt x="17859" y="59886"/>
                  </a:lnTo>
                  <a:lnTo>
                    <a:pt x="17958" y="59985"/>
                  </a:lnTo>
                  <a:lnTo>
                    <a:pt x="18057" y="60084"/>
                  </a:lnTo>
                  <a:lnTo>
                    <a:pt x="18107" y="60207"/>
                  </a:lnTo>
                  <a:lnTo>
                    <a:pt x="18156" y="60331"/>
                  </a:lnTo>
                  <a:lnTo>
                    <a:pt x="18156" y="60455"/>
                  </a:lnTo>
                  <a:lnTo>
                    <a:pt x="18156" y="60578"/>
                  </a:lnTo>
                  <a:lnTo>
                    <a:pt x="18107" y="60702"/>
                  </a:lnTo>
                  <a:lnTo>
                    <a:pt x="18057" y="60826"/>
                  </a:lnTo>
                  <a:lnTo>
                    <a:pt x="17958" y="60925"/>
                  </a:lnTo>
                  <a:lnTo>
                    <a:pt x="17859" y="61024"/>
                  </a:lnTo>
                  <a:lnTo>
                    <a:pt x="17736" y="61073"/>
                  </a:lnTo>
                  <a:lnTo>
                    <a:pt x="17612" y="61122"/>
                  </a:lnTo>
                  <a:lnTo>
                    <a:pt x="17365" y="61122"/>
                  </a:lnTo>
                  <a:lnTo>
                    <a:pt x="17241" y="61073"/>
                  </a:lnTo>
                  <a:lnTo>
                    <a:pt x="17117" y="61024"/>
                  </a:lnTo>
                  <a:lnTo>
                    <a:pt x="17018" y="60925"/>
                  </a:lnTo>
                  <a:lnTo>
                    <a:pt x="16919" y="60826"/>
                  </a:lnTo>
                  <a:lnTo>
                    <a:pt x="16845" y="60702"/>
                  </a:lnTo>
                  <a:lnTo>
                    <a:pt x="16820" y="60578"/>
                  </a:lnTo>
                  <a:lnTo>
                    <a:pt x="16796" y="60455"/>
                  </a:lnTo>
                  <a:lnTo>
                    <a:pt x="16820" y="60331"/>
                  </a:lnTo>
                  <a:lnTo>
                    <a:pt x="16845" y="60207"/>
                  </a:lnTo>
                  <a:lnTo>
                    <a:pt x="16919" y="60084"/>
                  </a:lnTo>
                  <a:lnTo>
                    <a:pt x="17018" y="59985"/>
                  </a:lnTo>
                  <a:lnTo>
                    <a:pt x="17117" y="59886"/>
                  </a:lnTo>
                  <a:lnTo>
                    <a:pt x="17241" y="59836"/>
                  </a:lnTo>
                  <a:lnTo>
                    <a:pt x="17365" y="59787"/>
                  </a:lnTo>
                  <a:lnTo>
                    <a:pt x="17488" y="59762"/>
                  </a:lnTo>
                  <a:close/>
                  <a:moveTo>
                    <a:pt x="21545" y="60059"/>
                  </a:moveTo>
                  <a:lnTo>
                    <a:pt x="21669" y="60084"/>
                  </a:lnTo>
                  <a:lnTo>
                    <a:pt x="21768" y="60108"/>
                  </a:lnTo>
                  <a:lnTo>
                    <a:pt x="21867" y="60158"/>
                  </a:lnTo>
                  <a:lnTo>
                    <a:pt x="21966" y="60232"/>
                  </a:lnTo>
                  <a:lnTo>
                    <a:pt x="22015" y="60331"/>
                  </a:lnTo>
                  <a:lnTo>
                    <a:pt x="22089" y="60405"/>
                  </a:lnTo>
                  <a:lnTo>
                    <a:pt x="22114" y="60529"/>
                  </a:lnTo>
                  <a:lnTo>
                    <a:pt x="22114" y="60628"/>
                  </a:lnTo>
                  <a:lnTo>
                    <a:pt x="22114" y="60727"/>
                  </a:lnTo>
                  <a:lnTo>
                    <a:pt x="22089" y="60850"/>
                  </a:lnTo>
                  <a:lnTo>
                    <a:pt x="22015" y="60949"/>
                  </a:lnTo>
                  <a:lnTo>
                    <a:pt x="21966" y="61024"/>
                  </a:lnTo>
                  <a:lnTo>
                    <a:pt x="21867" y="61098"/>
                  </a:lnTo>
                  <a:lnTo>
                    <a:pt x="21768" y="61147"/>
                  </a:lnTo>
                  <a:lnTo>
                    <a:pt x="21669" y="61172"/>
                  </a:lnTo>
                  <a:lnTo>
                    <a:pt x="21545" y="61197"/>
                  </a:lnTo>
                  <a:lnTo>
                    <a:pt x="21446" y="61172"/>
                  </a:lnTo>
                  <a:lnTo>
                    <a:pt x="21347" y="61147"/>
                  </a:lnTo>
                  <a:lnTo>
                    <a:pt x="21248" y="61098"/>
                  </a:lnTo>
                  <a:lnTo>
                    <a:pt x="21149" y="61024"/>
                  </a:lnTo>
                  <a:lnTo>
                    <a:pt x="21075" y="60949"/>
                  </a:lnTo>
                  <a:lnTo>
                    <a:pt x="21026" y="60850"/>
                  </a:lnTo>
                  <a:lnTo>
                    <a:pt x="21001" y="60727"/>
                  </a:lnTo>
                  <a:lnTo>
                    <a:pt x="21001" y="60628"/>
                  </a:lnTo>
                  <a:lnTo>
                    <a:pt x="21001" y="60529"/>
                  </a:lnTo>
                  <a:lnTo>
                    <a:pt x="21026" y="60405"/>
                  </a:lnTo>
                  <a:lnTo>
                    <a:pt x="21075" y="60331"/>
                  </a:lnTo>
                  <a:lnTo>
                    <a:pt x="21149" y="60232"/>
                  </a:lnTo>
                  <a:lnTo>
                    <a:pt x="21248" y="60158"/>
                  </a:lnTo>
                  <a:lnTo>
                    <a:pt x="21347" y="60108"/>
                  </a:lnTo>
                  <a:lnTo>
                    <a:pt x="21446" y="60084"/>
                  </a:lnTo>
                  <a:lnTo>
                    <a:pt x="21545" y="60059"/>
                  </a:lnTo>
                  <a:close/>
                  <a:moveTo>
                    <a:pt x="45292" y="60801"/>
                  </a:moveTo>
                  <a:lnTo>
                    <a:pt x="45391" y="60875"/>
                  </a:lnTo>
                  <a:lnTo>
                    <a:pt x="45440" y="60974"/>
                  </a:lnTo>
                  <a:lnTo>
                    <a:pt x="45465" y="61073"/>
                  </a:lnTo>
                  <a:lnTo>
                    <a:pt x="45440" y="61197"/>
                  </a:lnTo>
                  <a:lnTo>
                    <a:pt x="45391" y="61296"/>
                  </a:lnTo>
                  <a:lnTo>
                    <a:pt x="45292" y="61345"/>
                  </a:lnTo>
                  <a:lnTo>
                    <a:pt x="45168" y="61370"/>
                  </a:lnTo>
                  <a:lnTo>
                    <a:pt x="45069" y="61345"/>
                  </a:lnTo>
                  <a:lnTo>
                    <a:pt x="44970" y="61296"/>
                  </a:lnTo>
                  <a:lnTo>
                    <a:pt x="44921" y="61197"/>
                  </a:lnTo>
                  <a:lnTo>
                    <a:pt x="44896" y="61073"/>
                  </a:lnTo>
                  <a:lnTo>
                    <a:pt x="44921" y="60974"/>
                  </a:lnTo>
                  <a:lnTo>
                    <a:pt x="44970" y="60875"/>
                  </a:lnTo>
                  <a:lnTo>
                    <a:pt x="45069" y="60801"/>
                  </a:lnTo>
                  <a:close/>
                  <a:moveTo>
                    <a:pt x="25948" y="60578"/>
                  </a:moveTo>
                  <a:lnTo>
                    <a:pt x="26047" y="60603"/>
                  </a:lnTo>
                  <a:lnTo>
                    <a:pt x="26121" y="60652"/>
                  </a:lnTo>
                  <a:lnTo>
                    <a:pt x="26171" y="60702"/>
                  </a:lnTo>
                  <a:lnTo>
                    <a:pt x="26245" y="60776"/>
                  </a:lnTo>
                  <a:lnTo>
                    <a:pt x="26270" y="60850"/>
                  </a:lnTo>
                  <a:lnTo>
                    <a:pt x="26294" y="60925"/>
                  </a:lnTo>
                  <a:lnTo>
                    <a:pt x="26319" y="61024"/>
                  </a:lnTo>
                  <a:lnTo>
                    <a:pt x="26294" y="61098"/>
                  </a:lnTo>
                  <a:lnTo>
                    <a:pt x="26270" y="61172"/>
                  </a:lnTo>
                  <a:lnTo>
                    <a:pt x="26245" y="61271"/>
                  </a:lnTo>
                  <a:lnTo>
                    <a:pt x="26171" y="61320"/>
                  </a:lnTo>
                  <a:lnTo>
                    <a:pt x="26121" y="61395"/>
                  </a:lnTo>
                  <a:lnTo>
                    <a:pt x="26047" y="61419"/>
                  </a:lnTo>
                  <a:lnTo>
                    <a:pt x="25948" y="61444"/>
                  </a:lnTo>
                  <a:lnTo>
                    <a:pt x="25874" y="61469"/>
                  </a:lnTo>
                  <a:lnTo>
                    <a:pt x="25775" y="61444"/>
                  </a:lnTo>
                  <a:lnTo>
                    <a:pt x="25701" y="61419"/>
                  </a:lnTo>
                  <a:lnTo>
                    <a:pt x="25626" y="61395"/>
                  </a:lnTo>
                  <a:lnTo>
                    <a:pt x="25552" y="61320"/>
                  </a:lnTo>
                  <a:lnTo>
                    <a:pt x="25503" y="61271"/>
                  </a:lnTo>
                  <a:lnTo>
                    <a:pt x="25453" y="61172"/>
                  </a:lnTo>
                  <a:lnTo>
                    <a:pt x="25429" y="61098"/>
                  </a:lnTo>
                  <a:lnTo>
                    <a:pt x="25429" y="61024"/>
                  </a:lnTo>
                  <a:lnTo>
                    <a:pt x="25429" y="60925"/>
                  </a:lnTo>
                  <a:lnTo>
                    <a:pt x="25453" y="60850"/>
                  </a:lnTo>
                  <a:lnTo>
                    <a:pt x="25503" y="60776"/>
                  </a:lnTo>
                  <a:lnTo>
                    <a:pt x="25552" y="60702"/>
                  </a:lnTo>
                  <a:lnTo>
                    <a:pt x="25626" y="60652"/>
                  </a:lnTo>
                  <a:lnTo>
                    <a:pt x="25701" y="60603"/>
                  </a:lnTo>
                  <a:lnTo>
                    <a:pt x="25775" y="60578"/>
                  </a:lnTo>
                  <a:close/>
                  <a:moveTo>
                    <a:pt x="34853" y="61197"/>
                  </a:moveTo>
                  <a:lnTo>
                    <a:pt x="34902" y="61246"/>
                  </a:lnTo>
                  <a:lnTo>
                    <a:pt x="34952" y="61296"/>
                  </a:lnTo>
                  <a:lnTo>
                    <a:pt x="34952" y="61345"/>
                  </a:lnTo>
                  <a:lnTo>
                    <a:pt x="34952" y="61419"/>
                  </a:lnTo>
                  <a:lnTo>
                    <a:pt x="34902" y="61469"/>
                  </a:lnTo>
                  <a:lnTo>
                    <a:pt x="34853" y="61494"/>
                  </a:lnTo>
                  <a:lnTo>
                    <a:pt x="34779" y="61518"/>
                  </a:lnTo>
                  <a:lnTo>
                    <a:pt x="34729" y="61494"/>
                  </a:lnTo>
                  <a:lnTo>
                    <a:pt x="34680" y="61469"/>
                  </a:lnTo>
                  <a:lnTo>
                    <a:pt x="34630" y="61419"/>
                  </a:lnTo>
                  <a:lnTo>
                    <a:pt x="34630" y="61345"/>
                  </a:lnTo>
                  <a:lnTo>
                    <a:pt x="34630" y="61296"/>
                  </a:lnTo>
                  <a:lnTo>
                    <a:pt x="34680" y="61246"/>
                  </a:lnTo>
                  <a:lnTo>
                    <a:pt x="34729" y="61197"/>
                  </a:lnTo>
                  <a:close/>
                  <a:moveTo>
                    <a:pt x="30302" y="60999"/>
                  </a:moveTo>
                  <a:lnTo>
                    <a:pt x="30425" y="61024"/>
                  </a:lnTo>
                  <a:lnTo>
                    <a:pt x="30524" y="61098"/>
                  </a:lnTo>
                  <a:lnTo>
                    <a:pt x="30574" y="61197"/>
                  </a:lnTo>
                  <a:lnTo>
                    <a:pt x="30598" y="61296"/>
                  </a:lnTo>
                  <a:lnTo>
                    <a:pt x="30574" y="61419"/>
                  </a:lnTo>
                  <a:lnTo>
                    <a:pt x="30524" y="61518"/>
                  </a:lnTo>
                  <a:lnTo>
                    <a:pt x="30425" y="61568"/>
                  </a:lnTo>
                  <a:lnTo>
                    <a:pt x="30302" y="61592"/>
                  </a:lnTo>
                  <a:lnTo>
                    <a:pt x="30178" y="61568"/>
                  </a:lnTo>
                  <a:lnTo>
                    <a:pt x="30079" y="61518"/>
                  </a:lnTo>
                  <a:lnTo>
                    <a:pt x="30029" y="61419"/>
                  </a:lnTo>
                  <a:lnTo>
                    <a:pt x="30005" y="61296"/>
                  </a:lnTo>
                  <a:lnTo>
                    <a:pt x="30029" y="61197"/>
                  </a:lnTo>
                  <a:lnTo>
                    <a:pt x="30079" y="61098"/>
                  </a:lnTo>
                  <a:lnTo>
                    <a:pt x="30178" y="61024"/>
                  </a:lnTo>
                  <a:lnTo>
                    <a:pt x="30302" y="60999"/>
                  </a:lnTo>
                  <a:close/>
                  <a:moveTo>
                    <a:pt x="85908" y="59440"/>
                  </a:moveTo>
                  <a:lnTo>
                    <a:pt x="86106" y="59465"/>
                  </a:lnTo>
                  <a:lnTo>
                    <a:pt x="86329" y="59539"/>
                  </a:lnTo>
                  <a:lnTo>
                    <a:pt x="86502" y="59638"/>
                  </a:lnTo>
                  <a:lnTo>
                    <a:pt x="86675" y="59762"/>
                  </a:lnTo>
                  <a:lnTo>
                    <a:pt x="86823" y="59935"/>
                  </a:lnTo>
                  <a:lnTo>
                    <a:pt x="86922" y="60133"/>
                  </a:lnTo>
                  <a:lnTo>
                    <a:pt x="86996" y="60331"/>
                  </a:lnTo>
                  <a:lnTo>
                    <a:pt x="86996" y="60554"/>
                  </a:lnTo>
                  <a:lnTo>
                    <a:pt x="86996" y="60776"/>
                  </a:lnTo>
                  <a:lnTo>
                    <a:pt x="86922" y="60974"/>
                  </a:lnTo>
                  <a:lnTo>
                    <a:pt x="86823" y="61172"/>
                  </a:lnTo>
                  <a:lnTo>
                    <a:pt x="86675" y="61345"/>
                  </a:lnTo>
                  <a:lnTo>
                    <a:pt x="86502" y="61469"/>
                  </a:lnTo>
                  <a:lnTo>
                    <a:pt x="86329" y="61568"/>
                  </a:lnTo>
                  <a:lnTo>
                    <a:pt x="86106" y="61642"/>
                  </a:lnTo>
                  <a:lnTo>
                    <a:pt x="85908" y="61667"/>
                  </a:lnTo>
                  <a:lnTo>
                    <a:pt x="85685" y="61642"/>
                  </a:lnTo>
                  <a:lnTo>
                    <a:pt x="85488" y="61568"/>
                  </a:lnTo>
                  <a:lnTo>
                    <a:pt x="85290" y="61469"/>
                  </a:lnTo>
                  <a:lnTo>
                    <a:pt x="85116" y="61345"/>
                  </a:lnTo>
                  <a:lnTo>
                    <a:pt x="84968" y="61172"/>
                  </a:lnTo>
                  <a:lnTo>
                    <a:pt x="84869" y="60974"/>
                  </a:lnTo>
                  <a:lnTo>
                    <a:pt x="84820" y="60776"/>
                  </a:lnTo>
                  <a:lnTo>
                    <a:pt x="84795" y="60554"/>
                  </a:lnTo>
                  <a:lnTo>
                    <a:pt x="84820" y="60331"/>
                  </a:lnTo>
                  <a:lnTo>
                    <a:pt x="84869" y="60133"/>
                  </a:lnTo>
                  <a:lnTo>
                    <a:pt x="84968" y="59935"/>
                  </a:lnTo>
                  <a:lnTo>
                    <a:pt x="85116" y="59762"/>
                  </a:lnTo>
                  <a:lnTo>
                    <a:pt x="85290" y="59638"/>
                  </a:lnTo>
                  <a:lnTo>
                    <a:pt x="85488" y="59539"/>
                  </a:lnTo>
                  <a:lnTo>
                    <a:pt x="85685" y="59465"/>
                  </a:lnTo>
                  <a:lnTo>
                    <a:pt x="85908" y="59440"/>
                  </a:lnTo>
                  <a:close/>
                  <a:moveTo>
                    <a:pt x="40122" y="61494"/>
                  </a:moveTo>
                  <a:lnTo>
                    <a:pt x="40171" y="61543"/>
                  </a:lnTo>
                  <a:lnTo>
                    <a:pt x="40196" y="61592"/>
                  </a:lnTo>
                  <a:lnTo>
                    <a:pt x="40221" y="61642"/>
                  </a:lnTo>
                  <a:lnTo>
                    <a:pt x="40196" y="61716"/>
                  </a:lnTo>
                  <a:lnTo>
                    <a:pt x="40171" y="61766"/>
                  </a:lnTo>
                  <a:lnTo>
                    <a:pt x="40122" y="61790"/>
                  </a:lnTo>
                  <a:lnTo>
                    <a:pt x="40048" y="61815"/>
                  </a:lnTo>
                  <a:lnTo>
                    <a:pt x="39998" y="61790"/>
                  </a:lnTo>
                  <a:lnTo>
                    <a:pt x="39949" y="61766"/>
                  </a:lnTo>
                  <a:lnTo>
                    <a:pt x="39899" y="61716"/>
                  </a:lnTo>
                  <a:lnTo>
                    <a:pt x="39899" y="61642"/>
                  </a:lnTo>
                  <a:lnTo>
                    <a:pt x="39899" y="61592"/>
                  </a:lnTo>
                  <a:lnTo>
                    <a:pt x="39949" y="61543"/>
                  </a:lnTo>
                  <a:lnTo>
                    <a:pt x="39998" y="61494"/>
                  </a:lnTo>
                  <a:close/>
                  <a:moveTo>
                    <a:pt x="54098" y="60900"/>
                  </a:moveTo>
                  <a:lnTo>
                    <a:pt x="54197" y="60925"/>
                  </a:lnTo>
                  <a:lnTo>
                    <a:pt x="54295" y="60974"/>
                  </a:lnTo>
                  <a:lnTo>
                    <a:pt x="54370" y="61048"/>
                  </a:lnTo>
                  <a:lnTo>
                    <a:pt x="54419" y="61122"/>
                  </a:lnTo>
                  <a:lnTo>
                    <a:pt x="54469" y="61197"/>
                  </a:lnTo>
                  <a:lnTo>
                    <a:pt x="54493" y="61296"/>
                  </a:lnTo>
                  <a:lnTo>
                    <a:pt x="54518" y="61395"/>
                  </a:lnTo>
                  <a:lnTo>
                    <a:pt x="54493" y="61494"/>
                  </a:lnTo>
                  <a:lnTo>
                    <a:pt x="54469" y="61592"/>
                  </a:lnTo>
                  <a:lnTo>
                    <a:pt x="54419" y="61667"/>
                  </a:lnTo>
                  <a:lnTo>
                    <a:pt x="54370" y="61741"/>
                  </a:lnTo>
                  <a:lnTo>
                    <a:pt x="54295" y="61815"/>
                  </a:lnTo>
                  <a:lnTo>
                    <a:pt x="54197" y="61865"/>
                  </a:lnTo>
                  <a:lnTo>
                    <a:pt x="54098" y="61889"/>
                  </a:lnTo>
                  <a:lnTo>
                    <a:pt x="53900" y="61889"/>
                  </a:lnTo>
                  <a:lnTo>
                    <a:pt x="53825" y="61865"/>
                  </a:lnTo>
                  <a:lnTo>
                    <a:pt x="53727" y="61815"/>
                  </a:lnTo>
                  <a:lnTo>
                    <a:pt x="53652" y="61741"/>
                  </a:lnTo>
                  <a:lnTo>
                    <a:pt x="53578" y="61667"/>
                  </a:lnTo>
                  <a:lnTo>
                    <a:pt x="53529" y="61592"/>
                  </a:lnTo>
                  <a:lnTo>
                    <a:pt x="53504" y="61494"/>
                  </a:lnTo>
                  <a:lnTo>
                    <a:pt x="53504" y="61395"/>
                  </a:lnTo>
                  <a:lnTo>
                    <a:pt x="53504" y="61296"/>
                  </a:lnTo>
                  <a:lnTo>
                    <a:pt x="53529" y="61197"/>
                  </a:lnTo>
                  <a:lnTo>
                    <a:pt x="53578" y="61122"/>
                  </a:lnTo>
                  <a:lnTo>
                    <a:pt x="53652" y="61048"/>
                  </a:lnTo>
                  <a:lnTo>
                    <a:pt x="53727" y="60974"/>
                  </a:lnTo>
                  <a:lnTo>
                    <a:pt x="53825" y="60925"/>
                  </a:lnTo>
                  <a:lnTo>
                    <a:pt x="53900" y="60900"/>
                  </a:lnTo>
                  <a:close/>
                  <a:moveTo>
                    <a:pt x="99859" y="59020"/>
                  </a:moveTo>
                  <a:lnTo>
                    <a:pt x="100131" y="59045"/>
                  </a:lnTo>
                  <a:lnTo>
                    <a:pt x="100379" y="59144"/>
                  </a:lnTo>
                  <a:lnTo>
                    <a:pt x="100626" y="59267"/>
                  </a:lnTo>
                  <a:lnTo>
                    <a:pt x="100873" y="59440"/>
                  </a:lnTo>
                  <a:lnTo>
                    <a:pt x="101046" y="59663"/>
                  </a:lnTo>
                  <a:lnTo>
                    <a:pt x="101170" y="59910"/>
                  </a:lnTo>
                  <a:lnTo>
                    <a:pt x="101244" y="60183"/>
                  </a:lnTo>
                  <a:lnTo>
                    <a:pt x="101269" y="60455"/>
                  </a:lnTo>
                  <a:lnTo>
                    <a:pt x="101244" y="60727"/>
                  </a:lnTo>
                  <a:lnTo>
                    <a:pt x="101170" y="60999"/>
                  </a:lnTo>
                  <a:lnTo>
                    <a:pt x="101046" y="61246"/>
                  </a:lnTo>
                  <a:lnTo>
                    <a:pt x="100873" y="61469"/>
                  </a:lnTo>
                  <a:lnTo>
                    <a:pt x="100626" y="61642"/>
                  </a:lnTo>
                  <a:lnTo>
                    <a:pt x="100379" y="61766"/>
                  </a:lnTo>
                  <a:lnTo>
                    <a:pt x="100131" y="61865"/>
                  </a:lnTo>
                  <a:lnTo>
                    <a:pt x="99859" y="61889"/>
                  </a:lnTo>
                  <a:lnTo>
                    <a:pt x="99587" y="61865"/>
                  </a:lnTo>
                  <a:lnTo>
                    <a:pt x="99315" y="61766"/>
                  </a:lnTo>
                  <a:lnTo>
                    <a:pt x="99068" y="61642"/>
                  </a:lnTo>
                  <a:lnTo>
                    <a:pt x="98845" y="61469"/>
                  </a:lnTo>
                  <a:lnTo>
                    <a:pt x="98672" y="61246"/>
                  </a:lnTo>
                  <a:lnTo>
                    <a:pt x="98523" y="60999"/>
                  </a:lnTo>
                  <a:lnTo>
                    <a:pt x="98449" y="60727"/>
                  </a:lnTo>
                  <a:lnTo>
                    <a:pt x="98424" y="60455"/>
                  </a:lnTo>
                  <a:lnTo>
                    <a:pt x="98449" y="60183"/>
                  </a:lnTo>
                  <a:lnTo>
                    <a:pt x="98523" y="59910"/>
                  </a:lnTo>
                  <a:lnTo>
                    <a:pt x="98672" y="59663"/>
                  </a:lnTo>
                  <a:lnTo>
                    <a:pt x="98845" y="59440"/>
                  </a:lnTo>
                  <a:lnTo>
                    <a:pt x="99068" y="59267"/>
                  </a:lnTo>
                  <a:lnTo>
                    <a:pt x="99315" y="59144"/>
                  </a:lnTo>
                  <a:lnTo>
                    <a:pt x="99587" y="59045"/>
                  </a:lnTo>
                  <a:lnTo>
                    <a:pt x="99859" y="59020"/>
                  </a:lnTo>
                  <a:close/>
                  <a:moveTo>
                    <a:pt x="79699" y="60108"/>
                  </a:moveTo>
                  <a:lnTo>
                    <a:pt x="79872" y="60183"/>
                  </a:lnTo>
                  <a:lnTo>
                    <a:pt x="80046" y="60257"/>
                  </a:lnTo>
                  <a:lnTo>
                    <a:pt x="80219" y="60380"/>
                  </a:lnTo>
                  <a:lnTo>
                    <a:pt x="80342" y="60529"/>
                  </a:lnTo>
                  <a:lnTo>
                    <a:pt x="80417" y="60702"/>
                  </a:lnTo>
                  <a:lnTo>
                    <a:pt x="80466" y="60900"/>
                  </a:lnTo>
                  <a:lnTo>
                    <a:pt x="80491" y="61073"/>
                  </a:lnTo>
                  <a:lnTo>
                    <a:pt x="80466" y="61271"/>
                  </a:lnTo>
                  <a:lnTo>
                    <a:pt x="80417" y="61444"/>
                  </a:lnTo>
                  <a:lnTo>
                    <a:pt x="80342" y="61617"/>
                  </a:lnTo>
                  <a:lnTo>
                    <a:pt x="80219" y="61766"/>
                  </a:lnTo>
                  <a:lnTo>
                    <a:pt x="80046" y="61889"/>
                  </a:lnTo>
                  <a:lnTo>
                    <a:pt x="79872" y="61988"/>
                  </a:lnTo>
                  <a:lnTo>
                    <a:pt x="79699" y="62038"/>
                  </a:lnTo>
                  <a:lnTo>
                    <a:pt x="79501" y="62062"/>
                  </a:lnTo>
                  <a:lnTo>
                    <a:pt x="79328" y="62038"/>
                  </a:lnTo>
                  <a:lnTo>
                    <a:pt x="79155" y="61988"/>
                  </a:lnTo>
                  <a:lnTo>
                    <a:pt x="78982" y="61889"/>
                  </a:lnTo>
                  <a:lnTo>
                    <a:pt x="78809" y="61766"/>
                  </a:lnTo>
                  <a:lnTo>
                    <a:pt x="78685" y="61617"/>
                  </a:lnTo>
                  <a:lnTo>
                    <a:pt x="78611" y="61444"/>
                  </a:lnTo>
                  <a:lnTo>
                    <a:pt x="78561" y="61271"/>
                  </a:lnTo>
                  <a:lnTo>
                    <a:pt x="78537" y="61073"/>
                  </a:lnTo>
                  <a:lnTo>
                    <a:pt x="78561" y="60900"/>
                  </a:lnTo>
                  <a:lnTo>
                    <a:pt x="78611" y="60702"/>
                  </a:lnTo>
                  <a:lnTo>
                    <a:pt x="78685" y="60529"/>
                  </a:lnTo>
                  <a:lnTo>
                    <a:pt x="78809" y="60380"/>
                  </a:lnTo>
                  <a:lnTo>
                    <a:pt x="78982" y="60257"/>
                  </a:lnTo>
                  <a:lnTo>
                    <a:pt x="79155" y="60183"/>
                  </a:lnTo>
                  <a:lnTo>
                    <a:pt x="79328" y="60108"/>
                  </a:lnTo>
                  <a:close/>
                  <a:moveTo>
                    <a:pt x="70671" y="60578"/>
                  </a:moveTo>
                  <a:lnTo>
                    <a:pt x="70844" y="60603"/>
                  </a:lnTo>
                  <a:lnTo>
                    <a:pt x="70992" y="60652"/>
                  </a:lnTo>
                  <a:lnTo>
                    <a:pt x="71116" y="60727"/>
                  </a:lnTo>
                  <a:lnTo>
                    <a:pt x="71264" y="60826"/>
                  </a:lnTo>
                  <a:lnTo>
                    <a:pt x="71363" y="60949"/>
                  </a:lnTo>
                  <a:lnTo>
                    <a:pt x="71438" y="61098"/>
                  </a:lnTo>
                  <a:lnTo>
                    <a:pt x="71487" y="61246"/>
                  </a:lnTo>
                  <a:lnTo>
                    <a:pt x="71487" y="61395"/>
                  </a:lnTo>
                  <a:lnTo>
                    <a:pt x="71487" y="61543"/>
                  </a:lnTo>
                  <a:lnTo>
                    <a:pt x="71438" y="61691"/>
                  </a:lnTo>
                  <a:lnTo>
                    <a:pt x="71363" y="61840"/>
                  </a:lnTo>
                  <a:lnTo>
                    <a:pt x="71264" y="61963"/>
                  </a:lnTo>
                  <a:lnTo>
                    <a:pt x="71116" y="62087"/>
                  </a:lnTo>
                  <a:lnTo>
                    <a:pt x="70992" y="62161"/>
                  </a:lnTo>
                  <a:lnTo>
                    <a:pt x="70844" y="62186"/>
                  </a:lnTo>
                  <a:lnTo>
                    <a:pt x="70671" y="62211"/>
                  </a:lnTo>
                  <a:lnTo>
                    <a:pt x="70522" y="62186"/>
                  </a:lnTo>
                  <a:lnTo>
                    <a:pt x="70374" y="62161"/>
                  </a:lnTo>
                  <a:lnTo>
                    <a:pt x="70225" y="62087"/>
                  </a:lnTo>
                  <a:lnTo>
                    <a:pt x="70102" y="61963"/>
                  </a:lnTo>
                  <a:lnTo>
                    <a:pt x="70003" y="61840"/>
                  </a:lnTo>
                  <a:lnTo>
                    <a:pt x="69929" y="61691"/>
                  </a:lnTo>
                  <a:lnTo>
                    <a:pt x="69879" y="61543"/>
                  </a:lnTo>
                  <a:lnTo>
                    <a:pt x="69879" y="61395"/>
                  </a:lnTo>
                  <a:lnTo>
                    <a:pt x="69879" y="61246"/>
                  </a:lnTo>
                  <a:lnTo>
                    <a:pt x="69929" y="61098"/>
                  </a:lnTo>
                  <a:lnTo>
                    <a:pt x="70003" y="60949"/>
                  </a:lnTo>
                  <a:lnTo>
                    <a:pt x="70102" y="60826"/>
                  </a:lnTo>
                  <a:lnTo>
                    <a:pt x="70225" y="60727"/>
                  </a:lnTo>
                  <a:lnTo>
                    <a:pt x="70374" y="60652"/>
                  </a:lnTo>
                  <a:lnTo>
                    <a:pt x="70522" y="60603"/>
                  </a:lnTo>
                  <a:lnTo>
                    <a:pt x="70671" y="60578"/>
                  </a:lnTo>
                  <a:close/>
                  <a:moveTo>
                    <a:pt x="2647" y="60628"/>
                  </a:moveTo>
                  <a:lnTo>
                    <a:pt x="2845" y="60652"/>
                  </a:lnTo>
                  <a:lnTo>
                    <a:pt x="3043" y="60702"/>
                  </a:lnTo>
                  <a:lnTo>
                    <a:pt x="3240" y="60801"/>
                  </a:lnTo>
                  <a:lnTo>
                    <a:pt x="3389" y="60949"/>
                  </a:lnTo>
                  <a:lnTo>
                    <a:pt x="3537" y="61098"/>
                  </a:lnTo>
                  <a:lnTo>
                    <a:pt x="3636" y="61296"/>
                  </a:lnTo>
                  <a:lnTo>
                    <a:pt x="3686" y="61469"/>
                  </a:lnTo>
                  <a:lnTo>
                    <a:pt x="3710" y="61691"/>
                  </a:lnTo>
                  <a:lnTo>
                    <a:pt x="3686" y="61889"/>
                  </a:lnTo>
                  <a:lnTo>
                    <a:pt x="3636" y="62087"/>
                  </a:lnTo>
                  <a:lnTo>
                    <a:pt x="3537" y="62260"/>
                  </a:lnTo>
                  <a:lnTo>
                    <a:pt x="3389" y="62433"/>
                  </a:lnTo>
                  <a:lnTo>
                    <a:pt x="3240" y="62557"/>
                  </a:lnTo>
                  <a:lnTo>
                    <a:pt x="3043" y="62656"/>
                  </a:lnTo>
                  <a:lnTo>
                    <a:pt x="2845" y="62706"/>
                  </a:lnTo>
                  <a:lnTo>
                    <a:pt x="2647" y="62730"/>
                  </a:lnTo>
                  <a:lnTo>
                    <a:pt x="2449" y="62706"/>
                  </a:lnTo>
                  <a:lnTo>
                    <a:pt x="2251" y="62656"/>
                  </a:lnTo>
                  <a:lnTo>
                    <a:pt x="2078" y="62557"/>
                  </a:lnTo>
                  <a:lnTo>
                    <a:pt x="1905" y="62433"/>
                  </a:lnTo>
                  <a:lnTo>
                    <a:pt x="1781" y="62260"/>
                  </a:lnTo>
                  <a:lnTo>
                    <a:pt x="1682" y="62087"/>
                  </a:lnTo>
                  <a:lnTo>
                    <a:pt x="1633" y="61889"/>
                  </a:lnTo>
                  <a:lnTo>
                    <a:pt x="1608" y="61691"/>
                  </a:lnTo>
                  <a:lnTo>
                    <a:pt x="1633" y="61469"/>
                  </a:lnTo>
                  <a:lnTo>
                    <a:pt x="1682" y="61296"/>
                  </a:lnTo>
                  <a:lnTo>
                    <a:pt x="1781" y="61098"/>
                  </a:lnTo>
                  <a:lnTo>
                    <a:pt x="1905" y="60949"/>
                  </a:lnTo>
                  <a:lnTo>
                    <a:pt x="2078" y="60801"/>
                  </a:lnTo>
                  <a:lnTo>
                    <a:pt x="2251" y="60702"/>
                  </a:lnTo>
                  <a:lnTo>
                    <a:pt x="2449" y="60652"/>
                  </a:lnTo>
                  <a:lnTo>
                    <a:pt x="2647" y="60628"/>
                  </a:lnTo>
                  <a:close/>
                  <a:moveTo>
                    <a:pt x="57412" y="61617"/>
                  </a:moveTo>
                  <a:lnTo>
                    <a:pt x="57511" y="61667"/>
                  </a:lnTo>
                  <a:lnTo>
                    <a:pt x="57610" y="61716"/>
                  </a:lnTo>
                  <a:lnTo>
                    <a:pt x="57709" y="61790"/>
                  </a:lnTo>
                  <a:lnTo>
                    <a:pt x="57783" y="61889"/>
                  </a:lnTo>
                  <a:lnTo>
                    <a:pt x="57833" y="61988"/>
                  </a:lnTo>
                  <a:lnTo>
                    <a:pt x="57882" y="62087"/>
                  </a:lnTo>
                  <a:lnTo>
                    <a:pt x="57882" y="62211"/>
                  </a:lnTo>
                  <a:lnTo>
                    <a:pt x="57882" y="62310"/>
                  </a:lnTo>
                  <a:lnTo>
                    <a:pt x="57833" y="62433"/>
                  </a:lnTo>
                  <a:lnTo>
                    <a:pt x="57783" y="62532"/>
                  </a:lnTo>
                  <a:lnTo>
                    <a:pt x="57709" y="62631"/>
                  </a:lnTo>
                  <a:lnTo>
                    <a:pt x="57610" y="62706"/>
                  </a:lnTo>
                  <a:lnTo>
                    <a:pt x="57511" y="62755"/>
                  </a:lnTo>
                  <a:lnTo>
                    <a:pt x="57412" y="62780"/>
                  </a:lnTo>
                  <a:lnTo>
                    <a:pt x="57289" y="62805"/>
                  </a:lnTo>
                  <a:lnTo>
                    <a:pt x="57190" y="62780"/>
                  </a:lnTo>
                  <a:lnTo>
                    <a:pt x="57066" y="62755"/>
                  </a:lnTo>
                  <a:lnTo>
                    <a:pt x="56967" y="62706"/>
                  </a:lnTo>
                  <a:lnTo>
                    <a:pt x="56868" y="62631"/>
                  </a:lnTo>
                  <a:lnTo>
                    <a:pt x="56794" y="62532"/>
                  </a:lnTo>
                  <a:lnTo>
                    <a:pt x="56744" y="62433"/>
                  </a:lnTo>
                  <a:lnTo>
                    <a:pt x="56720" y="62310"/>
                  </a:lnTo>
                  <a:lnTo>
                    <a:pt x="56695" y="62211"/>
                  </a:lnTo>
                  <a:lnTo>
                    <a:pt x="56720" y="62087"/>
                  </a:lnTo>
                  <a:lnTo>
                    <a:pt x="56744" y="61988"/>
                  </a:lnTo>
                  <a:lnTo>
                    <a:pt x="56794" y="61889"/>
                  </a:lnTo>
                  <a:lnTo>
                    <a:pt x="56868" y="61790"/>
                  </a:lnTo>
                  <a:lnTo>
                    <a:pt x="56967" y="61716"/>
                  </a:lnTo>
                  <a:lnTo>
                    <a:pt x="57066" y="61667"/>
                  </a:lnTo>
                  <a:lnTo>
                    <a:pt x="57190" y="61617"/>
                  </a:lnTo>
                  <a:close/>
                  <a:moveTo>
                    <a:pt x="67554" y="61444"/>
                  </a:moveTo>
                  <a:lnTo>
                    <a:pt x="67678" y="61494"/>
                  </a:lnTo>
                  <a:lnTo>
                    <a:pt x="67826" y="61568"/>
                  </a:lnTo>
                  <a:lnTo>
                    <a:pt x="67950" y="61667"/>
                  </a:lnTo>
                  <a:lnTo>
                    <a:pt x="68049" y="61790"/>
                  </a:lnTo>
                  <a:lnTo>
                    <a:pt x="68123" y="61914"/>
                  </a:lnTo>
                  <a:lnTo>
                    <a:pt x="68148" y="62062"/>
                  </a:lnTo>
                  <a:lnTo>
                    <a:pt x="68172" y="62211"/>
                  </a:lnTo>
                  <a:lnTo>
                    <a:pt x="68148" y="62359"/>
                  </a:lnTo>
                  <a:lnTo>
                    <a:pt x="68123" y="62508"/>
                  </a:lnTo>
                  <a:lnTo>
                    <a:pt x="68049" y="62631"/>
                  </a:lnTo>
                  <a:lnTo>
                    <a:pt x="67950" y="62755"/>
                  </a:lnTo>
                  <a:lnTo>
                    <a:pt x="67826" y="62854"/>
                  </a:lnTo>
                  <a:lnTo>
                    <a:pt x="67678" y="62928"/>
                  </a:lnTo>
                  <a:lnTo>
                    <a:pt x="67554" y="62953"/>
                  </a:lnTo>
                  <a:lnTo>
                    <a:pt x="67406" y="62978"/>
                  </a:lnTo>
                  <a:lnTo>
                    <a:pt x="67257" y="62953"/>
                  </a:lnTo>
                  <a:lnTo>
                    <a:pt x="67109" y="62928"/>
                  </a:lnTo>
                  <a:lnTo>
                    <a:pt x="66960" y="62854"/>
                  </a:lnTo>
                  <a:lnTo>
                    <a:pt x="66837" y="62755"/>
                  </a:lnTo>
                  <a:lnTo>
                    <a:pt x="66738" y="62631"/>
                  </a:lnTo>
                  <a:lnTo>
                    <a:pt x="66688" y="62508"/>
                  </a:lnTo>
                  <a:lnTo>
                    <a:pt x="66639" y="62359"/>
                  </a:lnTo>
                  <a:lnTo>
                    <a:pt x="66614" y="62211"/>
                  </a:lnTo>
                  <a:lnTo>
                    <a:pt x="66639" y="62062"/>
                  </a:lnTo>
                  <a:lnTo>
                    <a:pt x="66688" y="61914"/>
                  </a:lnTo>
                  <a:lnTo>
                    <a:pt x="66738" y="61790"/>
                  </a:lnTo>
                  <a:lnTo>
                    <a:pt x="66837" y="61667"/>
                  </a:lnTo>
                  <a:lnTo>
                    <a:pt x="66960" y="61568"/>
                  </a:lnTo>
                  <a:lnTo>
                    <a:pt x="67109" y="61494"/>
                  </a:lnTo>
                  <a:lnTo>
                    <a:pt x="67257" y="61444"/>
                  </a:lnTo>
                  <a:close/>
                  <a:moveTo>
                    <a:pt x="107725" y="59762"/>
                  </a:moveTo>
                  <a:lnTo>
                    <a:pt x="107874" y="59787"/>
                  </a:lnTo>
                  <a:lnTo>
                    <a:pt x="108047" y="59811"/>
                  </a:lnTo>
                  <a:lnTo>
                    <a:pt x="108195" y="59886"/>
                  </a:lnTo>
                  <a:lnTo>
                    <a:pt x="108319" y="59935"/>
                  </a:lnTo>
                  <a:lnTo>
                    <a:pt x="108467" y="60034"/>
                  </a:lnTo>
                  <a:lnTo>
                    <a:pt x="108591" y="60133"/>
                  </a:lnTo>
                  <a:lnTo>
                    <a:pt x="108715" y="60232"/>
                  </a:lnTo>
                  <a:lnTo>
                    <a:pt x="108838" y="60356"/>
                  </a:lnTo>
                  <a:lnTo>
                    <a:pt x="108937" y="60479"/>
                  </a:lnTo>
                  <a:lnTo>
                    <a:pt x="109011" y="60628"/>
                  </a:lnTo>
                  <a:lnTo>
                    <a:pt x="109086" y="60776"/>
                  </a:lnTo>
                  <a:lnTo>
                    <a:pt x="109135" y="60925"/>
                  </a:lnTo>
                  <a:lnTo>
                    <a:pt x="109160" y="61073"/>
                  </a:lnTo>
                  <a:lnTo>
                    <a:pt x="109185" y="61221"/>
                  </a:lnTo>
                  <a:lnTo>
                    <a:pt x="109209" y="61395"/>
                  </a:lnTo>
                  <a:lnTo>
                    <a:pt x="109185" y="61543"/>
                  </a:lnTo>
                  <a:lnTo>
                    <a:pt x="109160" y="61691"/>
                  </a:lnTo>
                  <a:lnTo>
                    <a:pt x="109135" y="61840"/>
                  </a:lnTo>
                  <a:lnTo>
                    <a:pt x="109086" y="61988"/>
                  </a:lnTo>
                  <a:lnTo>
                    <a:pt x="109011" y="62137"/>
                  </a:lnTo>
                  <a:lnTo>
                    <a:pt x="108937" y="62285"/>
                  </a:lnTo>
                  <a:lnTo>
                    <a:pt x="108838" y="62409"/>
                  </a:lnTo>
                  <a:lnTo>
                    <a:pt x="108715" y="62532"/>
                  </a:lnTo>
                  <a:lnTo>
                    <a:pt x="108591" y="62656"/>
                  </a:lnTo>
                  <a:lnTo>
                    <a:pt x="108467" y="62730"/>
                  </a:lnTo>
                  <a:lnTo>
                    <a:pt x="108319" y="62829"/>
                  </a:lnTo>
                  <a:lnTo>
                    <a:pt x="108195" y="62879"/>
                  </a:lnTo>
                  <a:lnTo>
                    <a:pt x="108047" y="62953"/>
                  </a:lnTo>
                  <a:lnTo>
                    <a:pt x="107874" y="62978"/>
                  </a:lnTo>
                  <a:lnTo>
                    <a:pt x="107725" y="63002"/>
                  </a:lnTo>
                  <a:lnTo>
                    <a:pt x="107428" y="63002"/>
                  </a:lnTo>
                  <a:lnTo>
                    <a:pt x="107255" y="62978"/>
                  </a:lnTo>
                  <a:lnTo>
                    <a:pt x="107107" y="62953"/>
                  </a:lnTo>
                  <a:lnTo>
                    <a:pt x="106958" y="62879"/>
                  </a:lnTo>
                  <a:lnTo>
                    <a:pt x="106810" y="62829"/>
                  </a:lnTo>
                  <a:lnTo>
                    <a:pt x="106686" y="62730"/>
                  </a:lnTo>
                  <a:lnTo>
                    <a:pt x="106538" y="62656"/>
                  </a:lnTo>
                  <a:lnTo>
                    <a:pt x="106414" y="62532"/>
                  </a:lnTo>
                  <a:lnTo>
                    <a:pt x="106315" y="62409"/>
                  </a:lnTo>
                  <a:lnTo>
                    <a:pt x="106216" y="62285"/>
                  </a:lnTo>
                  <a:lnTo>
                    <a:pt x="106142" y="62137"/>
                  </a:lnTo>
                  <a:lnTo>
                    <a:pt x="106068" y="61988"/>
                  </a:lnTo>
                  <a:lnTo>
                    <a:pt x="106018" y="61840"/>
                  </a:lnTo>
                  <a:lnTo>
                    <a:pt x="105969" y="61691"/>
                  </a:lnTo>
                  <a:lnTo>
                    <a:pt x="105944" y="61543"/>
                  </a:lnTo>
                  <a:lnTo>
                    <a:pt x="105944" y="61395"/>
                  </a:lnTo>
                  <a:lnTo>
                    <a:pt x="105944" y="61221"/>
                  </a:lnTo>
                  <a:lnTo>
                    <a:pt x="105969" y="61073"/>
                  </a:lnTo>
                  <a:lnTo>
                    <a:pt x="106018" y="60925"/>
                  </a:lnTo>
                  <a:lnTo>
                    <a:pt x="106068" y="60776"/>
                  </a:lnTo>
                  <a:lnTo>
                    <a:pt x="106142" y="60628"/>
                  </a:lnTo>
                  <a:lnTo>
                    <a:pt x="106216" y="60479"/>
                  </a:lnTo>
                  <a:lnTo>
                    <a:pt x="106315" y="60356"/>
                  </a:lnTo>
                  <a:lnTo>
                    <a:pt x="106414" y="60232"/>
                  </a:lnTo>
                  <a:lnTo>
                    <a:pt x="106538" y="60133"/>
                  </a:lnTo>
                  <a:lnTo>
                    <a:pt x="106686" y="60034"/>
                  </a:lnTo>
                  <a:lnTo>
                    <a:pt x="106810" y="59935"/>
                  </a:lnTo>
                  <a:lnTo>
                    <a:pt x="106958" y="59886"/>
                  </a:lnTo>
                  <a:lnTo>
                    <a:pt x="107107" y="59811"/>
                  </a:lnTo>
                  <a:lnTo>
                    <a:pt x="107255" y="59787"/>
                  </a:lnTo>
                  <a:lnTo>
                    <a:pt x="107428" y="59762"/>
                  </a:lnTo>
                  <a:close/>
                  <a:moveTo>
                    <a:pt x="103347" y="60009"/>
                  </a:moveTo>
                  <a:lnTo>
                    <a:pt x="103644" y="60034"/>
                  </a:lnTo>
                  <a:lnTo>
                    <a:pt x="103916" y="60108"/>
                  </a:lnTo>
                  <a:lnTo>
                    <a:pt x="104064" y="60183"/>
                  </a:lnTo>
                  <a:lnTo>
                    <a:pt x="104188" y="60257"/>
                  </a:lnTo>
                  <a:lnTo>
                    <a:pt x="104312" y="60356"/>
                  </a:lnTo>
                  <a:lnTo>
                    <a:pt x="104435" y="60455"/>
                  </a:lnTo>
                  <a:lnTo>
                    <a:pt x="104534" y="60554"/>
                  </a:lnTo>
                  <a:lnTo>
                    <a:pt x="104633" y="60677"/>
                  </a:lnTo>
                  <a:lnTo>
                    <a:pt x="104707" y="60826"/>
                  </a:lnTo>
                  <a:lnTo>
                    <a:pt x="104757" y="60949"/>
                  </a:lnTo>
                  <a:lnTo>
                    <a:pt x="104856" y="61246"/>
                  </a:lnTo>
                  <a:lnTo>
                    <a:pt x="104881" y="61518"/>
                  </a:lnTo>
                  <a:lnTo>
                    <a:pt x="104856" y="61815"/>
                  </a:lnTo>
                  <a:lnTo>
                    <a:pt x="104757" y="62112"/>
                  </a:lnTo>
                  <a:lnTo>
                    <a:pt x="104707" y="62236"/>
                  </a:lnTo>
                  <a:lnTo>
                    <a:pt x="104633" y="62359"/>
                  </a:lnTo>
                  <a:lnTo>
                    <a:pt x="104534" y="62508"/>
                  </a:lnTo>
                  <a:lnTo>
                    <a:pt x="104435" y="62607"/>
                  </a:lnTo>
                  <a:lnTo>
                    <a:pt x="104312" y="62706"/>
                  </a:lnTo>
                  <a:lnTo>
                    <a:pt x="104188" y="62805"/>
                  </a:lnTo>
                  <a:lnTo>
                    <a:pt x="104064" y="62879"/>
                  </a:lnTo>
                  <a:lnTo>
                    <a:pt x="103916" y="62953"/>
                  </a:lnTo>
                  <a:lnTo>
                    <a:pt x="103644" y="63027"/>
                  </a:lnTo>
                  <a:lnTo>
                    <a:pt x="103347" y="63052"/>
                  </a:lnTo>
                  <a:lnTo>
                    <a:pt x="103050" y="63027"/>
                  </a:lnTo>
                  <a:lnTo>
                    <a:pt x="102778" y="62953"/>
                  </a:lnTo>
                  <a:lnTo>
                    <a:pt x="102630" y="62879"/>
                  </a:lnTo>
                  <a:lnTo>
                    <a:pt x="102506" y="62805"/>
                  </a:lnTo>
                  <a:lnTo>
                    <a:pt x="102382" y="62706"/>
                  </a:lnTo>
                  <a:lnTo>
                    <a:pt x="102283" y="62607"/>
                  </a:lnTo>
                  <a:lnTo>
                    <a:pt x="102160" y="62508"/>
                  </a:lnTo>
                  <a:lnTo>
                    <a:pt x="102085" y="62359"/>
                  </a:lnTo>
                  <a:lnTo>
                    <a:pt x="101986" y="62236"/>
                  </a:lnTo>
                  <a:lnTo>
                    <a:pt x="101937" y="62112"/>
                  </a:lnTo>
                  <a:lnTo>
                    <a:pt x="101863" y="61815"/>
                  </a:lnTo>
                  <a:lnTo>
                    <a:pt x="101813" y="61518"/>
                  </a:lnTo>
                  <a:lnTo>
                    <a:pt x="101863" y="61246"/>
                  </a:lnTo>
                  <a:lnTo>
                    <a:pt x="101937" y="60949"/>
                  </a:lnTo>
                  <a:lnTo>
                    <a:pt x="101986" y="60826"/>
                  </a:lnTo>
                  <a:lnTo>
                    <a:pt x="102085" y="60677"/>
                  </a:lnTo>
                  <a:lnTo>
                    <a:pt x="102160" y="60554"/>
                  </a:lnTo>
                  <a:lnTo>
                    <a:pt x="102283" y="60455"/>
                  </a:lnTo>
                  <a:lnTo>
                    <a:pt x="102382" y="60356"/>
                  </a:lnTo>
                  <a:lnTo>
                    <a:pt x="102506" y="60257"/>
                  </a:lnTo>
                  <a:lnTo>
                    <a:pt x="102630" y="60183"/>
                  </a:lnTo>
                  <a:lnTo>
                    <a:pt x="102778" y="60108"/>
                  </a:lnTo>
                  <a:lnTo>
                    <a:pt x="103050" y="60034"/>
                  </a:lnTo>
                  <a:lnTo>
                    <a:pt x="103347" y="60009"/>
                  </a:lnTo>
                  <a:close/>
                  <a:moveTo>
                    <a:pt x="89569" y="60652"/>
                  </a:moveTo>
                  <a:lnTo>
                    <a:pt x="89816" y="60677"/>
                  </a:lnTo>
                  <a:lnTo>
                    <a:pt x="90039" y="60751"/>
                  </a:lnTo>
                  <a:lnTo>
                    <a:pt x="90262" y="60850"/>
                  </a:lnTo>
                  <a:lnTo>
                    <a:pt x="90435" y="61024"/>
                  </a:lnTo>
                  <a:lnTo>
                    <a:pt x="90608" y="61221"/>
                  </a:lnTo>
                  <a:lnTo>
                    <a:pt x="90707" y="61419"/>
                  </a:lnTo>
                  <a:lnTo>
                    <a:pt x="90781" y="61642"/>
                  </a:lnTo>
                  <a:lnTo>
                    <a:pt x="90806" y="61889"/>
                  </a:lnTo>
                  <a:lnTo>
                    <a:pt x="90781" y="62112"/>
                  </a:lnTo>
                  <a:lnTo>
                    <a:pt x="90707" y="62335"/>
                  </a:lnTo>
                  <a:lnTo>
                    <a:pt x="90608" y="62557"/>
                  </a:lnTo>
                  <a:lnTo>
                    <a:pt x="90435" y="62755"/>
                  </a:lnTo>
                  <a:lnTo>
                    <a:pt x="90262" y="62903"/>
                  </a:lnTo>
                  <a:lnTo>
                    <a:pt x="90039" y="63002"/>
                  </a:lnTo>
                  <a:lnTo>
                    <a:pt x="89816" y="63077"/>
                  </a:lnTo>
                  <a:lnTo>
                    <a:pt x="89569" y="63101"/>
                  </a:lnTo>
                  <a:lnTo>
                    <a:pt x="89346" y="63077"/>
                  </a:lnTo>
                  <a:lnTo>
                    <a:pt x="89124" y="63002"/>
                  </a:lnTo>
                  <a:lnTo>
                    <a:pt x="88901" y="62903"/>
                  </a:lnTo>
                  <a:lnTo>
                    <a:pt x="88728" y="62755"/>
                  </a:lnTo>
                  <a:lnTo>
                    <a:pt x="88555" y="62557"/>
                  </a:lnTo>
                  <a:lnTo>
                    <a:pt x="88456" y="62335"/>
                  </a:lnTo>
                  <a:lnTo>
                    <a:pt x="88382" y="62112"/>
                  </a:lnTo>
                  <a:lnTo>
                    <a:pt x="88357" y="61889"/>
                  </a:lnTo>
                  <a:lnTo>
                    <a:pt x="88382" y="61642"/>
                  </a:lnTo>
                  <a:lnTo>
                    <a:pt x="88456" y="61419"/>
                  </a:lnTo>
                  <a:lnTo>
                    <a:pt x="88555" y="61221"/>
                  </a:lnTo>
                  <a:lnTo>
                    <a:pt x="88728" y="61024"/>
                  </a:lnTo>
                  <a:lnTo>
                    <a:pt x="88901" y="60850"/>
                  </a:lnTo>
                  <a:lnTo>
                    <a:pt x="89124" y="60751"/>
                  </a:lnTo>
                  <a:lnTo>
                    <a:pt x="89346" y="60677"/>
                  </a:lnTo>
                  <a:lnTo>
                    <a:pt x="89569" y="60652"/>
                  </a:lnTo>
                  <a:close/>
                  <a:moveTo>
                    <a:pt x="6703" y="61320"/>
                  </a:moveTo>
                  <a:lnTo>
                    <a:pt x="6877" y="61345"/>
                  </a:lnTo>
                  <a:lnTo>
                    <a:pt x="7050" y="61395"/>
                  </a:lnTo>
                  <a:lnTo>
                    <a:pt x="7198" y="61469"/>
                  </a:lnTo>
                  <a:lnTo>
                    <a:pt x="7347" y="61592"/>
                  </a:lnTo>
                  <a:lnTo>
                    <a:pt x="7470" y="61741"/>
                  </a:lnTo>
                  <a:lnTo>
                    <a:pt x="7544" y="61889"/>
                  </a:lnTo>
                  <a:lnTo>
                    <a:pt x="7594" y="62062"/>
                  </a:lnTo>
                  <a:lnTo>
                    <a:pt x="7619" y="62236"/>
                  </a:lnTo>
                  <a:lnTo>
                    <a:pt x="7594" y="62409"/>
                  </a:lnTo>
                  <a:lnTo>
                    <a:pt x="7544" y="62582"/>
                  </a:lnTo>
                  <a:lnTo>
                    <a:pt x="7470" y="62755"/>
                  </a:lnTo>
                  <a:lnTo>
                    <a:pt x="7347" y="62879"/>
                  </a:lnTo>
                  <a:lnTo>
                    <a:pt x="7198" y="63002"/>
                  </a:lnTo>
                  <a:lnTo>
                    <a:pt x="7050" y="63101"/>
                  </a:lnTo>
                  <a:lnTo>
                    <a:pt x="6877" y="63151"/>
                  </a:lnTo>
                  <a:lnTo>
                    <a:pt x="6530" y="63151"/>
                  </a:lnTo>
                  <a:lnTo>
                    <a:pt x="6357" y="63101"/>
                  </a:lnTo>
                  <a:lnTo>
                    <a:pt x="6184" y="63002"/>
                  </a:lnTo>
                  <a:lnTo>
                    <a:pt x="6036" y="62879"/>
                  </a:lnTo>
                  <a:lnTo>
                    <a:pt x="5937" y="62755"/>
                  </a:lnTo>
                  <a:lnTo>
                    <a:pt x="5838" y="62582"/>
                  </a:lnTo>
                  <a:lnTo>
                    <a:pt x="5788" y="62409"/>
                  </a:lnTo>
                  <a:lnTo>
                    <a:pt x="5788" y="62236"/>
                  </a:lnTo>
                  <a:lnTo>
                    <a:pt x="5788" y="62062"/>
                  </a:lnTo>
                  <a:lnTo>
                    <a:pt x="5838" y="61889"/>
                  </a:lnTo>
                  <a:lnTo>
                    <a:pt x="5937" y="61741"/>
                  </a:lnTo>
                  <a:lnTo>
                    <a:pt x="6036" y="61592"/>
                  </a:lnTo>
                  <a:lnTo>
                    <a:pt x="6184" y="61469"/>
                  </a:lnTo>
                  <a:lnTo>
                    <a:pt x="6357" y="61395"/>
                  </a:lnTo>
                  <a:lnTo>
                    <a:pt x="6530" y="61345"/>
                  </a:lnTo>
                  <a:lnTo>
                    <a:pt x="6703" y="61320"/>
                  </a:lnTo>
                  <a:close/>
                  <a:moveTo>
                    <a:pt x="48111" y="62335"/>
                  </a:moveTo>
                  <a:lnTo>
                    <a:pt x="48186" y="62359"/>
                  </a:lnTo>
                  <a:lnTo>
                    <a:pt x="48260" y="62384"/>
                  </a:lnTo>
                  <a:lnTo>
                    <a:pt x="48334" y="62458"/>
                  </a:lnTo>
                  <a:lnTo>
                    <a:pt x="48384" y="62508"/>
                  </a:lnTo>
                  <a:lnTo>
                    <a:pt x="48408" y="62582"/>
                  </a:lnTo>
                  <a:lnTo>
                    <a:pt x="48433" y="62656"/>
                  </a:lnTo>
                  <a:lnTo>
                    <a:pt x="48433" y="62730"/>
                  </a:lnTo>
                  <a:lnTo>
                    <a:pt x="48433" y="62805"/>
                  </a:lnTo>
                  <a:lnTo>
                    <a:pt x="48408" y="62879"/>
                  </a:lnTo>
                  <a:lnTo>
                    <a:pt x="48384" y="62953"/>
                  </a:lnTo>
                  <a:lnTo>
                    <a:pt x="48334" y="63027"/>
                  </a:lnTo>
                  <a:lnTo>
                    <a:pt x="48260" y="63077"/>
                  </a:lnTo>
                  <a:lnTo>
                    <a:pt x="48186" y="63101"/>
                  </a:lnTo>
                  <a:lnTo>
                    <a:pt x="48111" y="63126"/>
                  </a:lnTo>
                  <a:lnTo>
                    <a:pt x="48037" y="63151"/>
                  </a:lnTo>
                  <a:lnTo>
                    <a:pt x="47963" y="63126"/>
                  </a:lnTo>
                  <a:lnTo>
                    <a:pt x="47889" y="63101"/>
                  </a:lnTo>
                  <a:lnTo>
                    <a:pt x="47815" y="63077"/>
                  </a:lnTo>
                  <a:lnTo>
                    <a:pt x="47740" y="63027"/>
                  </a:lnTo>
                  <a:lnTo>
                    <a:pt x="47691" y="62953"/>
                  </a:lnTo>
                  <a:lnTo>
                    <a:pt x="47666" y="62879"/>
                  </a:lnTo>
                  <a:lnTo>
                    <a:pt x="47641" y="62805"/>
                  </a:lnTo>
                  <a:lnTo>
                    <a:pt x="47641" y="62730"/>
                  </a:lnTo>
                  <a:lnTo>
                    <a:pt x="47641" y="62656"/>
                  </a:lnTo>
                  <a:lnTo>
                    <a:pt x="47666" y="62582"/>
                  </a:lnTo>
                  <a:lnTo>
                    <a:pt x="47691" y="62508"/>
                  </a:lnTo>
                  <a:lnTo>
                    <a:pt x="47740" y="62458"/>
                  </a:lnTo>
                  <a:lnTo>
                    <a:pt x="47815" y="62384"/>
                  </a:lnTo>
                  <a:lnTo>
                    <a:pt x="47889" y="62359"/>
                  </a:lnTo>
                  <a:lnTo>
                    <a:pt x="47963" y="62335"/>
                  </a:lnTo>
                  <a:close/>
                  <a:moveTo>
                    <a:pt x="10661" y="61617"/>
                  </a:moveTo>
                  <a:lnTo>
                    <a:pt x="10810" y="61642"/>
                  </a:lnTo>
                  <a:lnTo>
                    <a:pt x="10958" y="61691"/>
                  </a:lnTo>
                  <a:lnTo>
                    <a:pt x="11106" y="61766"/>
                  </a:lnTo>
                  <a:lnTo>
                    <a:pt x="11230" y="61865"/>
                  </a:lnTo>
                  <a:lnTo>
                    <a:pt x="11329" y="61988"/>
                  </a:lnTo>
                  <a:lnTo>
                    <a:pt x="11403" y="62137"/>
                  </a:lnTo>
                  <a:lnTo>
                    <a:pt x="11453" y="62285"/>
                  </a:lnTo>
                  <a:lnTo>
                    <a:pt x="11453" y="62433"/>
                  </a:lnTo>
                  <a:lnTo>
                    <a:pt x="11453" y="62582"/>
                  </a:lnTo>
                  <a:lnTo>
                    <a:pt x="11403" y="62730"/>
                  </a:lnTo>
                  <a:lnTo>
                    <a:pt x="11329" y="62879"/>
                  </a:lnTo>
                  <a:lnTo>
                    <a:pt x="11230" y="63002"/>
                  </a:lnTo>
                  <a:lnTo>
                    <a:pt x="11106" y="63126"/>
                  </a:lnTo>
                  <a:lnTo>
                    <a:pt x="10958" y="63200"/>
                  </a:lnTo>
                  <a:lnTo>
                    <a:pt x="10810" y="63225"/>
                  </a:lnTo>
                  <a:lnTo>
                    <a:pt x="10661" y="63250"/>
                  </a:lnTo>
                  <a:lnTo>
                    <a:pt x="10488" y="63225"/>
                  </a:lnTo>
                  <a:lnTo>
                    <a:pt x="10340" y="63200"/>
                  </a:lnTo>
                  <a:lnTo>
                    <a:pt x="10191" y="63126"/>
                  </a:lnTo>
                  <a:lnTo>
                    <a:pt x="10068" y="63002"/>
                  </a:lnTo>
                  <a:lnTo>
                    <a:pt x="9969" y="62879"/>
                  </a:lnTo>
                  <a:lnTo>
                    <a:pt x="9894" y="62730"/>
                  </a:lnTo>
                  <a:lnTo>
                    <a:pt x="9845" y="62582"/>
                  </a:lnTo>
                  <a:lnTo>
                    <a:pt x="9845" y="62433"/>
                  </a:lnTo>
                  <a:lnTo>
                    <a:pt x="9845" y="62285"/>
                  </a:lnTo>
                  <a:lnTo>
                    <a:pt x="9894" y="62137"/>
                  </a:lnTo>
                  <a:lnTo>
                    <a:pt x="9969" y="61988"/>
                  </a:lnTo>
                  <a:lnTo>
                    <a:pt x="10068" y="61865"/>
                  </a:lnTo>
                  <a:lnTo>
                    <a:pt x="10191" y="61766"/>
                  </a:lnTo>
                  <a:lnTo>
                    <a:pt x="10340" y="61691"/>
                  </a:lnTo>
                  <a:lnTo>
                    <a:pt x="10488" y="61642"/>
                  </a:lnTo>
                  <a:lnTo>
                    <a:pt x="10661" y="61617"/>
                  </a:lnTo>
                  <a:close/>
                  <a:moveTo>
                    <a:pt x="94294" y="60603"/>
                  </a:moveTo>
                  <a:lnTo>
                    <a:pt x="94566" y="60628"/>
                  </a:lnTo>
                  <a:lnTo>
                    <a:pt x="94813" y="60702"/>
                  </a:lnTo>
                  <a:lnTo>
                    <a:pt x="95036" y="60826"/>
                  </a:lnTo>
                  <a:lnTo>
                    <a:pt x="95234" y="60999"/>
                  </a:lnTo>
                  <a:lnTo>
                    <a:pt x="95407" y="61197"/>
                  </a:lnTo>
                  <a:lnTo>
                    <a:pt x="95530" y="61444"/>
                  </a:lnTo>
                  <a:lnTo>
                    <a:pt x="95605" y="61667"/>
                  </a:lnTo>
                  <a:lnTo>
                    <a:pt x="95629" y="61939"/>
                  </a:lnTo>
                  <a:lnTo>
                    <a:pt x="95605" y="62186"/>
                  </a:lnTo>
                  <a:lnTo>
                    <a:pt x="95530" y="62433"/>
                  </a:lnTo>
                  <a:lnTo>
                    <a:pt x="95407" y="62656"/>
                  </a:lnTo>
                  <a:lnTo>
                    <a:pt x="95234" y="62879"/>
                  </a:lnTo>
                  <a:lnTo>
                    <a:pt x="95036" y="63027"/>
                  </a:lnTo>
                  <a:lnTo>
                    <a:pt x="94813" y="63151"/>
                  </a:lnTo>
                  <a:lnTo>
                    <a:pt x="94566" y="63225"/>
                  </a:lnTo>
                  <a:lnTo>
                    <a:pt x="94294" y="63250"/>
                  </a:lnTo>
                  <a:lnTo>
                    <a:pt x="94046" y="63225"/>
                  </a:lnTo>
                  <a:lnTo>
                    <a:pt x="93799" y="63151"/>
                  </a:lnTo>
                  <a:lnTo>
                    <a:pt x="93576" y="63027"/>
                  </a:lnTo>
                  <a:lnTo>
                    <a:pt x="93378" y="62879"/>
                  </a:lnTo>
                  <a:lnTo>
                    <a:pt x="93205" y="62656"/>
                  </a:lnTo>
                  <a:lnTo>
                    <a:pt x="93081" y="62433"/>
                  </a:lnTo>
                  <a:lnTo>
                    <a:pt x="93007" y="62186"/>
                  </a:lnTo>
                  <a:lnTo>
                    <a:pt x="92983" y="61939"/>
                  </a:lnTo>
                  <a:lnTo>
                    <a:pt x="93007" y="61667"/>
                  </a:lnTo>
                  <a:lnTo>
                    <a:pt x="93081" y="61444"/>
                  </a:lnTo>
                  <a:lnTo>
                    <a:pt x="93205" y="61197"/>
                  </a:lnTo>
                  <a:lnTo>
                    <a:pt x="93378" y="60999"/>
                  </a:lnTo>
                  <a:lnTo>
                    <a:pt x="93576" y="60826"/>
                  </a:lnTo>
                  <a:lnTo>
                    <a:pt x="93799" y="60702"/>
                  </a:lnTo>
                  <a:lnTo>
                    <a:pt x="94046" y="60628"/>
                  </a:lnTo>
                  <a:lnTo>
                    <a:pt x="94294" y="60603"/>
                  </a:lnTo>
                  <a:close/>
                  <a:moveTo>
                    <a:pt x="60653" y="61939"/>
                  </a:moveTo>
                  <a:lnTo>
                    <a:pt x="60776" y="61963"/>
                  </a:lnTo>
                  <a:lnTo>
                    <a:pt x="60900" y="61988"/>
                  </a:lnTo>
                  <a:lnTo>
                    <a:pt x="61024" y="62062"/>
                  </a:lnTo>
                  <a:lnTo>
                    <a:pt x="61123" y="62137"/>
                  </a:lnTo>
                  <a:lnTo>
                    <a:pt x="61197" y="62236"/>
                  </a:lnTo>
                  <a:lnTo>
                    <a:pt x="61271" y="62359"/>
                  </a:lnTo>
                  <a:lnTo>
                    <a:pt x="61296" y="62483"/>
                  </a:lnTo>
                  <a:lnTo>
                    <a:pt x="61320" y="62607"/>
                  </a:lnTo>
                  <a:lnTo>
                    <a:pt x="61296" y="62730"/>
                  </a:lnTo>
                  <a:lnTo>
                    <a:pt x="61271" y="62854"/>
                  </a:lnTo>
                  <a:lnTo>
                    <a:pt x="61197" y="62978"/>
                  </a:lnTo>
                  <a:lnTo>
                    <a:pt x="61123" y="63077"/>
                  </a:lnTo>
                  <a:lnTo>
                    <a:pt x="61024" y="63151"/>
                  </a:lnTo>
                  <a:lnTo>
                    <a:pt x="60900" y="63225"/>
                  </a:lnTo>
                  <a:lnTo>
                    <a:pt x="60776" y="63250"/>
                  </a:lnTo>
                  <a:lnTo>
                    <a:pt x="60653" y="63275"/>
                  </a:lnTo>
                  <a:lnTo>
                    <a:pt x="60529" y="63250"/>
                  </a:lnTo>
                  <a:lnTo>
                    <a:pt x="60405" y="63225"/>
                  </a:lnTo>
                  <a:lnTo>
                    <a:pt x="60282" y="63151"/>
                  </a:lnTo>
                  <a:lnTo>
                    <a:pt x="60183" y="63077"/>
                  </a:lnTo>
                  <a:lnTo>
                    <a:pt x="60108" y="62978"/>
                  </a:lnTo>
                  <a:lnTo>
                    <a:pt x="60034" y="62854"/>
                  </a:lnTo>
                  <a:lnTo>
                    <a:pt x="60009" y="62730"/>
                  </a:lnTo>
                  <a:lnTo>
                    <a:pt x="59985" y="62607"/>
                  </a:lnTo>
                  <a:lnTo>
                    <a:pt x="60009" y="62483"/>
                  </a:lnTo>
                  <a:lnTo>
                    <a:pt x="60034" y="62359"/>
                  </a:lnTo>
                  <a:lnTo>
                    <a:pt x="60108" y="62236"/>
                  </a:lnTo>
                  <a:lnTo>
                    <a:pt x="60183" y="62137"/>
                  </a:lnTo>
                  <a:lnTo>
                    <a:pt x="60282" y="62062"/>
                  </a:lnTo>
                  <a:lnTo>
                    <a:pt x="60405" y="61988"/>
                  </a:lnTo>
                  <a:lnTo>
                    <a:pt x="60529" y="61963"/>
                  </a:lnTo>
                  <a:lnTo>
                    <a:pt x="60653" y="61939"/>
                  </a:lnTo>
                  <a:close/>
                  <a:moveTo>
                    <a:pt x="64165" y="61889"/>
                  </a:moveTo>
                  <a:lnTo>
                    <a:pt x="64314" y="61939"/>
                  </a:lnTo>
                  <a:lnTo>
                    <a:pt x="64437" y="62013"/>
                  </a:lnTo>
                  <a:lnTo>
                    <a:pt x="64536" y="62087"/>
                  </a:lnTo>
                  <a:lnTo>
                    <a:pt x="64635" y="62211"/>
                  </a:lnTo>
                  <a:lnTo>
                    <a:pt x="64709" y="62335"/>
                  </a:lnTo>
                  <a:lnTo>
                    <a:pt x="64759" y="62483"/>
                  </a:lnTo>
                  <a:lnTo>
                    <a:pt x="64759" y="62607"/>
                  </a:lnTo>
                  <a:lnTo>
                    <a:pt x="64759" y="62755"/>
                  </a:lnTo>
                  <a:lnTo>
                    <a:pt x="64709" y="62879"/>
                  </a:lnTo>
                  <a:lnTo>
                    <a:pt x="64635" y="63002"/>
                  </a:lnTo>
                  <a:lnTo>
                    <a:pt x="64536" y="63126"/>
                  </a:lnTo>
                  <a:lnTo>
                    <a:pt x="64437" y="63225"/>
                  </a:lnTo>
                  <a:lnTo>
                    <a:pt x="64314" y="63275"/>
                  </a:lnTo>
                  <a:lnTo>
                    <a:pt x="64165" y="63324"/>
                  </a:lnTo>
                  <a:lnTo>
                    <a:pt x="63893" y="63324"/>
                  </a:lnTo>
                  <a:lnTo>
                    <a:pt x="63769" y="63275"/>
                  </a:lnTo>
                  <a:lnTo>
                    <a:pt x="63646" y="63225"/>
                  </a:lnTo>
                  <a:lnTo>
                    <a:pt x="63522" y="63126"/>
                  </a:lnTo>
                  <a:lnTo>
                    <a:pt x="63423" y="63002"/>
                  </a:lnTo>
                  <a:lnTo>
                    <a:pt x="63374" y="62879"/>
                  </a:lnTo>
                  <a:lnTo>
                    <a:pt x="63324" y="62755"/>
                  </a:lnTo>
                  <a:lnTo>
                    <a:pt x="63299" y="62607"/>
                  </a:lnTo>
                  <a:lnTo>
                    <a:pt x="63324" y="62483"/>
                  </a:lnTo>
                  <a:lnTo>
                    <a:pt x="63374" y="62335"/>
                  </a:lnTo>
                  <a:lnTo>
                    <a:pt x="63423" y="62211"/>
                  </a:lnTo>
                  <a:lnTo>
                    <a:pt x="63522" y="62087"/>
                  </a:lnTo>
                  <a:lnTo>
                    <a:pt x="63646" y="62013"/>
                  </a:lnTo>
                  <a:lnTo>
                    <a:pt x="63769" y="61939"/>
                  </a:lnTo>
                  <a:lnTo>
                    <a:pt x="63893" y="61889"/>
                  </a:lnTo>
                  <a:close/>
                  <a:moveTo>
                    <a:pt x="14965" y="62236"/>
                  </a:moveTo>
                  <a:lnTo>
                    <a:pt x="15089" y="62285"/>
                  </a:lnTo>
                  <a:lnTo>
                    <a:pt x="15213" y="62335"/>
                  </a:lnTo>
                  <a:lnTo>
                    <a:pt x="15312" y="62433"/>
                  </a:lnTo>
                  <a:lnTo>
                    <a:pt x="15386" y="62532"/>
                  </a:lnTo>
                  <a:lnTo>
                    <a:pt x="15460" y="62656"/>
                  </a:lnTo>
                  <a:lnTo>
                    <a:pt x="15509" y="62780"/>
                  </a:lnTo>
                  <a:lnTo>
                    <a:pt x="15509" y="62928"/>
                  </a:lnTo>
                  <a:lnTo>
                    <a:pt x="15509" y="63052"/>
                  </a:lnTo>
                  <a:lnTo>
                    <a:pt x="15460" y="63176"/>
                  </a:lnTo>
                  <a:lnTo>
                    <a:pt x="15386" y="63299"/>
                  </a:lnTo>
                  <a:lnTo>
                    <a:pt x="15312" y="63398"/>
                  </a:lnTo>
                  <a:lnTo>
                    <a:pt x="15213" y="63497"/>
                  </a:lnTo>
                  <a:lnTo>
                    <a:pt x="15089" y="63547"/>
                  </a:lnTo>
                  <a:lnTo>
                    <a:pt x="14965" y="63596"/>
                  </a:lnTo>
                  <a:lnTo>
                    <a:pt x="14693" y="63596"/>
                  </a:lnTo>
                  <a:lnTo>
                    <a:pt x="14569" y="63547"/>
                  </a:lnTo>
                  <a:lnTo>
                    <a:pt x="14446" y="63497"/>
                  </a:lnTo>
                  <a:lnTo>
                    <a:pt x="14347" y="63398"/>
                  </a:lnTo>
                  <a:lnTo>
                    <a:pt x="14248" y="63299"/>
                  </a:lnTo>
                  <a:lnTo>
                    <a:pt x="14174" y="63176"/>
                  </a:lnTo>
                  <a:lnTo>
                    <a:pt x="14149" y="63052"/>
                  </a:lnTo>
                  <a:lnTo>
                    <a:pt x="14124" y="62928"/>
                  </a:lnTo>
                  <a:lnTo>
                    <a:pt x="14149" y="62780"/>
                  </a:lnTo>
                  <a:lnTo>
                    <a:pt x="14174" y="62656"/>
                  </a:lnTo>
                  <a:lnTo>
                    <a:pt x="14248" y="62532"/>
                  </a:lnTo>
                  <a:lnTo>
                    <a:pt x="14347" y="62433"/>
                  </a:lnTo>
                  <a:lnTo>
                    <a:pt x="14446" y="62335"/>
                  </a:lnTo>
                  <a:lnTo>
                    <a:pt x="14569" y="62285"/>
                  </a:lnTo>
                  <a:lnTo>
                    <a:pt x="14693" y="62236"/>
                  </a:lnTo>
                  <a:close/>
                  <a:moveTo>
                    <a:pt x="76657" y="61766"/>
                  </a:moveTo>
                  <a:lnTo>
                    <a:pt x="76855" y="61790"/>
                  </a:lnTo>
                  <a:lnTo>
                    <a:pt x="77028" y="61840"/>
                  </a:lnTo>
                  <a:lnTo>
                    <a:pt x="77176" y="61939"/>
                  </a:lnTo>
                  <a:lnTo>
                    <a:pt x="77349" y="62062"/>
                  </a:lnTo>
                  <a:lnTo>
                    <a:pt x="77473" y="62211"/>
                  </a:lnTo>
                  <a:lnTo>
                    <a:pt x="77547" y="62359"/>
                  </a:lnTo>
                  <a:lnTo>
                    <a:pt x="77597" y="62557"/>
                  </a:lnTo>
                  <a:lnTo>
                    <a:pt x="77621" y="62730"/>
                  </a:lnTo>
                  <a:lnTo>
                    <a:pt x="77597" y="62928"/>
                  </a:lnTo>
                  <a:lnTo>
                    <a:pt x="77547" y="63101"/>
                  </a:lnTo>
                  <a:lnTo>
                    <a:pt x="77473" y="63275"/>
                  </a:lnTo>
                  <a:lnTo>
                    <a:pt x="77349" y="63423"/>
                  </a:lnTo>
                  <a:lnTo>
                    <a:pt x="77176" y="63547"/>
                  </a:lnTo>
                  <a:lnTo>
                    <a:pt x="77028" y="63621"/>
                  </a:lnTo>
                  <a:lnTo>
                    <a:pt x="76855" y="63670"/>
                  </a:lnTo>
                  <a:lnTo>
                    <a:pt x="76657" y="63695"/>
                  </a:lnTo>
                  <a:lnTo>
                    <a:pt x="76484" y="63670"/>
                  </a:lnTo>
                  <a:lnTo>
                    <a:pt x="76286" y="63621"/>
                  </a:lnTo>
                  <a:lnTo>
                    <a:pt x="76137" y="63547"/>
                  </a:lnTo>
                  <a:lnTo>
                    <a:pt x="75989" y="63423"/>
                  </a:lnTo>
                  <a:lnTo>
                    <a:pt x="75865" y="63275"/>
                  </a:lnTo>
                  <a:lnTo>
                    <a:pt x="75766" y="63101"/>
                  </a:lnTo>
                  <a:lnTo>
                    <a:pt x="75717" y="62928"/>
                  </a:lnTo>
                  <a:lnTo>
                    <a:pt x="75692" y="62730"/>
                  </a:lnTo>
                  <a:lnTo>
                    <a:pt x="75717" y="62557"/>
                  </a:lnTo>
                  <a:lnTo>
                    <a:pt x="75766" y="62359"/>
                  </a:lnTo>
                  <a:lnTo>
                    <a:pt x="75865" y="62211"/>
                  </a:lnTo>
                  <a:lnTo>
                    <a:pt x="75989" y="62062"/>
                  </a:lnTo>
                  <a:lnTo>
                    <a:pt x="76137" y="61939"/>
                  </a:lnTo>
                  <a:lnTo>
                    <a:pt x="76286" y="61840"/>
                  </a:lnTo>
                  <a:lnTo>
                    <a:pt x="76484" y="61790"/>
                  </a:lnTo>
                  <a:lnTo>
                    <a:pt x="76657" y="61766"/>
                  </a:lnTo>
                  <a:close/>
                  <a:moveTo>
                    <a:pt x="83336" y="61568"/>
                  </a:moveTo>
                  <a:lnTo>
                    <a:pt x="83533" y="61592"/>
                  </a:lnTo>
                  <a:lnTo>
                    <a:pt x="83756" y="61667"/>
                  </a:lnTo>
                  <a:lnTo>
                    <a:pt x="83929" y="61766"/>
                  </a:lnTo>
                  <a:lnTo>
                    <a:pt x="84102" y="61914"/>
                  </a:lnTo>
                  <a:lnTo>
                    <a:pt x="84251" y="62062"/>
                  </a:lnTo>
                  <a:lnTo>
                    <a:pt x="84350" y="62260"/>
                  </a:lnTo>
                  <a:lnTo>
                    <a:pt x="84424" y="62458"/>
                  </a:lnTo>
                  <a:lnTo>
                    <a:pt x="84424" y="62681"/>
                  </a:lnTo>
                  <a:lnTo>
                    <a:pt x="84424" y="62879"/>
                  </a:lnTo>
                  <a:lnTo>
                    <a:pt x="84350" y="63101"/>
                  </a:lnTo>
                  <a:lnTo>
                    <a:pt x="84251" y="63275"/>
                  </a:lnTo>
                  <a:lnTo>
                    <a:pt x="84102" y="63448"/>
                  </a:lnTo>
                  <a:lnTo>
                    <a:pt x="83929" y="63596"/>
                  </a:lnTo>
                  <a:lnTo>
                    <a:pt x="83756" y="63695"/>
                  </a:lnTo>
                  <a:lnTo>
                    <a:pt x="83533" y="63769"/>
                  </a:lnTo>
                  <a:lnTo>
                    <a:pt x="83113" y="63769"/>
                  </a:lnTo>
                  <a:lnTo>
                    <a:pt x="82915" y="63695"/>
                  </a:lnTo>
                  <a:lnTo>
                    <a:pt x="82717" y="63596"/>
                  </a:lnTo>
                  <a:lnTo>
                    <a:pt x="82544" y="63448"/>
                  </a:lnTo>
                  <a:lnTo>
                    <a:pt x="82420" y="63275"/>
                  </a:lnTo>
                  <a:lnTo>
                    <a:pt x="82321" y="63101"/>
                  </a:lnTo>
                  <a:lnTo>
                    <a:pt x="82247" y="62879"/>
                  </a:lnTo>
                  <a:lnTo>
                    <a:pt x="82222" y="62681"/>
                  </a:lnTo>
                  <a:lnTo>
                    <a:pt x="82247" y="62458"/>
                  </a:lnTo>
                  <a:lnTo>
                    <a:pt x="82321" y="62260"/>
                  </a:lnTo>
                  <a:lnTo>
                    <a:pt x="82420" y="62062"/>
                  </a:lnTo>
                  <a:lnTo>
                    <a:pt x="82544" y="61914"/>
                  </a:lnTo>
                  <a:lnTo>
                    <a:pt x="82717" y="61766"/>
                  </a:lnTo>
                  <a:lnTo>
                    <a:pt x="82915" y="61667"/>
                  </a:lnTo>
                  <a:lnTo>
                    <a:pt x="83113" y="61592"/>
                  </a:lnTo>
                  <a:lnTo>
                    <a:pt x="83336" y="61568"/>
                  </a:lnTo>
                  <a:close/>
                  <a:moveTo>
                    <a:pt x="19195" y="62780"/>
                  </a:moveTo>
                  <a:lnTo>
                    <a:pt x="19294" y="62829"/>
                  </a:lnTo>
                  <a:lnTo>
                    <a:pt x="19393" y="62879"/>
                  </a:lnTo>
                  <a:lnTo>
                    <a:pt x="19492" y="62953"/>
                  </a:lnTo>
                  <a:lnTo>
                    <a:pt x="19566" y="63027"/>
                  </a:lnTo>
                  <a:lnTo>
                    <a:pt x="19616" y="63126"/>
                  </a:lnTo>
                  <a:lnTo>
                    <a:pt x="19640" y="63225"/>
                  </a:lnTo>
                  <a:lnTo>
                    <a:pt x="19640" y="63349"/>
                  </a:lnTo>
                  <a:lnTo>
                    <a:pt x="19640" y="63448"/>
                  </a:lnTo>
                  <a:lnTo>
                    <a:pt x="19616" y="63547"/>
                  </a:lnTo>
                  <a:lnTo>
                    <a:pt x="19566" y="63646"/>
                  </a:lnTo>
                  <a:lnTo>
                    <a:pt x="19492" y="63744"/>
                  </a:lnTo>
                  <a:lnTo>
                    <a:pt x="19393" y="63819"/>
                  </a:lnTo>
                  <a:lnTo>
                    <a:pt x="19294" y="63868"/>
                  </a:lnTo>
                  <a:lnTo>
                    <a:pt x="19195" y="63893"/>
                  </a:lnTo>
                  <a:lnTo>
                    <a:pt x="19071" y="63918"/>
                  </a:lnTo>
                  <a:lnTo>
                    <a:pt x="18972" y="63893"/>
                  </a:lnTo>
                  <a:lnTo>
                    <a:pt x="18874" y="63868"/>
                  </a:lnTo>
                  <a:lnTo>
                    <a:pt x="18775" y="63819"/>
                  </a:lnTo>
                  <a:lnTo>
                    <a:pt x="18676" y="63744"/>
                  </a:lnTo>
                  <a:lnTo>
                    <a:pt x="18601" y="63646"/>
                  </a:lnTo>
                  <a:lnTo>
                    <a:pt x="18552" y="63547"/>
                  </a:lnTo>
                  <a:lnTo>
                    <a:pt x="18527" y="63448"/>
                  </a:lnTo>
                  <a:lnTo>
                    <a:pt x="18503" y="63349"/>
                  </a:lnTo>
                  <a:lnTo>
                    <a:pt x="18527" y="63225"/>
                  </a:lnTo>
                  <a:lnTo>
                    <a:pt x="18552" y="63126"/>
                  </a:lnTo>
                  <a:lnTo>
                    <a:pt x="18601" y="63027"/>
                  </a:lnTo>
                  <a:lnTo>
                    <a:pt x="18676" y="62953"/>
                  </a:lnTo>
                  <a:lnTo>
                    <a:pt x="18775" y="62879"/>
                  </a:lnTo>
                  <a:lnTo>
                    <a:pt x="18874" y="62829"/>
                  </a:lnTo>
                  <a:lnTo>
                    <a:pt x="18972" y="62780"/>
                  </a:lnTo>
                  <a:close/>
                  <a:moveTo>
                    <a:pt x="23375" y="63052"/>
                  </a:moveTo>
                  <a:lnTo>
                    <a:pt x="23474" y="63077"/>
                  </a:lnTo>
                  <a:lnTo>
                    <a:pt x="23549" y="63126"/>
                  </a:lnTo>
                  <a:lnTo>
                    <a:pt x="23623" y="63176"/>
                  </a:lnTo>
                  <a:lnTo>
                    <a:pt x="23672" y="63250"/>
                  </a:lnTo>
                  <a:lnTo>
                    <a:pt x="23722" y="63324"/>
                  </a:lnTo>
                  <a:lnTo>
                    <a:pt x="23747" y="63398"/>
                  </a:lnTo>
                  <a:lnTo>
                    <a:pt x="23747" y="63497"/>
                  </a:lnTo>
                  <a:lnTo>
                    <a:pt x="23747" y="63571"/>
                  </a:lnTo>
                  <a:lnTo>
                    <a:pt x="23722" y="63646"/>
                  </a:lnTo>
                  <a:lnTo>
                    <a:pt x="23672" y="63744"/>
                  </a:lnTo>
                  <a:lnTo>
                    <a:pt x="23623" y="63794"/>
                  </a:lnTo>
                  <a:lnTo>
                    <a:pt x="23549" y="63868"/>
                  </a:lnTo>
                  <a:lnTo>
                    <a:pt x="23474" y="63893"/>
                  </a:lnTo>
                  <a:lnTo>
                    <a:pt x="23375" y="63918"/>
                  </a:lnTo>
                  <a:lnTo>
                    <a:pt x="23301" y="63942"/>
                  </a:lnTo>
                  <a:lnTo>
                    <a:pt x="23202" y="63918"/>
                  </a:lnTo>
                  <a:lnTo>
                    <a:pt x="23128" y="63893"/>
                  </a:lnTo>
                  <a:lnTo>
                    <a:pt x="23054" y="63868"/>
                  </a:lnTo>
                  <a:lnTo>
                    <a:pt x="22980" y="63794"/>
                  </a:lnTo>
                  <a:lnTo>
                    <a:pt x="22930" y="63744"/>
                  </a:lnTo>
                  <a:lnTo>
                    <a:pt x="22881" y="63646"/>
                  </a:lnTo>
                  <a:lnTo>
                    <a:pt x="22856" y="63571"/>
                  </a:lnTo>
                  <a:lnTo>
                    <a:pt x="22856" y="63497"/>
                  </a:lnTo>
                  <a:lnTo>
                    <a:pt x="22856" y="63398"/>
                  </a:lnTo>
                  <a:lnTo>
                    <a:pt x="22881" y="63324"/>
                  </a:lnTo>
                  <a:lnTo>
                    <a:pt x="22930" y="63250"/>
                  </a:lnTo>
                  <a:lnTo>
                    <a:pt x="22980" y="63176"/>
                  </a:lnTo>
                  <a:lnTo>
                    <a:pt x="23054" y="63126"/>
                  </a:lnTo>
                  <a:lnTo>
                    <a:pt x="23128" y="63077"/>
                  </a:lnTo>
                  <a:lnTo>
                    <a:pt x="23202" y="63052"/>
                  </a:lnTo>
                  <a:close/>
                  <a:moveTo>
                    <a:pt x="42719" y="63349"/>
                  </a:moveTo>
                  <a:lnTo>
                    <a:pt x="42818" y="63373"/>
                  </a:lnTo>
                  <a:lnTo>
                    <a:pt x="42917" y="63448"/>
                  </a:lnTo>
                  <a:lnTo>
                    <a:pt x="42991" y="63547"/>
                  </a:lnTo>
                  <a:lnTo>
                    <a:pt x="43016" y="63646"/>
                  </a:lnTo>
                  <a:lnTo>
                    <a:pt x="42991" y="63769"/>
                  </a:lnTo>
                  <a:lnTo>
                    <a:pt x="42917" y="63868"/>
                  </a:lnTo>
                  <a:lnTo>
                    <a:pt x="42818" y="63918"/>
                  </a:lnTo>
                  <a:lnTo>
                    <a:pt x="42719" y="63942"/>
                  </a:lnTo>
                  <a:lnTo>
                    <a:pt x="42595" y="63918"/>
                  </a:lnTo>
                  <a:lnTo>
                    <a:pt x="42496" y="63868"/>
                  </a:lnTo>
                  <a:lnTo>
                    <a:pt x="42447" y="63769"/>
                  </a:lnTo>
                  <a:lnTo>
                    <a:pt x="42422" y="63646"/>
                  </a:lnTo>
                  <a:lnTo>
                    <a:pt x="42447" y="63547"/>
                  </a:lnTo>
                  <a:lnTo>
                    <a:pt x="42496" y="63448"/>
                  </a:lnTo>
                  <a:lnTo>
                    <a:pt x="42595" y="63373"/>
                  </a:lnTo>
                  <a:lnTo>
                    <a:pt x="42719" y="63349"/>
                  </a:lnTo>
                  <a:close/>
                  <a:moveTo>
                    <a:pt x="32355" y="63720"/>
                  </a:moveTo>
                  <a:lnTo>
                    <a:pt x="32404" y="63744"/>
                  </a:lnTo>
                  <a:lnTo>
                    <a:pt x="32454" y="63769"/>
                  </a:lnTo>
                  <a:lnTo>
                    <a:pt x="32503" y="63819"/>
                  </a:lnTo>
                  <a:lnTo>
                    <a:pt x="32503" y="63893"/>
                  </a:lnTo>
                  <a:lnTo>
                    <a:pt x="32503" y="63942"/>
                  </a:lnTo>
                  <a:lnTo>
                    <a:pt x="32454" y="63992"/>
                  </a:lnTo>
                  <a:lnTo>
                    <a:pt x="32404" y="64041"/>
                  </a:lnTo>
                  <a:lnTo>
                    <a:pt x="32280" y="64041"/>
                  </a:lnTo>
                  <a:lnTo>
                    <a:pt x="32231" y="63992"/>
                  </a:lnTo>
                  <a:lnTo>
                    <a:pt x="32206" y="63942"/>
                  </a:lnTo>
                  <a:lnTo>
                    <a:pt x="32182" y="63893"/>
                  </a:lnTo>
                  <a:lnTo>
                    <a:pt x="32206" y="63819"/>
                  </a:lnTo>
                  <a:lnTo>
                    <a:pt x="32231" y="63769"/>
                  </a:lnTo>
                  <a:lnTo>
                    <a:pt x="32280" y="63744"/>
                  </a:lnTo>
                  <a:lnTo>
                    <a:pt x="32355" y="63720"/>
                  </a:lnTo>
                  <a:close/>
                  <a:moveTo>
                    <a:pt x="27754" y="63448"/>
                  </a:moveTo>
                  <a:lnTo>
                    <a:pt x="27877" y="63472"/>
                  </a:lnTo>
                  <a:lnTo>
                    <a:pt x="27976" y="63547"/>
                  </a:lnTo>
                  <a:lnTo>
                    <a:pt x="28051" y="63646"/>
                  </a:lnTo>
                  <a:lnTo>
                    <a:pt x="28075" y="63744"/>
                  </a:lnTo>
                  <a:lnTo>
                    <a:pt x="28051" y="63868"/>
                  </a:lnTo>
                  <a:lnTo>
                    <a:pt x="27976" y="63967"/>
                  </a:lnTo>
                  <a:lnTo>
                    <a:pt x="27877" y="64041"/>
                  </a:lnTo>
                  <a:lnTo>
                    <a:pt x="27754" y="64066"/>
                  </a:lnTo>
                  <a:lnTo>
                    <a:pt x="27655" y="64041"/>
                  </a:lnTo>
                  <a:lnTo>
                    <a:pt x="27531" y="63967"/>
                  </a:lnTo>
                  <a:lnTo>
                    <a:pt x="27482" y="63868"/>
                  </a:lnTo>
                  <a:lnTo>
                    <a:pt x="27457" y="63744"/>
                  </a:lnTo>
                  <a:lnTo>
                    <a:pt x="27482" y="63646"/>
                  </a:lnTo>
                  <a:lnTo>
                    <a:pt x="27531" y="63547"/>
                  </a:lnTo>
                  <a:lnTo>
                    <a:pt x="27655" y="63472"/>
                  </a:lnTo>
                  <a:lnTo>
                    <a:pt x="27754" y="63448"/>
                  </a:lnTo>
                  <a:close/>
                  <a:moveTo>
                    <a:pt x="37648" y="63992"/>
                  </a:moveTo>
                  <a:lnTo>
                    <a:pt x="37698" y="64041"/>
                  </a:lnTo>
                  <a:lnTo>
                    <a:pt x="37747" y="64091"/>
                  </a:lnTo>
                  <a:lnTo>
                    <a:pt x="37747" y="64140"/>
                  </a:lnTo>
                  <a:lnTo>
                    <a:pt x="37747" y="64214"/>
                  </a:lnTo>
                  <a:lnTo>
                    <a:pt x="37698" y="64264"/>
                  </a:lnTo>
                  <a:lnTo>
                    <a:pt x="37648" y="64313"/>
                  </a:lnTo>
                  <a:lnTo>
                    <a:pt x="37524" y="64313"/>
                  </a:lnTo>
                  <a:lnTo>
                    <a:pt x="37475" y="64264"/>
                  </a:lnTo>
                  <a:lnTo>
                    <a:pt x="37426" y="64214"/>
                  </a:lnTo>
                  <a:lnTo>
                    <a:pt x="37426" y="64140"/>
                  </a:lnTo>
                  <a:lnTo>
                    <a:pt x="37426" y="64091"/>
                  </a:lnTo>
                  <a:lnTo>
                    <a:pt x="37475" y="64041"/>
                  </a:lnTo>
                  <a:lnTo>
                    <a:pt x="37524" y="63992"/>
                  </a:lnTo>
                  <a:close/>
                  <a:moveTo>
                    <a:pt x="97856" y="61691"/>
                  </a:moveTo>
                  <a:lnTo>
                    <a:pt x="98128" y="61716"/>
                  </a:lnTo>
                  <a:lnTo>
                    <a:pt x="98400" y="61790"/>
                  </a:lnTo>
                  <a:lnTo>
                    <a:pt x="98647" y="61914"/>
                  </a:lnTo>
                  <a:lnTo>
                    <a:pt x="98771" y="62013"/>
                  </a:lnTo>
                  <a:lnTo>
                    <a:pt x="98870" y="62112"/>
                  </a:lnTo>
                  <a:lnTo>
                    <a:pt x="98969" y="62211"/>
                  </a:lnTo>
                  <a:lnTo>
                    <a:pt x="99068" y="62335"/>
                  </a:lnTo>
                  <a:lnTo>
                    <a:pt x="99191" y="62582"/>
                  </a:lnTo>
                  <a:lnTo>
                    <a:pt x="99265" y="62854"/>
                  </a:lnTo>
                  <a:lnTo>
                    <a:pt x="99290" y="63126"/>
                  </a:lnTo>
                  <a:lnTo>
                    <a:pt x="99265" y="63398"/>
                  </a:lnTo>
                  <a:lnTo>
                    <a:pt x="99191" y="63670"/>
                  </a:lnTo>
                  <a:lnTo>
                    <a:pt x="99068" y="63918"/>
                  </a:lnTo>
                  <a:lnTo>
                    <a:pt x="98969" y="64017"/>
                  </a:lnTo>
                  <a:lnTo>
                    <a:pt x="98870" y="64140"/>
                  </a:lnTo>
                  <a:lnTo>
                    <a:pt x="98771" y="64239"/>
                  </a:lnTo>
                  <a:lnTo>
                    <a:pt x="98647" y="64313"/>
                  </a:lnTo>
                  <a:lnTo>
                    <a:pt x="98400" y="64462"/>
                  </a:lnTo>
                  <a:lnTo>
                    <a:pt x="98128" y="64536"/>
                  </a:lnTo>
                  <a:lnTo>
                    <a:pt x="97856" y="64561"/>
                  </a:lnTo>
                  <a:lnTo>
                    <a:pt x="97583" y="64536"/>
                  </a:lnTo>
                  <a:lnTo>
                    <a:pt x="97336" y="64462"/>
                  </a:lnTo>
                  <a:lnTo>
                    <a:pt x="97064" y="64313"/>
                  </a:lnTo>
                  <a:lnTo>
                    <a:pt x="96965" y="64239"/>
                  </a:lnTo>
                  <a:lnTo>
                    <a:pt x="96841" y="64140"/>
                  </a:lnTo>
                  <a:lnTo>
                    <a:pt x="96742" y="64017"/>
                  </a:lnTo>
                  <a:lnTo>
                    <a:pt x="96668" y="63918"/>
                  </a:lnTo>
                  <a:lnTo>
                    <a:pt x="96545" y="63670"/>
                  </a:lnTo>
                  <a:lnTo>
                    <a:pt x="96446" y="63398"/>
                  </a:lnTo>
                  <a:lnTo>
                    <a:pt x="96421" y="63126"/>
                  </a:lnTo>
                  <a:lnTo>
                    <a:pt x="96446" y="62854"/>
                  </a:lnTo>
                  <a:lnTo>
                    <a:pt x="96545" y="62582"/>
                  </a:lnTo>
                  <a:lnTo>
                    <a:pt x="96668" y="62335"/>
                  </a:lnTo>
                  <a:lnTo>
                    <a:pt x="96742" y="62211"/>
                  </a:lnTo>
                  <a:lnTo>
                    <a:pt x="96841" y="62112"/>
                  </a:lnTo>
                  <a:lnTo>
                    <a:pt x="96965" y="62013"/>
                  </a:lnTo>
                  <a:lnTo>
                    <a:pt x="97064" y="61914"/>
                  </a:lnTo>
                  <a:lnTo>
                    <a:pt x="97336" y="61790"/>
                  </a:lnTo>
                  <a:lnTo>
                    <a:pt x="97583" y="61716"/>
                  </a:lnTo>
                  <a:lnTo>
                    <a:pt x="97856" y="61691"/>
                  </a:lnTo>
                  <a:close/>
                  <a:moveTo>
                    <a:pt x="51154" y="63571"/>
                  </a:moveTo>
                  <a:lnTo>
                    <a:pt x="51253" y="63596"/>
                  </a:lnTo>
                  <a:lnTo>
                    <a:pt x="51327" y="63646"/>
                  </a:lnTo>
                  <a:lnTo>
                    <a:pt x="51401" y="63720"/>
                  </a:lnTo>
                  <a:lnTo>
                    <a:pt x="51476" y="63794"/>
                  </a:lnTo>
                  <a:lnTo>
                    <a:pt x="51525" y="63893"/>
                  </a:lnTo>
                  <a:lnTo>
                    <a:pt x="51550" y="63967"/>
                  </a:lnTo>
                  <a:lnTo>
                    <a:pt x="51550" y="64066"/>
                  </a:lnTo>
                  <a:lnTo>
                    <a:pt x="51550" y="64165"/>
                  </a:lnTo>
                  <a:lnTo>
                    <a:pt x="51525" y="64264"/>
                  </a:lnTo>
                  <a:lnTo>
                    <a:pt x="51476" y="64363"/>
                  </a:lnTo>
                  <a:lnTo>
                    <a:pt x="51401" y="64437"/>
                  </a:lnTo>
                  <a:lnTo>
                    <a:pt x="51327" y="64511"/>
                  </a:lnTo>
                  <a:lnTo>
                    <a:pt x="51253" y="64561"/>
                  </a:lnTo>
                  <a:lnTo>
                    <a:pt x="51154" y="64586"/>
                  </a:lnTo>
                  <a:lnTo>
                    <a:pt x="50956" y="64586"/>
                  </a:lnTo>
                  <a:lnTo>
                    <a:pt x="50857" y="64561"/>
                  </a:lnTo>
                  <a:lnTo>
                    <a:pt x="50758" y="64511"/>
                  </a:lnTo>
                  <a:lnTo>
                    <a:pt x="50684" y="64437"/>
                  </a:lnTo>
                  <a:lnTo>
                    <a:pt x="50635" y="64363"/>
                  </a:lnTo>
                  <a:lnTo>
                    <a:pt x="50585" y="64264"/>
                  </a:lnTo>
                  <a:lnTo>
                    <a:pt x="50536" y="64165"/>
                  </a:lnTo>
                  <a:lnTo>
                    <a:pt x="50536" y="64066"/>
                  </a:lnTo>
                  <a:lnTo>
                    <a:pt x="50536" y="63967"/>
                  </a:lnTo>
                  <a:lnTo>
                    <a:pt x="50585" y="63893"/>
                  </a:lnTo>
                  <a:lnTo>
                    <a:pt x="50635" y="63794"/>
                  </a:lnTo>
                  <a:lnTo>
                    <a:pt x="50684" y="63720"/>
                  </a:lnTo>
                  <a:lnTo>
                    <a:pt x="50758" y="63646"/>
                  </a:lnTo>
                  <a:lnTo>
                    <a:pt x="50857" y="63596"/>
                  </a:lnTo>
                  <a:lnTo>
                    <a:pt x="50956" y="63571"/>
                  </a:lnTo>
                  <a:close/>
                  <a:moveTo>
                    <a:pt x="73812" y="63151"/>
                  </a:moveTo>
                  <a:lnTo>
                    <a:pt x="73985" y="63200"/>
                  </a:lnTo>
                  <a:lnTo>
                    <a:pt x="74158" y="63299"/>
                  </a:lnTo>
                  <a:lnTo>
                    <a:pt x="74307" y="63423"/>
                  </a:lnTo>
                  <a:lnTo>
                    <a:pt x="74431" y="63571"/>
                  </a:lnTo>
                  <a:lnTo>
                    <a:pt x="74505" y="63720"/>
                  </a:lnTo>
                  <a:lnTo>
                    <a:pt x="74554" y="63893"/>
                  </a:lnTo>
                  <a:lnTo>
                    <a:pt x="74579" y="64066"/>
                  </a:lnTo>
                  <a:lnTo>
                    <a:pt x="74554" y="64264"/>
                  </a:lnTo>
                  <a:lnTo>
                    <a:pt x="74505" y="64437"/>
                  </a:lnTo>
                  <a:lnTo>
                    <a:pt x="74431" y="64586"/>
                  </a:lnTo>
                  <a:lnTo>
                    <a:pt x="74307" y="64734"/>
                  </a:lnTo>
                  <a:lnTo>
                    <a:pt x="74158" y="64858"/>
                  </a:lnTo>
                  <a:lnTo>
                    <a:pt x="73985" y="64932"/>
                  </a:lnTo>
                  <a:lnTo>
                    <a:pt x="73812" y="64981"/>
                  </a:lnTo>
                  <a:lnTo>
                    <a:pt x="73639" y="65006"/>
                  </a:lnTo>
                  <a:lnTo>
                    <a:pt x="73466" y="64981"/>
                  </a:lnTo>
                  <a:lnTo>
                    <a:pt x="73293" y="64932"/>
                  </a:lnTo>
                  <a:lnTo>
                    <a:pt x="73120" y="64858"/>
                  </a:lnTo>
                  <a:lnTo>
                    <a:pt x="72996" y="64734"/>
                  </a:lnTo>
                  <a:lnTo>
                    <a:pt x="72872" y="64586"/>
                  </a:lnTo>
                  <a:lnTo>
                    <a:pt x="72773" y="64437"/>
                  </a:lnTo>
                  <a:lnTo>
                    <a:pt x="72724" y="64264"/>
                  </a:lnTo>
                  <a:lnTo>
                    <a:pt x="72724" y="64066"/>
                  </a:lnTo>
                  <a:lnTo>
                    <a:pt x="72724" y="63893"/>
                  </a:lnTo>
                  <a:lnTo>
                    <a:pt x="72773" y="63720"/>
                  </a:lnTo>
                  <a:lnTo>
                    <a:pt x="72872" y="63571"/>
                  </a:lnTo>
                  <a:lnTo>
                    <a:pt x="72996" y="63423"/>
                  </a:lnTo>
                  <a:lnTo>
                    <a:pt x="73120" y="63299"/>
                  </a:lnTo>
                  <a:lnTo>
                    <a:pt x="73293" y="63200"/>
                  </a:lnTo>
                  <a:lnTo>
                    <a:pt x="73466" y="63151"/>
                  </a:lnTo>
                  <a:close/>
                  <a:moveTo>
                    <a:pt x="87095" y="62928"/>
                  </a:moveTo>
                  <a:lnTo>
                    <a:pt x="87343" y="62953"/>
                  </a:lnTo>
                  <a:lnTo>
                    <a:pt x="87565" y="63027"/>
                  </a:lnTo>
                  <a:lnTo>
                    <a:pt x="87763" y="63151"/>
                  </a:lnTo>
                  <a:lnTo>
                    <a:pt x="87961" y="63299"/>
                  </a:lnTo>
                  <a:lnTo>
                    <a:pt x="88110" y="63497"/>
                  </a:lnTo>
                  <a:lnTo>
                    <a:pt x="88233" y="63695"/>
                  </a:lnTo>
                  <a:lnTo>
                    <a:pt x="88307" y="63918"/>
                  </a:lnTo>
                  <a:lnTo>
                    <a:pt x="88307" y="64165"/>
                  </a:lnTo>
                  <a:lnTo>
                    <a:pt x="88307" y="64388"/>
                  </a:lnTo>
                  <a:lnTo>
                    <a:pt x="88233" y="64610"/>
                  </a:lnTo>
                  <a:lnTo>
                    <a:pt x="88110" y="64833"/>
                  </a:lnTo>
                  <a:lnTo>
                    <a:pt x="87961" y="65006"/>
                  </a:lnTo>
                  <a:lnTo>
                    <a:pt x="87763" y="65154"/>
                  </a:lnTo>
                  <a:lnTo>
                    <a:pt x="87565" y="65278"/>
                  </a:lnTo>
                  <a:lnTo>
                    <a:pt x="87343" y="65352"/>
                  </a:lnTo>
                  <a:lnTo>
                    <a:pt x="87095" y="65377"/>
                  </a:lnTo>
                  <a:lnTo>
                    <a:pt x="86873" y="65352"/>
                  </a:lnTo>
                  <a:lnTo>
                    <a:pt x="86650" y="65278"/>
                  </a:lnTo>
                  <a:lnTo>
                    <a:pt x="86428" y="65154"/>
                  </a:lnTo>
                  <a:lnTo>
                    <a:pt x="86254" y="65006"/>
                  </a:lnTo>
                  <a:lnTo>
                    <a:pt x="86081" y="64833"/>
                  </a:lnTo>
                  <a:lnTo>
                    <a:pt x="85982" y="64610"/>
                  </a:lnTo>
                  <a:lnTo>
                    <a:pt x="85908" y="64388"/>
                  </a:lnTo>
                  <a:lnTo>
                    <a:pt x="85883" y="64165"/>
                  </a:lnTo>
                  <a:lnTo>
                    <a:pt x="85908" y="63918"/>
                  </a:lnTo>
                  <a:lnTo>
                    <a:pt x="85982" y="63695"/>
                  </a:lnTo>
                  <a:lnTo>
                    <a:pt x="86081" y="63497"/>
                  </a:lnTo>
                  <a:lnTo>
                    <a:pt x="86254" y="63299"/>
                  </a:lnTo>
                  <a:lnTo>
                    <a:pt x="86428" y="63151"/>
                  </a:lnTo>
                  <a:lnTo>
                    <a:pt x="86650" y="63027"/>
                  </a:lnTo>
                  <a:lnTo>
                    <a:pt x="86873" y="62953"/>
                  </a:lnTo>
                  <a:lnTo>
                    <a:pt x="87095" y="62928"/>
                  </a:lnTo>
                  <a:close/>
                  <a:moveTo>
                    <a:pt x="4156" y="63794"/>
                  </a:moveTo>
                  <a:lnTo>
                    <a:pt x="4329" y="63843"/>
                  </a:lnTo>
                  <a:lnTo>
                    <a:pt x="4502" y="63942"/>
                  </a:lnTo>
                  <a:lnTo>
                    <a:pt x="4650" y="64066"/>
                  </a:lnTo>
                  <a:lnTo>
                    <a:pt x="4774" y="64214"/>
                  </a:lnTo>
                  <a:lnTo>
                    <a:pt x="4848" y="64363"/>
                  </a:lnTo>
                  <a:lnTo>
                    <a:pt x="4898" y="64536"/>
                  </a:lnTo>
                  <a:lnTo>
                    <a:pt x="4922" y="64734"/>
                  </a:lnTo>
                  <a:lnTo>
                    <a:pt x="4898" y="64907"/>
                  </a:lnTo>
                  <a:lnTo>
                    <a:pt x="4848" y="65080"/>
                  </a:lnTo>
                  <a:lnTo>
                    <a:pt x="4774" y="65229"/>
                  </a:lnTo>
                  <a:lnTo>
                    <a:pt x="4650" y="65377"/>
                  </a:lnTo>
                  <a:lnTo>
                    <a:pt x="4502" y="65501"/>
                  </a:lnTo>
                  <a:lnTo>
                    <a:pt x="4329" y="65600"/>
                  </a:lnTo>
                  <a:lnTo>
                    <a:pt x="4156" y="65649"/>
                  </a:lnTo>
                  <a:lnTo>
                    <a:pt x="3809" y="65649"/>
                  </a:lnTo>
                  <a:lnTo>
                    <a:pt x="3636" y="65600"/>
                  </a:lnTo>
                  <a:lnTo>
                    <a:pt x="3463" y="65501"/>
                  </a:lnTo>
                  <a:lnTo>
                    <a:pt x="3315" y="65377"/>
                  </a:lnTo>
                  <a:lnTo>
                    <a:pt x="3191" y="65229"/>
                  </a:lnTo>
                  <a:lnTo>
                    <a:pt x="3117" y="65080"/>
                  </a:lnTo>
                  <a:lnTo>
                    <a:pt x="3067" y="64907"/>
                  </a:lnTo>
                  <a:lnTo>
                    <a:pt x="3043" y="64734"/>
                  </a:lnTo>
                  <a:lnTo>
                    <a:pt x="3067" y="64536"/>
                  </a:lnTo>
                  <a:lnTo>
                    <a:pt x="3117" y="64363"/>
                  </a:lnTo>
                  <a:lnTo>
                    <a:pt x="3191" y="64214"/>
                  </a:lnTo>
                  <a:lnTo>
                    <a:pt x="3315" y="64066"/>
                  </a:lnTo>
                  <a:lnTo>
                    <a:pt x="3463" y="63942"/>
                  </a:lnTo>
                  <a:lnTo>
                    <a:pt x="3636" y="63843"/>
                  </a:lnTo>
                  <a:lnTo>
                    <a:pt x="3809" y="63794"/>
                  </a:lnTo>
                  <a:close/>
                  <a:moveTo>
                    <a:pt x="80565" y="63472"/>
                  </a:moveTo>
                  <a:lnTo>
                    <a:pt x="80788" y="63497"/>
                  </a:lnTo>
                  <a:lnTo>
                    <a:pt x="80986" y="63547"/>
                  </a:lnTo>
                  <a:lnTo>
                    <a:pt x="81183" y="63646"/>
                  </a:lnTo>
                  <a:lnTo>
                    <a:pt x="81332" y="63794"/>
                  </a:lnTo>
                  <a:lnTo>
                    <a:pt x="81480" y="63942"/>
                  </a:lnTo>
                  <a:lnTo>
                    <a:pt x="81579" y="64140"/>
                  </a:lnTo>
                  <a:lnTo>
                    <a:pt x="81653" y="64338"/>
                  </a:lnTo>
                  <a:lnTo>
                    <a:pt x="81653" y="64561"/>
                  </a:lnTo>
                  <a:lnTo>
                    <a:pt x="81653" y="64759"/>
                  </a:lnTo>
                  <a:lnTo>
                    <a:pt x="81579" y="64957"/>
                  </a:lnTo>
                  <a:lnTo>
                    <a:pt x="81480" y="65154"/>
                  </a:lnTo>
                  <a:lnTo>
                    <a:pt x="81332" y="65328"/>
                  </a:lnTo>
                  <a:lnTo>
                    <a:pt x="81183" y="65451"/>
                  </a:lnTo>
                  <a:lnTo>
                    <a:pt x="80986" y="65550"/>
                  </a:lnTo>
                  <a:lnTo>
                    <a:pt x="80788" y="65624"/>
                  </a:lnTo>
                  <a:lnTo>
                    <a:pt x="80565" y="65649"/>
                  </a:lnTo>
                  <a:lnTo>
                    <a:pt x="80367" y="65624"/>
                  </a:lnTo>
                  <a:lnTo>
                    <a:pt x="80169" y="65550"/>
                  </a:lnTo>
                  <a:lnTo>
                    <a:pt x="79971" y="65451"/>
                  </a:lnTo>
                  <a:lnTo>
                    <a:pt x="79798" y="65328"/>
                  </a:lnTo>
                  <a:lnTo>
                    <a:pt x="79675" y="65154"/>
                  </a:lnTo>
                  <a:lnTo>
                    <a:pt x="79576" y="64957"/>
                  </a:lnTo>
                  <a:lnTo>
                    <a:pt x="79501" y="64759"/>
                  </a:lnTo>
                  <a:lnTo>
                    <a:pt x="79477" y="64561"/>
                  </a:lnTo>
                  <a:lnTo>
                    <a:pt x="79501" y="64338"/>
                  </a:lnTo>
                  <a:lnTo>
                    <a:pt x="79576" y="64140"/>
                  </a:lnTo>
                  <a:lnTo>
                    <a:pt x="79675" y="63942"/>
                  </a:lnTo>
                  <a:lnTo>
                    <a:pt x="79798" y="63794"/>
                  </a:lnTo>
                  <a:lnTo>
                    <a:pt x="79971" y="63646"/>
                  </a:lnTo>
                  <a:lnTo>
                    <a:pt x="80169" y="63547"/>
                  </a:lnTo>
                  <a:lnTo>
                    <a:pt x="80367" y="63497"/>
                  </a:lnTo>
                  <a:lnTo>
                    <a:pt x="80565" y="63472"/>
                  </a:lnTo>
                  <a:close/>
                  <a:moveTo>
                    <a:pt x="92067" y="63027"/>
                  </a:moveTo>
                  <a:lnTo>
                    <a:pt x="92315" y="63052"/>
                  </a:lnTo>
                  <a:lnTo>
                    <a:pt x="92562" y="63126"/>
                  </a:lnTo>
                  <a:lnTo>
                    <a:pt x="92785" y="63250"/>
                  </a:lnTo>
                  <a:lnTo>
                    <a:pt x="93007" y="63423"/>
                  </a:lnTo>
                  <a:lnTo>
                    <a:pt x="93180" y="63621"/>
                  </a:lnTo>
                  <a:lnTo>
                    <a:pt x="93304" y="63843"/>
                  </a:lnTo>
                  <a:lnTo>
                    <a:pt x="93378" y="64091"/>
                  </a:lnTo>
                  <a:lnTo>
                    <a:pt x="93403" y="64363"/>
                  </a:lnTo>
                  <a:lnTo>
                    <a:pt x="93378" y="64610"/>
                  </a:lnTo>
                  <a:lnTo>
                    <a:pt x="93304" y="64858"/>
                  </a:lnTo>
                  <a:lnTo>
                    <a:pt x="93180" y="65080"/>
                  </a:lnTo>
                  <a:lnTo>
                    <a:pt x="93007" y="65303"/>
                  </a:lnTo>
                  <a:lnTo>
                    <a:pt x="92785" y="65451"/>
                  </a:lnTo>
                  <a:lnTo>
                    <a:pt x="92562" y="65575"/>
                  </a:lnTo>
                  <a:lnTo>
                    <a:pt x="92315" y="65649"/>
                  </a:lnTo>
                  <a:lnTo>
                    <a:pt x="92067" y="65674"/>
                  </a:lnTo>
                  <a:lnTo>
                    <a:pt x="91795" y="65649"/>
                  </a:lnTo>
                  <a:lnTo>
                    <a:pt x="91573" y="65575"/>
                  </a:lnTo>
                  <a:lnTo>
                    <a:pt x="91325" y="65451"/>
                  </a:lnTo>
                  <a:lnTo>
                    <a:pt x="91127" y="65303"/>
                  </a:lnTo>
                  <a:lnTo>
                    <a:pt x="90954" y="65080"/>
                  </a:lnTo>
                  <a:lnTo>
                    <a:pt x="90831" y="64858"/>
                  </a:lnTo>
                  <a:lnTo>
                    <a:pt x="90756" y="64610"/>
                  </a:lnTo>
                  <a:lnTo>
                    <a:pt x="90732" y="64363"/>
                  </a:lnTo>
                  <a:lnTo>
                    <a:pt x="90756" y="64091"/>
                  </a:lnTo>
                  <a:lnTo>
                    <a:pt x="90831" y="63843"/>
                  </a:lnTo>
                  <a:lnTo>
                    <a:pt x="90954" y="63621"/>
                  </a:lnTo>
                  <a:lnTo>
                    <a:pt x="91127" y="63423"/>
                  </a:lnTo>
                  <a:lnTo>
                    <a:pt x="91325" y="63250"/>
                  </a:lnTo>
                  <a:lnTo>
                    <a:pt x="91573" y="63126"/>
                  </a:lnTo>
                  <a:lnTo>
                    <a:pt x="91795" y="63052"/>
                  </a:lnTo>
                  <a:lnTo>
                    <a:pt x="92067" y="63027"/>
                  </a:lnTo>
                  <a:close/>
                  <a:moveTo>
                    <a:pt x="54197" y="64487"/>
                  </a:moveTo>
                  <a:lnTo>
                    <a:pt x="54295" y="64511"/>
                  </a:lnTo>
                  <a:lnTo>
                    <a:pt x="54419" y="64536"/>
                  </a:lnTo>
                  <a:lnTo>
                    <a:pt x="54518" y="64586"/>
                  </a:lnTo>
                  <a:lnTo>
                    <a:pt x="54617" y="64660"/>
                  </a:lnTo>
                  <a:lnTo>
                    <a:pt x="54691" y="64759"/>
                  </a:lnTo>
                  <a:lnTo>
                    <a:pt x="54741" y="64858"/>
                  </a:lnTo>
                  <a:lnTo>
                    <a:pt x="54765" y="64981"/>
                  </a:lnTo>
                  <a:lnTo>
                    <a:pt x="54790" y="65105"/>
                  </a:lnTo>
                  <a:lnTo>
                    <a:pt x="54765" y="65204"/>
                  </a:lnTo>
                  <a:lnTo>
                    <a:pt x="54741" y="65328"/>
                  </a:lnTo>
                  <a:lnTo>
                    <a:pt x="54691" y="65427"/>
                  </a:lnTo>
                  <a:lnTo>
                    <a:pt x="54617" y="65525"/>
                  </a:lnTo>
                  <a:lnTo>
                    <a:pt x="54518" y="65600"/>
                  </a:lnTo>
                  <a:lnTo>
                    <a:pt x="54419" y="65649"/>
                  </a:lnTo>
                  <a:lnTo>
                    <a:pt x="54295" y="65674"/>
                  </a:lnTo>
                  <a:lnTo>
                    <a:pt x="54197" y="65699"/>
                  </a:lnTo>
                  <a:lnTo>
                    <a:pt x="54073" y="65674"/>
                  </a:lnTo>
                  <a:lnTo>
                    <a:pt x="53974" y="65649"/>
                  </a:lnTo>
                  <a:lnTo>
                    <a:pt x="53850" y="65600"/>
                  </a:lnTo>
                  <a:lnTo>
                    <a:pt x="53776" y="65525"/>
                  </a:lnTo>
                  <a:lnTo>
                    <a:pt x="53677" y="65427"/>
                  </a:lnTo>
                  <a:lnTo>
                    <a:pt x="53628" y="65328"/>
                  </a:lnTo>
                  <a:lnTo>
                    <a:pt x="53603" y="65204"/>
                  </a:lnTo>
                  <a:lnTo>
                    <a:pt x="53603" y="65105"/>
                  </a:lnTo>
                  <a:lnTo>
                    <a:pt x="53603" y="64981"/>
                  </a:lnTo>
                  <a:lnTo>
                    <a:pt x="53628" y="64858"/>
                  </a:lnTo>
                  <a:lnTo>
                    <a:pt x="53677" y="64759"/>
                  </a:lnTo>
                  <a:lnTo>
                    <a:pt x="53776" y="64660"/>
                  </a:lnTo>
                  <a:lnTo>
                    <a:pt x="53850" y="64586"/>
                  </a:lnTo>
                  <a:lnTo>
                    <a:pt x="53974" y="64536"/>
                  </a:lnTo>
                  <a:lnTo>
                    <a:pt x="54073" y="64511"/>
                  </a:lnTo>
                  <a:lnTo>
                    <a:pt x="54197" y="64487"/>
                  </a:lnTo>
                  <a:close/>
                  <a:moveTo>
                    <a:pt x="45564" y="64957"/>
                  </a:moveTo>
                  <a:lnTo>
                    <a:pt x="45638" y="64981"/>
                  </a:lnTo>
                  <a:lnTo>
                    <a:pt x="45712" y="65006"/>
                  </a:lnTo>
                  <a:lnTo>
                    <a:pt x="45786" y="65031"/>
                  </a:lnTo>
                  <a:lnTo>
                    <a:pt x="45861" y="65080"/>
                  </a:lnTo>
                  <a:lnTo>
                    <a:pt x="45910" y="65154"/>
                  </a:lnTo>
                  <a:lnTo>
                    <a:pt x="45959" y="65229"/>
                  </a:lnTo>
                  <a:lnTo>
                    <a:pt x="45984" y="65303"/>
                  </a:lnTo>
                  <a:lnTo>
                    <a:pt x="45984" y="65377"/>
                  </a:lnTo>
                  <a:lnTo>
                    <a:pt x="45984" y="65476"/>
                  </a:lnTo>
                  <a:lnTo>
                    <a:pt x="45959" y="65550"/>
                  </a:lnTo>
                  <a:lnTo>
                    <a:pt x="45910" y="65624"/>
                  </a:lnTo>
                  <a:lnTo>
                    <a:pt x="45861" y="65674"/>
                  </a:lnTo>
                  <a:lnTo>
                    <a:pt x="45786" y="65748"/>
                  </a:lnTo>
                  <a:lnTo>
                    <a:pt x="45712" y="65773"/>
                  </a:lnTo>
                  <a:lnTo>
                    <a:pt x="45638" y="65798"/>
                  </a:lnTo>
                  <a:lnTo>
                    <a:pt x="45489" y="65798"/>
                  </a:lnTo>
                  <a:lnTo>
                    <a:pt x="45415" y="65773"/>
                  </a:lnTo>
                  <a:lnTo>
                    <a:pt x="45341" y="65748"/>
                  </a:lnTo>
                  <a:lnTo>
                    <a:pt x="45267" y="65674"/>
                  </a:lnTo>
                  <a:lnTo>
                    <a:pt x="45217" y="65624"/>
                  </a:lnTo>
                  <a:lnTo>
                    <a:pt x="45168" y="65550"/>
                  </a:lnTo>
                  <a:lnTo>
                    <a:pt x="45143" y="65476"/>
                  </a:lnTo>
                  <a:lnTo>
                    <a:pt x="45143" y="65377"/>
                  </a:lnTo>
                  <a:lnTo>
                    <a:pt x="45143" y="65303"/>
                  </a:lnTo>
                  <a:lnTo>
                    <a:pt x="45168" y="65229"/>
                  </a:lnTo>
                  <a:lnTo>
                    <a:pt x="45217" y="65154"/>
                  </a:lnTo>
                  <a:lnTo>
                    <a:pt x="45267" y="65080"/>
                  </a:lnTo>
                  <a:lnTo>
                    <a:pt x="45341" y="65031"/>
                  </a:lnTo>
                  <a:lnTo>
                    <a:pt x="45415" y="65006"/>
                  </a:lnTo>
                  <a:lnTo>
                    <a:pt x="45489" y="64981"/>
                  </a:lnTo>
                  <a:lnTo>
                    <a:pt x="45564" y="64957"/>
                  </a:lnTo>
                  <a:close/>
                  <a:moveTo>
                    <a:pt x="101418" y="62730"/>
                  </a:moveTo>
                  <a:lnTo>
                    <a:pt x="101714" y="62755"/>
                  </a:lnTo>
                  <a:lnTo>
                    <a:pt x="101986" y="62829"/>
                  </a:lnTo>
                  <a:lnTo>
                    <a:pt x="102135" y="62903"/>
                  </a:lnTo>
                  <a:lnTo>
                    <a:pt x="102259" y="62978"/>
                  </a:lnTo>
                  <a:lnTo>
                    <a:pt x="102382" y="63077"/>
                  </a:lnTo>
                  <a:lnTo>
                    <a:pt x="102506" y="63176"/>
                  </a:lnTo>
                  <a:lnTo>
                    <a:pt x="102605" y="63299"/>
                  </a:lnTo>
                  <a:lnTo>
                    <a:pt x="102704" y="63423"/>
                  </a:lnTo>
                  <a:lnTo>
                    <a:pt x="102778" y="63547"/>
                  </a:lnTo>
                  <a:lnTo>
                    <a:pt x="102852" y="63695"/>
                  </a:lnTo>
                  <a:lnTo>
                    <a:pt x="102926" y="63967"/>
                  </a:lnTo>
                  <a:lnTo>
                    <a:pt x="102951" y="64264"/>
                  </a:lnTo>
                  <a:lnTo>
                    <a:pt x="102926" y="64561"/>
                  </a:lnTo>
                  <a:lnTo>
                    <a:pt x="102852" y="64833"/>
                  </a:lnTo>
                  <a:lnTo>
                    <a:pt x="102778" y="64981"/>
                  </a:lnTo>
                  <a:lnTo>
                    <a:pt x="102704" y="65105"/>
                  </a:lnTo>
                  <a:lnTo>
                    <a:pt x="102605" y="65229"/>
                  </a:lnTo>
                  <a:lnTo>
                    <a:pt x="102506" y="65352"/>
                  </a:lnTo>
                  <a:lnTo>
                    <a:pt x="102382" y="65451"/>
                  </a:lnTo>
                  <a:lnTo>
                    <a:pt x="102259" y="65550"/>
                  </a:lnTo>
                  <a:lnTo>
                    <a:pt x="102135" y="65624"/>
                  </a:lnTo>
                  <a:lnTo>
                    <a:pt x="101986" y="65699"/>
                  </a:lnTo>
                  <a:lnTo>
                    <a:pt x="101714" y="65773"/>
                  </a:lnTo>
                  <a:lnTo>
                    <a:pt x="101418" y="65798"/>
                  </a:lnTo>
                  <a:lnTo>
                    <a:pt x="101121" y="65773"/>
                  </a:lnTo>
                  <a:lnTo>
                    <a:pt x="100849" y="65699"/>
                  </a:lnTo>
                  <a:lnTo>
                    <a:pt x="100700" y="65624"/>
                  </a:lnTo>
                  <a:lnTo>
                    <a:pt x="100576" y="65550"/>
                  </a:lnTo>
                  <a:lnTo>
                    <a:pt x="100453" y="65451"/>
                  </a:lnTo>
                  <a:lnTo>
                    <a:pt x="100329" y="65352"/>
                  </a:lnTo>
                  <a:lnTo>
                    <a:pt x="100230" y="65229"/>
                  </a:lnTo>
                  <a:lnTo>
                    <a:pt x="100131" y="65105"/>
                  </a:lnTo>
                  <a:lnTo>
                    <a:pt x="100057" y="64981"/>
                  </a:lnTo>
                  <a:lnTo>
                    <a:pt x="99983" y="64833"/>
                  </a:lnTo>
                  <a:lnTo>
                    <a:pt x="99909" y="64561"/>
                  </a:lnTo>
                  <a:lnTo>
                    <a:pt x="99884" y="64264"/>
                  </a:lnTo>
                  <a:lnTo>
                    <a:pt x="99909" y="63967"/>
                  </a:lnTo>
                  <a:lnTo>
                    <a:pt x="99983" y="63695"/>
                  </a:lnTo>
                  <a:lnTo>
                    <a:pt x="100057" y="63547"/>
                  </a:lnTo>
                  <a:lnTo>
                    <a:pt x="100131" y="63423"/>
                  </a:lnTo>
                  <a:lnTo>
                    <a:pt x="100230" y="63299"/>
                  </a:lnTo>
                  <a:lnTo>
                    <a:pt x="100329" y="63176"/>
                  </a:lnTo>
                  <a:lnTo>
                    <a:pt x="100453" y="63077"/>
                  </a:lnTo>
                  <a:lnTo>
                    <a:pt x="100576" y="62978"/>
                  </a:lnTo>
                  <a:lnTo>
                    <a:pt x="100700" y="62903"/>
                  </a:lnTo>
                  <a:lnTo>
                    <a:pt x="100849" y="62829"/>
                  </a:lnTo>
                  <a:lnTo>
                    <a:pt x="101121" y="62755"/>
                  </a:lnTo>
                  <a:lnTo>
                    <a:pt x="101418" y="62730"/>
                  </a:lnTo>
                  <a:close/>
                  <a:moveTo>
                    <a:pt x="70498" y="64190"/>
                  </a:moveTo>
                  <a:lnTo>
                    <a:pt x="70671" y="64214"/>
                  </a:lnTo>
                  <a:lnTo>
                    <a:pt x="70844" y="64264"/>
                  </a:lnTo>
                  <a:lnTo>
                    <a:pt x="70992" y="64338"/>
                  </a:lnTo>
                  <a:lnTo>
                    <a:pt x="71141" y="64462"/>
                  </a:lnTo>
                  <a:lnTo>
                    <a:pt x="71264" y="64610"/>
                  </a:lnTo>
                  <a:lnTo>
                    <a:pt x="71339" y="64759"/>
                  </a:lnTo>
                  <a:lnTo>
                    <a:pt x="71388" y="64932"/>
                  </a:lnTo>
                  <a:lnTo>
                    <a:pt x="71413" y="65105"/>
                  </a:lnTo>
                  <a:lnTo>
                    <a:pt x="71388" y="65253"/>
                  </a:lnTo>
                  <a:lnTo>
                    <a:pt x="71339" y="65427"/>
                  </a:lnTo>
                  <a:lnTo>
                    <a:pt x="71264" y="65575"/>
                  </a:lnTo>
                  <a:lnTo>
                    <a:pt x="71141" y="65723"/>
                  </a:lnTo>
                  <a:lnTo>
                    <a:pt x="70992" y="65847"/>
                  </a:lnTo>
                  <a:lnTo>
                    <a:pt x="70844" y="65921"/>
                  </a:lnTo>
                  <a:lnTo>
                    <a:pt x="70671" y="65971"/>
                  </a:lnTo>
                  <a:lnTo>
                    <a:pt x="70498" y="65995"/>
                  </a:lnTo>
                  <a:lnTo>
                    <a:pt x="70324" y="65971"/>
                  </a:lnTo>
                  <a:lnTo>
                    <a:pt x="70176" y="65921"/>
                  </a:lnTo>
                  <a:lnTo>
                    <a:pt x="70003" y="65847"/>
                  </a:lnTo>
                  <a:lnTo>
                    <a:pt x="69879" y="65723"/>
                  </a:lnTo>
                  <a:lnTo>
                    <a:pt x="69755" y="65575"/>
                  </a:lnTo>
                  <a:lnTo>
                    <a:pt x="69681" y="65427"/>
                  </a:lnTo>
                  <a:lnTo>
                    <a:pt x="69632" y="65253"/>
                  </a:lnTo>
                  <a:lnTo>
                    <a:pt x="69607" y="65105"/>
                  </a:lnTo>
                  <a:lnTo>
                    <a:pt x="69632" y="64932"/>
                  </a:lnTo>
                  <a:lnTo>
                    <a:pt x="69681" y="64759"/>
                  </a:lnTo>
                  <a:lnTo>
                    <a:pt x="69755" y="64610"/>
                  </a:lnTo>
                  <a:lnTo>
                    <a:pt x="69879" y="64462"/>
                  </a:lnTo>
                  <a:lnTo>
                    <a:pt x="70003" y="64338"/>
                  </a:lnTo>
                  <a:lnTo>
                    <a:pt x="70176" y="64264"/>
                  </a:lnTo>
                  <a:lnTo>
                    <a:pt x="70324" y="64214"/>
                  </a:lnTo>
                  <a:lnTo>
                    <a:pt x="70498" y="64190"/>
                  </a:lnTo>
                  <a:close/>
                  <a:moveTo>
                    <a:pt x="8287" y="64412"/>
                  </a:moveTo>
                  <a:lnTo>
                    <a:pt x="8435" y="64462"/>
                  </a:lnTo>
                  <a:lnTo>
                    <a:pt x="8559" y="64536"/>
                  </a:lnTo>
                  <a:lnTo>
                    <a:pt x="8682" y="64635"/>
                  </a:lnTo>
                  <a:lnTo>
                    <a:pt x="8806" y="64783"/>
                  </a:lnTo>
                  <a:lnTo>
                    <a:pt x="8880" y="64907"/>
                  </a:lnTo>
                  <a:lnTo>
                    <a:pt x="8905" y="65055"/>
                  </a:lnTo>
                  <a:lnTo>
                    <a:pt x="8930" y="65229"/>
                  </a:lnTo>
                  <a:lnTo>
                    <a:pt x="8905" y="65377"/>
                  </a:lnTo>
                  <a:lnTo>
                    <a:pt x="8880" y="65525"/>
                  </a:lnTo>
                  <a:lnTo>
                    <a:pt x="8806" y="65674"/>
                  </a:lnTo>
                  <a:lnTo>
                    <a:pt x="8682" y="65798"/>
                  </a:lnTo>
                  <a:lnTo>
                    <a:pt x="8559" y="65897"/>
                  </a:lnTo>
                  <a:lnTo>
                    <a:pt x="8435" y="65971"/>
                  </a:lnTo>
                  <a:lnTo>
                    <a:pt x="8287" y="66020"/>
                  </a:lnTo>
                  <a:lnTo>
                    <a:pt x="7965" y="66020"/>
                  </a:lnTo>
                  <a:lnTo>
                    <a:pt x="7817" y="65971"/>
                  </a:lnTo>
                  <a:lnTo>
                    <a:pt x="7668" y="65897"/>
                  </a:lnTo>
                  <a:lnTo>
                    <a:pt x="7544" y="65798"/>
                  </a:lnTo>
                  <a:lnTo>
                    <a:pt x="7446" y="65674"/>
                  </a:lnTo>
                  <a:lnTo>
                    <a:pt x="7371" y="65525"/>
                  </a:lnTo>
                  <a:lnTo>
                    <a:pt x="7322" y="65377"/>
                  </a:lnTo>
                  <a:lnTo>
                    <a:pt x="7297" y="65229"/>
                  </a:lnTo>
                  <a:lnTo>
                    <a:pt x="7322" y="65055"/>
                  </a:lnTo>
                  <a:lnTo>
                    <a:pt x="7371" y="64907"/>
                  </a:lnTo>
                  <a:lnTo>
                    <a:pt x="7446" y="64783"/>
                  </a:lnTo>
                  <a:lnTo>
                    <a:pt x="7544" y="64635"/>
                  </a:lnTo>
                  <a:lnTo>
                    <a:pt x="7668" y="64536"/>
                  </a:lnTo>
                  <a:lnTo>
                    <a:pt x="7817" y="64462"/>
                  </a:lnTo>
                  <a:lnTo>
                    <a:pt x="7965" y="64412"/>
                  </a:lnTo>
                  <a:close/>
                  <a:moveTo>
                    <a:pt x="12319" y="64709"/>
                  </a:moveTo>
                  <a:lnTo>
                    <a:pt x="12442" y="64759"/>
                  </a:lnTo>
                  <a:lnTo>
                    <a:pt x="12566" y="64808"/>
                  </a:lnTo>
                  <a:lnTo>
                    <a:pt x="12690" y="64907"/>
                  </a:lnTo>
                  <a:lnTo>
                    <a:pt x="12764" y="65006"/>
                  </a:lnTo>
                  <a:lnTo>
                    <a:pt x="12838" y="65130"/>
                  </a:lnTo>
                  <a:lnTo>
                    <a:pt x="12863" y="65278"/>
                  </a:lnTo>
                  <a:lnTo>
                    <a:pt x="12887" y="65402"/>
                  </a:lnTo>
                  <a:lnTo>
                    <a:pt x="12863" y="65525"/>
                  </a:lnTo>
                  <a:lnTo>
                    <a:pt x="12838" y="65674"/>
                  </a:lnTo>
                  <a:lnTo>
                    <a:pt x="12764" y="65798"/>
                  </a:lnTo>
                  <a:lnTo>
                    <a:pt x="12690" y="65897"/>
                  </a:lnTo>
                  <a:lnTo>
                    <a:pt x="12566" y="65995"/>
                  </a:lnTo>
                  <a:lnTo>
                    <a:pt x="12442" y="66045"/>
                  </a:lnTo>
                  <a:lnTo>
                    <a:pt x="12319" y="66094"/>
                  </a:lnTo>
                  <a:lnTo>
                    <a:pt x="12046" y="66094"/>
                  </a:lnTo>
                  <a:lnTo>
                    <a:pt x="11923" y="66045"/>
                  </a:lnTo>
                  <a:lnTo>
                    <a:pt x="11799" y="65995"/>
                  </a:lnTo>
                  <a:lnTo>
                    <a:pt x="11675" y="65897"/>
                  </a:lnTo>
                  <a:lnTo>
                    <a:pt x="11601" y="65798"/>
                  </a:lnTo>
                  <a:lnTo>
                    <a:pt x="11527" y="65674"/>
                  </a:lnTo>
                  <a:lnTo>
                    <a:pt x="11502" y="65525"/>
                  </a:lnTo>
                  <a:lnTo>
                    <a:pt x="11477" y="65402"/>
                  </a:lnTo>
                  <a:lnTo>
                    <a:pt x="11502" y="65278"/>
                  </a:lnTo>
                  <a:lnTo>
                    <a:pt x="11527" y="65130"/>
                  </a:lnTo>
                  <a:lnTo>
                    <a:pt x="11601" y="65006"/>
                  </a:lnTo>
                  <a:lnTo>
                    <a:pt x="11675" y="64907"/>
                  </a:lnTo>
                  <a:lnTo>
                    <a:pt x="11799" y="64808"/>
                  </a:lnTo>
                  <a:lnTo>
                    <a:pt x="11923" y="64759"/>
                  </a:lnTo>
                  <a:lnTo>
                    <a:pt x="12046" y="64709"/>
                  </a:lnTo>
                  <a:close/>
                  <a:moveTo>
                    <a:pt x="16573" y="65229"/>
                  </a:moveTo>
                  <a:lnTo>
                    <a:pt x="16697" y="65278"/>
                  </a:lnTo>
                  <a:lnTo>
                    <a:pt x="16796" y="65328"/>
                  </a:lnTo>
                  <a:lnTo>
                    <a:pt x="16870" y="65402"/>
                  </a:lnTo>
                  <a:lnTo>
                    <a:pt x="16944" y="65476"/>
                  </a:lnTo>
                  <a:lnTo>
                    <a:pt x="17018" y="65575"/>
                  </a:lnTo>
                  <a:lnTo>
                    <a:pt x="17043" y="65699"/>
                  </a:lnTo>
                  <a:lnTo>
                    <a:pt x="17043" y="65798"/>
                  </a:lnTo>
                  <a:lnTo>
                    <a:pt x="17043" y="65921"/>
                  </a:lnTo>
                  <a:lnTo>
                    <a:pt x="17018" y="66020"/>
                  </a:lnTo>
                  <a:lnTo>
                    <a:pt x="16944" y="66119"/>
                  </a:lnTo>
                  <a:lnTo>
                    <a:pt x="16870" y="66218"/>
                  </a:lnTo>
                  <a:lnTo>
                    <a:pt x="16796" y="66292"/>
                  </a:lnTo>
                  <a:lnTo>
                    <a:pt x="16697" y="66342"/>
                  </a:lnTo>
                  <a:lnTo>
                    <a:pt x="16573" y="66366"/>
                  </a:lnTo>
                  <a:lnTo>
                    <a:pt x="16474" y="66391"/>
                  </a:lnTo>
                  <a:lnTo>
                    <a:pt x="16350" y="66366"/>
                  </a:lnTo>
                  <a:lnTo>
                    <a:pt x="16252" y="66342"/>
                  </a:lnTo>
                  <a:lnTo>
                    <a:pt x="16153" y="66292"/>
                  </a:lnTo>
                  <a:lnTo>
                    <a:pt x="16054" y="66218"/>
                  </a:lnTo>
                  <a:lnTo>
                    <a:pt x="15979" y="66119"/>
                  </a:lnTo>
                  <a:lnTo>
                    <a:pt x="15930" y="66020"/>
                  </a:lnTo>
                  <a:lnTo>
                    <a:pt x="15905" y="65921"/>
                  </a:lnTo>
                  <a:lnTo>
                    <a:pt x="15905" y="65798"/>
                  </a:lnTo>
                  <a:lnTo>
                    <a:pt x="15905" y="65699"/>
                  </a:lnTo>
                  <a:lnTo>
                    <a:pt x="15930" y="65575"/>
                  </a:lnTo>
                  <a:lnTo>
                    <a:pt x="15979" y="65476"/>
                  </a:lnTo>
                  <a:lnTo>
                    <a:pt x="16054" y="65402"/>
                  </a:lnTo>
                  <a:lnTo>
                    <a:pt x="16153" y="65328"/>
                  </a:lnTo>
                  <a:lnTo>
                    <a:pt x="16252" y="65278"/>
                  </a:lnTo>
                  <a:lnTo>
                    <a:pt x="16350" y="65229"/>
                  </a:lnTo>
                  <a:close/>
                  <a:moveTo>
                    <a:pt x="57536" y="65105"/>
                  </a:moveTo>
                  <a:lnTo>
                    <a:pt x="57684" y="65154"/>
                  </a:lnTo>
                  <a:lnTo>
                    <a:pt x="57783" y="65204"/>
                  </a:lnTo>
                  <a:lnTo>
                    <a:pt x="57907" y="65303"/>
                  </a:lnTo>
                  <a:lnTo>
                    <a:pt x="57981" y="65402"/>
                  </a:lnTo>
                  <a:lnTo>
                    <a:pt x="58055" y="65525"/>
                  </a:lnTo>
                  <a:lnTo>
                    <a:pt x="58080" y="65649"/>
                  </a:lnTo>
                  <a:lnTo>
                    <a:pt x="58105" y="65773"/>
                  </a:lnTo>
                  <a:lnTo>
                    <a:pt x="58080" y="65897"/>
                  </a:lnTo>
                  <a:lnTo>
                    <a:pt x="58055" y="66045"/>
                  </a:lnTo>
                  <a:lnTo>
                    <a:pt x="57981" y="66144"/>
                  </a:lnTo>
                  <a:lnTo>
                    <a:pt x="57907" y="66268"/>
                  </a:lnTo>
                  <a:lnTo>
                    <a:pt x="57783" y="66342"/>
                  </a:lnTo>
                  <a:lnTo>
                    <a:pt x="57684" y="66416"/>
                  </a:lnTo>
                  <a:lnTo>
                    <a:pt x="57536" y="66441"/>
                  </a:lnTo>
                  <a:lnTo>
                    <a:pt x="57412" y="66465"/>
                  </a:lnTo>
                  <a:lnTo>
                    <a:pt x="57289" y="66441"/>
                  </a:lnTo>
                  <a:lnTo>
                    <a:pt x="57165" y="66416"/>
                  </a:lnTo>
                  <a:lnTo>
                    <a:pt x="57041" y="66342"/>
                  </a:lnTo>
                  <a:lnTo>
                    <a:pt x="56942" y="66268"/>
                  </a:lnTo>
                  <a:lnTo>
                    <a:pt x="56843" y="66144"/>
                  </a:lnTo>
                  <a:lnTo>
                    <a:pt x="56794" y="66045"/>
                  </a:lnTo>
                  <a:lnTo>
                    <a:pt x="56744" y="65897"/>
                  </a:lnTo>
                  <a:lnTo>
                    <a:pt x="56744" y="65773"/>
                  </a:lnTo>
                  <a:lnTo>
                    <a:pt x="56744" y="65649"/>
                  </a:lnTo>
                  <a:lnTo>
                    <a:pt x="56794" y="65525"/>
                  </a:lnTo>
                  <a:lnTo>
                    <a:pt x="56843" y="65402"/>
                  </a:lnTo>
                  <a:lnTo>
                    <a:pt x="56942" y="65303"/>
                  </a:lnTo>
                  <a:lnTo>
                    <a:pt x="57041" y="65204"/>
                  </a:lnTo>
                  <a:lnTo>
                    <a:pt x="57165" y="65154"/>
                  </a:lnTo>
                  <a:lnTo>
                    <a:pt x="57289" y="65105"/>
                  </a:lnTo>
                  <a:close/>
                  <a:moveTo>
                    <a:pt x="29832" y="66169"/>
                  </a:moveTo>
                  <a:lnTo>
                    <a:pt x="29906" y="66193"/>
                  </a:lnTo>
                  <a:lnTo>
                    <a:pt x="29955" y="66218"/>
                  </a:lnTo>
                  <a:lnTo>
                    <a:pt x="30005" y="66292"/>
                  </a:lnTo>
                  <a:lnTo>
                    <a:pt x="30005" y="66342"/>
                  </a:lnTo>
                  <a:lnTo>
                    <a:pt x="30005" y="66416"/>
                  </a:lnTo>
                  <a:lnTo>
                    <a:pt x="29955" y="66465"/>
                  </a:lnTo>
                  <a:lnTo>
                    <a:pt x="29906" y="66490"/>
                  </a:lnTo>
                  <a:lnTo>
                    <a:pt x="29832" y="66515"/>
                  </a:lnTo>
                  <a:lnTo>
                    <a:pt x="29782" y="66490"/>
                  </a:lnTo>
                  <a:lnTo>
                    <a:pt x="29733" y="66465"/>
                  </a:lnTo>
                  <a:lnTo>
                    <a:pt x="29683" y="66416"/>
                  </a:lnTo>
                  <a:lnTo>
                    <a:pt x="29683" y="66342"/>
                  </a:lnTo>
                  <a:lnTo>
                    <a:pt x="29683" y="66292"/>
                  </a:lnTo>
                  <a:lnTo>
                    <a:pt x="29733" y="66218"/>
                  </a:lnTo>
                  <a:lnTo>
                    <a:pt x="29782" y="66193"/>
                  </a:lnTo>
                  <a:lnTo>
                    <a:pt x="29832" y="66169"/>
                  </a:lnTo>
                  <a:close/>
                  <a:moveTo>
                    <a:pt x="40245" y="65897"/>
                  </a:moveTo>
                  <a:lnTo>
                    <a:pt x="40369" y="65921"/>
                  </a:lnTo>
                  <a:lnTo>
                    <a:pt x="40468" y="65995"/>
                  </a:lnTo>
                  <a:lnTo>
                    <a:pt x="40542" y="66094"/>
                  </a:lnTo>
                  <a:lnTo>
                    <a:pt x="40542" y="66193"/>
                  </a:lnTo>
                  <a:lnTo>
                    <a:pt x="40542" y="66317"/>
                  </a:lnTo>
                  <a:lnTo>
                    <a:pt x="40468" y="66416"/>
                  </a:lnTo>
                  <a:lnTo>
                    <a:pt x="40369" y="66490"/>
                  </a:lnTo>
                  <a:lnTo>
                    <a:pt x="40245" y="66515"/>
                  </a:lnTo>
                  <a:lnTo>
                    <a:pt x="40146" y="66490"/>
                  </a:lnTo>
                  <a:lnTo>
                    <a:pt x="40048" y="66416"/>
                  </a:lnTo>
                  <a:lnTo>
                    <a:pt x="39973" y="66317"/>
                  </a:lnTo>
                  <a:lnTo>
                    <a:pt x="39949" y="66193"/>
                  </a:lnTo>
                  <a:lnTo>
                    <a:pt x="39973" y="66094"/>
                  </a:lnTo>
                  <a:lnTo>
                    <a:pt x="40048" y="65995"/>
                  </a:lnTo>
                  <a:lnTo>
                    <a:pt x="40146" y="65921"/>
                  </a:lnTo>
                  <a:lnTo>
                    <a:pt x="40245" y="65897"/>
                  </a:lnTo>
                  <a:close/>
                  <a:moveTo>
                    <a:pt x="25354" y="65921"/>
                  </a:moveTo>
                  <a:lnTo>
                    <a:pt x="25453" y="65995"/>
                  </a:lnTo>
                  <a:lnTo>
                    <a:pt x="25528" y="66094"/>
                  </a:lnTo>
                  <a:lnTo>
                    <a:pt x="25552" y="66218"/>
                  </a:lnTo>
                  <a:lnTo>
                    <a:pt x="25528" y="66342"/>
                  </a:lnTo>
                  <a:lnTo>
                    <a:pt x="25453" y="66441"/>
                  </a:lnTo>
                  <a:lnTo>
                    <a:pt x="25354" y="66515"/>
                  </a:lnTo>
                  <a:lnTo>
                    <a:pt x="25231" y="66540"/>
                  </a:lnTo>
                  <a:lnTo>
                    <a:pt x="25107" y="66515"/>
                  </a:lnTo>
                  <a:lnTo>
                    <a:pt x="25008" y="66441"/>
                  </a:lnTo>
                  <a:lnTo>
                    <a:pt x="24934" y="66342"/>
                  </a:lnTo>
                  <a:lnTo>
                    <a:pt x="24934" y="66218"/>
                  </a:lnTo>
                  <a:lnTo>
                    <a:pt x="24934" y="66094"/>
                  </a:lnTo>
                  <a:lnTo>
                    <a:pt x="25008" y="65995"/>
                  </a:lnTo>
                  <a:lnTo>
                    <a:pt x="25107" y="65921"/>
                  </a:lnTo>
                  <a:close/>
                  <a:moveTo>
                    <a:pt x="20852" y="65674"/>
                  </a:moveTo>
                  <a:lnTo>
                    <a:pt x="20927" y="65699"/>
                  </a:lnTo>
                  <a:lnTo>
                    <a:pt x="21026" y="65723"/>
                  </a:lnTo>
                  <a:lnTo>
                    <a:pt x="21100" y="65748"/>
                  </a:lnTo>
                  <a:lnTo>
                    <a:pt x="21174" y="65822"/>
                  </a:lnTo>
                  <a:lnTo>
                    <a:pt x="21223" y="65872"/>
                  </a:lnTo>
                  <a:lnTo>
                    <a:pt x="21273" y="65971"/>
                  </a:lnTo>
                  <a:lnTo>
                    <a:pt x="21298" y="66045"/>
                  </a:lnTo>
                  <a:lnTo>
                    <a:pt x="21298" y="66119"/>
                  </a:lnTo>
                  <a:lnTo>
                    <a:pt x="21298" y="66218"/>
                  </a:lnTo>
                  <a:lnTo>
                    <a:pt x="21273" y="66292"/>
                  </a:lnTo>
                  <a:lnTo>
                    <a:pt x="21223" y="66366"/>
                  </a:lnTo>
                  <a:lnTo>
                    <a:pt x="21174" y="66441"/>
                  </a:lnTo>
                  <a:lnTo>
                    <a:pt x="21100" y="66490"/>
                  </a:lnTo>
                  <a:lnTo>
                    <a:pt x="21026" y="66540"/>
                  </a:lnTo>
                  <a:lnTo>
                    <a:pt x="20927" y="66564"/>
                  </a:lnTo>
                  <a:lnTo>
                    <a:pt x="20778" y="66564"/>
                  </a:lnTo>
                  <a:lnTo>
                    <a:pt x="20679" y="66540"/>
                  </a:lnTo>
                  <a:lnTo>
                    <a:pt x="20605" y="66490"/>
                  </a:lnTo>
                  <a:lnTo>
                    <a:pt x="20531" y="66441"/>
                  </a:lnTo>
                  <a:lnTo>
                    <a:pt x="20481" y="66366"/>
                  </a:lnTo>
                  <a:lnTo>
                    <a:pt x="20432" y="66292"/>
                  </a:lnTo>
                  <a:lnTo>
                    <a:pt x="20407" y="66218"/>
                  </a:lnTo>
                  <a:lnTo>
                    <a:pt x="20407" y="66119"/>
                  </a:lnTo>
                  <a:lnTo>
                    <a:pt x="20407" y="66045"/>
                  </a:lnTo>
                  <a:lnTo>
                    <a:pt x="20432" y="65971"/>
                  </a:lnTo>
                  <a:lnTo>
                    <a:pt x="20481" y="65872"/>
                  </a:lnTo>
                  <a:lnTo>
                    <a:pt x="20531" y="65822"/>
                  </a:lnTo>
                  <a:lnTo>
                    <a:pt x="20605" y="65748"/>
                  </a:lnTo>
                  <a:lnTo>
                    <a:pt x="20679" y="65723"/>
                  </a:lnTo>
                  <a:lnTo>
                    <a:pt x="20778" y="65699"/>
                  </a:lnTo>
                  <a:lnTo>
                    <a:pt x="20852" y="65674"/>
                  </a:lnTo>
                  <a:close/>
                  <a:moveTo>
                    <a:pt x="67430" y="64932"/>
                  </a:moveTo>
                  <a:lnTo>
                    <a:pt x="67603" y="64981"/>
                  </a:lnTo>
                  <a:lnTo>
                    <a:pt x="67752" y="65055"/>
                  </a:lnTo>
                  <a:lnTo>
                    <a:pt x="67876" y="65179"/>
                  </a:lnTo>
                  <a:lnTo>
                    <a:pt x="67999" y="65303"/>
                  </a:lnTo>
                  <a:lnTo>
                    <a:pt x="68073" y="65451"/>
                  </a:lnTo>
                  <a:lnTo>
                    <a:pt x="68123" y="65624"/>
                  </a:lnTo>
                  <a:lnTo>
                    <a:pt x="68148" y="65773"/>
                  </a:lnTo>
                  <a:lnTo>
                    <a:pt x="68123" y="65946"/>
                  </a:lnTo>
                  <a:lnTo>
                    <a:pt x="68073" y="66094"/>
                  </a:lnTo>
                  <a:lnTo>
                    <a:pt x="67999" y="66243"/>
                  </a:lnTo>
                  <a:lnTo>
                    <a:pt x="67876" y="66391"/>
                  </a:lnTo>
                  <a:lnTo>
                    <a:pt x="67752" y="66490"/>
                  </a:lnTo>
                  <a:lnTo>
                    <a:pt x="67603" y="66564"/>
                  </a:lnTo>
                  <a:lnTo>
                    <a:pt x="67430" y="66614"/>
                  </a:lnTo>
                  <a:lnTo>
                    <a:pt x="67282" y="66639"/>
                  </a:lnTo>
                  <a:lnTo>
                    <a:pt x="67109" y="66614"/>
                  </a:lnTo>
                  <a:lnTo>
                    <a:pt x="66960" y="66564"/>
                  </a:lnTo>
                  <a:lnTo>
                    <a:pt x="66812" y="66490"/>
                  </a:lnTo>
                  <a:lnTo>
                    <a:pt x="66663" y="66391"/>
                  </a:lnTo>
                  <a:lnTo>
                    <a:pt x="66565" y="66243"/>
                  </a:lnTo>
                  <a:lnTo>
                    <a:pt x="66490" y="66094"/>
                  </a:lnTo>
                  <a:lnTo>
                    <a:pt x="66441" y="65946"/>
                  </a:lnTo>
                  <a:lnTo>
                    <a:pt x="66416" y="65773"/>
                  </a:lnTo>
                  <a:lnTo>
                    <a:pt x="66441" y="65624"/>
                  </a:lnTo>
                  <a:lnTo>
                    <a:pt x="66490" y="65451"/>
                  </a:lnTo>
                  <a:lnTo>
                    <a:pt x="66565" y="65303"/>
                  </a:lnTo>
                  <a:lnTo>
                    <a:pt x="66663" y="65179"/>
                  </a:lnTo>
                  <a:lnTo>
                    <a:pt x="66812" y="65055"/>
                  </a:lnTo>
                  <a:lnTo>
                    <a:pt x="66960" y="64981"/>
                  </a:lnTo>
                  <a:lnTo>
                    <a:pt x="67109" y="64932"/>
                  </a:lnTo>
                  <a:close/>
                  <a:moveTo>
                    <a:pt x="35125" y="66441"/>
                  </a:moveTo>
                  <a:lnTo>
                    <a:pt x="35175" y="66490"/>
                  </a:lnTo>
                  <a:lnTo>
                    <a:pt x="35224" y="66540"/>
                  </a:lnTo>
                  <a:lnTo>
                    <a:pt x="35224" y="66614"/>
                  </a:lnTo>
                  <a:lnTo>
                    <a:pt x="35224" y="66663"/>
                  </a:lnTo>
                  <a:lnTo>
                    <a:pt x="35175" y="66713"/>
                  </a:lnTo>
                  <a:lnTo>
                    <a:pt x="35125" y="66762"/>
                  </a:lnTo>
                  <a:lnTo>
                    <a:pt x="35001" y="66762"/>
                  </a:lnTo>
                  <a:lnTo>
                    <a:pt x="34952" y="66713"/>
                  </a:lnTo>
                  <a:lnTo>
                    <a:pt x="34902" y="66663"/>
                  </a:lnTo>
                  <a:lnTo>
                    <a:pt x="34902" y="66614"/>
                  </a:lnTo>
                  <a:lnTo>
                    <a:pt x="34902" y="66540"/>
                  </a:lnTo>
                  <a:lnTo>
                    <a:pt x="34952" y="66490"/>
                  </a:lnTo>
                  <a:lnTo>
                    <a:pt x="35001" y="66441"/>
                  </a:lnTo>
                  <a:close/>
                  <a:moveTo>
                    <a:pt x="60702" y="65377"/>
                  </a:moveTo>
                  <a:lnTo>
                    <a:pt x="60851" y="65402"/>
                  </a:lnTo>
                  <a:lnTo>
                    <a:pt x="60974" y="65427"/>
                  </a:lnTo>
                  <a:lnTo>
                    <a:pt x="61098" y="65501"/>
                  </a:lnTo>
                  <a:lnTo>
                    <a:pt x="61222" y="65600"/>
                  </a:lnTo>
                  <a:lnTo>
                    <a:pt x="61320" y="65723"/>
                  </a:lnTo>
                  <a:lnTo>
                    <a:pt x="61395" y="65847"/>
                  </a:lnTo>
                  <a:lnTo>
                    <a:pt x="61419" y="65971"/>
                  </a:lnTo>
                  <a:lnTo>
                    <a:pt x="61444" y="66119"/>
                  </a:lnTo>
                  <a:lnTo>
                    <a:pt x="61419" y="66268"/>
                  </a:lnTo>
                  <a:lnTo>
                    <a:pt x="61395" y="66391"/>
                  </a:lnTo>
                  <a:lnTo>
                    <a:pt x="61320" y="66540"/>
                  </a:lnTo>
                  <a:lnTo>
                    <a:pt x="61222" y="66639"/>
                  </a:lnTo>
                  <a:lnTo>
                    <a:pt x="61098" y="66738"/>
                  </a:lnTo>
                  <a:lnTo>
                    <a:pt x="60974" y="66812"/>
                  </a:lnTo>
                  <a:lnTo>
                    <a:pt x="60851" y="66861"/>
                  </a:lnTo>
                  <a:lnTo>
                    <a:pt x="60554" y="66861"/>
                  </a:lnTo>
                  <a:lnTo>
                    <a:pt x="60405" y="66812"/>
                  </a:lnTo>
                  <a:lnTo>
                    <a:pt x="60282" y="66738"/>
                  </a:lnTo>
                  <a:lnTo>
                    <a:pt x="60158" y="66639"/>
                  </a:lnTo>
                  <a:lnTo>
                    <a:pt x="60084" y="66540"/>
                  </a:lnTo>
                  <a:lnTo>
                    <a:pt x="60009" y="66391"/>
                  </a:lnTo>
                  <a:lnTo>
                    <a:pt x="59960" y="66268"/>
                  </a:lnTo>
                  <a:lnTo>
                    <a:pt x="59960" y="66119"/>
                  </a:lnTo>
                  <a:lnTo>
                    <a:pt x="59960" y="65971"/>
                  </a:lnTo>
                  <a:lnTo>
                    <a:pt x="60009" y="65847"/>
                  </a:lnTo>
                  <a:lnTo>
                    <a:pt x="60084" y="65723"/>
                  </a:lnTo>
                  <a:lnTo>
                    <a:pt x="60158" y="65600"/>
                  </a:lnTo>
                  <a:lnTo>
                    <a:pt x="60282" y="65501"/>
                  </a:lnTo>
                  <a:lnTo>
                    <a:pt x="60405" y="65427"/>
                  </a:lnTo>
                  <a:lnTo>
                    <a:pt x="60554" y="65402"/>
                  </a:lnTo>
                  <a:lnTo>
                    <a:pt x="60702" y="65377"/>
                  </a:lnTo>
                  <a:close/>
                  <a:moveTo>
                    <a:pt x="63992" y="65303"/>
                  </a:moveTo>
                  <a:lnTo>
                    <a:pt x="64140" y="65328"/>
                  </a:lnTo>
                  <a:lnTo>
                    <a:pt x="64289" y="65377"/>
                  </a:lnTo>
                  <a:lnTo>
                    <a:pt x="64437" y="65451"/>
                  </a:lnTo>
                  <a:lnTo>
                    <a:pt x="64561" y="65550"/>
                  </a:lnTo>
                  <a:lnTo>
                    <a:pt x="64660" y="65674"/>
                  </a:lnTo>
                  <a:lnTo>
                    <a:pt x="64734" y="65822"/>
                  </a:lnTo>
                  <a:lnTo>
                    <a:pt x="64784" y="65971"/>
                  </a:lnTo>
                  <a:lnTo>
                    <a:pt x="64808" y="66119"/>
                  </a:lnTo>
                  <a:lnTo>
                    <a:pt x="64784" y="66268"/>
                  </a:lnTo>
                  <a:lnTo>
                    <a:pt x="64734" y="66416"/>
                  </a:lnTo>
                  <a:lnTo>
                    <a:pt x="64660" y="66564"/>
                  </a:lnTo>
                  <a:lnTo>
                    <a:pt x="64561" y="66688"/>
                  </a:lnTo>
                  <a:lnTo>
                    <a:pt x="64437" y="66787"/>
                  </a:lnTo>
                  <a:lnTo>
                    <a:pt x="64289" y="66861"/>
                  </a:lnTo>
                  <a:lnTo>
                    <a:pt x="64140" y="66911"/>
                  </a:lnTo>
                  <a:lnTo>
                    <a:pt x="63992" y="66935"/>
                  </a:lnTo>
                  <a:lnTo>
                    <a:pt x="63844" y="66911"/>
                  </a:lnTo>
                  <a:lnTo>
                    <a:pt x="63695" y="66861"/>
                  </a:lnTo>
                  <a:lnTo>
                    <a:pt x="63547" y="66787"/>
                  </a:lnTo>
                  <a:lnTo>
                    <a:pt x="63423" y="66688"/>
                  </a:lnTo>
                  <a:lnTo>
                    <a:pt x="63324" y="66564"/>
                  </a:lnTo>
                  <a:lnTo>
                    <a:pt x="63250" y="66416"/>
                  </a:lnTo>
                  <a:lnTo>
                    <a:pt x="63200" y="66268"/>
                  </a:lnTo>
                  <a:lnTo>
                    <a:pt x="63200" y="66119"/>
                  </a:lnTo>
                  <a:lnTo>
                    <a:pt x="63200" y="65971"/>
                  </a:lnTo>
                  <a:lnTo>
                    <a:pt x="63250" y="65822"/>
                  </a:lnTo>
                  <a:lnTo>
                    <a:pt x="63324" y="65674"/>
                  </a:lnTo>
                  <a:lnTo>
                    <a:pt x="63423" y="65550"/>
                  </a:lnTo>
                  <a:lnTo>
                    <a:pt x="63547" y="65451"/>
                  </a:lnTo>
                  <a:lnTo>
                    <a:pt x="63695" y="65377"/>
                  </a:lnTo>
                  <a:lnTo>
                    <a:pt x="63844" y="65328"/>
                  </a:lnTo>
                  <a:lnTo>
                    <a:pt x="63992" y="65303"/>
                  </a:lnTo>
                  <a:close/>
                  <a:moveTo>
                    <a:pt x="95679" y="64190"/>
                  </a:moveTo>
                  <a:lnTo>
                    <a:pt x="95951" y="64214"/>
                  </a:lnTo>
                  <a:lnTo>
                    <a:pt x="96223" y="64313"/>
                  </a:lnTo>
                  <a:lnTo>
                    <a:pt x="96470" y="64437"/>
                  </a:lnTo>
                  <a:lnTo>
                    <a:pt x="96594" y="64511"/>
                  </a:lnTo>
                  <a:lnTo>
                    <a:pt x="96693" y="64610"/>
                  </a:lnTo>
                  <a:lnTo>
                    <a:pt x="96792" y="64734"/>
                  </a:lnTo>
                  <a:lnTo>
                    <a:pt x="96891" y="64858"/>
                  </a:lnTo>
                  <a:lnTo>
                    <a:pt x="97015" y="65105"/>
                  </a:lnTo>
                  <a:lnTo>
                    <a:pt x="97089" y="65352"/>
                  </a:lnTo>
                  <a:lnTo>
                    <a:pt x="97113" y="65649"/>
                  </a:lnTo>
                  <a:lnTo>
                    <a:pt x="97089" y="65921"/>
                  </a:lnTo>
                  <a:lnTo>
                    <a:pt x="97015" y="66169"/>
                  </a:lnTo>
                  <a:lnTo>
                    <a:pt x="96891" y="66441"/>
                  </a:lnTo>
                  <a:lnTo>
                    <a:pt x="96792" y="66540"/>
                  </a:lnTo>
                  <a:lnTo>
                    <a:pt x="96693" y="66663"/>
                  </a:lnTo>
                  <a:lnTo>
                    <a:pt x="96594" y="66762"/>
                  </a:lnTo>
                  <a:lnTo>
                    <a:pt x="96470" y="66836"/>
                  </a:lnTo>
                  <a:lnTo>
                    <a:pt x="96223" y="66960"/>
                  </a:lnTo>
                  <a:lnTo>
                    <a:pt x="95951" y="67059"/>
                  </a:lnTo>
                  <a:lnTo>
                    <a:pt x="95679" y="67084"/>
                  </a:lnTo>
                  <a:lnTo>
                    <a:pt x="95407" y="67059"/>
                  </a:lnTo>
                  <a:lnTo>
                    <a:pt x="95135" y="66960"/>
                  </a:lnTo>
                  <a:lnTo>
                    <a:pt x="94887" y="66836"/>
                  </a:lnTo>
                  <a:lnTo>
                    <a:pt x="94788" y="66762"/>
                  </a:lnTo>
                  <a:lnTo>
                    <a:pt x="94665" y="66663"/>
                  </a:lnTo>
                  <a:lnTo>
                    <a:pt x="94566" y="66540"/>
                  </a:lnTo>
                  <a:lnTo>
                    <a:pt x="94491" y="66441"/>
                  </a:lnTo>
                  <a:lnTo>
                    <a:pt x="94343" y="66169"/>
                  </a:lnTo>
                  <a:lnTo>
                    <a:pt x="94269" y="65921"/>
                  </a:lnTo>
                  <a:lnTo>
                    <a:pt x="94244" y="65649"/>
                  </a:lnTo>
                  <a:lnTo>
                    <a:pt x="94269" y="65352"/>
                  </a:lnTo>
                  <a:lnTo>
                    <a:pt x="94343" y="65105"/>
                  </a:lnTo>
                  <a:lnTo>
                    <a:pt x="94491" y="64858"/>
                  </a:lnTo>
                  <a:lnTo>
                    <a:pt x="94566" y="64734"/>
                  </a:lnTo>
                  <a:lnTo>
                    <a:pt x="94665" y="64610"/>
                  </a:lnTo>
                  <a:lnTo>
                    <a:pt x="94788" y="64511"/>
                  </a:lnTo>
                  <a:lnTo>
                    <a:pt x="94887" y="64437"/>
                  </a:lnTo>
                  <a:lnTo>
                    <a:pt x="95135" y="64313"/>
                  </a:lnTo>
                  <a:lnTo>
                    <a:pt x="95407" y="64214"/>
                  </a:lnTo>
                  <a:lnTo>
                    <a:pt x="95679" y="64190"/>
                  </a:lnTo>
                  <a:close/>
                  <a:moveTo>
                    <a:pt x="77646" y="65080"/>
                  </a:moveTo>
                  <a:lnTo>
                    <a:pt x="77844" y="65105"/>
                  </a:lnTo>
                  <a:lnTo>
                    <a:pt x="78042" y="65154"/>
                  </a:lnTo>
                  <a:lnTo>
                    <a:pt x="78240" y="65253"/>
                  </a:lnTo>
                  <a:lnTo>
                    <a:pt x="78413" y="65402"/>
                  </a:lnTo>
                  <a:lnTo>
                    <a:pt x="78537" y="65575"/>
                  </a:lnTo>
                  <a:lnTo>
                    <a:pt x="78636" y="65748"/>
                  </a:lnTo>
                  <a:lnTo>
                    <a:pt x="78710" y="65946"/>
                  </a:lnTo>
                  <a:lnTo>
                    <a:pt x="78710" y="66144"/>
                  </a:lnTo>
                  <a:lnTo>
                    <a:pt x="78710" y="66366"/>
                  </a:lnTo>
                  <a:lnTo>
                    <a:pt x="78636" y="66564"/>
                  </a:lnTo>
                  <a:lnTo>
                    <a:pt x="78537" y="66738"/>
                  </a:lnTo>
                  <a:lnTo>
                    <a:pt x="78413" y="66911"/>
                  </a:lnTo>
                  <a:lnTo>
                    <a:pt x="78240" y="67034"/>
                  </a:lnTo>
                  <a:lnTo>
                    <a:pt x="78042" y="67133"/>
                  </a:lnTo>
                  <a:lnTo>
                    <a:pt x="77844" y="67208"/>
                  </a:lnTo>
                  <a:lnTo>
                    <a:pt x="77448" y="67208"/>
                  </a:lnTo>
                  <a:lnTo>
                    <a:pt x="77250" y="67133"/>
                  </a:lnTo>
                  <a:lnTo>
                    <a:pt x="77053" y="67034"/>
                  </a:lnTo>
                  <a:lnTo>
                    <a:pt x="76904" y="66911"/>
                  </a:lnTo>
                  <a:lnTo>
                    <a:pt x="76756" y="66738"/>
                  </a:lnTo>
                  <a:lnTo>
                    <a:pt x="76657" y="66564"/>
                  </a:lnTo>
                  <a:lnTo>
                    <a:pt x="76607" y="66366"/>
                  </a:lnTo>
                  <a:lnTo>
                    <a:pt x="76583" y="66144"/>
                  </a:lnTo>
                  <a:lnTo>
                    <a:pt x="76607" y="65946"/>
                  </a:lnTo>
                  <a:lnTo>
                    <a:pt x="76657" y="65748"/>
                  </a:lnTo>
                  <a:lnTo>
                    <a:pt x="76756" y="65575"/>
                  </a:lnTo>
                  <a:lnTo>
                    <a:pt x="76904" y="65402"/>
                  </a:lnTo>
                  <a:lnTo>
                    <a:pt x="77053" y="65253"/>
                  </a:lnTo>
                  <a:lnTo>
                    <a:pt x="77250" y="65154"/>
                  </a:lnTo>
                  <a:lnTo>
                    <a:pt x="77448" y="65105"/>
                  </a:lnTo>
                  <a:lnTo>
                    <a:pt x="77646" y="65080"/>
                  </a:lnTo>
                  <a:close/>
                  <a:moveTo>
                    <a:pt x="48656" y="66317"/>
                  </a:moveTo>
                  <a:lnTo>
                    <a:pt x="48755" y="66342"/>
                  </a:lnTo>
                  <a:lnTo>
                    <a:pt x="48854" y="66391"/>
                  </a:lnTo>
                  <a:lnTo>
                    <a:pt x="48928" y="66465"/>
                  </a:lnTo>
                  <a:lnTo>
                    <a:pt x="49002" y="66564"/>
                  </a:lnTo>
                  <a:lnTo>
                    <a:pt x="49051" y="66639"/>
                  </a:lnTo>
                  <a:lnTo>
                    <a:pt x="49076" y="66738"/>
                  </a:lnTo>
                  <a:lnTo>
                    <a:pt x="49101" y="66836"/>
                  </a:lnTo>
                  <a:lnTo>
                    <a:pt x="49076" y="66935"/>
                  </a:lnTo>
                  <a:lnTo>
                    <a:pt x="49051" y="67034"/>
                  </a:lnTo>
                  <a:lnTo>
                    <a:pt x="49002" y="67133"/>
                  </a:lnTo>
                  <a:lnTo>
                    <a:pt x="48928" y="67232"/>
                  </a:lnTo>
                  <a:lnTo>
                    <a:pt x="48854" y="67282"/>
                  </a:lnTo>
                  <a:lnTo>
                    <a:pt x="48755" y="67331"/>
                  </a:lnTo>
                  <a:lnTo>
                    <a:pt x="48656" y="67356"/>
                  </a:lnTo>
                  <a:lnTo>
                    <a:pt x="48557" y="67381"/>
                  </a:lnTo>
                  <a:lnTo>
                    <a:pt x="48458" y="67356"/>
                  </a:lnTo>
                  <a:lnTo>
                    <a:pt x="48359" y="67331"/>
                  </a:lnTo>
                  <a:lnTo>
                    <a:pt x="48260" y="67282"/>
                  </a:lnTo>
                  <a:lnTo>
                    <a:pt x="48186" y="67232"/>
                  </a:lnTo>
                  <a:lnTo>
                    <a:pt x="48111" y="67133"/>
                  </a:lnTo>
                  <a:lnTo>
                    <a:pt x="48062" y="67034"/>
                  </a:lnTo>
                  <a:lnTo>
                    <a:pt x="48037" y="66935"/>
                  </a:lnTo>
                  <a:lnTo>
                    <a:pt x="48037" y="66836"/>
                  </a:lnTo>
                  <a:lnTo>
                    <a:pt x="48037" y="66738"/>
                  </a:lnTo>
                  <a:lnTo>
                    <a:pt x="48062" y="66639"/>
                  </a:lnTo>
                  <a:lnTo>
                    <a:pt x="48111" y="66564"/>
                  </a:lnTo>
                  <a:lnTo>
                    <a:pt x="48186" y="66465"/>
                  </a:lnTo>
                  <a:lnTo>
                    <a:pt x="48260" y="66391"/>
                  </a:lnTo>
                  <a:lnTo>
                    <a:pt x="48359" y="66342"/>
                  </a:lnTo>
                  <a:lnTo>
                    <a:pt x="48458" y="66317"/>
                  </a:lnTo>
                  <a:close/>
                  <a:moveTo>
                    <a:pt x="84671" y="65006"/>
                  </a:moveTo>
                  <a:lnTo>
                    <a:pt x="84894" y="65080"/>
                  </a:lnTo>
                  <a:lnTo>
                    <a:pt x="85116" y="65204"/>
                  </a:lnTo>
                  <a:lnTo>
                    <a:pt x="85290" y="65352"/>
                  </a:lnTo>
                  <a:lnTo>
                    <a:pt x="85438" y="65550"/>
                  </a:lnTo>
                  <a:lnTo>
                    <a:pt x="85562" y="65748"/>
                  </a:lnTo>
                  <a:lnTo>
                    <a:pt x="85636" y="65971"/>
                  </a:lnTo>
                  <a:lnTo>
                    <a:pt x="85636" y="66193"/>
                  </a:lnTo>
                  <a:lnTo>
                    <a:pt x="85636" y="66441"/>
                  </a:lnTo>
                  <a:lnTo>
                    <a:pt x="85562" y="66663"/>
                  </a:lnTo>
                  <a:lnTo>
                    <a:pt x="85438" y="66861"/>
                  </a:lnTo>
                  <a:lnTo>
                    <a:pt x="85290" y="67059"/>
                  </a:lnTo>
                  <a:lnTo>
                    <a:pt x="85116" y="67208"/>
                  </a:lnTo>
                  <a:lnTo>
                    <a:pt x="84894" y="67331"/>
                  </a:lnTo>
                  <a:lnTo>
                    <a:pt x="84671" y="67381"/>
                  </a:lnTo>
                  <a:lnTo>
                    <a:pt x="84449" y="67405"/>
                  </a:lnTo>
                  <a:lnTo>
                    <a:pt x="84201" y="67381"/>
                  </a:lnTo>
                  <a:lnTo>
                    <a:pt x="83979" y="67331"/>
                  </a:lnTo>
                  <a:lnTo>
                    <a:pt x="83781" y="67208"/>
                  </a:lnTo>
                  <a:lnTo>
                    <a:pt x="83583" y="67059"/>
                  </a:lnTo>
                  <a:lnTo>
                    <a:pt x="83434" y="66861"/>
                  </a:lnTo>
                  <a:lnTo>
                    <a:pt x="83311" y="66663"/>
                  </a:lnTo>
                  <a:lnTo>
                    <a:pt x="83261" y="66441"/>
                  </a:lnTo>
                  <a:lnTo>
                    <a:pt x="83237" y="66193"/>
                  </a:lnTo>
                  <a:lnTo>
                    <a:pt x="83261" y="65971"/>
                  </a:lnTo>
                  <a:lnTo>
                    <a:pt x="83311" y="65748"/>
                  </a:lnTo>
                  <a:lnTo>
                    <a:pt x="83434" y="65550"/>
                  </a:lnTo>
                  <a:lnTo>
                    <a:pt x="83583" y="65352"/>
                  </a:lnTo>
                  <a:lnTo>
                    <a:pt x="83781" y="65204"/>
                  </a:lnTo>
                  <a:lnTo>
                    <a:pt x="83979" y="65080"/>
                  </a:lnTo>
                  <a:lnTo>
                    <a:pt x="84201" y="65006"/>
                  </a:lnTo>
                  <a:close/>
                  <a:moveTo>
                    <a:pt x="89643" y="65278"/>
                  </a:moveTo>
                  <a:lnTo>
                    <a:pt x="89891" y="65303"/>
                  </a:lnTo>
                  <a:lnTo>
                    <a:pt x="90138" y="65377"/>
                  </a:lnTo>
                  <a:lnTo>
                    <a:pt x="90361" y="65476"/>
                  </a:lnTo>
                  <a:lnTo>
                    <a:pt x="90583" y="65649"/>
                  </a:lnTo>
                  <a:lnTo>
                    <a:pt x="90756" y="65872"/>
                  </a:lnTo>
                  <a:lnTo>
                    <a:pt x="90880" y="66094"/>
                  </a:lnTo>
                  <a:lnTo>
                    <a:pt x="90929" y="66342"/>
                  </a:lnTo>
                  <a:lnTo>
                    <a:pt x="90954" y="66589"/>
                  </a:lnTo>
                  <a:lnTo>
                    <a:pt x="90929" y="66836"/>
                  </a:lnTo>
                  <a:lnTo>
                    <a:pt x="90880" y="67084"/>
                  </a:lnTo>
                  <a:lnTo>
                    <a:pt x="90756" y="67331"/>
                  </a:lnTo>
                  <a:lnTo>
                    <a:pt x="90583" y="67529"/>
                  </a:lnTo>
                  <a:lnTo>
                    <a:pt x="90361" y="67702"/>
                  </a:lnTo>
                  <a:lnTo>
                    <a:pt x="90138" y="67826"/>
                  </a:lnTo>
                  <a:lnTo>
                    <a:pt x="89891" y="67900"/>
                  </a:lnTo>
                  <a:lnTo>
                    <a:pt x="89643" y="67925"/>
                  </a:lnTo>
                  <a:lnTo>
                    <a:pt x="89396" y="67900"/>
                  </a:lnTo>
                  <a:lnTo>
                    <a:pt x="89148" y="67826"/>
                  </a:lnTo>
                  <a:lnTo>
                    <a:pt x="88901" y="67702"/>
                  </a:lnTo>
                  <a:lnTo>
                    <a:pt x="88703" y="67529"/>
                  </a:lnTo>
                  <a:lnTo>
                    <a:pt x="88530" y="67331"/>
                  </a:lnTo>
                  <a:lnTo>
                    <a:pt x="88406" y="67084"/>
                  </a:lnTo>
                  <a:lnTo>
                    <a:pt x="88332" y="66836"/>
                  </a:lnTo>
                  <a:lnTo>
                    <a:pt x="88307" y="66589"/>
                  </a:lnTo>
                  <a:lnTo>
                    <a:pt x="88332" y="66342"/>
                  </a:lnTo>
                  <a:lnTo>
                    <a:pt x="88406" y="66094"/>
                  </a:lnTo>
                  <a:lnTo>
                    <a:pt x="88530" y="65872"/>
                  </a:lnTo>
                  <a:lnTo>
                    <a:pt x="88703" y="65649"/>
                  </a:lnTo>
                  <a:lnTo>
                    <a:pt x="88901" y="65476"/>
                  </a:lnTo>
                  <a:lnTo>
                    <a:pt x="89148" y="65377"/>
                  </a:lnTo>
                  <a:lnTo>
                    <a:pt x="89396" y="65303"/>
                  </a:lnTo>
                  <a:lnTo>
                    <a:pt x="89643" y="65278"/>
                  </a:lnTo>
                  <a:close/>
                  <a:moveTo>
                    <a:pt x="1459" y="66268"/>
                  </a:moveTo>
                  <a:lnTo>
                    <a:pt x="1633" y="66317"/>
                  </a:lnTo>
                  <a:lnTo>
                    <a:pt x="1806" y="66416"/>
                  </a:lnTo>
                  <a:lnTo>
                    <a:pt x="1954" y="66540"/>
                  </a:lnTo>
                  <a:lnTo>
                    <a:pt x="2078" y="66688"/>
                  </a:lnTo>
                  <a:lnTo>
                    <a:pt x="2152" y="66861"/>
                  </a:lnTo>
                  <a:lnTo>
                    <a:pt x="2202" y="67034"/>
                  </a:lnTo>
                  <a:lnTo>
                    <a:pt x="2226" y="67208"/>
                  </a:lnTo>
                  <a:lnTo>
                    <a:pt x="2202" y="67381"/>
                  </a:lnTo>
                  <a:lnTo>
                    <a:pt x="2152" y="67554"/>
                  </a:lnTo>
                  <a:lnTo>
                    <a:pt x="2078" y="67727"/>
                  </a:lnTo>
                  <a:lnTo>
                    <a:pt x="1954" y="67875"/>
                  </a:lnTo>
                  <a:lnTo>
                    <a:pt x="1806" y="67999"/>
                  </a:lnTo>
                  <a:lnTo>
                    <a:pt x="1633" y="68073"/>
                  </a:lnTo>
                  <a:lnTo>
                    <a:pt x="1459" y="68123"/>
                  </a:lnTo>
                  <a:lnTo>
                    <a:pt x="1286" y="68147"/>
                  </a:lnTo>
                  <a:lnTo>
                    <a:pt x="1113" y="68123"/>
                  </a:lnTo>
                  <a:lnTo>
                    <a:pt x="915" y="68073"/>
                  </a:lnTo>
                  <a:lnTo>
                    <a:pt x="767" y="67999"/>
                  </a:lnTo>
                  <a:lnTo>
                    <a:pt x="618" y="67875"/>
                  </a:lnTo>
                  <a:lnTo>
                    <a:pt x="495" y="67727"/>
                  </a:lnTo>
                  <a:lnTo>
                    <a:pt x="396" y="67554"/>
                  </a:lnTo>
                  <a:lnTo>
                    <a:pt x="346" y="67381"/>
                  </a:lnTo>
                  <a:lnTo>
                    <a:pt x="346" y="67208"/>
                  </a:lnTo>
                  <a:lnTo>
                    <a:pt x="346" y="67034"/>
                  </a:lnTo>
                  <a:lnTo>
                    <a:pt x="396" y="66861"/>
                  </a:lnTo>
                  <a:lnTo>
                    <a:pt x="495" y="66688"/>
                  </a:lnTo>
                  <a:lnTo>
                    <a:pt x="618" y="66540"/>
                  </a:lnTo>
                  <a:lnTo>
                    <a:pt x="767" y="66416"/>
                  </a:lnTo>
                  <a:lnTo>
                    <a:pt x="915" y="66317"/>
                  </a:lnTo>
                  <a:lnTo>
                    <a:pt x="1113" y="66268"/>
                  </a:lnTo>
                  <a:close/>
                  <a:moveTo>
                    <a:pt x="99290" y="65303"/>
                  </a:moveTo>
                  <a:lnTo>
                    <a:pt x="99587" y="65328"/>
                  </a:lnTo>
                  <a:lnTo>
                    <a:pt x="99884" y="65427"/>
                  </a:lnTo>
                  <a:lnTo>
                    <a:pt x="100032" y="65476"/>
                  </a:lnTo>
                  <a:lnTo>
                    <a:pt x="100156" y="65575"/>
                  </a:lnTo>
                  <a:lnTo>
                    <a:pt x="100280" y="65649"/>
                  </a:lnTo>
                  <a:lnTo>
                    <a:pt x="100403" y="65773"/>
                  </a:lnTo>
                  <a:lnTo>
                    <a:pt x="100502" y="65872"/>
                  </a:lnTo>
                  <a:lnTo>
                    <a:pt x="100601" y="65995"/>
                  </a:lnTo>
                  <a:lnTo>
                    <a:pt x="100675" y="66144"/>
                  </a:lnTo>
                  <a:lnTo>
                    <a:pt x="100725" y="66268"/>
                  </a:lnTo>
                  <a:lnTo>
                    <a:pt x="100824" y="66564"/>
                  </a:lnTo>
                  <a:lnTo>
                    <a:pt x="100849" y="66861"/>
                  </a:lnTo>
                  <a:lnTo>
                    <a:pt x="100824" y="67158"/>
                  </a:lnTo>
                  <a:lnTo>
                    <a:pt x="100725" y="67430"/>
                  </a:lnTo>
                  <a:lnTo>
                    <a:pt x="100675" y="67579"/>
                  </a:lnTo>
                  <a:lnTo>
                    <a:pt x="100601" y="67702"/>
                  </a:lnTo>
                  <a:lnTo>
                    <a:pt x="100502" y="67826"/>
                  </a:lnTo>
                  <a:lnTo>
                    <a:pt x="100403" y="67950"/>
                  </a:lnTo>
                  <a:lnTo>
                    <a:pt x="100280" y="68049"/>
                  </a:lnTo>
                  <a:lnTo>
                    <a:pt x="100156" y="68147"/>
                  </a:lnTo>
                  <a:lnTo>
                    <a:pt x="100032" y="68222"/>
                  </a:lnTo>
                  <a:lnTo>
                    <a:pt x="99884" y="68296"/>
                  </a:lnTo>
                  <a:lnTo>
                    <a:pt x="99587" y="68370"/>
                  </a:lnTo>
                  <a:lnTo>
                    <a:pt x="99290" y="68395"/>
                  </a:lnTo>
                  <a:lnTo>
                    <a:pt x="99018" y="68370"/>
                  </a:lnTo>
                  <a:lnTo>
                    <a:pt x="98721" y="68296"/>
                  </a:lnTo>
                  <a:lnTo>
                    <a:pt x="98573" y="68222"/>
                  </a:lnTo>
                  <a:lnTo>
                    <a:pt x="98449" y="68147"/>
                  </a:lnTo>
                  <a:lnTo>
                    <a:pt x="98326" y="68049"/>
                  </a:lnTo>
                  <a:lnTo>
                    <a:pt x="98202" y="67950"/>
                  </a:lnTo>
                  <a:lnTo>
                    <a:pt x="98103" y="67826"/>
                  </a:lnTo>
                  <a:lnTo>
                    <a:pt x="98004" y="67702"/>
                  </a:lnTo>
                  <a:lnTo>
                    <a:pt x="97930" y="67579"/>
                  </a:lnTo>
                  <a:lnTo>
                    <a:pt x="97880" y="67430"/>
                  </a:lnTo>
                  <a:lnTo>
                    <a:pt x="97781" y="67158"/>
                  </a:lnTo>
                  <a:lnTo>
                    <a:pt x="97757" y="66861"/>
                  </a:lnTo>
                  <a:lnTo>
                    <a:pt x="97781" y="66564"/>
                  </a:lnTo>
                  <a:lnTo>
                    <a:pt x="97880" y="66268"/>
                  </a:lnTo>
                  <a:lnTo>
                    <a:pt x="97930" y="66144"/>
                  </a:lnTo>
                  <a:lnTo>
                    <a:pt x="98004" y="65995"/>
                  </a:lnTo>
                  <a:lnTo>
                    <a:pt x="98103" y="65872"/>
                  </a:lnTo>
                  <a:lnTo>
                    <a:pt x="98202" y="65773"/>
                  </a:lnTo>
                  <a:lnTo>
                    <a:pt x="98326" y="65649"/>
                  </a:lnTo>
                  <a:lnTo>
                    <a:pt x="98449" y="65575"/>
                  </a:lnTo>
                  <a:lnTo>
                    <a:pt x="98573" y="65476"/>
                  </a:lnTo>
                  <a:lnTo>
                    <a:pt x="98721" y="65427"/>
                  </a:lnTo>
                  <a:lnTo>
                    <a:pt x="99018" y="65328"/>
                  </a:lnTo>
                  <a:lnTo>
                    <a:pt x="99290" y="65303"/>
                  </a:lnTo>
                  <a:close/>
                  <a:moveTo>
                    <a:pt x="43090" y="67579"/>
                  </a:moveTo>
                  <a:lnTo>
                    <a:pt x="43164" y="67603"/>
                  </a:lnTo>
                  <a:lnTo>
                    <a:pt x="43238" y="67603"/>
                  </a:lnTo>
                  <a:lnTo>
                    <a:pt x="43313" y="67653"/>
                  </a:lnTo>
                  <a:lnTo>
                    <a:pt x="43387" y="67702"/>
                  </a:lnTo>
                  <a:lnTo>
                    <a:pt x="43436" y="67776"/>
                  </a:lnTo>
                  <a:lnTo>
                    <a:pt x="43486" y="67851"/>
                  </a:lnTo>
                  <a:lnTo>
                    <a:pt x="43511" y="67925"/>
                  </a:lnTo>
                  <a:lnTo>
                    <a:pt x="43511" y="68024"/>
                  </a:lnTo>
                  <a:lnTo>
                    <a:pt x="43511" y="68098"/>
                  </a:lnTo>
                  <a:lnTo>
                    <a:pt x="43486" y="68172"/>
                  </a:lnTo>
                  <a:lnTo>
                    <a:pt x="43436" y="68246"/>
                  </a:lnTo>
                  <a:lnTo>
                    <a:pt x="43387" y="68321"/>
                  </a:lnTo>
                  <a:lnTo>
                    <a:pt x="43313" y="68370"/>
                  </a:lnTo>
                  <a:lnTo>
                    <a:pt x="43238" y="68420"/>
                  </a:lnTo>
                  <a:lnTo>
                    <a:pt x="43164" y="68444"/>
                  </a:lnTo>
                  <a:lnTo>
                    <a:pt x="42991" y="68444"/>
                  </a:lnTo>
                  <a:lnTo>
                    <a:pt x="42917" y="68420"/>
                  </a:lnTo>
                  <a:lnTo>
                    <a:pt x="42843" y="68370"/>
                  </a:lnTo>
                  <a:lnTo>
                    <a:pt x="42769" y="68321"/>
                  </a:lnTo>
                  <a:lnTo>
                    <a:pt x="42719" y="68246"/>
                  </a:lnTo>
                  <a:lnTo>
                    <a:pt x="42694" y="68172"/>
                  </a:lnTo>
                  <a:lnTo>
                    <a:pt x="42670" y="68098"/>
                  </a:lnTo>
                  <a:lnTo>
                    <a:pt x="42645" y="68024"/>
                  </a:lnTo>
                  <a:lnTo>
                    <a:pt x="42670" y="67925"/>
                  </a:lnTo>
                  <a:lnTo>
                    <a:pt x="42694" y="67851"/>
                  </a:lnTo>
                  <a:lnTo>
                    <a:pt x="42719" y="67776"/>
                  </a:lnTo>
                  <a:lnTo>
                    <a:pt x="42769" y="67702"/>
                  </a:lnTo>
                  <a:lnTo>
                    <a:pt x="42843" y="67653"/>
                  </a:lnTo>
                  <a:lnTo>
                    <a:pt x="42917" y="67603"/>
                  </a:lnTo>
                  <a:lnTo>
                    <a:pt x="42991" y="67603"/>
                  </a:lnTo>
                  <a:lnTo>
                    <a:pt x="43090" y="67579"/>
                  </a:lnTo>
                  <a:close/>
                  <a:moveTo>
                    <a:pt x="74579" y="66416"/>
                  </a:moveTo>
                  <a:lnTo>
                    <a:pt x="74777" y="66441"/>
                  </a:lnTo>
                  <a:lnTo>
                    <a:pt x="74975" y="66515"/>
                  </a:lnTo>
                  <a:lnTo>
                    <a:pt x="75148" y="66589"/>
                  </a:lnTo>
                  <a:lnTo>
                    <a:pt x="75321" y="66738"/>
                  </a:lnTo>
                  <a:lnTo>
                    <a:pt x="75445" y="66886"/>
                  </a:lnTo>
                  <a:lnTo>
                    <a:pt x="75544" y="67084"/>
                  </a:lnTo>
                  <a:lnTo>
                    <a:pt x="75593" y="67257"/>
                  </a:lnTo>
                  <a:lnTo>
                    <a:pt x="75618" y="67455"/>
                  </a:lnTo>
                  <a:lnTo>
                    <a:pt x="75593" y="67653"/>
                  </a:lnTo>
                  <a:lnTo>
                    <a:pt x="75544" y="67851"/>
                  </a:lnTo>
                  <a:lnTo>
                    <a:pt x="75445" y="68024"/>
                  </a:lnTo>
                  <a:lnTo>
                    <a:pt x="75321" y="68197"/>
                  </a:lnTo>
                  <a:lnTo>
                    <a:pt x="75148" y="68321"/>
                  </a:lnTo>
                  <a:lnTo>
                    <a:pt x="74975" y="68420"/>
                  </a:lnTo>
                  <a:lnTo>
                    <a:pt x="74777" y="68469"/>
                  </a:lnTo>
                  <a:lnTo>
                    <a:pt x="74579" y="68494"/>
                  </a:lnTo>
                  <a:lnTo>
                    <a:pt x="74381" y="68469"/>
                  </a:lnTo>
                  <a:lnTo>
                    <a:pt x="74208" y="68420"/>
                  </a:lnTo>
                  <a:lnTo>
                    <a:pt x="74010" y="68321"/>
                  </a:lnTo>
                  <a:lnTo>
                    <a:pt x="73862" y="68197"/>
                  </a:lnTo>
                  <a:lnTo>
                    <a:pt x="73713" y="68024"/>
                  </a:lnTo>
                  <a:lnTo>
                    <a:pt x="73639" y="67851"/>
                  </a:lnTo>
                  <a:lnTo>
                    <a:pt x="73565" y="67653"/>
                  </a:lnTo>
                  <a:lnTo>
                    <a:pt x="73540" y="67455"/>
                  </a:lnTo>
                  <a:lnTo>
                    <a:pt x="73565" y="67257"/>
                  </a:lnTo>
                  <a:lnTo>
                    <a:pt x="73639" y="67084"/>
                  </a:lnTo>
                  <a:lnTo>
                    <a:pt x="73713" y="66886"/>
                  </a:lnTo>
                  <a:lnTo>
                    <a:pt x="73862" y="66738"/>
                  </a:lnTo>
                  <a:lnTo>
                    <a:pt x="74010" y="66589"/>
                  </a:lnTo>
                  <a:lnTo>
                    <a:pt x="74208" y="66515"/>
                  </a:lnTo>
                  <a:lnTo>
                    <a:pt x="74381" y="66441"/>
                  </a:lnTo>
                  <a:lnTo>
                    <a:pt x="74579" y="66416"/>
                  </a:lnTo>
                  <a:close/>
                  <a:moveTo>
                    <a:pt x="5467" y="66861"/>
                  </a:moveTo>
                  <a:lnTo>
                    <a:pt x="5615" y="66886"/>
                  </a:lnTo>
                  <a:lnTo>
                    <a:pt x="5763" y="66935"/>
                  </a:lnTo>
                  <a:lnTo>
                    <a:pt x="5912" y="67010"/>
                  </a:lnTo>
                  <a:lnTo>
                    <a:pt x="6036" y="67109"/>
                  </a:lnTo>
                  <a:lnTo>
                    <a:pt x="6159" y="67232"/>
                  </a:lnTo>
                  <a:lnTo>
                    <a:pt x="6233" y="67381"/>
                  </a:lnTo>
                  <a:lnTo>
                    <a:pt x="6258" y="67529"/>
                  </a:lnTo>
                  <a:lnTo>
                    <a:pt x="6283" y="67702"/>
                  </a:lnTo>
                  <a:lnTo>
                    <a:pt x="6258" y="67851"/>
                  </a:lnTo>
                  <a:lnTo>
                    <a:pt x="6233" y="67999"/>
                  </a:lnTo>
                  <a:lnTo>
                    <a:pt x="6159" y="68147"/>
                  </a:lnTo>
                  <a:lnTo>
                    <a:pt x="6036" y="68271"/>
                  </a:lnTo>
                  <a:lnTo>
                    <a:pt x="5912" y="68395"/>
                  </a:lnTo>
                  <a:lnTo>
                    <a:pt x="5763" y="68469"/>
                  </a:lnTo>
                  <a:lnTo>
                    <a:pt x="5615" y="68494"/>
                  </a:lnTo>
                  <a:lnTo>
                    <a:pt x="5467" y="68519"/>
                  </a:lnTo>
                  <a:lnTo>
                    <a:pt x="5293" y="68494"/>
                  </a:lnTo>
                  <a:lnTo>
                    <a:pt x="5145" y="68469"/>
                  </a:lnTo>
                  <a:lnTo>
                    <a:pt x="4997" y="68395"/>
                  </a:lnTo>
                  <a:lnTo>
                    <a:pt x="4873" y="68271"/>
                  </a:lnTo>
                  <a:lnTo>
                    <a:pt x="4774" y="68147"/>
                  </a:lnTo>
                  <a:lnTo>
                    <a:pt x="4700" y="67999"/>
                  </a:lnTo>
                  <a:lnTo>
                    <a:pt x="4650" y="67851"/>
                  </a:lnTo>
                  <a:lnTo>
                    <a:pt x="4626" y="67702"/>
                  </a:lnTo>
                  <a:lnTo>
                    <a:pt x="4650" y="67529"/>
                  </a:lnTo>
                  <a:lnTo>
                    <a:pt x="4700" y="67381"/>
                  </a:lnTo>
                  <a:lnTo>
                    <a:pt x="4774" y="67232"/>
                  </a:lnTo>
                  <a:lnTo>
                    <a:pt x="4873" y="67109"/>
                  </a:lnTo>
                  <a:lnTo>
                    <a:pt x="4997" y="67010"/>
                  </a:lnTo>
                  <a:lnTo>
                    <a:pt x="5145" y="66935"/>
                  </a:lnTo>
                  <a:lnTo>
                    <a:pt x="5293" y="66886"/>
                  </a:lnTo>
                  <a:lnTo>
                    <a:pt x="5467" y="66861"/>
                  </a:lnTo>
                  <a:close/>
                  <a:moveTo>
                    <a:pt x="51673" y="67381"/>
                  </a:moveTo>
                  <a:lnTo>
                    <a:pt x="51797" y="67405"/>
                  </a:lnTo>
                  <a:lnTo>
                    <a:pt x="51921" y="67430"/>
                  </a:lnTo>
                  <a:lnTo>
                    <a:pt x="52020" y="67480"/>
                  </a:lnTo>
                  <a:lnTo>
                    <a:pt x="52119" y="67579"/>
                  </a:lnTo>
                  <a:lnTo>
                    <a:pt x="52193" y="67677"/>
                  </a:lnTo>
                  <a:lnTo>
                    <a:pt x="52267" y="67776"/>
                  </a:lnTo>
                  <a:lnTo>
                    <a:pt x="52292" y="67900"/>
                  </a:lnTo>
                  <a:lnTo>
                    <a:pt x="52317" y="67999"/>
                  </a:lnTo>
                  <a:lnTo>
                    <a:pt x="52292" y="68123"/>
                  </a:lnTo>
                  <a:lnTo>
                    <a:pt x="52267" y="68246"/>
                  </a:lnTo>
                  <a:lnTo>
                    <a:pt x="52193" y="68345"/>
                  </a:lnTo>
                  <a:lnTo>
                    <a:pt x="52119" y="68444"/>
                  </a:lnTo>
                  <a:lnTo>
                    <a:pt x="52020" y="68519"/>
                  </a:lnTo>
                  <a:lnTo>
                    <a:pt x="51921" y="68593"/>
                  </a:lnTo>
                  <a:lnTo>
                    <a:pt x="51797" y="68617"/>
                  </a:lnTo>
                  <a:lnTo>
                    <a:pt x="51673" y="68642"/>
                  </a:lnTo>
                  <a:lnTo>
                    <a:pt x="51575" y="68617"/>
                  </a:lnTo>
                  <a:lnTo>
                    <a:pt x="51451" y="68593"/>
                  </a:lnTo>
                  <a:lnTo>
                    <a:pt x="51327" y="68519"/>
                  </a:lnTo>
                  <a:lnTo>
                    <a:pt x="51253" y="68444"/>
                  </a:lnTo>
                  <a:lnTo>
                    <a:pt x="51154" y="68345"/>
                  </a:lnTo>
                  <a:lnTo>
                    <a:pt x="51105" y="68246"/>
                  </a:lnTo>
                  <a:lnTo>
                    <a:pt x="51080" y="68123"/>
                  </a:lnTo>
                  <a:lnTo>
                    <a:pt x="51055" y="67999"/>
                  </a:lnTo>
                  <a:lnTo>
                    <a:pt x="51080" y="67900"/>
                  </a:lnTo>
                  <a:lnTo>
                    <a:pt x="51105" y="67776"/>
                  </a:lnTo>
                  <a:lnTo>
                    <a:pt x="51154" y="67677"/>
                  </a:lnTo>
                  <a:lnTo>
                    <a:pt x="51253" y="67579"/>
                  </a:lnTo>
                  <a:lnTo>
                    <a:pt x="51327" y="67480"/>
                  </a:lnTo>
                  <a:lnTo>
                    <a:pt x="51451" y="67430"/>
                  </a:lnTo>
                  <a:lnTo>
                    <a:pt x="51575" y="67405"/>
                  </a:lnTo>
                  <a:lnTo>
                    <a:pt x="51673" y="67381"/>
                  </a:lnTo>
                  <a:close/>
                  <a:moveTo>
                    <a:pt x="9697" y="67405"/>
                  </a:moveTo>
                  <a:lnTo>
                    <a:pt x="9820" y="67430"/>
                  </a:lnTo>
                  <a:lnTo>
                    <a:pt x="9969" y="67480"/>
                  </a:lnTo>
                  <a:lnTo>
                    <a:pt x="10092" y="67529"/>
                  </a:lnTo>
                  <a:lnTo>
                    <a:pt x="10191" y="67628"/>
                  </a:lnTo>
                  <a:lnTo>
                    <a:pt x="10290" y="67727"/>
                  </a:lnTo>
                  <a:lnTo>
                    <a:pt x="10340" y="67851"/>
                  </a:lnTo>
                  <a:lnTo>
                    <a:pt x="10389" y="67974"/>
                  </a:lnTo>
                  <a:lnTo>
                    <a:pt x="10389" y="68123"/>
                  </a:lnTo>
                  <a:lnTo>
                    <a:pt x="10389" y="68246"/>
                  </a:lnTo>
                  <a:lnTo>
                    <a:pt x="10340" y="68370"/>
                  </a:lnTo>
                  <a:lnTo>
                    <a:pt x="10290" y="68494"/>
                  </a:lnTo>
                  <a:lnTo>
                    <a:pt x="10191" y="68617"/>
                  </a:lnTo>
                  <a:lnTo>
                    <a:pt x="10092" y="68692"/>
                  </a:lnTo>
                  <a:lnTo>
                    <a:pt x="9969" y="68766"/>
                  </a:lnTo>
                  <a:lnTo>
                    <a:pt x="9820" y="68815"/>
                  </a:lnTo>
                  <a:lnTo>
                    <a:pt x="9573" y="68815"/>
                  </a:lnTo>
                  <a:lnTo>
                    <a:pt x="9424" y="68766"/>
                  </a:lnTo>
                  <a:lnTo>
                    <a:pt x="9301" y="68692"/>
                  </a:lnTo>
                  <a:lnTo>
                    <a:pt x="9202" y="68617"/>
                  </a:lnTo>
                  <a:lnTo>
                    <a:pt x="9103" y="68494"/>
                  </a:lnTo>
                  <a:lnTo>
                    <a:pt x="9053" y="68370"/>
                  </a:lnTo>
                  <a:lnTo>
                    <a:pt x="9004" y="68246"/>
                  </a:lnTo>
                  <a:lnTo>
                    <a:pt x="9004" y="68123"/>
                  </a:lnTo>
                  <a:lnTo>
                    <a:pt x="9004" y="67974"/>
                  </a:lnTo>
                  <a:lnTo>
                    <a:pt x="9053" y="67851"/>
                  </a:lnTo>
                  <a:lnTo>
                    <a:pt x="9103" y="67727"/>
                  </a:lnTo>
                  <a:lnTo>
                    <a:pt x="9202" y="67628"/>
                  </a:lnTo>
                  <a:lnTo>
                    <a:pt x="9301" y="67529"/>
                  </a:lnTo>
                  <a:lnTo>
                    <a:pt x="9424" y="67480"/>
                  </a:lnTo>
                  <a:lnTo>
                    <a:pt x="9573" y="67430"/>
                  </a:lnTo>
                  <a:lnTo>
                    <a:pt x="9697" y="67405"/>
                  </a:lnTo>
                  <a:close/>
                  <a:moveTo>
                    <a:pt x="13877" y="67677"/>
                  </a:moveTo>
                  <a:lnTo>
                    <a:pt x="14001" y="67702"/>
                  </a:lnTo>
                  <a:lnTo>
                    <a:pt x="14100" y="67727"/>
                  </a:lnTo>
                  <a:lnTo>
                    <a:pt x="14198" y="67776"/>
                  </a:lnTo>
                  <a:lnTo>
                    <a:pt x="14297" y="67851"/>
                  </a:lnTo>
                  <a:lnTo>
                    <a:pt x="14372" y="67950"/>
                  </a:lnTo>
                  <a:lnTo>
                    <a:pt x="14421" y="68049"/>
                  </a:lnTo>
                  <a:lnTo>
                    <a:pt x="14471" y="68172"/>
                  </a:lnTo>
                  <a:lnTo>
                    <a:pt x="14471" y="68271"/>
                  </a:lnTo>
                  <a:lnTo>
                    <a:pt x="14471" y="68395"/>
                  </a:lnTo>
                  <a:lnTo>
                    <a:pt x="14421" y="68494"/>
                  </a:lnTo>
                  <a:lnTo>
                    <a:pt x="14372" y="68593"/>
                  </a:lnTo>
                  <a:lnTo>
                    <a:pt x="14297" y="68692"/>
                  </a:lnTo>
                  <a:lnTo>
                    <a:pt x="14198" y="68766"/>
                  </a:lnTo>
                  <a:lnTo>
                    <a:pt x="14100" y="68815"/>
                  </a:lnTo>
                  <a:lnTo>
                    <a:pt x="14001" y="68865"/>
                  </a:lnTo>
                  <a:lnTo>
                    <a:pt x="13778" y="68865"/>
                  </a:lnTo>
                  <a:lnTo>
                    <a:pt x="13654" y="68815"/>
                  </a:lnTo>
                  <a:lnTo>
                    <a:pt x="13555" y="68766"/>
                  </a:lnTo>
                  <a:lnTo>
                    <a:pt x="13456" y="68692"/>
                  </a:lnTo>
                  <a:lnTo>
                    <a:pt x="13382" y="68593"/>
                  </a:lnTo>
                  <a:lnTo>
                    <a:pt x="13333" y="68494"/>
                  </a:lnTo>
                  <a:lnTo>
                    <a:pt x="13308" y="68395"/>
                  </a:lnTo>
                  <a:lnTo>
                    <a:pt x="13283" y="68271"/>
                  </a:lnTo>
                  <a:lnTo>
                    <a:pt x="13308" y="68172"/>
                  </a:lnTo>
                  <a:lnTo>
                    <a:pt x="13333" y="68049"/>
                  </a:lnTo>
                  <a:lnTo>
                    <a:pt x="13382" y="67950"/>
                  </a:lnTo>
                  <a:lnTo>
                    <a:pt x="13456" y="67851"/>
                  </a:lnTo>
                  <a:lnTo>
                    <a:pt x="13555" y="67776"/>
                  </a:lnTo>
                  <a:lnTo>
                    <a:pt x="13654" y="67727"/>
                  </a:lnTo>
                  <a:lnTo>
                    <a:pt x="13778" y="67702"/>
                  </a:lnTo>
                  <a:lnTo>
                    <a:pt x="13877" y="67677"/>
                  </a:lnTo>
                  <a:close/>
                  <a:moveTo>
                    <a:pt x="37648" y="68345"/>
                  </a:moveTo>
                  <a:lnTo>
                    <a:pt x="37772" y="68370"/>
                  </a:lnTo>
                  <a:lnTo>
                    <a:pt x="37871" y="68444"/>
                  </a:lnTo>
                  <a:lnTo>
                    <a:pt x="37920" y="68543"/>
                  </a:lnTo>
                  <a:lnTo>
                    <a:pt x="37945" y="68642"/>
                  </a:lnTo>
                  <a:lnTo>
                    <a:pt x="37920" y="68766"/>
                  </a:lnTo>
                  <a:lnTo>
                    <a:pt x="37871" y="68865"/>
                  </a:lnTo>
                  <a:lnTo>
                    <a:pt x="37772" y="68939"/>
                  </a:lnTo>
                  <a:lnTo>
                    <a:pt x="37524" y="68939"/>
                  </a:lnTo>
                  <a:lnTo>
                    <a:pt x="37426" y="68865"/>
                  </a:lnTo>
                  <a:lnTo>
                    <a:pt x="37376" y="68766"/>
                  </a:lnTo>
                  <a:lnTo>
                    <a:pt x="37351" y="68642"/>
                  </a:lnTo>
                  <a:lnTo>
                    <a:pt x="37376" y="68543"/>
                  </a:lnTo>
                  <a:lnTo>
                    <a:pt x="37426" y="68444"/>
                  </a:lnTo>
                  <a:lnTo>
                    <a:pt x="37524" y="68370"/>
                  </a:lnTo>
                  <a:lnTo>
                    <a:pt x="37648" y="68345"/>
                  </a:lnTo>
                  <a:close/>
                  <a:moveTo>
                    <a:pt x="27358" y="68642"/>
                  </a:moveTo>
                  <a:lnTo>
                    <a:pt x="27407" y="68667"/>
                  </a:lnTo>
                  <a:lnTo>
                    <a:pt x="27457" y="68692"/>
                  </a:lnTo>
                  <a:lnTo>
                    <a:pt x="27506" y="68766"/>
                  </a:lnTo>
                  <a:lnTo>
                    <a:pt x="27506" y="68815"/>
                  </a:lnTo>
                  <a:lnTo>
                    <a:pt x="27506" y="68890"/>
                  </a:lnTo>
                  <a:lnTo>
                    <a:pt x="27457" y="68939"/>
                  </a:lnTo>
                  <a:lnTo>
                    <a:pt x="27407" y="68964"/>
                  </a:lnTo>
                  <a:lnTo>
                    <a:pt x="27358" y="68988"/>
                  </a:lnTo>
                  <a:lnTo>
                    <a:pt x="27284" y="68964"/>
                  </a:lnTo>
                  <a:lnTo>
                    <a:pt x="27234" y="68939"/>
                  </a:lnTo>
                  <a:lnTo>
                    <a:pt x="27210" y="68890"/>
                  </a:lnTo>
                  <a:lnTo>
                    <a:pt x="27185" y="68815"/>
                  </a:lnTo>
                  <a:lnTo>
                    <a:pt x="27210" y="68766"/>
                  </a:lnTo>
                  <a:lnTo>
                    <a:pt x="27234" y="68692"/>
                  </a:lnTo>
                  <a:lnTo>
                    <a:pt x="27284" y="68667"/>
                  </a:lnTo>
                  <a:lnTo>
                    <a:pt x="27358" y="68642"/>
                  </a:lnTo>
                  <a:close/>
                  <a:moveTo>
                    <a:pt x="18379" y="68147"/>
                  </a:moveTo>
                  <a:lnTo>
                    <a:pt x="18453" y="68172"/>
                  </a:lnTo>
                  <a:lnTo>
                    <a:pt x="18527" y="68222"/>
                  </a:lnTo>
                  <a:lnTo>
                    <a:pt x="18601" y="68271"/>
                  </a:lnTo>
                  <a:lnTo>
                    <a:pt x="18676" y="68345"/>
                  </a:lnTo>
                  <a:lnTo>
                    <a:pt x="18700" y="68420"/>
                  </a:lnTo>
                  <a:lnTo>
                    <a:pt x="18725" y="68494"/>
                  </a:lnTo>
                  <a:lnTo>
                    <a:pt x="18750" y="68593"/>
                  </a:lnTo>
                  <a:lnTo>
                    <a:pt x="18725" y="68667"/>
                  </a:lnTo>
                  <a:lnTo>
                    <a:pt x="18700" y="68741"/>
                  </a:lnTo>
                  <a:lnTo>
                    <a:pt x="18676" y="68840"/>
                  </a:lnTo>
                  <a:lnTo>
                    <a:pt x="18601" y="68890"/>
                  </a:lnTo>
                  <a:lnTo>
                    <a:pt x="18527" y="68964"/>
                  </a:lnTo>
                  <a:lnTo>
                    <a:pt x="18453" y="68988"/>
                  </a:lnTo>
                  <a:lnTo>
                    <a:pt x="18379" y="69013"/>
                  </a:lnTo>
                  <a:lnTo>
                    <a:pt x="18280" y="69038"/>
                  </a:lnTo>
                  <a:lnTo>
                    <a:pt x="18206" y="69013"/>
                  </a:lnTo>
                  <a:lnTo>
                    <a:pt x="18131" y="68988"/>
                  </a:lnTo>
                  <a:lnTo>
                    <a:pt x="18033" y="68964"/>
                  </a:lnTo>
                  <a:lnTo>
                    <a:pt x="17983" y="68890"/>
                  </a:lnTo>
                  <a:lnTo>
                    <a:pt x="17909" y="68840"/>
                  </a:lnTo>
                  <a:lnTo>
                    <a:pt x="17884" y="68741"/>
                  </a:lnTo>
                  <a:lnTo>
                    <a:pt x="17859" y="68667"/>
                  </a:lnTo>
                  <a:lnTo>
                    <a:pt x="17835" y="68593"/>
                  </a:lnTo>
                  <a:lnTo>
                    <a:pt x="17859" y="68494"/>
                  </a:lnTo>
                  <a:lnTo>
                    <a:pt x="17884" y="68420"/>
                  </a:lnTo>
                  <a:lnTo>
                    <a:pt x="17909" y="68345"/>
                  </a:lnTo>
                  <a:lnTo>
                    <a:pt x="17983" y="68271"/>
                  </a:lnTo>
                  <a:lnTo>
                    <a:pt x="18033" y="68222"/>
                  </a:lnTo>
                  <a:lnTo>
                    <a:pt x="18131" y="68172"/>
                  </a:lnTo>
                  <a:lnTo>
                    <a:pt x="18206" y="68147"/>
                  </a:lnTo>
                  <a:close/>
                  <a:moveTo>
                    <a:pt x="22807" y="68494"/>
                  </a:moveTo>
                  <a:lnTo>
                    <a:pt x="22906" y="68519"/>
                  </a:lnTo>
                  <a:lnTo>
                    <a:pt x="23004" y="68568"/>
                  </a:lnTo>
                  <a:lnTo>
                    <a:pt x="23079" y="68667"/>
                  </a:lnTo>
                  <a:lnTo>
                    <a:pt x="23103" y="68791"/>
                  </a:lnTo>
                  <a:lnTo>
                    <a:pt x="23079" y="68914"/>
                  </a:lnTo>
                  <a:lnTo>
                    <a:pt x="23004" y="69013"/>
                  </a:lnTo>
                  <a:lnTo>
                    <a:pt x="22906" y="69087"/>
                  </a:lnTo>
                  <a:lnTo>
                    <a:pt x="22807" y="69112"/>
                  </a:lnTo>
                  <a:lnTo>
                    <a:pt x="22683" y="69087"/>
                  </a:lnTo>
                  <a:lnTo>
                    <a:pt x="22584" y="69013"/>
                  </a:lnTo>
                  <a:lnTo>
                    <a:pt x="22510" y="68914"/>
                  </a:lnTo>
                  <a:lnTo>
                    <a:pt x="22485" y="68791"/>
                  </a:lnTo>
                  <a:lnTo>
                    <a:pt x="22510" y="68667"/>
                  </a:lnTo>
                  <a:lnTo>
                    <a:pt x="22584" y="68568"/>
                  </a:lnTo>
                  <a:lnTo>
                    <a:pt x="22683" y="68519"/>
                  </a:lnTo>
                  <a:lnTo>
                    <a:pt x="22807" y="68494"/>
                  </a:lnTo>
                  <a:close/>
                  <a:moveTo>
                    <a:pt x="81604" y="66812"/>
                  </a:moveTo>
                  <a:lnTo>
                    <a:pt x="81827" y="66836"/>
                  </a:lnTo>
                  <a:lnTo>
                    <a:pt x="82049" y="66911"/>
                  </a:lnTo>
                  <a:lnTo>
                    <a:pt x="82272" y="67010"/>
                  </a:lnTo>
                  <a:lnTo>
                    <a:pt x="82445" y="67183"/>
                  </a:lnTo>
                  <a:lnTo>
                    <a:pt x="82593" y="67356"/>
                  </a:lnTo>
                  <a:lnTo>
                    <a:pt x="82717" y="67554"/>
                  </a:lnTo>
                  <a:lnTo>
                    <a:pt x="82767" y="67776"/>
                  </a:lnTo>
                  <a:lnTo>
                    <a:pt x="82791" y="68024"/>
                  </a:lnTo>
                  <a:lnTo>
                    <a:pt x="82767" y="68246"/>
                  </a:lnTo>
                  <a:lnTo>
                    <a:pt x="82717" y="68469"/>
                  </a:lnTo>
                  <a:lnTo>
                    <a:pt x="82593" y="68667"/>
                  </a:lnTo>
                  <a:lnTo>
                    <a:pt x="82445" y="68840"/>
                  </a:lnTo>
                  <a:lnTo>
                    <a:pt x="82272" y="69013"/>
                  </a:lnTo>
                  <a:lnTo>
                    <a:pt x="82049" y="69112"/>
                  </a:lnTo>
                  <a:lnTo>
                    <a:pt x="81827" y="69186"/>
                  </a:lnTo>
                  <a:lnTo>
                    <a:pt x="81604" y="69211"/>
                  </a:lnTo>
                  <a:lnTo>
                    <a:pt x="81381" y="69186"/>
                  </a:lnTo>
                  <a:lnTo>
                    <a:pt x="81159" y="69112"/>
                  </a:lnTo>
                  <a:lnTo>
                    <a:pt x="80961" y="69013"/>
                  </a:lnTo>
                  <a:lnTo>
                    <a:pt x="80763" y="68840"/>
                  </a:lnTo>
                  <a:lnTo>
                    <a:pt x="80615" y="68667"/>
                  </a:lnTo>
                  <a:lnTo>
                    <a:pt x="80516" y="68469"/>
                  </a:lnTo>
                  <a:lnTo>
                    <a:pt x="80441" y="68246"/>
                  </a:lnTo>
                  <a:lnTo>
                    <a:pt x="80417" y="68024"/>
                  </a:lnTo>
                  <a:lnTo>
                    <a:pt x="80441" y="67776"/>
                  </a:lnTo>
                  <a:lnTo>
                    <a:pt x="80516" y="67554"/>
                  </a:lnTo>
                  <a:lnTo>
                    <a:pt x="80615" y="67356"/>
                  </a:lnTo>
                  <a:lnTo>
                    <a:pt x="80763" y="67183"/>
                  </a:lnTo>
                  <a:lnTo>
                    <a:pt x="80961" y="67010"/>
                  </a:lnTo>
                  <a:lnTo>
                    <a:pt x="81159" y="66911"/>
                  </a:lnTo>
                  <a:lnTo>
                    <a:pt x="81381" y="66836"/>
                  </a:lnTo>
                  <a:lnTo>
                    <a:pt x="81604" y="66812"/>
                  </a:lnTo>
                  <a:close/>
                  <a:moveTo>
                    <a:pt x="32651" y="68939"/>
                  </a:moveTo>
                  <a:lnTo>
                    <a:pt x="32701" y="68988"/>
                  </a:lnTo>
                  <a:lnTo>
                    <a:pt x="32750" y="69038"/>
                  </a:lnTo>
                  <a:lnTo>
                    <a:pt x="32750" y="69087"/>
                  </a:lnTo>
                  <a:lnTo>
                    <a:pt x="32750" y="69162"/>
                  </a:lnTo>
                  <a:lnTo>
                    <a:pt x="32701" y="69211"/>
                  </a:lnTo>
                  <a:lnTo>
                    <a:pt x="32651" y="69236"/>
                  </a:lnTo>
                  <a:lnTo>
                    <a:pt x="32602" y="69261"/>
                  </a:lnTo>
                  <a:lnTo>
                    <a:pt x="32528" y="69236"/>
                  </a:lnTo>
                  <a:lnTo>
                    <a:pt x="32478" y="69211"/>
                  </a:lnTo>
                  <a:lnTo>
                    <a:pt x="32454" y="69162"/>
                  </a:lnTo>
                  <a:lnTo>
                    <a:pt x="32429" y="69087"/>
                  </a:lnTo>
                  <a:lnTo>
                    <a:pt x="32454" y="69038"/>
                  </a:lnTo>
                  <a:lnTo>
                    <a:pt x="32478" y="68988"/>
                  </a:lnTo>
                  <a:lnTo>
                    <a:pt x="32528" y="68939"/>
                  </a:lnTo>
                  <a:close/>
                  <a:moveTo>
                    <a:pt x="93329" y="66540"/>
                  </a:moveTo>
                  <a:lnTo>
                    <a:pt x="93601" y="66589"/>
                  </a:lnTo>
                  <a:lnTo>
                    <a:pt x="93873" y="66663"/>
                  </a:lnTo>
                  <a:lnTo>
                    <a:pt x="94120" y="66787"/>
                  </a:lnTo>
                  <a:lnTo>
                    <a:pt x="94244" y="66861"/>
                  </a:lnTo>
                  <a:lnTo>
                    <a:pt x="94343" y="66960"/>
                  </a:lnTo>
                  <a:lnTo>
                    <a:pt x="94442" y="67084"/>
                  </a:lnTo>
                  <a:lnTo>
                    <a:pt x="94541" y="67208"/>
                  </a:lnTo>
                  <a:lnTo>
                    <a:pt x="94665" y="67455"/>
                  </a:lnTo>
                  <a:lnTo>
                    <a:pt x="94739" y="67702"/>
                  </a:lnTo>
                  <a:lnTo>
                    <a:pt x="94764" y="67999"/>
                  </a:lnTo>
                  <a:lnTo>
                    <a:pt x="94739" y="68271"/>
                  </a:lnTo>
                  <a:lnTo>
                    <a:pt x="94665" y="68519"/>
                  </a:lnTo>
                  <a:lnTo>
                    <a:pt x="94541" y="68791"/>
                  </a:lnTo>
                  <a:lnTo>
                    <a:pt x="94442" y="68890"/>
                  </a:lnTo>
                  <a:lnTo>
                    <a:pt x="94343" y="69013"/>
                  </a:lnTo>
                  <a:lnTo>
                    <a:pt x="94244" y="69112"/>
                  </a:lnTo>
                  <a:lnTo>
                    <a:pt x="94120" y="69186"/>
                  </a:lnTo>
                  <a:lnTo>
                    <a:pt x="93873" y="69310"/>
                  </a:lnTo>
                  <a:lnTo>
                    <a:pt x="93601" y="69409"/>
                  </a:lnTo>
                  <a:lnTo>
                    <a:pt x="93329" y="69434"/>
                  </a:lnTo>
                  <a:lnTo>
                    <a:pt x="93057" y="69409"/>
                  </a:lnTo>
                  <a:lnTo>
                    <a:pt x="92785" y="69310"/>
                  </a:lnTo>
                  <a:lnTo>
                    <a:pt x="92537" y="69186"/>
                  </a:lnTo>
                  <a:lnTo>
                    <a:pt x="92438" y="69112"/>
                  </a:lnTo>
                  <a:lnTo>
                    <a:pt x="92315" y="69013"/>
                  </a:lnTo>
                  <a:lnTo>
                    <a:pt x="92216" y="68890"/>
                  </a:lnTo>
                  <a:lnTo>
                    <a:pt x="92142" y="68791"/>
                  </a:lnTo>
                  <a:lnTo>
                    <a:pt x="91993" y="68519"/>
                  </a:lnTo>
                  <a:lnTo>
                    <a:pt x="91919" y="68271"/>
                  </a:lnTo>
                  <a:lnTo>
                    <a:pt x="91894" y="67999"/>
                  </a:lnTo>
                  <a:lnTo>
                    <a:pt x="91919" y="67702"/>
                  </a:lnTo>
                  <a:lnTo>
                    <a:pt x="91993" y="67455"/>
                  </a:lnTo>
                  <a:lnTo>
                    <a:pt x="92142" y="67208"/>
                  </a:lnTo>
                  <a:lnTo>
                    <a:pt x="92216" y="67084"/>
                  </a:lnTo>
                  <a:lnTo>
                    <a:pt x="92315" y="66960"/>
                  </a:lnTo>
                  <a:lnTo>
                    <a:pt x="92438" y="66861"/>
                  </a:lnTo>
                  <a:lnTo>
                    <a:pt x="92537" y="66787"/>
                  </a:lnTo>
                  <a:lnTo>
                    <a:pt x="92785" y="66663"/>
                  </a:lnTo>
                  <a:lnTo>
                    <a:pt x="93057" y="66589"/>
                  </a:lnTo>
                  <a:lnTo>
                    <a:pt x="93329" y="66540"/>
                  </a:lnTo>
                  <a:close/>
                  <a:moveTo>
                    <a:pt x="71413" y="67480"/>
                  </a:moveTo>
                  <a:lnTo>
                    <a:pt x="71611" y="67504"/>
                  </a:lnTo>
                  <a:lnTo>
                    <a:pt x="71784" y="67554"/>
                  </a:lnTo>
                  <a:lnTo>
                    <a:pt x="71957" y="67653"/>
                  </a:lnTo>
                  <a:lnTo>
                    <a:pt x="72130" y="67776"/>
                  </a:lnTo>
                  <a:lnTo>
                    <a:pt x="72254" y="67925"/>
                  </a:lnTo>
                  <a:lnTo>
                    <a:pt x="72328" y="68098"/>
                  </a:lnTo>
                  <a:lnTo>
                    <a:pt x="72402" y="68296"/>
                  </a:lnTo>
                  <a:lnTo>
                    <a:pt x="72402" y="68469"/>
                  </a:lnTo>
                  <a:lnTo>
                    <a:pt x="72402" y="68667"/>
                  </a:lnTo>
                  <a:lnTo>
                    <a:pt x="72328" y="68865"/>
                  </a:lnTo>
                  <a:lnTo>
                    <a:pt x="72254" y="69038"/>
                  </a:lnTo>
                  <a:lnTo>
                    <a:pt x="72130" y="69186"/>
                  </a:lnTo>
                  <a:lnTo>
                    <a:pt x="71957" y="69310"/>
                  </a:lnTo>
                  <a:lnTo>
                    <a:pt x="71784" y="69409"/>
                  </a:lnTo>
                  <a:lnTo>
                    <a:pt x="71611" y="69458"/>
                  </a:lnTo>
                  <a:lnTo>
                    <a:pt x="71413" y="69483"/>
                  </a:lnTo>
                  <a:lnTo>
                    <a:pt x="71215" y="69458"/>
                  </a:lnTo>
                  <a:lnTo>
                    <a:pt x="71042" y="69409"/>
                  </a:lnTo>
                  <a:lnTo>
                    <a:pt x="70869" y="69310"/>
                  </a:lnTo>
                  <a:lnTo>
                    <a:pt x="70695" y="69186"/>
                  </a:lnTo>
                  <a:lnTo>
                    <a:pt x="70572" y="69038"/>
                  </a:lnTo>
                  <a:lnTo>
                    <a:pt x="70498" y="68865"/>
                  </a:lnTo>
                  <a:lnTo>
                    <a:pt x="70423" y="68667"/>
                  </a:lnTo>
                  <a:lnTo>
                    <a:pt x="70423" y="68469"/>
                  </a:lnTo>
                  <a:lnTo>
                    <a:pt x="70423" y="68296"/>
                  </a:lnTo>
                  <a:lnTo>
                    <a:pt x="70498" y="68098"/>
                  </a:lnTo>
                  <a:lnTo>
                    <a:pt x="70572" y="67925"/>
                  </a:lnTo>
                  <a:lnTo>
                    <a:pt x="70695" y="67776"/>
                  </a:lnTo>
                  <a:lnTo>
                    <a:pt x="70869" y="67653"/>
                  </a:lnTo>
                  <a:lnTo>
                    <a:pt x="71042" y="67554"/>
                  </a:lnTo>
                  <a:lnTo>
                    <a:pt x="71215" y="67504"/>
                  </a:lnTo>
                  <a:lnTo>
                    <a:pt x="71413" y="67480"/>
                  </a:lnTo>
                  <a:close/>
                  <a:moveTo>
                    <a:pt x="54914" y="68147"/>
                  </a:moveTo>
                  <a:lnTo>
                    <a:pt x="55038" y="68172"/>
                  </a:lnTo>
                  <a:lnTo>
                    <a:pt x="55161" y="68222"/>
                  </a:lnTo>
                  <a:lnTo>
                    <a:pt x="55285" y="68271"/>
                  </a:lnTo>
                  <a:lnTo>
                    <a:pt x="55409" y="68370"/>
                  </a:lnTo>
                  <a:lnTo>
                    <a:pt x="55483" y="68469"/>
                  </a:lnTo>
                  <a:lnTo>
                    <a:pt x="55557" y="68593"/>
                  </a:lnTo>
                  <a:lnTo>
                    <a:pt x="55606" y="68741"/>
                  </a:lnTo>
                  <a:lnTo>
                    <a:pt x="55606" y="68865"/>
                  </a:lnTo>
                  <a:lnTo>
                    <a:pt x="55606" y="69013"/>
                  </a:lnTo>
                  <a:lnTo>
                    <a:pt x="55557" y="69137"/>
                  </a:lnTo>
                  <a:lnTo>
                    <a:pt x="55483" y="69261"/>
                  </a:lnTo>
                  <a:lnTo>
                    <a:pt x="55409" y="69384"/>
                  </a:lnTo>
                  <a:lnTo>
                    <a:pt x="55285" y="69458"/>
                  </a:lnTo>
                  <a:lnTo>
                    <a:pt x="55161" y="69533"/>
                  </a:lnTo>
                  <a:lnTo>
                    <a:pt x="55038" y="69557"/>
                  </a:lnTo>
                  <a:lnTo>
                    <a:pt x="54914" y="69582"/>
                  </a:lnTo>
                  <a:lnTo>
                    <a:pt x="54765" y="69557"/>
                  </a:lnTo>
                  <a:lnTo>
                    <a:pt x="54642" y="69533"/>
                  </a:lnTo>
                  <a:lnTo>
                    <a:pt x="54518" y="69458"/>
                  </a:lnTo>
                  <a:lnTo>
                    <a:pt x="54394" y="69384"/>
                  </a:lnTo>
                  <a:lnTo>
                    <a:pt x="54320" y="69261"/>
                  </a:lnTo>
                  <a:lnTo>
                    <a:pt x="54246" y="69137"/>
                  </a:lnTo>
                  <a:lnTo>
                    <a:pt x="54197" y="69013"/>
                  </a:lnTo>
                  <a:lnTo>
                    <a:pt x="54197" y="68865"/>
                  </a:lnTo>
                  <a:lnTo>
                    <a:pt x="54197" y="68741"/>
                  </a:lnTo>
                  <a:lnTo>
                    <a:pt x="54246" y="68593"/>
                  </a:lnTo>
                  <a:lnTo>
                    <a:pt x="54320" y="68469"/>
                  </a:lnTo>
                  <a:lnTo>
                    <a:pt x="54394" y="68370"/>
                  </a:lnTo>
                  <a:lnTo>
                    <a:pt x="54518" y="68271"/>
                  </a:lnTo>
                  <a:lnTo>
                    <a:pt x="54642" y="68222"/>
                  </a:lnTo>
                  <a:lnTo>
                    <a:pt x="54765" y="68172"/>
                  </a:lnTo>
                  <a:lnTo>
                    <a:pt x="54914" y="68147"/>
                  </a:lnTo>
                  <a:close/>
                  <a:moveTo>
                    <a:pt x="87046" y="67331"/>
                  </a:moveTo>
                  <a:lnTo>
                    <a:pt x="87293" y="67356"/>
                  </a:lnTo>
                  <a:lnTo>
                    <a:pt x="87541" y="67430"/>
                  </a:lnTo>
                  <a:lnTo>
                    <a:pt x="87788" y="67529"/>
                  </a:lnTo>
                  <a:lnTo>
                    <a:pt x="87986" y="67702"/>
                  </a:lnTo>
                  <a:lnTo>
                    <a:pt x="88159" y="67925"/>
                  </a:lnTo>
                  <a:lnTo>
                    <a:pt x="88283" y="68147"/>
                  </a:lnTo>
                  <a:lnTo>
                    <a:pt x="88357" y="68395"/>
                  </a:lnTo>
                  <a:lnTo>
                    <a:pt x="88382" y="68642"/>
                  </a:lnTo>
                  <a:lnTo>
                    <a:pt x="88357" y="68890"/>
                  </a:lnTo>
                  <a:lnTo>
                    <a:pt x="88283" y="69137"/>
                  </a:lnTo>
                  <a:lnTo>
                    <a:pt x="88159" y="69360"/>
                  </a:lnTo>
                  <a:lnTo>
                    <a:pt x="87986" y="69582"/>
                  </a:lnTo>
                  <a:lnTo>
                    <a:pt x="87788" y="69755"/>
                  </a:lnTo>
                  <a:lnTo>
                    <a:pt x="87541" y="69854"/>
                  </a:lnTo>
                  <a:lnTo>
                    <a:pt x="87293" y="69928"/>
                  </a:lnTo>
                  <a:lnTo>
                    <a:pt x="87046" y="69953"/>
                  </a:lnTo>
                  <a:lnTo>
                    <a:pt x="86799" y="69928"/>
                  </a:lnTo>
                  <a:lnTo>
                    <a:pt x="86551" y="69854"/>
                  </a:lnTo>
                  <a:lnTo>
                    <a:pt x="86329" y="69755"/>
                  </a:lnTo>
                  <a:lnTo>
                    <a:pt x="86131" y="69582"/>
                  </a:lnTo>
                  <a:lnTo>
                    <a:pt x="85958" y="69360"/>
                  </a:lnTo>
                  <a:lnTo>
                    <a:pt x="85834" y="69137"/>
                  </a:lnTo>
                  <a:lnTo>
                    <a:pt x="85760" y="68890"/>
                  </a:lnTo>
                  <a:lnTo>
                    <a:pt x="85735" y="68642"/>
                  </a:lnTo>
                  <a:lnTo>
                    <a:pt x="85760" y="68395"/>
                  </a:lnTo>
                  <a:lnTo>
                    <a:pt x="85834" y="68147"/>
                  </a:lnTo>
                  <a:lnTo>
                    <a:pt x="85958" y="67925"/>
                  </a:lnTo>
                  <a:lnTo>
                    <a:pt x="86131" y="67702"/>
                  </a:lnTo>
                  <a:lnTo>
                    <a:pt x="86329" y="67529"/>
                  </a:lnTo>
                  <a:lnTo>
                    <a:pt x="86551" y="67430"/>
                  </a:lnTo>
                  <a:lnTo>
                    <a:pt x="86799" y="67356"/>
                  </a:lnTo>
                  <a:lnTo>
                    <a:pt x="87046" y="67331"/>
                  </a:lnTo>
                  <a:close/>
                  <a:moveTo>
                    <a:pt x="46157" y="69038"/>
                  </a:moveTo>
                  <a:lnTo>
                    <a:pt x="46256" y="69063"/>
                  </a:lnTo>
                  <a:lnTo>
                    <a:pt x="46355" y="69112"/>
                  </a:lnTo>
                  <a:lnTo>
                    <a:pt x="46454" y="69186"/>
                  </a:lnTo>
                  <a:lnTo>
                    <a:pt x="46504" y="69261"/>
                  </a:lnTo>
                  <a:lnTo>
                    <a:pt x="46553" y="69360"/>
                  </a:lnTo>
                  <a:lnTo>
                    <a:pt x="46603" y="69458"/>
                  </a:lnTo>
                  <a:lnTo>
                    <a:pt x="46603" y="69557"/>
                  </a:lnTo>
                  <a:lnTo>
                    <a:pt x="46603" y="69681"/>
                  </a:lnTo>
                  <a:lnTo>
                    <a:pt x="46553" y="69780"/>
                  </a:lnTo>
                  <a:lnTo>
                    <a:pt x="46504" y="69854"/>
                  </a:lnTo>
                  <a:lnTo>
                    <a:pt x="46454" y="69953"/>
                  </a:lnTo>
                  <a:lnTo>
                    <a:pt x="46355" y="70027"/>
                  </a:lnTo>
                  <a:lnTo>
                    <a:pt x="46256" y="70077"/>
                  </a:lnTo>
                  <a:lnTo>
                    <a:pt x="46157" y="70102"/>
                  </a:lnTo>
                  <a:lnTo>
                    <a:pt x="45959" y="70102"/>
                  </a:lnTo>
                  <a:lnTo>
                    <a:pt x="45861" y="70077"/>
                  </a:lnTo>
                  <a:lnTo>
                    <a:pt x="45762" y="70027"/>
                  </a:lnTo>
                  <a:lnTo>
                    <a:pt x="45687" y="69953"/>
                  </a:lnTo>
                  <a:lnTo>
                    <a:pt x="45613" y="69854"/>
                  </a:lnTo>
                  <a:lnTo>
                    <a:pt x="45564" y="69780"/>
                  </a:lnTo>
                  <a:lnTo>
                    <a:pt x="45539" y="69681"/>
                  </a:lnTo>
                  <a:lnTo>
                    <a:pt x="45514" y="69557"/>
                  </a:lnTo>
                  <a:lnTo>
                    <a:pt x="45539" y="69458"/>
                  </a:lnTo>
                  <a:lnTo>
                    <a:pt x="45564" y="69360"/>
                  </a:lnTo>
                  <a:lnTo>
                    <a:pt x="45613" y="69261"/>
                  </a:lnTo>
                  <a:lnTo>
                    <a:pt x="45687" y="69186"/>
                  </a:lnTo>
                  <a:lnTo>
                    <a:pt x="45762" y="69112"/>
                  </a:lnTo>
                  <a:lnTo>
                    <a:pt x="45861" y="69063"/>
                  </a:lnTo>
                  <a:lnTo>
                    <a:pt x="45959" y="69038"/>
                  </a:lnTo>
                  <a:close/>
                  <a:moveTo>
                    <a:pt x="68148" y="68222"/>
                  </a:moveTo>
                  <a:lnTo>
                    <a:pt x="68346" y="68246"/>
                  </a:lnTo>
                  <a:lnTo>
                    <a:pt x="68519" y="68296"/>
                  </a:lnTo>
                  <a:lnTo>
                    <a:pt x="68692" y="68370"/>
                  </a:lnTo>
                  <a:lnTo>
                    <a:pt x="68840" y="68494"/>
                  </a:lnTo>
                  <a:lnTo>
                    <a:pt x="68964" y="68667"/>
                  </a:lnTo>
                  <a:lnTo>
                    <a:pt x="69038" y="68815"/>
                  </a:lnTo>
                  <a:lnTo>
                    <a:pt x="69088" y="68988"/>
                  </a:lnTo>
                  <a:lnTo>
                    <a:pt x="69112" y="69186"/>
                  </a:lnTo>
                  <a:lnTo>
                    <a:pt x="69088" y="69360"/>
                  </a:lnTo>
                  <a:lnTo>
                    <a:pt x="69038" y="69557"/>
                  </a:lnTo>
                  <a:lnTo>
                    <a:pt x="68964" y="69706"/>
                  </a:lnTo>
                  <a:lnTo>
                    <a:pt x="68840" y="69854"/>
                  </a:lnTo>
                  <a:lnTo>
                    <a:pt x="68692" y="69978"/>
                  </a:lnTo>
                  <a:lnTo>
                    <a:pt x="68519" y="70077"/>
                  </a:lnTo>
                  <a:lnTo>
                    <a:pt x="68346" y="70126"/>
                  </a:lnTo>
                  <a:lnTo>
                    <a:pt x="68148" y="70151"/>
                  </a:lnTo>
                  <a:lnTo>
                    <a:pt x="67974" y="70126"/>
                  </a:lnTo>
                  <a:lnTo>
                    <a:pt x="67801" y="70077"/>
                  </a:lnTo>
                  <a:lnTo>
                    <a:pt x="67628" y="69978"/>
                  </a:lnTo>
                  <a:lnTo>
                    <a:pt x="67480" y="69854"/>
                  </a:lnTo>
                  <a:lnTo>
                    <a:pt x="67356" y="69706"/>
                  </a:lnTo>
                  <a:lnTo>
                    <a:pt x="67257" y="69557"/>
                  </a:lnTo>
                  <a:lnTo>
                    <a:pt x="67208" y="69360"/>
                  </a:lnTo>
                  <a:lnTo>
                    <a:pt x="67208" y="69186"/>
                  </a:lnTo>
                  <a:lnTo>
                    <a:pt x="67208" y="68988"/>
                  </a:lnTo>
                  <a:lnTo>
                    <a:pt x="67257" y="68815"/>
                  </a:lnTo>
                  <a:lnTo>
                    <a:pt x="67356" y="68667"/>
                  </a:lnTo>
                  <a:lnTo>
                    <a:pt x="67480" y="68494"/>
                  </a:lnTo>
                  <a:lnTo>
                    <a:pt x="67628" y="68370"/>
                  </a:lnTo>
                  <a:lnTo>
                    <a:pt x="67801" y="68296"/>
                  </a:lnTo>
                  <a:lnTo>
                    <a:pt x="67974" y="68246"/>
                  </a:lnTo>
                  <a:lnTo>
                    <a:pt x="68148" y="68222"/>
                  </a:lnTo>
                  <a:close/>
                  <a:moveTo>
                    <a:pt x="58327" y="68642"/>
                  </a:moveTo>
                  <a:lnTo>
                    <a:pt x="58476" y="68692"/>
                  </a:lnTo>
                  <a:lnTo>
                    <a:pt x="58624" y="68766"/>
                  </a:lnTo>
                  <a:lnTo>
                    <a:pt x="58748" y="68865"/>
                  </a:lnTo>
                  <a:lnTo>
                    <a:pt x="58847" y="68988"/>
                  </a:lnTo>
                  <a:lnTo>
                    <a:pt x="58921" y="69137"/>
                  </a:lnTo>
                  <a:lnTo>
                    <a:pt x="58971" y="69261"/>
                  </a:lnTo>
                  <a:lnTo>
                    <a:pt x="58971" y="69409"/>
                  </a:lnTo>
                  <a:lnTo>
                    <a:pt x="58971" y="69582"/>
                  </a:lnTo>
                  <a:lnTo>
                    <a:pt x="58921" y="69706"/>
                  </a:lnTo>
                  <a:lnTo>
                    <a:pt x="58847" y="69854"/>
                  </a:lnTo>
                  <a:lnTo>
                    <a:pt x="58748" y="69978"/>
                  </a:lnTo>
                  <a:lnTo>
                    <a:pt x="58624" y="70077"/>
                  </a:lnTo>
                  <a:lnTo>
                    <a:pt x="58476" y="70151"/>
                  </a:lnTo>
                  <a:lnTo>
                    <a:pt x="58327" y="70201"/>
                  </a:lnTo>
                  <a:lnTo>
                    <a:pt x="58031" y="70201"/>
                  </a:lnTo>
                  <a:lnTo>
                    <a:pt x="57882" y="70151"/>
                  </a:lnTo>
                  <a:lnTo>
                    <a:pt x="57759" y="70077"/>
                  </a:lnTo>
                  <a:lnTo>
                    <a:pt x="57635" y="69978"/>
                  </a:lnTo>
                  <a:lnTo>
                    <a:pt x="57536" y="69854"/>
                  </a:lnTo>
                  <a:lnTo>
                    <a:pt x="57462" y="69706"/>
                  </a:lnTo>
                  <a:lnTo>
                    <a:pt x="57412" y="69582"/>
                  </a:lnTo>
                  <a:lnTo>
                    <a:pt x="57412" y="69409"/>
                  </a:lnTo>
                  <a:lnTo>
                    <a:pt x="57412" y="69261"/>
                  </a:lnTo>
                  <a:lnTo>
                    <a:pt x="57462" y="69137"/>
                  </a:lnTo>
                  <a:lnTo>
                    <a:pt x="57536" y="68988"/>
                  </a:lnTo>
                  <a:lnTo>
                    <a:pt x="57635" y="68865"/>
                  </a:lnTo>
                  <a:lnTo>
                    <a:pt x="57759" y="68766"/>
                  </a:lnTo>
                  <a:lnTo>
                    <a:pt x="57882" y="68692"/>
                  </a:lnTo>
                  <a:lnTo>
                    <a:pt x="58031" y="68642"/>
                  </a:lnTo>
                  <a:close/>
                  <a:moveTo>
                    <a:pt x="61667" y="68815"/>
                  </a:moveTo>
                  <a:lnTo>
                    <a:pt x="61840" y="68865"/>
                  </a:lnTo>
                  <a:lnTo>
                    <a:pt x="61988" y="68939"/>
                  </a:lnTo>
                  <a:lnTo>
                    <a:pt x="62112" y="69063"/>
                  </a:lnTo>
                  <a:lnTo>
                    <a:pt x="62211" y="69186"/>
                  </a:lnTo>
                  <a:lnTo>
                    <a:pt x="62310" y="69335"/>
                  </a:lnTo>
                  <a:lnTo>
                    <a:pt x="62359" y="69483"/>
                  </a:lnTo>
                  <a:lnTo>
                    <a:pt x="62359" y="69656"/>
                  </a:lnTo>
                  <a:lnTo>
                    <a:pt x="62359" y="69830"/>
                  </a:lnTo>
                  <a:lnTo>
                    <a:pt x="62310" y="69978"/>
                  </a:lnTo>
                  <a:lnTo>
                    <a:pt x="62211" y="70126"/>
                  </a:lnTo>
                  <a:lnTo>
                    <a:pt x="62112" y="70250"/>
                  </a:lnTo>
                  <a:lnTo>
                    <a:pt x="61988" y="70374"/>
                  </a:lnTo>
                  <a:lnTo>
                    <a:pt x="61840" y="70448"/>
                  </a:lnTo>
                  <a:lnTo>
                    <a:pt x="61667" y="70497"/>
                  </a:lnTo>
                  <a:lnTo>
                    <a:pt x="61345" y="70497"/>
                  </a:lnTo>
                  <a:lnTo>
                    <a:pt x="61197" y="70448"/>
                  </a:lnTo>
                  <a:lnTo>
                    <a:pt x="61048" y="70374"/>
                  </a:lnTo>
                  <a:lnTo>
                    <a:pt x="60925" y="70250"/>
                  </a:lnTo>
                  <a:lnTo>
                    <a:pt x="60801" y="70126"/>
                  </a:lnTo>
                  <a:lnTo>
                    <a:pt x="60727" y="69978"/>
                  </a:lnTo>
                  <a:lnTo>
                    <a:pt x="60677" y="69830"/>
                  </a:lnTo>
                  <a:lnTo>
                    <a:pt x="60653" y="69656"/>
                  </a:lnTo>
                  <a:lnTo>
                    <a:pt x="60677" y="69483"/>
                  </a:lnTo>
                  <a:lnTo>
                    <a:pt x="60727" y="69335"/>
                  </a:lnTo>
                  <a:lnTo>
                    <a:pt x="60801" y="69186"/>
                  </a:lnTo>
                  <a:lnTo>
                    <a:pt x="60925" y="69063"/>
                  </a:lnTo>
                  <a:lnTo>
                    <a:pt x="61048" y="68939"/>
                  </a:lnTo>
                  <a:lnTo>
                    <a:pt x="61197" y="68865"/>
                  </a:lnTo>
                  <a:lnTo>
                    <a:pt x="61345" y="68815"/>
                  </a:lnTo>
                  <a:close/>
                  <a:moveTo>
                    <a:pt x="64858" y="68667"/>
                  </a:moveTo>
                  <a:lnTo>
                    <a:pt x="65031" y="68692"/>
                  </a:lnTo>
                  <a:lnTo>
                    <a:pt x="65179" y="68741"/>
                  </a:lnTo>
                  <a:lnTo>
                    <a:pt x="65352" y="68815"/>
                  </a:lnTo>
                  <a:lnTo>
                    <a:pt x="65501" y="68939"/>
                  </a:lnTo>
                  <a:lnTo>
                    <a:pt x="65600" y="69087"/>
                  </a:lnTo>
                  <a:lnTo>
                    <a:pt x="65699" y="69236"/>
                  </a:lnTo>
                  <a:lnTo>
                    <a:pt x="65748" y="69409"/>
                  </a:lnTo>
                  <a:lnTo>
                    <a:pt x="65748" y="69582"/>
                  </a:lnTo>
                  <a:lnTo>
                    <a:pt x="65748" y="69755"/>
                  </a:lnTo>
                  <a:lnTo>
                    <a:pt x="65699" y="69928"/>
                  </a:lnTo>
                  <a:lnTo>
                    <a:pt x="65600" y="70077"/>
                  </a:lnTo>
                  <a:lnTo>
                    <a:pt x="65501" y="70225"/>
                  </a:lnTo>
                  <a:lnTo>
                    <a:pt x="65352" y="70349"/>
                  </a:lnTo>
                  <a:lnTo>
                    <a:pt x="65179" y="70423"/>
                  </a:lnTo>
                  <a:lnTo>
                    <a:pt x="65031" y="70473"/>
                  </a:lnTo>
                  <a:lnTo>
                    <a:pt x="64858" y="70497"/>
                  </a:lnTo>
                  <a:lnTo>
                    <a:pt x="64660" y="70473"/>
                  </a:lnTo>
                  <a:lnTo>
                    <a:pt x="64511" y="70423"/>
                  </a:lnTo>
                  <a:lnTo>
                    <a:pt x="64338" y="70349"/>
                  </a:lnTo>
                  <a:lnTo>
                    <a:pt x="64190" y="70225"/>
                  </a:lnTo>
                  <a:lnTo>
                    <a:pt x="64091" y="70077"/>
                  </a:lnTo>
                  <a:lnTo>
                    <a:pt x="63992" y="69928"/>
                  </a:lnTo>
                  <a:lnTo>
                    <a:pt x="63943" y="69755"/>
                  </a:lnTo>
                  <a:lnTo>
                    <a:pt x="63943" y="69582"/>
                  </a:lnTo>
                  <a:lnTo>
                    <a:pt x="63943" y="69409"/>
                  </a:lnTo>
                  <a:lnTo>
                    <a:pt x="63992" y="69236"/>
                  </a:lnTo>
                  <a:lnTo>
                    <a:pt x="64091" y="69087"/>
                  </a:lnTo>
                  <a:lnTo>
                    <a:pt x="64190" y="68939"/>
                  </a:lnTo>
                  <a:lnTo>
                    <a:pt x="64338" y="68815"/>
                  </a:lnTo>
                  <a:lnTo>
                    <a:pt x="64511" y="68741"/>
                  </a:lnTo>
                  <a:lnTo>
                    <a:pt x="64660" y="68692"/>
                  </a:lnTo>
                  <a:lnTo>
                    <a:pt x="64858" y="68667"/>
                  </a:lnTo>
                  <a:close/>
                  <a:moveTo>
                    <a:pt x="78636" y="68395"/>
                  </a:moveTo>
                  <a:lnTo>
                    <a:pt x="78858" y="68420"/>
                  </a:lnTo>
                  <a:lnTo>
                    <a:pt x="79081" y="68494"/>
                  </a:lnTo>
                  <a:lnTo>
                    <a:pt x="79279" y="68593"/>
                  </a:lnTo>
                  <a:lnTo>
                    <a:pt x="79452" y="68741"/>
                  </a:lnTo>
                  <a:lnTo>
                    <a:pt x="79600" y="68914"/>
                  </a:lnTo>
                  <a:lnTo>
                    <a:pt x="79724" y="69137"/>
                  </a:lnTo>
                  <a:lnTo>
                    <a:pt x="79774" y="69335"/>
                  </a:lnTo>
                  <a:lnTo>
                    <a:pt x="79798" y="69557"/>
                  </a:lnTo>
                  <a:lnTo>
                    <a:pt x="79774" y="69780"/>
                  </a:lnTo>
                  <a:lnTo>
                    <a:pt x="79724" y="70003"/>
                  </a:lnTo>
                  <a:lnTo>
                    <a:pt x="79600" y="70201"/>
                  </a:lnTo>
                  <a:lnTo>
                    <a:pt x="79452" y="70398"/>
                  </a:lnTo>
                  <a:lnTo>
                    <a:pt x="79279" y="70547"/>
                  </a:lnTo>
                  <a:lnTo>
                    <a:pt x="79081" y="70646"/>
                  </a:lnTo>
                  <a:lnTo>
                    <a:pt x="78858" y="70720"/>
                  </a:lnTo>
                  <a:lnTo>
                    <a:pt x="78636" y="70745"/>
                  </a:lnTo>
                  <a:lnTo>
                    <a:pt x="78413" y="70720"/>
                  </a:lnTo>
                  <a:lnTo>
                    <a:pt x="78190" y="70646"/>
                  </a:lnTo>
                  <a:lnTo>
                    <a:pt x="77993" y="70547"/>
                  </a:lnTo>
                  <a:lnTo>
                    <a:pt x="77795" y="70398"/>
                  </a:lnTo>
                  <a:lnTo>
                    <a:pt x="77646" y="70201"/>
                  </a:lnTo>
                  <a:lnTo>
                    <a:pt x="77547" y="70003"/>
                  </a:lnTo>
                  <a:lnTo>
                    <a:pt x="77473" y="69780"/>
                  </a:lnTo>
                  <a:lnTo>
                    <a:pt x="77448" y="69557"/>
                  </a:lnTo>
                  <a:lnTo>
                    <a:pt x="77473" y="69335"/>
                  </a:lnTo>
                  <a:lnTo>
                    <a:pt x="77547" y="69137"/>
                  </a:lnTo>
                  <a:lnTo>
                    <a:pt x="77646" y="68914"/>
                  </a:lnTo>
                  <a:lnTo>
                    <a:pt x="77795" y="68741"/>
                  </a:lnTo>
                  <a:lnTo>
                    <a:pt x="77993" y="68593"/>
                  </a:lnTo>
                  <a:lnTo>
                    <a:pt x="78190" y="68494"/>
                  </a:lnTo>
                  <a:lnTo>
                    <a:pt x="78413" y="68420"/>
                  </a:lnTo>
                  <a:lnTo>
                    <a:pt x="78636" y="68395"/>
                  </a:lnTo>
                  <a:close/>
                  <a:moveTo>
                    <a:pt x="97015" y="67752"/>
                  </a:moveTo>
                  <a:lnTo>
                    <a:pt x="97311" y="67776"/>
                  </a:lnTo>
                  <a:lnTo>
                    <a:pt x="97608" y="67875"/>
                  </a:lnTo>
                  <a:lnTo>
                    <a:pt x="97732" y="67925"/>
                  </a:lnTo>
                  <a:lnTo>
                    <a:pt x="97880" y="67999"/>
                  </a:lnTo>
                  <a:lnTo>
                    <a:pt x="98004" y="68098"/>
                  </a:lnTo>
                  <a:lnTo>
                    <a:pt x="98103" y="68197"/>
                  </a:lnTo>
                  <a:lnTo>
                    <a:pt x="98227" y="68321"/>
                  </a:lnTo>
                  <a:lnTo>
                    <a:pt x="98301" y="68444"/>
                  </a:lnTo>
                  <a:lnTo>
                    <a:pt x="98400" y="68593"/>
                  </a:lnTo>
                  <a:lnTo>
                    <a:pt x="98449" y="68716"/>
                  </a:lnTo>
                  <a:lnTo>
                    <a:pt x="98548" y="69013"/>
                  </a:lnTo>
                  <a:lnTo>
                    <a:pt x="98573" y="69310"/>
                  </a:lnTo>
                  <a:lnTo>
                    <a:pt x="98548" y="69607"/>
                  </a:lnTo>
                  <a:lnTo>
                    <a:pt x="98449" y="69879"/>
                  </a:lnTo>
                  <a:lnTo>
                    <a:pt x="98400" y="70027"/>
                  </a:lnTo>
                  <a:lnTo>
                    <a:pt x="98301" y="70151"/>
                  </a:lnTo>
                  <a:lnTo>
                    <a:pt x="98227" y="70275"/>
                  </a:lnTo>
                  <a:lnTo>
                    <a:pt x="98103" y="70398"/>
                  </a:lnTo>
                  <a:lnTo>
                    <a:pt x="98004" y="70497"/>
                  </a:lnTo>
                  <a:lnTo>
                    <a:pt x="97880" y="70596"/>
                  </a:lnTo>
                  <a:lnTo>
                    <a:pt x="97732" y="70671"/>
                  </a:lnTo>
                  <a:lnTo>
                    <a:pt x="97608" y="70745"/>
                  </a:lnTo>
                  <a:lnTo>
                    <a:pt x="97311" y="70819"/>
                  </a:lnTo>
                  <a:lnTo>
                    <a:pt x="97015" y="70844"/>
                  </a:lnTo>
                  <a:lnTo>
                    <a:pt x="96718" y="70819"/>
                  </a:lnTo>
                  <a:lnTo>
                    <a:pt x="96421" y="70745"/>
                  </a:lnTo>
                  <a:lnTo>
                    <a:pt x="96297" y="70671"/>
                  </a:lnTo>
                  <a:lnTo>
                    <a:pt x="96149" y="70596"/>
                  </a:lnTo>
                  <a:lnTo>
                    <a:pt x="96025" y="70497"/>
                  </a:lnTo>
                  <a:lnTo>
                    <a:pt x="95926" y="70398"/>
                  </a:lnTo>
                  <a:lnTo>
                    <a:pt x="95802" y="70275"/>
                  </a:lnTo>
                  <a:lnTo>
                    <a:pt x="95728" y="70151"/>
                  </a:lnTo>
                  <a:lnTo>
                    <a:pt x="95629" y="70027"/>
                  </a:lnTo>
                  <a:lnTo>
                    <a:pt x="95580" y="69879"/>
                  </a:lnTo>
                  <a:lnTo>
                    <a:pt x="95481" y="69607"/>
                  </a:lnTo>
                  <a:lnTo>
                    <a:pt x="95456" y="69310"/>
                  </a:lnTo>
                  <a:lnTo>
                    <a:pt x="95481" y="69013"/>
                  </a:lnTo>
                  <a:lnTo>
                    <a:pt x="95580" y="68716"/>
                  </a:lnTo>
                  <a:lnTo>
                    <a:pt x="95629" y="68593"/>
                  </a:lnTo>
                  <a:lnTo>
                    <a:pt x="95728" y="68444"/>
                  </a:lnTo>
                  <a:lnTo>
                    <a:pt x="95802" y="68321"/>
                  </a:lnTo>
                  <a:lnTo>
                    <a:pt x="95926" y="68197"/>
                  </a:lnTo>
                  <a:lnTo>
                    <a:pt x="96025" y="68098"/>
                  </a:lnTo>
                  <a:lnTo>
                    <a:pt x="96149" y="67999"/>
                  </a:lnTo>
                  <a:lnTo>
                    <a:pt x="96297" y="67925"/>
                  </a:lnTo>
                  <a:lnTo>
                    <a:pt x="96421" y="67875"/>
                  </a:lnTo>
                  <a:lnTo>
                    <a:pt x="96718" y="67776"/>
                  </a:lnTo>
                  <a:lnTo>
                    <a:pt x="97015" y="67752"/>
                  </a:lnTo>
                  <a:close/>
                  <a:moveTo>
                    <a:pt x="40468" y="70052"/>
                  </a:moveTo>
                  <a:lnTo>
                    <a:pt x="40542" y="70077"/>
                  </a:lnTo>
                  <a:lnTo>
                    <a:pt x="40641" y="70126"/>
                  </a:lnTo>
                  <a:lnTo>
                    <a:pt x="40691" y="70176"/>
                  </a:lnTo>
                  <a:lnTo>
                    <a:pt x="40765" y="70250"/>
                  </a:lnTo>
                  <a:lnTo>
                    <a:pt x="40790" y="70324"/>
                  </a:lnTo>
                  <a:lnTo>
                    <a:pt x="40814" y="70398"/>
                  </a:lnTo>
                  <a:lnTo>
                    <a:pt x="40814" y="70473"/>
                  </a:lnTo>
                  <a:lnTo>
                    <a:pt x="40814" y="70572"/>
                  </a:lnTo>
                  <a:lnTo>
                    <a:pt x="40790" y="70646"/>
                  </a:lnTo>
                  <a:lnTo>
                    <a:pt x="40765" y="70720"/>
                  </a:lnTo>
                  <a:lnTo>
                    <a:pt x="40691" y="70794"/>
                  </a:lnTo>
                  <a:lnTo>
                    <a:pt x="40641" y="70844"/>
                  </a:lnTo>
                  <a:lnTo>
                    <a:pt x="40542" y="70893"/>
                  </a:lnTo>
                  <a:lnTo>
                    <a:pt x="40468" y="70918"/>
                  </a:lnTo>
                  <a:lnTo>
                    <a:pt x="40320" y="70918"/>
                  </a:lnTo>
                  <a:lnTo>
                    <a:pt x="40221" y="70893"/>
                  </a:lnTo>
                  <a:lnTo>
                    <a:pt x="40146" y="70844"/>
                  </a:lnTo>
                  <a:lnTo>
                    <a:pt x="40097" y="70794"/>
                  </a:lnTo>
                  <a:lnTo>
                    <a:pt x="40023" y="70720"/>
                  </a:lnTo>
                  <a:lnTo>
                    <a:pt x="39998" y="70646"/>
                  </a:lnTo>
                  <a:lnTo>
                    <a:pt x="39973" y="70572"/>
                  </a:lnTo>
                  <a:lnTo>
                    <a:pt x="39949" y="70473"/>
                  </a:lnTo>
                  <a:lnTo>
                    <a:pt x="39973" y="70398"/>
                  </a:lnTo>
                  <a:lnTo>
                    <a:pt x="39998" y="70324"/>
                  </a:lnTo>
                  <a:lnTo>
                    <a:pt x="40023" y="70250"/>
                  </a:lnTo>
                  <a:lnTo>
                    <a:pt x="40097" y="70176"/>
                  </a:lnTo>
                  <a:lnTo>
                    <a:pt x="40146" y="70126"/>
                  </a:lnTo>
                  <a:lnTo>
                    <a:pt x="40221" y="70077"/>
                  </a:lnTo>
                  <a:lnTo>
                    <a:pt x="40320" y="70052"/>
                  </a:lnTo>
                  <a:close/>
                  <a:moveTo>
                    <a:pt x="2820" y="69335"/>
                  </a:moveTo>
                  <a:lnTo>
                    <a:pt x="2968" y="69360"/>
                  </a:lnTo>
                  <a:lnTo>
                    <a:pt x="3117" y="69384"/>
                  </a:lnTo>
                  <a:lnTo>
                    <a:pt x="3265" y="69458"/>
                  </a:lnTo>
                  <a:lnTo>
                    <a:pt x="3414" y="69582"/>
                  </a:lnTo>
                  <a:lnTo>
                    <a:pt x="3513" y="69706"/>
                  </a:lnTo>
                  <a:lnTo>
                    <a:pt x="3587" y="69854"/>
                  </a:lnTo>
                  <a:lnTo>
                    <a:pt x="3636" y="70003"/>
                  </a:lnTo>
                  <a:lnTo>
                    <a:pt x="3636" y="70176"/>
                  </a:lnTo>
                  <a:lnTo>
                    <a:pt x="3636" y="70324"/>
                  </a:lnTo>
                  <a:lnTo>
                    <a:pt x="3587" y="70473"/>
                  </a:lnTo>
                  <a:lnTo>
                    <a:pt x="3513" y="70621"/>
                  </a:lnTo>
                  <a:lnTo>
                    <a:pt x="3414" y="70769"/>
                  </a:lnTo>
                  <a:lnTo>
                    <a:pt x="3265" y="70868"/>
                  </a:lnTo>
                  <a:lnTo>
                    <a:pt x="3117" y="70943"/>
                  </a:lnTo>
                  <a:lnTo>
                    <a:pt x="2968" y="70992"/>
                  </a:lnTo>
                  <a:lnTo>
                    <a:pt x="2647" y="70992"/>
                  </a:lnTo>
                  <a:lnTo>
                    <a:pt x="2498" y="70943"/>
                  </a:lnTo>
                  <a:lnTo>
                    <a:pt x="2350" y="70868"/>
                  </a:lnTo>
                  <a:lnTo>
                    <a:pt x="2226" y="70769"/>
                  </a:lnTo>
                  <a:lnTo>
                    <a:pt x="2127" y="70621"/>
                  </a:lnTo>
                  <a:lnTo>
                    <a:pt x="2028" y="70473"/>
                  </a:lnTo>
                  <a:lnTo>
                    <a:pt x="2004" y="70324"/>
                  </a:lnTo>
                  <a:lnTo>
                    <a:pt x="1979" y="70176"/>
                  </a:lnTo>
                  <a:lnTo>
                    <a:pt x="2004" y="70003"/>
                  </a:lnTo>
                  <a:lnTo>
                    <a:pt x="2028" y="69854"/>
                  </a:lnTo>
                  <a:lnTo>
                    <a:pt x="2127" y="69706"/>
                  </a:lnTo>
                  <a:lnTo>
                    <a:pt x="2226" y="69582"/>
                  </a:lnTo>
                  <a:lnTo>
                    <a:pt x="2350" y="69458"/>
                  </a:lnTo>
                  <a:lnTo>
                    <a:pt x="2498" y="69384"/>
                  </a:lnTo>
                  <a:lnTo>
                    <a:pt x="2647" y="69360"/>
                  </a:lnTo>
                  <a:lnTo>
                    <a:pt x="2820" y="69335"/>
                  </a:lnTo>
                  <a:close/>
                  <a:moveTo>
                    <a:pt x="19541" y="0"/>
                  </a:moveTo>
                  <a:lnTo>
                    <a:pt x="19467" y="223"/>
                  </a:lnTo>
                  <a:lnTo>
                    <a:pt x="19368" y="421"/>
                  </a:lnTo>
                  <a:lnTo>
                    <a:pt x="19245" y="618"/>
                  </a:lnTo>
                  <a:lnTo>
                    <a:pt x="19071" y="816"/>
                  </a:lnTo>
                  <a:lnTo>
                    <a:pt x="18898" y="965"/>
                  </a:lnTo>
                  <a:lnTo>
                    <a:pt x="18700" y="1088"/>
                  </a:lnTo>
                  <a:lnTo>
                    <a:pt x="18503" y="1187"/>
                  </a:lnTo>
                  <a:lnTo>
                    <a:pt x="18305" y="1262"/>
                  </a:lnTo>
                  <a:lnTo>
                    <a:pt x="18082" y="1336"/>
                  </a:lnTo>
                  <a:lnTo>
                    <a:pt x="17859" y="1360"/>
                  </a:lnTo>
                  <a:lnTo>
                    <a:pt x="17637" y="1360"/>
                  </a:lnTo>
                  <a:lnTo>
                    <a:pt x="17414" y="1311"/>
                  </a:lnTo>
                  <a:lnTo>
                    <a:pt x="17513" y="1583"/>
                  </a:lnTo>
                  <a:lnTo>
                    <a:pt x="17587" y="1880"/>
                  </a:lnTo>
                  <a:lnTo>
                    <a:pt x="17612" y="2152"/>
                  </a:lnTo>
                  <a:lnTo>
                    <a:pt x="17587" y="2449"/>
                  </a:lnTo>
                  <a:lnTo>
                    <a:pt x="17513" y="2721"/>
                  </a:lnTo>
                  <a:lnTo>
                    <a:pt x="17414" y="2993"/>
                  </a:lnTo>
                  <a:lnTo>
                    <a:pt x="17266" y="3240"/>
                  </a:lnTo>
                  <a:lnTo>
                    <a:pt x="17068" y="3463"/>
                  </a:lnTo>
                  <a:lnTo>
                    <a:pt x="16895" y="3611"/>
                  </a:lnTo>
                  <a:lnTo>
                    <a:pt x="16722" y="3735"/>
                  </a:lnTo>
                  <a:lnTo>
                    <a:pt x="16524" y="3834"/>
                  </a:lnTo>
                  <a:lnTo>
                    <a:pt x="16326" y="3933"/>
                  </a:lnTo>
                  <a:lnTo>
                    <a:pt x="16103" y="3982"/>
                  </a:lnTo>
                  <a:lnTo>
                    <a:pt x="15905" y="4007"/>
                  </a:lnTo>
                  <a:lnTo>
                    <a:pt x="15683" y="4007"/>
                  </a:lnTo>
                  <a:lnTo>
                    <a:pt x="15485" y="3982"/>
                  </a:lnTo>
                  <a:lnTo>
                    <a:pt x="15608" y="4279"/>
                  </a:lnTo>
                  <a:lnTo>
                    <a:pt x="15707" y="4551"/>
                  </a:lnTo>
                  <a:lnTo>
                    <a:pt x="15732" y="4848"/>
                  </a:lnTo>
                  <a:lnTo>
                    <a:pt x="15707" y="5145"/>
                  </a:lnTo>
                  <a:lnTo>
                    <a:pt x="15658" y="5442"/>
                  </a:lnTo>
                  <a:lnTo>
                    <a:pt x="15559" y="5714"/>
                  </a:lnTo>
                  <a:lnTo>
                    <a:pt x="15386" y="5986"/>
                  </a:lnTo>
                  <a:lnTo>
                    <a:pt x="15188" y="6233"/>
                  </a:lnTo>
                  <a:lnTo>
                    <a:pt x="15039" y="6382"/>
                  </a:lnTo>
                  <a:lnTo>
                    <a:pt x="14866" y="6506"/>
                  </a:lnTo>
                  <a:lnTo>
                    <a:pt x="14668" y="6604"/>
                  </a:lnTo>
                  <a:lnTo>
                    <a:pt x="14495" y="6679"/>
                  </a:lnTo>
                  <a:lnTo>
                    <a:pt x="14297" y="6728"/>
                  </a:lnTo>
                  <a:lnTo>
                    <a:pt x="14100" y="6753"/>
                  </a:lnTo>
                  <a:lnTo>
                    <a:pt x="13902" y="6778"/>
                  </a:lnTo>
                  <a:lnTo>
                    <a:pt x="13704" y="6753"/>
                  </a:lnTo>
                  <a:lnTo>
                    <a:pt x="13852" y="7050"/>
                  </a:lnTo>
                  <a:lnTo>
                    <a:pt x="13951" y="7347"/>
                  </a:lnTo>
                  <a:lnTo>
                    <a:pt x="14001" y="7643"/>
                  </a:lnTo>
                  <a:lnTo>
                    <a:pt x="14001" y="7965"/>
                  </a:lnTo>
                  <a:lnTo>
                    <a:pt x="13951" y="8262"/>
                  </a:lnTo>
                  <a:lnTo>
                    <a:pt x="13852" y="8559"/>
                  </a:lnTo>
                  <a:lnTo>
                    <a:pt x="13679" y="8831"/>
                  </a:lnTo>
                  <a:lnTo>
                    <a:pt x="13580" y="8979"/>
                  </a:lnTo>
                  <a:lnTo>
                    <a:pt x="13481" y="9103"/>
                  </a:lnTo>
                  <a:lnTo>
                    <a:pt x="13333" y="9227"/>
                  </a:lnTo>
                  <a:lnTo>
                    <a:pt x="13160" y="9350"/>
                  </a:lnTo>
                  <a:lnTo>
                    <a:pt x="12986" y="9449"/>
                  </a:lnTo>
                  <a:lnTo>
                    <a:pt x="12813" y="9523"/>
                  </a:lnTo>
                  <a:lnTo>
                    <a:pt x="12640" y="9573"/>
                  </a:lnTo>
                  <a:lnTo>
                    <a:pt x="12442" y="9622"/>
                  </a:lnTo>
                  <a:lnTo>
                    <a:pt x="12046" y="9622"/>
                  </a:lnTo>
                  <a:lnTo>
                    <a:pt x="12170" y="9771"/>
                  </a:lnTo>
                  <a:lnTo>
                    <a:pt x="12244" y="9894"/>
                  </a:lnTo>
                  <a:lnTo>
                    <a:pt x="12319" y="10068"/>
                  </a:lnTo>
                  <a:lnTo>
                    <a:pt x="12368" y="10216"/>
                  </a:lnTo>
                  <a:lnTo>
                    <a:pt x="12442" y="10538"/>
                  </a:lnTo>
                  <a:lnTo>
                    <a:pt x="12467" y="10859"/>
                  </a:lnTo>
                  <a:lnTo>
                    <a:pt x="12417" y="11181"/>
                  </a:lnTo>
                  <a:lnTo>
                    <a:pt x="12368" y="11329"/>
                  </a:lnTo>
                  <a:lnTo>
                    <a:pt x="12319" y="11477"/>
                  </a:lnTo>
                  <a:lnTo>
                    <a:pt x="12244" y="11626"/>
                  </a:lnTo>
                  <a:lnTo>
                    <a:pt x="12145" y="11774"/>
                  </a:lnTo>
                  <a:lnTo>
                    <a:pt x="12046" y="11923"/>
                  </a:lnTo>
                  <a:lnTo>
                    <a:pt x="11923" y="12046"/>
                  </a:lnTo>
                  <a:lnTo>
                    <a:pt x="11774" y="12170"/>
                  </a:lnTo>
                  <a:lnTo>
                    <a:pt x="11626" y="12294"/>
                  </a:lnTo>
                  <a:lnTo>
                    <a:pt x="11453" y="12393"/>
                  </a:lnTo>
                  <a:lnTo>
                    <a:pt x="11304" y="12467"/>
                  </a:lnTo>
                  <a:lnTo>
                    <a:pt x="11106" y="12516"/>
                  </a:lnTo>
                  <a:lnTo>
                    <a:pt x="10933" y="12541"/>
                  </a:lnTo>
                  <a:lnTo>
                    <a:pt x="10760" y="12566"/>
                  </a:lnTo>
                  <a:lnTo>
                    <a:pt x="10562" y="12566"/>
                  </a:lnTo>
                  <a:lnTo>
                    <a:pt x="10686" y="12714"/>
                  </a:lnTo>
                  <a:lnTo>
                    <a:pt x="10785" y="12863"/>
                  </a:lnTo>
                  <a:lnTo>
                    <a:pt x="10884" y="13011"/>
                  </a:lnTo>
                  <a:lnTo>
                    <a:pt x="10958" y="13160"/>
                  </a:lnTo>
                  <a:lnTo>
                    <a:pt x="11008" y="13333"/>
                  </a:lnTo>
                  <a:lnTo>
                    <a:pt x="11032" y="13481"/>
                  </a:lnTo>
                  <a:lnTo>
                    <a:pt x="11057" y="13654"/>
                  </a:lnTo>
                  <a:lnTo>
                    <a:pt x="11082" y="13827"/>
                  </a:lnTo>
                  <a:lnTo>
                    <a:pt x="11057" y="14001"/>
                  </a:lnTo>
                  <a:lnTo>
                    <a:pt x="11032" y="14174"/>
                  </a:lnTo>
                  <a:lnTo>
                    <a:pt x="10983" y="14322"/>
                  </a:lnTo>
                  <a:lnTo>
                    <a:pt x="10933" y="14495"/>
                  </a:lnTo>
                  <a:lnTo>
                    <a:pt x="10859" y="14644"/>
                  </a:lnTo>
                  <a:lnTo>
                    <a:pt x="10785" y="14792"/>
                  </a:lnTo>
                  <a:lnTo>
                    <a:pt x="10661" y="14941"/>
                  </a:lnTo>
                  <a:lnTo>
                    <a:pt x="10538" y="15089"/>
                  </a:lnTo>
                  <a:lnTo>
                    <a:pt x="10414" y="15213"/>
                  </a:lnTo>
                  <a:lnTo>
                    <a:pt x="10265" y="15312"/>
                  </a:lnTo>
                  <a:lnTo>
                    <a:pt x="10092" y="15410"/>
                  </a:lnTo>
                  <a:lnTo>
                    <a:pt x="9919" y="15485"/>
                  </a:lnTo>
                  <a:lnTo>
                    <a:pt x="9771" y="15534"/>
                  </a:lnTo>
                  <a:lnTo>
                    <a:pt x="9598" y="15584"/>
                  </a:lnTo>
                  <a:lnTo>
                    <a:pt x="9400" y="15584"/>
                  </a:lnTo>
                  <a:lnTo>
                    <a:pt x="9227" y="15608"/>
                  </a:lnTo>
                  <a:lnTo>
                    <a:pt x="9325" y="15683"/>
                  </a:lnTo>
                  <a:lnTo>
                    <a:pt x="9449" y="15831"/>
                  </a:lnTo>
                  <a:lnTo>
                    <a:pt x="9548" y="15955"/>
                  </a:lnTo>
                  <a:lnTo>
                    <a:pt x="9647" y="16128"/>
                  </a:lnTo>
                  <a:lnTo>
                    <a:pt x="9721" y="16276"/>
                  </a:lnTo>
                  <a:lnTo>
                    <a:pt x="9771" y="16425"/>
                  </a:lnTo>
                  <a:lnTo>
                    <a:pt x="9820" y="16598"/>
                  </a:lnTo>
                  <a:lnTo>
                    <a:pt x="9845" y="16771"/>
                  </a:lnTo>
                  <a:lnTo>
                    <a:pt x="9845" y="16944"/>
                  </a:lnTo>
                  <a:lnTo>
                    <a:pt x="9845" y="17093"/>
                  </a:lnTo>
                  <a:lnTo>
                    <a:pt x="9820" y="17266"/>
                  </a:lnTo>
                  <a:lnTo>
                    <a:pt x="9771" y="17439"/>
                  </a:lnTo>
                  <a:lnTo>
                    <a:pt x="9721" y="17587"/>
                  </a:lnTo>
                  <a:lnTo>
                    <a:pt x="9647" y="17760"/>
                  </a:lnTo>
                  <a:lnTo>
                    <a:pt x="9548" y="17909"/>
                  </a:lnTo>
                  <a:lnTo>
                    <a:pt x="9449" y="18032"/>
                  </a:lnTo>
                  <a:lnTo>
                    <a:pt x="9325" y="18181"/>
                  </a:lnTo>
                  <a:lnTo>
                    <a:pt x="9202" y="18305"/>
                  </a:lnTo>
                  <a:lnTo>
                    <a:pt x="9053" y="18404"/>
                  </a:lnTo>
                  <a:lnTo>
                    <a:pt x="8880" y="18502"/>
                  </a:lnTo>
                  <a:lnTo>
                    <a:pt x="8732" y="18577"/>
                  </a:lnTo>
                  <a:lnTo>
                    <a:pt x="8559" y="18626"/>
                  </a:lnTo>
                  <a:lnTo>
                    <a:pt x="8385" y="18651"/>
                  </a:lnTo>
                  <a:lnTo>
                    <a:pt x="8212" y="18676"/>
                  </a:lnTo>
                  <a:lnTo>
                    <a:pt x="8039" y="18676"/>
                  </a:lnTo>
                  <a:lnTo>
                    <a:pt x="8163" y="18775"/>
                  </a:lnTo>
                  <a:lnTo>
                    <a:pt x="8287" y="18898"/>
                  </a:lnTo>
                  <a:lnTo>
                    <a:pt x="8410" y="19022"/>
                  </a:lnTo>
                  <a:lnTo>
                    <a:pt x="8509" y="19170"/>
                  </a:lnTo>
                  <a:lnTo>
                    <a:pt x="8608" y="19319"/>
                  </a:lnTo>
                  <a:lnTo>
                    <a:pt x="8682" y="19467"/>
                  </a:lnTo>
                  <a:lnTo>
                    <a:pt x="8732" y="19616"/>
                  </a:lnTo>
                  <a:lnTo>
                    <a:pt x="8781" y="19789"/>
                  </a:lnTo>
                  <a:lnTo>
                    <a:pt x="8806" y="19962"/>
                  </a:lnTo>
                  <a:lnTo>
                    <a:pt x="8806" y="20110"/>
                  </a:lnTo>
                  <a:lnTo>
                    <a:pt x="8806" y="20283"/>
                  </a:lnTo>
                  <a:lnTo>
                    <a:pt x="8781" y="20457"/>
                  </a:lnTo>
                  <a:lnTo>
                    <a:pt x="8732" y="20605"/>
                  </a:lnTo>
                  <a:lnTo>
                    <a:pt x="8682" y="20753"/>
                  </a:lnTo>
                  <a:lnTo>
                    <a:pt x="8608" y="20927"/>
                  </a:lnTo>
                  <a:lnTo>
                    <a:pt x="8509" y="21075"/>
                  </a:lnTo>
                  <a:lnTo>
                    <a:pt x="8410" y="21199"/>
                  </a:lnTo>
                  <a:lnTo>
                    <a:pt x="8287" y="21322"/>
                  </a:lnTo>
                  <a:lnTo>
                    <a:pt x="8163" y="21471"/>
                  </a:lnTo>
                  <a:lnTo>
                    <a:pt x="8014" y="21570"/>
                  </a:lnTo>
                  <a:lnTo>
                    <a:pt x="7841" y="21669"/>
                  </a:lnTo>
                  <a:lnTo>
                    <a:pt x="7693" y="21718"/>
                  </a:lnTo>
                  <a:lnTo>
                    <a:pt x="7520" y="21792"/>
                  </a:lnTo>
                  <a:lnTo>
                    <a:pt x="7347" y="21817"/>
                  </a:lnTo>
                  <a:lnTo>
                    <a:pt x="7149" y="21842"/>
                  </a:lnTo>
                  <a:lnTo>
                    <a:pt x="6976" y="21842"/>
                  </a:lnTo>
                  <a:lnTo>
                    <a:pt x="7223" y="21966"/>
                  </a:lnTo>
                  <a:lnTo>
                    <a:pt x="7446" y="22163"/>
                  </a:lnTo>
                  <a:lnTo>
                    <a:pt x="7544" y="22287"/>
                  </a:lnTo>
                  <a:lnTo>
                    <a:pt x="7643" y="22411"/>
                  </a:lnTo>
                  <a:lnTo>
                    <a:pt x="7742" y="22559"/>
                  </a:lnTo>
                  <a:lnTo>
                    <a:pt x="7817" y="22708"/>
                  </a:lnTo>
                  <a:lnTo>
                    <a:pt x="7866" y="22881"/>
                  </a:lnTo>
                  <a:lnTo>
                    <a:pt x="7891" y="23029"/>
                  </a:lnTo>
                  <a:lnTo>
                    <a:pt x="7916" y="23178"/>
                  </a:lnTo>
                  <a:lnTo>
                    <a:pt x="7940" y="23351"/>
                  </a:lnTo>
                  <a:lnTo>
                    <a:pt x="7916" y="23499"/>
                  </a:lnTo>
                  <a:lnTo>
                    <a:pt x="7891" y="23672"/>
                  </a:lnTo>
                  <a:lnTo>
                    <a:pt x="7866" y="23821"/>
                  </a:lnTo>
                  <a:lnTo>
                    <a:pt x="7817" y="23994"/>
                  </a:lnTo>
                  <a:lnTo>
                    <a:pt x="7742" y="24142"/>
                  </a:lnTo>
                  <a:lnTo>
                    <a:pt x="7643" y="24266"/>
                  </a:lnTo>
                  <a:lnTo>
                    <a:pt x="7544" y="24414"/>
                  </a:lnTo>
                  <a:lnTo>
                    <a:pt x="7446" y="24538"/>
                  </a:lnTo>
                  <a:lnTo>
                    <a:pt x="7322" y="24662"/>
                  </a:lnTo>
                  <a:lnTo>
                    <a:pt x="7173" y="24761"/>
                  </a:lnTo>
                  <a:lnTo>
                    <a:pt x="7025" y="24835"/>
                  </a:lnTo>
                  <a:lnTo>
                    <a:pt x="6877" y="24909"/>
                  </a:lnTo>
                  <a:lnTo>
                    <a:pt x="6728" y="24959"/>
                  </a:lnTo>
                  <a:lnTo>
                    <a:pt x="6580" y="25008"/>
                  </a:lnTo>
                  <a:lnTo>
                    <a:pt x="6407" y="25033"/>
                  </a:lnTo>
                  <a:lnTo>
                    <a:pt x="6085" y="25033"/>
                  </a:lnTo>
                  <a:lnTo>
                    <a:pt x="5937" y="25008"/>
                  </a:lnTo>
                  <a:lnTo>
                    <a:pt x="5763" y="24959"/>
                  </a:lnTo>
                  <a:lnTo>
                    <a:pt x="5615" y="24909"/>
                  </a:lnTo>
                  <a:lnTo>
                    <a:pt x="5467" y="24835"/>
                  </a:lnTo>
                  <a:lnTo>
                    <a:pt x="5318" y="24761"/>
                  </a:lnTo>
                  <a:lnTo>
                    <a:pt x="5195" y="24662"/>
                  </a:lnTo>
                  <a:lnTo>
                    <a:pt x="5046" y="24538"/>
                  </a:lnTo>
                  <a:lnTo>
                    <a:pt x="4947" y="24414"/>
                  </a:lnTo>
                  <a:lnTo>
                    <a:pt x="4848" y="24266"/>
                  </a:lnTo>
                  <a:lnTo>
                    <a:pt x="4749" y="24142"/>
                  </a:lnTo>
                  <a:lnTo>
                    <a:pt x="4675" y="23994"/>
                  </a:lnTo>
                  <a:lnTo>
                    <a:pt x="4626" y="23821"/>
                  </a:lnTo>
                  <a:lnTo>
                    <a:pt x="4601" y="23672"/>
                  </a:lnTo>
                  <a:lnTo>
                    <a:pt x="4576" y="23499"/>
                  </a:lnTo>
                  <a:lnTo>
                    <a:pt x="4551" y="23351"/>
                  </a:lnTo>
                  <a:lnTo>
                    <a:pt x="4576" y="23178"/>
                  </a:lnTo>
                  <a:lnTo>
                    <a:pt x="4601" y="23029"/>
                  </a:lnTo>
                  <a:lnTo>
                    <a:pt x="4626" y="22881"/>
                  </a:lnTo>
                  <a:lnTo>
                    <a:pt x="4675" y="22708"/>
                  </a:lnTo>
                  <a:lnTo>
                    <a:pt x="4749" y="22559"/>
                  </a:lnTo>
                  <a:lnTo>
                    <a:pt x="4848" y="22411"/>
                  </a:lnTo>
                  <a:lnTo>
                    <a:pt x="4947" y="22287"/>
                  </a:lnTo>
                  <a:lnTo>
                    <a:pt x="5046" y="22163"/>
                  </a:lnTo>
                  <a:lnTo>
                    <a:pt x="5195" y="22040"/>
                  </a:lnTo>
                  <a:lnTo>
                    <a:pt x="5343" y="21941"/>
                  </a:lnTo>
                  <a:lnTo>
                    <a:pt x="5491" y="21842"/>
                  </a:lnTo>
                  <a:lnTo>
                    <a:pt x="5665" y="21768"/>
                  </a:lnTo>
                  <a:lnTo>
                    <a:pt x="5813" y="21718"/>
                  </a:lnTo>
                  <a:lnTo>
                    <a:pt x="5986" y="21693"/>
                  </a:lnTo>
                  <a:lnTo>
                    <a:pt x="6159" y="21669"/>
                  </a:lnTo>
                  <a:lnTo>
                    <a:pt x="6332" y="21669"/>
                  </a:lnTo>
                  <a:lnTo>
                    <a:pt x="6085" y="21520"/>
                  </a:lnTo>
                  <a:lnTo>
                    <a:pt x="5862" y="21322"/>
                  </a:lnTo>
                  <a:lnTo>
                    <a:pt x="5739" y="21199"/>
                  </a:lnTo>
                  <a:lnTo>
                    <a:pt x="5640" y="21075"/>
                  </a:lnTo>
                  <a:lnTo>
                    <a:pt x="5541" y="20927"/>
                  </a:lnTo>
                  <a:lnTo>
                    <a:pt x="5491" y="20753"/>
                  </a:lnTo>
                  <a:lnTo>
                    <a:pt x="5417" y="20605"/>
                  </a:lnTo>
                  <a:lnTo>
                    <a:pt x="5392" y="20457"/>
                  </a:lnTo>
                  <a:lnTo>
                    <a:pt x="5368" y="20283"/>
                  </a:lnTo>
                  <a:lnTo>
                    <a:pt x="5343" y="20110"/>
                  </a:lnTo>
                  <a:lnTo>
                    <a:pt x="5368" y="19962"/>
                  </a:lnTo>
                  <a:lnTo>
                    <a:pt x="5392" y="19789"/>
                  </a:lnTo>
                  <a:lnTo>
                    <a:pt x="5417" y="19616"/>
                  </a:lnTo>
                  <a:lnTo>
                    <a:pt x="5491" y="19467"/>
                  </a:lnTo>
                  <a:lnTo>
                    <a:pt x="5541" y="19319"/>
                  </a:lnTo>
                  <a:lnTo>
                    <a:pt x="5640" y="19170"/>
                  </a:lnTo>
                  <a:lnTo>
                    <a:pt x="5739" y="19022"/>
                  </a:lnTo>
                  <a:lnTo>
                    <a:pt x="5862" y="18898"/>
                  </a:lnTo>
                  <a:lnTo>
                    <a:pt x="5986" y="18775"/>
                  </a:lnTo>
                  <a:lnTo>
                    <a:pt x="6135" y="18676"/>
                  </a:lnTo>
                  <a:lnTo>
                    <a:pt x="6283" y="18577"/>
                  </a:lnTo>
                  <a:lnTo>
                    <a:pt x="6456" y="18502"/>
                  </a:lnTo>
                  <a:lnTo>
                    <a:pt x="6605" y="18453"/>
                  </a:lnTo>
                  <a:lnTo>
                    <a:pt x="6778" y="18428"/>
                  </a:lnTo>
                  <a:lnTo>
                    <a:pt x="6951" y="18404"/>
                  </a:lnTo>
                  <a:lnTo>
                    <a:pt x="7124" y="18404"/>
                  </a:lnTo>
                  <a:lnTo>
                    <a:pt x="6976" y="18280"/>
                  </a:lnTo>
                  <a:lnTo>
                    <a:pt x="6852" y="18181"/>
                  </a:lnTo>
                  <a:lnTo>
                    <a:pt x="6728" y="18032"/>
                  </a:lnTo>
                  <a:lnTo>
                    <a:pt x="6629" y="17909"/>
                  </a:lnTo>
                  <a:lnTo>
                    <a:pt x="6530" y="17760"/>
                  </a:lnTo>
                  <a:lnTo>
                    <a:pt x="6456" y="17587"/>
                  </a:lnTo>
                  <a:lnTo>
                    <a:pt x="6407" y="17439"/>
                  </a:lnTo>
                  <a:lnTo>
                    <a:pt x="6357" y="17266"/>
                  </a:lnTo>
                  <a:lnTo>
                    <a:pt x="6332" y="17093"/>
                  </a:lnTo>
                  <a:lnTo>
                    <a:pt x="6332" y="16944"/>
                  </a:lnTo>
                  <a:lnTo>
                    <a:pt x="6332" y="16771"/>
                  </a:lnTo>
                  <a:lnTo>
                    <a:pt x="6357" y="16598"/>
                  </a:lnTo>
                  <a:lnTo>
                    <a:pt x="6407" y="16425"/>
                  </a:lnTo>
                  <a:lnTo>
                    <a:pt x="6456" y="16276"/>
                  </a:lnTo>
                  <a:lnTo>
                    <a:pt x="6530" y="16128"/>
                  </a:lnTo>
                  <a:lnTo>
                    <a:pt x="6629" y="15955"/>
                  </a:lnTo>
                  <a:lnTo>
                    <a:pt x="6728" y="15831"/>
                  </a:lnTo>
                  <a:lnTo>
                    <a:pt x="6852" y="15683"/>
                  </a:lnTo>
                  <a:lnTo>
                    <a:pt x="6976" y="15559"/>
                  </a:lnTo>
                  <a:lnTo>
                    <a:pt x="7124" y="15460"/>
                  </a:lnTo>
                  <a:lnTo>
                    <a:pt x="7297" y="15361"/>
                  </a:lnTo>
                  <a:lnTo>
                    <a:pt x="7446" y="15287"/>
                  </a:lnTo>
                  <a:lnTo>
                    <a:pt x="7619" y="15237"/>
                  </a:lnTo>
                  <a:lnTo>
                    <a:pt x="7792" y="15213"/>
                  </a:lnTo>
                  <a:lnTo>
                    <a:pt x="7965" y="15188"/>
                  </a:lnTo>
                  <a:lnTo>
                    <a:pt x="8138" y="15188"/>
                  </a:lnTo>
                  <a:lnTo>
                    <a:pt x="8014" y="15089"/>
                  </a:lnTo>
                  <a:lnTo>
                    <a:pt x="7891" y="14941"/>
                  </a:lnTo>
                  <a:lnTo>
                    <a:pt x="7792" y="14792"/>
                  </a:lnTo>
                  <a:lnTo>
                    <a:pt x="7693" y="14644"/>
                  </a:lnTo>
                  <a:lnTo>
                    <a:pt x="7619" y="14495"/>
                  </a:lnTo>
                  <a:lnTo>
                    <a:pt x="7569" y="14322"/>
                  </a:lnTo>
                  <a:lnTo>
                    <a:pt x="7520" y="14149"/>
                  </a:lnTo>
                  <a:lnTo>
                    <a:pt x="7495" y="13976"/>
                  </a:lnTo>
                  <a:lnTo>
                    <a:pt x="7495" y="13803"/>
                  </a:lnTo>
                  <a:lnTo>
                    <a:pt x="7495" y="13629"/>
                  </a:lnTo>
                  <a:lnTo>
                    <a:pt x="7520" y="13481"/>
                  </a:lnTo>
                  <a:lnTo>
                    <a:pt x="7569" y="13308"/>
                  </a:lnTo>
                  <a:lnTo>
                    <a:pt x="7619" y="13135"/>
                  </a:lnTo>
                  <a:lnTo>
                    <a:pt x="7693" y="12986"/>
                  </a:lnTo>
                  <a:lnTo>
                    <a:pt x="7792" y="12838"/>
                  </a:lnTo>
                  <a:lnTo>
                    <a:pt x="7891" y="12690"/>
                  </a:lnTo>
                  <a:lnTo>
                    <a:pt x="8014" y="12541"/>
                  </a:lnTo>
                  <a:lnTo>
                    <a:pt x="8163" y="12417"/>
                  </a:lnTo>
                  <a:lnTo>
                    <a:pt x="8311" y="12318"/>
                  </a:lnTo>
                  <a:lnTo>
                    <a:pt x="8484" y="12220"/>
                  </a:lnTo>
                  <a:lnTo>
                    <a:pt x="8633" y="12145"/>
                  </a:lnTo>
                  <a:lnTo>
                    <a:pt x="8806" y="12096"/>
                  </a:lnTo>
                  <a:lnTo>
                    <a:pt x="8979" y="12046"/>
                  </a:lnTo>
                  <a:lnTo>
                    <a:pt x="9177" y="12022"/>
                  </a:lnTo>
                  <a:lnTo>
                    <a:pt x="9350" y="12022"/>
                  </a:lnTo>
                  <a:lnTo>
                    <a:pt x="9227" y="11898"/>
                  </a:lnTo>
                  <a:lnTo>
                    <a:pt x="9128" y="11750"/>
                  </a:lnTo>
                  <a:lnTo>
                    <a:pt x="9029" y="11576"/>
                  </a:lnTo>
                  <a:lnTo>
                    <a:pt x="8954" y="11428"/>
                  </a:lnTo>
                  <a:lnTo>
                    <a:pt x="8905" y="11255"/>
                  </a:lnTo>
                  <a:lnTo>
                    <a:pt x="8855" y="11106"/>
                  </a:lnTo>
                  <a:lnTo>
                    <a:pt x="8831" y="10933"/>
                  </a:lnTo>
                  <a:lnTo>
                    <a:pt x="8831" y="10760"/>
                  </a:lnTo>
                  <a:lnTo>
                    <a:pt x="8831" y="10587"/>
                  </a:lnTo>
                  <a:lnTo>
                    <a:pt x="8880" y="10414"/>
                  </a:lnTo>
                  <a:lnTo>
                    <a:pt x="8905" y="10241"/>
                  </a:lnTo>
                  <a:lnTo>
                    <a:pt x="8979" y="10068"/>
                  </a:lnTo>
                  <a:lnTo>
                    <a:pt x="9053" y="9919"/>
                  </a:lnTo>
                  <a:lnTo>
                    <a:pt x="9128" y="9771"/>
                  </a:lnTo>
                  <a:lnTo>
                    <a:pt x="9251" y="9622"/>
                  </a:lnTo>
                  <a:lnTo>
                    <a:pt x="9375" y="9474"/>
                  </a:lnTo>
                  <a:lnTo>
                    <a:pt x="9523" y="9350"/>
                  </a:lnTo>
                  <a:lnTo>
                    <a:pt x="9672" y="9227"/>
                  </a:lnTo>
                  <a:lnTo>
                    <a:pt x="9845" y="9128"/>
                  </a:lnTo>
                  <a:lnTo>
                    <a:pt x="10018" y="9053"/>
                  </a:lnTo>
                  <a:lnTo>
                    <a:pt x="10191" y="9004"/>
                  </a:lnTo>
                  <a:lnTo>
                    <a:pt x="10389" y="8979"/>
                  </a:lnTo>
                  <a:lnTo>
                    <a:pt x="10562" y="8954"/>
                  </a:lnTo>
                  <a:lnTo>
                    <a:pt x="10760" y="8954"/>
                  </a:lnTo>
                  <a:lnTo>
                    <a:pt x="10587" y="8707"/>
                  </a:lnTo>
                  <a:lnTo>
                    <a:pt x="10463" y="8435"/>
                  </a:lnTo>
                  <a:lnTo>
                    <a:pt x="10389" y="8163"/>
                  </a:lnTo>
                  <a:lnTo>
                    <a:pt x="10340" y="7866"/>
                  </a:lnTo>
                  <a:lnTo>
                    <a:pt x="10364" y="7569"/>
                  </a:lnTo>
                  <a:lnTo>
                    <a:pt x="10414" y="7297"/>
                  </a:lnTo>
                  <a:lnTo>
                    <a:pt x="10513" y="7000"/>
                  </a:lnTo>
                  <a:lnTo>
                    <a:pt x="10686" y="6753"/>
                  </a:lnTo>
                  <a:lnTo>
                    <a:pt x="10463" y="6852"/>
                  </a:lnTo>
                  <a:lnTo>
                    <a:pt x="10241" y="6926"/>
                  </a:lnTo>
                  <a:lnTo>
                    <a:pt x="10018" y="7000"/>
                  </a:lnTo>
                  <a:lnTo>
                    <a:pt x="9795" y="7025"/>
                  </a:lnTo>
                  <a:lnTo>
                    <a:pt x="9919" y="7297"/>
                  </a:lnTo>
                  <a:lnTo>
                    <a:pt x="10018" y="7594"/>
                  </a:lnTo>
                  <a:lnTo>
                    <a:pt x="10043" y="7915"/>
                  </a:lnTo>
                  <a:lnTo>
                    <a:pt x="10043" y="8212"/>
                  </a:lnTo>
                  <a:lnTo>
                    <a:pt x="9969" y="8509"/>
                  </a:lnTo>
                  <a:lnTo>
                    <a:pt x="9845" y="8806"/>
                  </a:lnTo>
                  <a:lnTo>
                    <a:pt x="9697" y="9078"/>
                  </a:lnTo>
                  <a:lnTo>
                    <a:pt x="9474" y="9325"/>
                  </a:lnTo>
                  <a:lnTo>
                    <a:pt x="9350" y="9449"/>
                  </a:lnTo>
                  <a:lnTo>
                    <a:pt x="9227" y="9548"/>
                  </a:lnTo>
                  <a:lnTo>
                    <a:pt x="9078" y="9647"/>
                  </a:lnTo>
                  <a:lnTo>
                    <a:pt x="8930" y="9721"/>
                  </a:lnTo>
                  <a:lnTo>
                    <a:pt x="8608" y="9845"/>
                  </a:lnTo>
                  <a:lnTo>
                    <a:pt x="8287" y="9894"/>
                  </a:lnTo>
                  <a:lnTo>
                    <a:pt x="8435" y="10191"/>
                  </a:lnTo>
                  <a:lnTo>
                    <a:pt x="8559" y="10488"/>
                  </a:lnTo>
                  <a:lnTo>
                    <a:pt x="8608" y="10810"/>
                  </a:lnTo>
                  <a:lnTo>
                    <a:pt x="8583" y="11131"/>
                  </a:lnTo>
                  <a:lnTo>
                    <a:pt x="8534" y="11453"/>
                  </a:lnTo>
                  <a:lnTo>
                    <a:pt x="8435" y="11750"/>
                  </a:lnTo>
                  <a:lnTo>
                    <a:pt x="8262" y="12046"/>
                  </a:lnTo>
                  <a:lnTo>
                    <a:pt x="8163" y="12170"/>
                  </a:lnTo>
                  <a:lnTo>
                    <a:pt x="8039" y="12294"/>
                  </a:lnTo>
                  <a:lnTo>
                    <a:pt x="7792" y="12516"/>
                  </a:lnTo>
                  <a:lnTo>
                    <a:pt x="7520" y="12665"/>
                  </a:lnTo>
                  <a:lnTo>
                    <a:pt x="7223" y="12788"/>
                  </a:lnTo>
                  <a:lnTo>
                    <a:pt x="6901" y="12838"/>
                  </a:lnTo>
                  <a:lnTo>
                    <a:pt x="7000" y="12986"/>
                  </a:lnTo>
                  <a:lnTo>
                    <a:pt x="7099" y="13135"/>
                  </a:lnTo>
                  <a:lnTo>
                    <a:pt x="7173" y="13283"/>
                  </a:lnTo>
                  <a:lnTo>
                    <a:pt x="7223" y="13456"/>
                  </a:lnTo>
                  <a:lnTo>
                    <a:pt x="7272" y="13605"/>
                  </a:lnTo>
                  <a:lnTo>
                    <a:pt x="7297" y="13778"/>
                  </a:lnTo>
                  <a:lnTo>
                    <a:pt x="7297" y="14099"/>
                  </a:lnTo>
                  <a:lnTo>
                    <a:pt x="7297" y="14273"/>
                  </a:lnTo>
                  <a:lnTo>
                    <a:pt x="7248" y="14446"/>
                  </a:lnTo>
                  <a:lnTo>
                    <a:pt x="7223" y="14594"/>
                  </a:lnTo>
                  <a:lnTo>
                    <a:pt x="7149" y="14743"/>
                  </a:lnTo>
                  <a:lnTo>
                    <a:pt x="7074" y="14916"/>
                  </a:lnTo>
                  <a:lnTo>
                    <a:pt x="6976" y="15064"/>
                  </a:lnTo>
                  <a:lnTo>
                    <a:pt x="6877" y="15188"/>
                  </a:lnTo>
                  <a:lnTo>
                    <a:pt x="6753" y="15336"/>
                  </a:lnTo>
                  <a:lnTo>
                    <a:pt x="6530" y="15534"/>
                  </a:lnTo>
                  <a:lnTo>
                    <a:pt x="6258" y="15683"/>
                  </a:lnTo>
                  <a:lnTo>
                    <a:pt x="5961" y="15782"/>
                  </a:lnTo>
                  <a:lnTo>
                    <a:pt x="5689" y="15856"/>
                  </a:lnTo>
                  <a:lnTo>
                    <a:pt x="5788" y="16004"/>
                  </a:lnTo>
                  <a:lnTo>
                    <a:pt x="5912" y="16153"/>
                  </a:lnTo>
                  <a:lnTo>
                    <a:pt x="5986" y="16301"/>
                  </a:lnTo>
                  <a:lnTo>
                    <a:pt x="6060" y="16449"/>
                  </a:lnTo>
                  <a:lnTo>
                    <a:pt x="6110" y="16623"/>
                  </a:lnTo>
                  <a:lnTo>
                    <a:pt x="6159" y="16796"/>
                  </a:lnTo>
                  <a:lnTo>
                    <a:pt x="6159" y="16969"/>
                  </a:lnTo>
                  <a:lnTo>
                    <a:pt x="6184" y="17142"/>
                  </a:lnTo>
                  <a:lnTo>
                    <a:pt x="6159" y="17315"/>
                  </a:lnTo>
                  <a:lnTo>
                    <a:pt x="6135" y="17488"/>
                  </a:lnTo>
                  <a:lnTo>
                    <a:pt x="6085" y="17661"/>
                  </a:lnTo>
                  <a:lnTo>
                    <a:pt x="6036" y="17810"/>
                  </a:lnTo>
                  <a:lnTo>
                    <a:pt x="5961" y="17983"/>
                  </a:lnTo>
                  <a:lnTo>
                    <a:pt x="5862" y="18131"/>
                  </a:lnTo>
                  <a:lnTo>
                    <a:pt x="5763" y="18280"/>
                  </a:lnTo>
                  <a:lnTo>
                    <a:pt x="5640" y="18404"/>
                  </a:lnTo>
                  <a:lnTo>
                    <a:pt x="5417" y="18601"/>
                  </a:lnTo>
                  <a:lnTo>
                    <a:pt x="5145" y="18750"/>
                  </a:lnTo>
                  <a:lnTo>
                    <a:pt x="4873" y="18874"/>
                  </a:lnTo>
                  <a:lnTo>
                    <a:pt x="4601" y="18923"/>
                  </a:lnTo>
                  <a:lnTo>
                    <a:pt x="4675" y="18997"/>
                  </a:lnTo>
                  <a:lnTo>
                    <a:pt x="4799" y="19146"/>
                  </a:lnTo>
                  <a:lnTo>
                    <a:pt x="4922" y="19269"/>
                  </a:lnTo>
                  <a:lnTo>
                    <a:pt x="4997" y="19442"/>
                  </a:lnTo>
                  <a:lnTo>
                    <a:pt x="5071" y="19591"/>
                  </a:lnTo>
                  <a:lnTo>
                    <a:pt x="5145" y="19764"/>
                  </a:lnTo>
                  <a:lnTo>
                    <a:pt x="5170" y="19937"/>
                  </a:lnTo>
                  <a:lnTo>
                    <a:pt x="5195" y="20110"/>
                  </a:lnTo>
                  <a:lnTo>
                    <a:pt x="5219" y="20283"/>
                  </a:lnTo>
                  <a:lnTo>
                    <a:pt x="5195" y="20457"/>
                  </a:lnTo>
                  <a:lnTo>
                    <a:pt x="5170" y="20630"/>
                  </a:lnTo>
                  <a:lnTo>
                    <a:pt x="5145" y="20803"/>
                  </a:lnTo>
                  <a:lnTo>
                    <a:pt x="5071" y="20951"/>
                  </a:lnTo>
                  <a:lnTo>
                    <a:pt x="4997" y="21124"/>
                  </a:lnTo>
                  <a:lnTo>
                    <a:pt x="4922" y="21273"/>
                  </a:lnTo>
                  <a:lnTo>
                    <a:pt x="4799" y="21421"/>
                  </a:lnTo>
                  <a:lnTo>
                    <a:pt x="4675" y="21545"/>
                  </a:lnTo>
                  <a:lnTo>
                    <a:pt x="4452" y="21743"/>
                  </a:lnTo>
                  <a:lnTo>
                    <a:pt x="4205" y="21891"/>
                  </a:lnTo>
                  <a:lnTo>
                    <a:pt x="3933" y="21990"/>
                  </a:lnTo>
                  <a:lnTo>
                    <a:pt x="3661" y="22064"/>
                  </a:lnTo>
                  <a:lnTo>
                    <a:pt x="3884" y="22238"/>
                  </a:lnTo>
                  <a:lnTo>
                    <a:pt x="4007" y="22361"/>
                  </a:lnTo>
                  <a:lnTo>
                    <a:pt x="4106" y="22510"/>
                  </a:lnTo>
                  <a:lnTo>
                    <a:pt x="4205" y="22658"/>
                  </a:lnTo>
                  <a:lnTo>
                    <a:pt x="4255" y="22831"/>
                  </a:lnTo>
                  <a:lnTo>
                    <a:pt x="4329" y="22980"/>
                  </a:lnTo>
                  <a:lnTo>
                    <a:pt x="4354" y="23153"/>
                  </a:lnTo>
                  <a:lnTo>
                    <a:pt x="4378" y="23326"/>
                  </a:lnTo>
                  <a:lnTo>
                    <a:pt x="4403" y="23499"/>
                  </a:lnTo>
                  <a:lnTo>
                    <a:pt x="4378" y="23648"/>
                  </a:lnTo>
                  <a:lnTo>
                    <a:pt x="4354" y="23821"/>
                  </a:lnTo>
                  <a:lnTo>
                    <a:pt x="4329" y="23994"/>
                  </a:lnTo>
                  <a:lnTo>
                    <a:pt x="4255" y="24142"/>
                  </a:lnTo>
                  <a:lnTo>
                    <a:pt x="4205" y="24315"/>
                  </a:lnTo>
                  <a:lnTo>
                    <a:pt x="4106" y="24464"/>
                  </a:lnTo>
                  <a:lnTo>
                    <a:pt x="4007" y="24612"/>
                  </a:lnTo>
                  <a:lnTo>
                    <a:pt x="3884" y="24736"/>
                  </a:lnTo>
                  <a:lnTo>
                    <a:pt x="3661" y="24934"/>
                  </a:lnTo>
                  <a:lnTo>
                    <a:pt x="3414" y="25082"/>
                  </a:lnTo>
                  <a:lnTo>
                    <a:pt x="3141" y="25181"/>
                  </a:lnTo>
                  <a:lnTo>
                    <a:pt x="2869" y="25231"/>
                  </a:lnTo>
                  <a:lnTo>
                    <a:pt x="3067" y="25354"/>
                  </a:lnTo>
                  <a:lnTo>
                    <a:pt x="3240" y="25503"/>
                  </a:lnTo>
                  <a:lnTo>
                    <a:pt x="3364" y="25651"/>
                  </a:lnTo>
                  <a:lnTo>
                    <a:pt x="3463" y="25775"/>
                  </a:lnTo>
                  <a:lnTo>
                    <a:pt x="3562" y="25923"/>
                  </a:lnTo>
                  <a:lnTo>
                    <a:pt x="3636" y="26096"/>
                  </a:lnTo>
                  <a:lnTo>
                    <a:pt x="3686" y="26245"/>
                  </a:lnTo>
                  <a:lnTo>
                    <a:pt x="3710" y="26393"/>
                  </a:lnTo>
                  <a:lnTo>
                    <a:pt x="3735" y="26566"/>
                  </a:lnTo>
                  <a:lnTo>
                    <a:pt x="3760" y="26740"/>
                  </a:lnTo>
                  <a:lnTo>
                    <a:pt x="3735" y="26888"/>
                  </a:lnTo>
                  <a:lnTo>
                    <a:pt x="3710" y="27061"/>
                  </a:lnTo>
                  <a:lnTo>
                    <a:pt x="3686" y="27234"/>
                  </a:lnTo>
                  <a:lnTo>
                    <a:pt x="3636" y="27383"/>
                  </a:lnTo>
                  <a:lnTo>
                    <a:pt x="3562" y="27531"/>
                  </a:lnTo>
                  <a:lnTo>
                    <a:pt x="3463" y="27680"/>
                  </a:lnTo>
                  <a:lnTo>
                    <a:pt x="3364" y="27828"/>
                  </a:lnTo>
                  <a:lnTo>
                    <a:pt x="3240" y="27952"/>
                  </a:lnTo>
                  <a:lnTo>
                    <a:pt x="3018" y="28149"/>
                  </a:lnTo>
                  <a:lnTo>
                    <a:pt x="2770" y="28298"/>
                  </a:lnTo>
                  <a:lnTo>
                    <a:pt x="2498" y="28397"/>
                  </a:lnTo>
                  <a:lnTo>
                    <a:pt x="2202" y="28446"/>
                  </a:lnTo>
                  <a:lnTo>
                    <a:pt x="2375" y="28521"/>
                  </a:lnTo>
                  <a:lnTo>
                    <a:pt x="2523" y="28595"/>
                  </a:lnTo>
                  <a:lnTo>
                    <a:pt x="2647" y="28694"/>
                  </a:lnTo>
                  <a:lnTo>
                    <a:pt x="2795" y="28817"/>
                  </a:lnTo>
                  <a:lnTo>
                    <a:pt x="2894" y="28941"/>
                  </a:lnTo>
                  <a:lnTo>
                    <a:pt x="2993" y="29089"/>
                  </a:lnTo>
                  <a:lnTo>
                    <a:pt x="3092" y="29238"/>
                  </a:lnTo>
                  <a:lnTo>
                    <a:pt x="3166" y="29386"/>
                  </a:lnTo>
                  <a:lnTo>
                    <a:pt x="3216" y="29535"/>
                  </a:lnTo>
                  <a:lnTo>
                    <a:pt x="3240" y="29683"/>
                  </a:lnTo>
                  <a:lnTo>
                    <a:pt x="3265" y="29856"/>
                  </a:lnTo>
                  <a:lnTo>
                    <a:pt x="3290" y="30005"/>
                  </a:lnTo>
                  <a:lnTo>
                    <a:pt x="3265" y="30178"/>
                  </a:lnTo>
                  <a:lnTo>
                    <a:pt x="3240" y="30326"/>
                  </a:lnTo>
                  <a:lnTo>
                    <a:pt x="3216" y="30475"/>
                  </a:lnTo>
                  <a:lnTo>
                    <a:pt x="3166" y="30648"/>
                  </a:lnTo>
                  <a:lnTo>
                    <a:pt x="3092" y="30796"/>
                  </a:lnTo>
                  <a:lnTo>
                    <a:pt x="2993" y="30920"/>
                  </a:lnTo>
                  <a:lnTo>
                    <a:pt x="2894" y="31068"/>
                  </a:lnTo>
                  <a:lnTo>
                    <a:pt x="2795" y="31192"/>
                  </a:lnTo>
                  <a:lnTo>
                    <a:pt x="2671" y="31316"/>
                  </a:lnTo>
                  <a:lnTo>
                    <a:pt x="2523" y="31415"/>
                  </a:lnTo>
                  <a:lnTo>
                    <a:pt x="2375" y="31489"/>
                  </a:lnTo>
                  <a:lnTo>
                    <a:pt x="2226" y="31563"/>
                  </a:lnTo>
                  <a:lnTo>
                    <a:pt x="2078" y="31613"/>
                  </a:lnTo>
                  <a:lnTo>
                    <a:pt x="1929" y="31662"/>
                  </a:lnTo>
                  <a:lnTo>
                    <a:pt x="1756" y="31662"/>
                  </a:lnTo>
                  <a:lnTo>
                    <a:pt x="1608" y="31687"/>
                  </a:lnTo>
                  <a:lnTo>
                    <a:pt x="1435" y="31662"/>
                  </a:lnTo>
                  <a:lnTo>
                    <a:pt x="1286" y="31662"/>
                  </a:lnTo>
                  <a:lnTo>
                    <a:pt x="1113" y="31613"/>
                  </a:lnTo>
                  <a:lnTo>
                    <a:pt x="965" y="31563"/>
                  </a:lnTo>
                  <a:lnTo>
                    <a:pt x="816" y="31489"/>
                  </a:lnTo>
                  <a:lnTo>
                    <a:pt x="668" y="31415"/>
                  </a:lnTo>
                  <a:lnTo>
                    <a:pt x="544" y="31316"/>
                  </a:lnTo>
                  <a:lnTo>
                    <a:pt x="421" y="31192"/>
                  </a:lnTo>
                  <a:lnTo>
                    <a:pt x="272" y="31044"/>
                  </a:lnTo>
                  <a:lnTo>
                    <a:pt x="173" y="30870"/>
                  </a:lnTo>
                  <a:lnTo>
                    <a:pt x="74" y="30697"/>
                  </a:lnTo>
                  <a:lnTo>
                    <a:pt x="0" y="30499"/>
                  </a:lnTo>
                  <a:lnTo>
                    <a:pt x="0" y="32379"/>
                  </a:lnTo>
                  <a:lnTo>
                    <a:pt x="99" y="32256"/>
                  </a:lnTo>
                  <a:lnTo>
                    <a:pt x="198" y="32157"/>
                  </a:lnTo>
                  <a:lnTo>
                    <a:pt x="322" y="32033"/>
                  </a:lnTo>
                  <a:lnTo>
                    <a:pt x="445" y="31934"/>
                  </a:lnTo>
                  <a:lnTo>
                    <a:pt x="594" y="31860"/>
                  </a:lnTo>
                  <a:lnTo>
                    <a:pt x="742" y="31786"/>
                  </a:lnTo>
                  <a:lnTo>
                    <a:pt x="890" y="31736"/>
                  </a:lnTo>
                  <a:lnTo>
                    <a:pt x="1039" y="31711"/>
                  </a:lnTo>
                  <a:lnTo>
                    <a:pt x="1187" y="31687"/>
                  </a:lnTo>
                  <a:lnTo>
                    <a:pt x="1509" y="31687"/>
                  </a:lnTo>
                  <a:lnTo>
                    <a:pt x="1657" y="31711"/>
                  </a:lnTo>
                  <a:lnTo>
                    <a:pt x="1806" y="31736"/>
                  </a:lnTo>
                  <a:lnTo>
                    <a:pt x="1954" y="31786"/>
                  </a:lnTo>
                  <a:lnTo>
                    <a:pt x="2103" y="31860"/>
                  </a:lnTo>
                  <a:lnTo>
                    <a:pt x="2226" y="31934"/>
                  </a:lnTo>
                  <a:lnTo>
                    <a:pt x="2375" y="32033"/>
                  </a:lnTo>
                  <a:lnTo>
                    <a:pt x="2498" y="32157"/>
                  </a:lnTo>
                  <a:lnTo>
                    <a:pt x="2597" y="32280"/>
                  </a:lnTo>
                  <a:lnTo>
                    <a:pt x="2696" y="32404"/>
                  </a:lnTo>
                  <a:lnTo>
                    <a:pt x="2770" y="32552"/>
                  </a:lnTo>
                  <a:lnTo>
                    <a:pt x="2845" y="32676"/>
                  </a:lnTo>
                  <a:lnTo>
                    <a:pt x="2894" y="32825"/>
                  </a:lnTo>
                  <a:lnTo>
                    <a:pt x="2944" y="32998"/>
                  </a:lnTo>
                  <a:lnTo>
                    <a:pt x="2968" y="33146"/>
                  </a:lnTo>
                  <a:lnTo>
                    <a:pt x="2968" y="33295"/>
                  </a:lnTo>
                  <a:lnTo>
                    <a:pt x="2968" y="33443"/>
                  </a:lnTo>
                  <a:lnTo>
                    <a:pt x="2944" y="33616"/>
                  </a:lnTo>
                  <a:lnTo>
                    <a:pt x="2894" y="33765"/>
                  </a:lnTo>
                  <a:lnTo>
                    <a:pt x="2845" y="33913"/>
                  </a:lnTo>
                  <a:lnTo>
                    <a:pt x="2770" y="34061"/>
                  </a:lnTo>
                  <a:lnTo>
                    <a:pt x="2696" y="34185"/>
                  </a:lnTo>
                  <a:lnTo>
                    <a:pt x="2597" y="34309"/>
                  </a:lnTo>
                  <a:lnTo>
                    <a:pt x="2498" y="34432"/>
                  </a:lnTo>
                  <a:lnTo>
                    <a:pt x="2375" y="34556"/>
                  </a:lnTo>
                  <a:lnTo>
                    <a:pt x="2226" y="34655"/>
                  </a:lnTo>
                  <a:lnTo>
                    <a:pt x="2103" y="34729"/>
                  </a:lnTo>
                  <a:lnTo>
                    <a:pt x="1954" y="34803"/>
                  </a:lnTo>
                  <a:lnTo>
                    <a:pt x="1806" y="34853"/>
                  </a:lnTo>
                  <a:lnTo>
                    <a:pt x="1657" y="34878"/>
                  </a:lnTo>
                  <a:lnTo>
                    <a:pt x="1509" y="34902"/>
                  </a:lnTo>
                  <a:lnTo>
                    <a:pt x="1336" y="34927"/>
                  </a:lnTo>
                  <a:lnTo>
                    <a:pt x="1187" y="34902"/>
                  </a:lnTo>
                  <a:lnTo>
                    <a:pt x="1039" y="34878"/>
                  </a:lnTo>
                  <a:lnTo>
                    <a:pt x="890" y="34853"/>
                  </a:lnTo>
                  <a:lnTo>
                    <a:pt x="742" y="34803"/>
                  </a:lnTo>
                  <a:lnTo>
                    <a:pt x="594" y="34729"/>
                  </a:lnTo>
                  <a:lnTo>
                    <a:pt x="445" y="34655"/>
                  </a:lnTo>
                  <a:lnTo>
                    <a:pt x="322" y="34556"/>
                  </a:lnTo>
                  <a:lnTo>
                    <a:pt x="198" y="34432"/>
                  </a:lnTo>
                  <a:lnTo>
                    <a:pt x="99" y="34333"/>
                  </a:lnTo>
                  <a:lnTo>
                    <a:pt x="0" y="34210"/>
                  </a:lnTo>
                  <a:lnTo>
                    <a:pt x="0" y="35669"/>
                  </a:lnTo>
                  <a:lnTo>
                    <a:pt x="148" y="35496"/>
                  </a:lnTo>
                  <a:lnTo>
                    <a:pt x="272" y="35372"/>
                  </a:lnTo>
                  <a:lnTo>
                    <a:pt x="396" y="35298"/>
                  </a:lnTo>
                  <a:lnTo>
                    <a:pt x="519" y="35199"/>
                  </a:lnTo>
                  <a:lnTo>
                    <a:pt x="668" y="35150"/>
                  </a:lnTo>
                  <a:lnTo>
                    <a:pt x="965" y="35051"/>
                  </a:lnTo>
                  <a:lnTo>
                    <a:pt x="1262" y="35026"/>
                  </a:lnTo>
                  <a:lnTo>
                    <a:pt x="1558" y="35051"/>
                  </a:lnTo>
                  <a:lnTo>
                    <a:pt x="1855" y="35150"/>
                  </a:lnTo>
                  <a:lnTo>
                    <a:pt x="1979" y="35199"/>
                  </a:lnTo>
                  <a:lnTo>
                    <a:pt x="2127" y="35298"/>
                  </a:lnTo>
                  <a:lnTo>
                    <a:pt x="2251" y="35372"/>
                  </a:lnTo>
                  <a:lnTo>
                    <a:pt x="2375" y="35496"/>
                  </a:lnTo>
                  <a:lnTo>
                    <a:pt x="2474" y="35620"/>
                  </a:lnTo>
                  <a:lnTo>
                    <a:pt x="2573" y="35743"/>
                  </a:lnTo>
                  <a:lnTo>
                    <a:pt x="2647" y="35867"/>
                  </a:lnTo>
                  <a:lnTo>
                    <a:pt x="2696" y="36016"/>
                  </a:lnTo>
                  <a:lnTo>
                    <a:pt x="2795" y="36288"/>
                  </a:lnTo>
                  <a:lnTo>
                    <a:pt x="2820" y="36584"/>
                  </a:lnTo>
                  <a:lnTo>
                    <a:pt x="2795" y="36906"/>
                  </a:lnTo>
                  <a:lnTo>
                    <a:pt x="2696" y="37178"/>
                  </a:lnTo>
                  <a:lnTo>
                    <a:pt x="2647" y="37327"/>
                  </a:lnTo>
                  <a:lnTo>
                    <a:pt x="2573" y="37450"/>
                  </a:lnTo>
                  <a:lnTo>
                    <a:pt x="2474" y="37574"/>
                  </a:lnTo>
                  <a:lnTo>
                    <a:pt x="2375" y="37698"/>
                  </a:lnTo>
                  <a:lnTo>
                    <a:pt x="2251" y="37821"/>
                  </a:lnTo>
                  <a:lnTo>
                    <a:pt x="2127" y="37895"/>
                  </a:lnTo>
                  <a:lnTo>
                    <a:pt x="1979" y="37970"/>
                  </a:lnTo>
                  <a:lnTo>
                    <a:pt x="1855" y="38044"/>
                  </a:lnTo>
                  <a:lnTo>
                    <a:pt x="1558" y="38143"/>
                  </a:lnTo>
                  <a:lnTo>
                    <a:pt x="1262" y="38168"/>
                  </a:lnTo>
                  <a:lnTo>
                    <a:pt x="965" y="38143"/>
                  </a:lnTo>
                  <a:lnTo>
                    <a:pt x="668" y="38044"/>
                  </a:lnTo>
                  <a:lnTo>
                    <a:pt x="519" y="37970"/>
                  </a:lnTo>
                  <a:lnTo>
                    <a:pt x="396" y="37895"/>
                  </a:lnTo>
                  <a:lnTo>
                    <a:pt x="272" y="37821"/>
                  </a:lnTo>
                  <a:lnTo>
                    <a:pt x="148" y="37698"/>
                  </a:lnTo>
                  <a:lnTo>
                    <a:pt x="0" y="37524"/>
                  </a:lnTo>
                  <a:lnTo>
                    <a:pt x="0" y="39231"/>
                  </a:lnTo>
                  <a:lnTo>
                    <a:pt x="124" y="39009"/>
                  </a:lnTo>
                  <a:lnTo>
                    <a:pt x="272" y="38835"/>
                  </a:lnTo>
                  <a:lnTo>
                    <a:pt x="396" y="38736"/>
                  </a:lnTo>
                  <a:lnTo>
                    <a:pt x="519" y="38638"/>
                  </a:lnTo>
                  <a:lnTo>
                    <a:pt x="767" y="38514"/>
                  </a:lnTo>
                  <a:lnTo>
                    <a:pt x="1064" y="38415"/>
                  </a:lnTo>
                  <a:lnTo>
                    <a:pt x="1336" y="38390"/>
                  </a:lnTo>
                  <a:lnTo>
                    <a:pt x="1633" y="38415"/>
                  </a:lnTo>
                  <a:lnTo>
                    <a:pt x="1905" y="38514"/>
                  </a:lnTo>
                  <a:lnTo>
                    <a:pt x="2177" y="38638"/>
                  </a:lnTo>
                  <a:lnTo>
                    <a:pt x="2300" y="38736"/>
                  </a:lnTo>
                  <a:lnTo>
                    <a:pt x="2399" y="38835"/>
                  </a:lnTo>
                  <a:lnTo>
                    <a:pt x="2498" y="38934"/>
                  </a:lnTo>
                  <a:lnTo>
                    <a:pt x="2597" y="39058"/>
                  </a:lnTo>
                  <a:lnTo>
                    <a:pt x="2746" y="39330"/>
                  </a:lnTo>
                  <a:lnTo>
                    <a:pt x="2820" y="39602"/>
                  </a:lnTo>
                  <a:lnTo>
                    <a:pt x="2845" y="39899"/>
                  </a:lnTo>
                  <a:lnTo>
                    <a:pt x="2820" y="40171"/>
                  </a:lnTo>
                  <a:lnTo>
                    <a:pt x="2746" y="40468"/>
                  </a:lnTo>
                  <a:lnTo>
                    <a:pt x="2597" y="40715"/>
                  </a:lnTo>
                  <a:lnTo>
                    <a:pt x="2498" y="40839"/>
                  </a:lnTo>
                  <a:lnTo>
                    <a:pt x="2399" y="40963"/>
                  </a:lnTo>
                  <a:lnTo>
                    <a:pt x="2300" y="41062"/>
                  </a:lnTo>
                  <a:lnTo>
                    <a:pt x="2177" y="41161"/>
                  </a:lnTo>
                  <a:lnTo>
                    <a:pt x="1905" y="41284"/>
                  </a:lnTo>
                  <a:lnTo>
                    <a:pt x="1633" y="41358"/>
                  </a:lnTo>
                  <a:lnTo>
                    <a:pt x="1336" y="41408"/>
                  </a:lnTo>
                  <a:lnTo>
                    <a:pt x="1064" y="41358"/>
                  </a:lnTo>
                  <a:lnTo>
                    <a:pt x="767" y="41284"/>
                  </a:lnTo>
                  <a:lnTo>
                    <a:pt x="519" y="41161"/>
                  </a:lnTo>
                  <a:lnTo>
                    <a:pt x="396" y="41062"/>
                  </a:lnTo>
                  <a:lnTo>
                    <a:pt x="272" y="40963"/>
                  </a:lnTo>
                  <a:lnTo>
                    <a:pt x="124" y="40765"/>
                  </a:lnTo>
                  <a:lnTo>
                    <a:pt x="0" y="40567"/>
                  </a:lnTo>
                  <a:lnTo>
                    <a:pt x="0" y="48087"/>
                  </a:lnTo>
                  <a:lnTo>
                    <a:pt x="124" y="48285"/>
                  </a:lnTo>
                  <a:lnTo>
                    <a:pt x="223" y="48507"/>
                  </a:lnTo>
                  <a:lnTo>
                    <a:pt x="297" y="48730"/>
                  </a:lnTo>
                  <a:lnTo>
                    <a:pt x="322" y="48977"/>
                  </a:lnTo>
                  <a:lnTo>
                    <a:pt x="297" y="49200"/>
                  </a:lnTo>
                  <a:lnTo>
                    <a:pt x="223" y="49422"/>
                  </a:lnTo>
                  <a:lnTo>
                    <a:pt x="124" y="49645"/>
                  </a:lnTo>
                  <a:lnTo>
                    <a:pt x="0" y="49843"/>
                  </a:lnTo>
                  <a:lnTo>
                    <a:pt x="0" y="50956"/>
                  </a:lnTo>
                  <a:lnTo>
                    <a:pt x="148" y="51005"/>
                  </a:lnTo>
                  <a:lnTo>
                    <a:pt x="297" y="51080"/>
                  </a:lnTo>
                  <a:lnTo>
                    <a:pt x="421" y="51179"/>
                  </a:lnTo>
                  <a:lnTo>
                    <a:pt x="544" y="51278"/>
                  </a:lnTo>
                  <a:lnTo>
                    <a:pt x="717" y="51475"/>
                  </a:lnTo>
                  <a:lnTo>
                    <a:pt x="816" y="51723"/>
                  </a:lnTo>
                  <a:lnTo>
                    <a:pt x="890" y="51970"/>
                  </a:lnTo>
                  <a:lnTo>
                    <a:pt x="915" y="52218"/>
                  </a:lnTo>
                  <a:lnTo>
                    <a:pt x="890" y="52465"/>
                  </a:lnTo>
                  <a:lnTo>
                    <a:pt x="816" y="52712"/>
                  </a:lnTo>
                  <a:lnTo>
                    <a:pt x="717" y="52935"/>
                  </a:lnTo>
                  <a:lnTo>
                    <a:pt x="544" y="53158"/>
                  </a:lnTo>
                  <a:lnTo>
                    <a:pt x="421" y="53256"/>
                  </a:lnTo>
                  <a:lnTo>
                    <a:pt x="297" y="53355"/>
                  </a:lnTo>
                  <a:lnTo>
                    <a:pt x="148" y="53405"/>
                  </a:lnTo>
                  <a:lnTo>
                    <a:pt x="0" y="53479"/>
                  </a:lnTo>
                  <a:lnTo>
                    <a:pt x="0" y="54271"/>
                  </a:lnTo>
                  <a:lnTo>
                    <a:pt x="173" y="54221"/>
                  </a:lnTo>
                  <a:lnTo>
                    <a:pt x="346" y="54196"/>
                  </a:lnTo>
                  <a:lnTo>
                    <a:pt x="519" y="54172"/>
                  </a:lnTo>
                  <a:lnTo>
                    <a:pt x="693" y="54196"/>
                  </a:lnTo>
                  <a:lnTo>
                    <a:pt x="866" y="54246"/>
                  </a:lnTo>
                  <a:lnTo>
                    <a:pt x="1039" y="54320"/>
                  </a:lnTo>
                  <a:lnTo>
                    <a:pt x="1187" y="54419"/>
                  </a:lnTo>
                  <a:lnTo>
                    <a:pt x="1336" y="54543"/>
                  </a:lnTo>
                  <a:lnTo>
                    <a:pt x="1484" y="54741"/>
                  </a:lnTo>
                  <a:lnTo>
                    <a:pt x="1608" y="54963"/>
                  </a:lnTo>
                  <a:lnTo>
                    <a:pt x="1682" y="55186"/>
                  </a:lnTo>
                  <a:lnTo>
                    <a:pt x="1707" y="55408"/>
                  </a:lnTo>
                  <a:lnTo>
                    <a:pt x="1682" y="55656"/>
                  </a:lnTo>
                  <a:lnTo>
                    <a:pt x="1608" y="55878"/>
                  </a:lnTo>
                  <a:lnTo>
                    <a:pt x="1484" y="56101"/>
                  </a:lnTo>
                  <a:lnTo>
                    <a:pt x="1336" y="56299"/>
                  </a:lnTo>
                  <a:lnTo>
                    <a:pt x="1187" y="56423"/>
                  </a:lnTo>
                  <a:lnTo>
                    <a:pt x="1039" y="56522"/>
                  </a:lnTo>
                  <a:lnTo>
                    <a:pt x="866" y="56596"/>
                  </a:lnTo>
                  <a:lnTo>
                    <a:pt x="693" y="56621"/>
                  </a:lnTo>
                  <a:lnTo>
                    <a:pt x="519" y="56645"/>
                  </a:lnTo>
                  <a:lnTo>
                    <a:pt x="346" y="56645"/>
                  </a:lnTo>
                  <a:lnTo>
                    <a:pt x="173" y="56621"/>
                  </a:lnTo>
                  <a:lnTo>
                    <a:pt x="0" y="56571"/>
                  </a:lnTo>
                  <a:lnTo>
                    <a:pt x="0" y="63126"/>
                  </a:lnTo>
                  <a:lnTo>
                    <a:pt x="173" y="63151"/>
                  </a:lnTo>
                  <a:lnTo>
                    <a:pt x="346" y="63225"/>
                  </a:lnTo>
                  <a:lnTo>
                    <a:pt x="495" y="63299"/>
                  </a:lnTo>
                  <a:lnTo>
                    <a:pt x="643" y="63423"/>
                  </a:lnTo>
                  <a:lnTo>
                    <a:pt x="767" y="63596"/>
                  </a:lnTo>
                  <a:lnTo>
                    <a:pt x="866" y="63769"/>
                  </a:lnTo>
                  <a:lnTo>
                    <a:pt x="940" y="63967"/>
                  </a:lnTo>
                  <a:lnTo>
                    <a:pt x="965" y="64165"/>
                  </a:lnTo>
                  <a:lnTo>
                    <a:pt x="940" y="64363"/>
                  </a:lnTo>
                  <a:lnTo>
                    <a:pt x="866" y="64561"/>
                  </a:lnTo>
                  <a:lnTo>
                    <a:pt x="767" y="64759"/>
                  </a:lnTo>
                  <a:lnTo>
                    <a:pt x="643" y="64907"/>
                  </a:lnTo>
                  <a:lnTo>
                    <a:pt x="495" y="65031"/>
                  </a:lnTo>
                  <a:lnTo>
                    <a:pt x="346" y="65130"/>
                  </a:lnTo>
                  <a:lnTo>
                    <a:pt x="173" y="65179"/>
                  </a:lnTo>
                  <a:lnTo>
                    <a:pt x="0" y="65229"/>
                  </a:lnTo>
                  <a:lnTo>
                    <a:pt x="0" y="71239"/>
                  </a:lnTo>
                  <a:lnTo>
                    <a:pt x="6802" y="71239"/>
                  </a:lnTo>
                  <a:lnTo>
                    <a:pt x="6679" y="71165"/>
                  </a:lnTo>
                  <a:lnTo>
                    <a:pt x="6580" y="71091"/>
                  </a:lnTo>
                  <a:lnTo>
                    <a:pt x="6481" y="70967"/>
                  </a:lnTo>
                  <a:lnTo>
                    <a:pt x="6431" y="70844"/>
                  </a:lnTo>
                  <a:lnTo>
                    <a:pt x="6382" y="70720"/>
                  </a:lnTo>
                  <a:lnTo>
                    <a:pt x="6357" y="70596"/>
                  </a:lnTo>
                  <a:lnTo>
                    <a:pt x="6382" y="70448"/>
                  </a:lnTo>
                  <a:lnTo>
                    <a:pt x="6431" y="70324"/>
                  </a:lnTo>
                  <a:lnTo>
                    <a:pt x="6481" y="70201"/>
                  </a:lnTo>
                  <a:lnTo>
                    <a:pt x="6580" y="70077"/>
                  </a:lnTo>
                  <a:lnTo>
                    <a:pt x="6679" y="69978"/>
                  </a:lnTo>
                  <a:lnTo>
                    <a:pt x="6802" y="69928"/>
                  </a:lnTo>
                  <a:lnTo>
                    <a:pt x="6951" y="69879"/>
                  </a:lnTo>
                  <a:lnTo>
                    <a:pt x="7223" y="69879"/>
                  </a:lnTo>
                  <a:lnTo>
                    <a:pt x="7347" y="69928"/>
                  </a:lnTo>
                  <a:lnTo>
                    <a:pt x="7470" y="69978"/>
                  </a:lnTo>
                  <a:lnTo>
                    <a:pt x="7594" y="70077"/>
                  </a:lnTo>
                  <a:lnTo>
                    <a:pt x="7693" y="70201"/>
                  </a:lnTo>
                  <a:lnTo>
                    <a:pt x="7742" y="70324"/>
                  </a:lnTo>
                  <a:lnTo>
                    <a:pt x="7792" y="70448"/>
                  </a:lnTo>
                  <a:lnTo>
                    <a:pt x="7792" y="70596"/>
                  </a:lnTo>
                  <a:lnTo>
                    <a:pt x="7792" y="70720"/>
                  </a:lnTo>
                  <a:lnTo>
                    <a:pt x="7742" y="70844"/>
                  </a:lnTo>
                  <a:lnTo>
                    <a:pt x="7693" y="70967"/>
                  </a:lnTo>
                  <a:lnTo>
                    <a:pt x="7594" y="71091"/>
                  </a:lnTo>
                  <a:lnTo>
                    <a:pt x="7495" y="71165"/>
                  </a:lnTo>
                  <a:lnTo>
                    <a:pt x="7371" y="71239"/>
                  </a:lnTo>
                  <a:lnTo>
                    <a:pt x="10933" y="71239"/>
                  </a:lnTo>
                  <a:lnTo>
                    <a:pt x="10884" y="71141"/>
                  </a:lnTo>
                  <a:lnTo>
                    <a:pt x="10859" y="71066"/>
                  </a:lnTo>
                  <a:lnTo>
                    <a:pt x="10834" y="70967"/>
                  </a:lnTo>
                  <a:lnTo>
                    <a:pt x="10834" y="70868"/>
                  </a:lnTo>
                  <a:lnTo>
                    <a:pt x="10859" y="70769"/>
                  </a:lnTo>
                  <a:lnTo>
                    <a:pt x="10909" y="70671"/>
                  </a:lnTo>
                  <a:lnTo>
                    <a:pt x="10958" y="70596"/>
                  </a:lnTo>
                  <a:lnTo>
                    <a:pt x="11008" y="70522"/>
                  </a:lnTo>
                  <a:lnTo>
                    <a:pt x="11106" y="70448"/>
                  </a:lnTo>
                  <a:lnTo>
                    <a:pt x="11205" y="70398"/>
                  </a:lnTo>
                  <a:lnTo>
                    <a:pt x="11304" y="70349"/>
                  </a:lnTo>
                  <a:lnTo>
                    <a:pt x="11527" y="70349"/>
                  </a:lnTo>
                  <a:lnTo>
                    <a:pt x="11651" y="70398"/>
                  </a:lnTo>
                  <a:lnTo>
                    <a:pt x="11750" y="70448"/>
                  </a:lnTo>
                  <a:lnTo>
                    <a:pt x="11849" y="70522"/>
                  </a:lnTo>
                  <a:lnTo>
                    <a:pt x="11898" y="70596"/>
                  </a:lnTo>
                  <a:lnTo>
                    <a:pt x="11947" y="70671"/>
                  </a:lnTo>
                  <a:lnTo>
                    <a:pt x="11997" y="70769"/>
                  </a:lnTo>
                  <a:lnTo>
                    <a:pt x="11997" y="70868"/>
                  </a:lnTo>
                  <a:lnTo>
                    <a:pt x="11997" y="70967"/>
                  </a:lnTo>
                  <a:lnTo>
                    <a:pt x="11997" y="71066"/>
                  </a:lnTo>
                  <a:lnTo>
                    <a:pt x="11972" y="71141"/>
                  </a:lnTo>
                  <a:lnTo>
                    <a:pt x="11923" y="71239"/>
                  </a:lnTo>
                  <a:lnTo>
                    <a:pt x="15336" y="71239"/>
                  </a:lnTo>
                  <a:lnTo>
                    <a:pt x="15287" y="71116"/>
                  </a:lnTo>
                  <a:lnTo>
                    <a:pt x="15287" y="70967"/>
                  </a:lnTo>
                  <a:lnTo>
                    <a:pt x="15336" y="70844"/>
                  </a:lnTo>
                  <a:lnTo>
                    <a:pt x="15411" y="70720"/>
                  </a:lnTo>
                  <a:lnTo>
                    <a:pt x="15485" y="70671"/>
                  </a:lnTo>
                  <a:lnTo>
                    <a:pt x="15584" y="70621"/>
                  </a:lnTo>
                  <a:lnTo>
                    <a:pt x="15658" y="70596"/>
                  </a:lnTo>
                  <a:lnTo>
                    <a:pt x="15831" y="70596"/>
                  </a:lnTo>
                  <a:lnTo>
                    <a:pt x="15905" y="70621"/>
                  </a:lnTo>
                  <a:lnTo>
                    <a:pt x="16004" y="70671"/>
                  </a:lnTo>
                  <a:lnTo>
                    <a:pt x="16054" y="70720"/>
                  </a:lnTo>
                  <a:lnTo>
                    <a:pt x="16153" y="70844"/>
                  </a:lnTo>
                  <a:lnTo>
                    <a:pt x="16202" y="70967"/>
                  </a:lnTo>
                  <a:lnTo>
                    <a:pt x="16202" y="71116"/>
                  </a:lnTo>
                  <a:lnTo>
                    <a:pt x="16153" y="71239"/>
                  </a:lnTo>
                  <a:lnTo>
                    <a:pt x="19962" y="71239"/>
                  </a:lnTo>
                  <a:lnTo>
                    <a:pt x="19987" y="71116"/>
                  </a:lnTo>
                  <a:lnTo>
                    <a:pt x="20036" y="71017"/>
                  </a:lnTo>
                  <a:lnTo>
                    <a:pt x="20160" y="70967"/>
                  </a:lnTo>
                  <a:lnTo>
                    <a:pt x="20259" y="70943"/>
                  </a:lnTo>
                  <a:lnTo>
                    <a:pt x="20382" y="70967"/>
                  </a:lnTo>
                  <a:lnTo>
                    <a:pt x="20481" y="71017"/>
                  </a:lnTo>
                  <a:lnTo>
                    <a:pt x="20556" y="71116"/>
                  </a:lnTo>
                  <a:lnTo>
                    <a:pt x="20580" y="71239"/>
                  </a:lnTo>
                  <a:lnTo>
                    <a:pt x="24761" y="71239"/>
                  </a:lnTo>
                  <a:lnTo>
                    <a:pt x="24785" y="71215"/>
                  </a:lnTo>
                  <a:lnTo>
                    <a:pt x="24835" y="71190"/>
                  </a:lnTo>
                  <a:lnTo>
                    <a:pt x="24909" y="71165"/>
                  </a:lnTo>
                  <a:lnTo>
                    <a:pt x="24959" y="71190"/>
                  </a:lnTo>
                  <a:lnTo>
                    <a:pt x="25008" y="71215"/>
                  </a:lnTo>
                  <a:lnTo>
                    <a:pt x="25033" y="71239"/>
                  </a:lnTo>
                  <a:lnTo>
                    <a:pt x="34878" y="71239"/>
                  </a:lnTo>
                  <a:lnTo>
                    <a:pt x="34878" y="71165"/>
                  </a:lnTo>
                  <a:lnTo>
                    <a:pt x="34902" y="71091"/>
                  </a:lnTo>
                  <a:lnTo>
                    <a:pt x="34927" y="71017"/>
                  </a:lnTo>
                  <a:lnTo>
                    <a:pt x="34977" y="70967"/>
                  </a:lnTo>
                  <a:lnTo>
                    <a:pt x="35076" y="70893"/>
                  </a:lnTo>
                  <a:lnTo>
                    <a:pt x="35175" y="70868"/>
                  </a:lnTo>
                  <a:lnTo>
                    <a:pt x="35298" y="70893"/>
                  </a:lnTo>
                  <a:lnTo>
                    <a:pt x="35397" y="70967"/>
                  </a:lnTo>
                  <a:lnTo>
                    <a:pt x="35447" y="71017"/>
                  </a:lnTo>
                  <a:lnTo>
                    <a:pt x="35471" y="71091"/>
                  </a:lnTo>
                  <a:lnTo>
                    <a:pt x="35496" y="71165"/>
                  </a:lnTo>
                  <a:lnTo>
                    <a:pt x="35496" y="71239"/>
                  </a:lnTo>
                  <a:lnTo>
                    <a:pt x="48656" y="71239"/>
                  </a:lnTo>
                  <a:lnTo>
                    <a:pt x="48606" y="71141"/>
                  </a:lnTo>
                  <a:lnTo>
                    <a:pt x="48557" y="71042"/>
                  </a:lnTo>
                  <a:lnTo>
                    <a:pt x="48532" y="70918"/>
                  </a:lnTo>
                  <a:lnTo>
                    <a:pt x="48532" y="70819"/>
                  </a:lnTo>
                  <a:lnTo>
                    <a:pt x="48557" y="70695"/>
                  </a:lnTo>
                  <a:lnTo>
                    <a:pt x="48581" y="70596"/>
                  </a:lnTo>
                  <a:lnTo>
                    <a:pt x="48631" y="70497"/>
                  </a:lnTo>
                  <a:lnTo>
                    <a:pt x="48705" y="70398"/>
                  </a:lnTo>
                  <a:lnTo>
                    <a:pt x="48804" y="70324"/>
                  </a:lnTo>
                  <a:lnTo>
                    <a:pt x="48928" y="70250"/>
                  </a:lnTo>
                  <a:lnTo>
                    <a:pt x="49051" y="70225"/>
                  </a:lnTo>
                  <a:lnTo>
                    <a:pt x="49175" y="70201"/>
                  </a:lnTo>
                  <a:lnTo>
                    <a:pt x="49299" y="70225"/>
                  </a:lnTo>
                  <a:lnTo>
                    <a:pt x="49422" y="70250"/>
                  </a:lnTo>
                  <a:lnTo>
                    <a:pt x="49521" y="70324"/>
                  </a:lnTo>
                  <a:lnTo>
                    <a:pt x="49620" y="70398"/>
                  </a:lnTo>
                  <a:lnTo>
                    <a:pt x="49695" y="70497"/>
                  </a:lnTo>
                  <a:lnTo>
                    <a:pt x="49744" y="70596"/>
                  </a:lnTo>
                  <a:lnTo>
                    <a:pt x="49794" y="70695"/>
                  </a:lnTo>
                  <a:lnTo>
                    <a:pt x="49818" y="70819"/>
                  </a:lnTo>
                  <a:lnTo>
                    <a:pt x="49818" y="70918"/>
                  </a:lnTo>
                  <a:lnTo>
                    <a:pt x="49794" y="71042"/>
                  </a:lnTo>
                  <a:lnTo>
                    <a:pt x="49744" y="71141"/>
                  </a:lnTo>
                  <a:lnTo>
                    <a:pt x="49670" y="71239"/>
                  </a:lnTo>
                  <a:lnTo>
                    <a:pt x="51995" y="71239"/>
                  </a:lnTo>
                  <a:lnTo>
                    <a:pt x="52168" y="71165"/>
                  </a:lnTo>
                  <a:lnTo>
                    <a:pt x="52366" y="71141"/>
                  </a:lnTo>
                  <a:lnTo>
                    <a:pt x="52564" y="71165"/>
                  </a:lnTo>
                  <a:lnTo>
                    <a:pt x="52762" y="71239"/>
                  </a:lnTo>
                  <a:lnTo>
                    <a:pt x="71413" y="71239"/>
                  </a:lnTo>
                  <a:lnTo>
                    <a:pt x="71536" y="71091"/>
                  </a:lnTo>
                  <a:lnTo>
                    <a:pt x="71710" y="70943"/>
                  </a:lnTo>
                  <a:lnTo>
                    <a:pt x="71907" y="70844"/>
                  </a:lnTo>
                  <a:lnTo>
                    <a:pt x="72105" y="70769"/>
                  </a:lnTo>
                  <a:lnTo>
                    <a:pt x="72328" y="70745"/>
                  </a:lnTo>
                  <a:lnTo>
                    <a:pt x="72526" y="70769"/>
                  </a:lnTo>
                  <a:lnTo>
                    <a:pt x="72724" y="70844"/>
                  </a:lnTo>
                  <a:lnTo>
                    <a:pt x="72922" y="70943"/>
                  </a:lnTo>
                  <a:lnTo>
                    <a:pt x="73095" y="71091"/>
                  </a:lnTo>
                  <a:lnTo>
                    <a:pt x="73243" y="71239"/>
                  </a:lnTo>
                  <a:lnTo>
                    <a:pt x="74455" y="71239"/>
                  </a:lnTo>
                  <a:lnTo>
                    <a:pt x="74406" y="71091"/>
                  </a:lnTo>
                  <a:lnTo>
                    <a:pt x="74381" y="70918"/>
                  </a:lnTo>
                  <a:lnTo>
                    <a:pt x="74381" y="70769"/>
                  </a:lnTo>
                  <a:lnTo>
                    <a:pt x="74406" y="70621"/>
                  </a:lnTo>
                  <a:lnTo>
                    <a:pt x="74455" y="70448"/>
                  </a:lnTo>
                  <a:lnTo>
                    <a:pt x="74530" y="70324"/>
                  </a:lnTo>
                  <a:lnTo>
                    <a:pt x="74604" y="70176"/>
                  </a:lnTo>
                  <a:lnTo>
                    <a:pt x="74727" y="70052"/>
                  </a:lnTo>
                  <a:lnTo>
                    <a:pt x="74901" y="69904"/>
                  </a:lnTo>
                  <a:lnTo>
                    <a:pt x="75098" y="69805"/>
                  </a:lnTo>
                  <a:lnTo>
                    <a:pt x="75296" y="69731"/>
                  </a:lnTo>
                  <a:lnTo>
                    <a:pt x="75519" y="69706"/>
                  </a:lnTo>
                  <a:lnTo>
                    <a:pt x="75742" y="69731"/>
                  </a:lnTo>
                  <a:lnTo>
                    <a:pt x="75964" y="69805"/>
                  </a:lnTo>
                  <a:lnTo>
                    <a:pt x="76162" y="69904"/>
                  </a:lnTo>
                  <a:lnTo>
                    <a:pt x="76335" y="70052"/>
                  </a:lnTo>
                  <a:lnTo>
                    <a:pt x="76434" y="70176"/>
                  </a:lnTo>
                  <a:lnTo>
                    <a:pt x="76533" y="70324"/>
                  </a:lnTo>
                  <a:lnTo>
                    <a:pt x="76583" y="70448"/>
                  </a:lnTo>
                  <a:lnTo>
                    <a:pt x="76632" y="70621"/>
                  </a:lnTo>
                  <a:lnTo>
                    <a:pt x="76657" y="70769"/>
                  </a:lnTo>
                  <a:lnTo>
                    <a:pt x="76657" y="70918"/>
                  </a:lnTo>
                  <a:lnTo>
                    <a:pt x="76632" y="71091"/>
                  </a:lnTo>
                  <a:lnTo>
                    <a:pt x="76583" y="71239"/>
                  </a:lnTo>
                  <a:lnTo>
                    <a:pt x="80466" y="71239"/>
                  </a:lnTo>
                  <a:lnTo>
                    <a:pt x="80516" y="71190"/>
                  </a:lnTo>
                  <a:lnTo>
                    <a:pt x="80713" y="71017"/>
                  </a:lnTo>
                  <a:lnTo>
                    <a:pt x="80936" y="70893"/>
                  </a:lnTo>
                  <a:lnTo>
                    <a:pt x="81183" y="70844"/>
                  </a:lnTo>
                  <a:lnTo>
                    <a:pt x="81431" y="70819"/>
                  </a:lnTo>
                  <a:lnTo>
                    <a:pt x="81678" y="70844"/>
                  </a:lnTo>
                  <a:lnTo>
                    <a:pt x="81926" y="70893"/>
                  </a:lnTo>
                  <a:lnTo>
                    <a:pt x="82148" y="71017"/>
                  </a:lnTo>
                  <a:lnTo>
                    <a:pt x="82346" y="71190"/>
                  </a:lnTo>
                  <a:lnTo>
                    <a:pt x="82396" y="71239"/>
                  </a:lnTo>
                  <a:lnTo>
                    <a:pt x="83261" y="71239"/>
                  </a:lnTo>
                  <a:lnTo>
                    <a:pt x="83138" y="71042"/>
                  </a:lnTo>
                  <a:lnTo>
                    <a:pt x="83063" y="70819"/>
                  </a:lnTo>
                  <a:lnTo>
                    <a:pt x="83014" y="70596"/>
                  </a:lnTo>
                  <a:lnTo>
                    <a:pt x="83014" y="70374"/>
                  </a:lnTo>
                  <a:lnTo>
                    <a:pt x="83039" y="70151"/>
                  </a:lnTo>
                  <a:lnTo>
                    <a:pt x="83113" y="69953"/>
                  </a:lnTo>
                  <a:lnTo>
                    <a:pt x="83237" y="69731"/>
                  </a:lnTo>
                  <a:lnTo>
                    <a:pt x="83385" y="69557"/>
                  </a:lnTo>
                  <a:lnTo>
                    <a:pt x="83583" y="69384"/>
                  </a:lnTo>
                  <a:lnTo>
                    <a:pt x="83830" y="69261"/>
                  </a:lnTo>
                  <a:lnTo>
                    <a:pt x="84053" y="69186"/>
                  </a:lnTo>
                  <a:lnTo>
                    <a:pt x="84548" y="69186"/>
                  </a:lnTo>
                  <a:lnTo>
                    <a:pt x="84795" y="69261"/>
                  </a:lnTo>
                  <a:lnTo>
                    <a:pt x="85018" y="69384"/>
                  </a:lnTo>
                  <a:lnTo>
                    <a:pt x="85240" y="69557"/>
                  </a:lnTo>
                  <a:lnTo>
                    <a:pt x="85389" y="69731"/>
                  </a:lnTo>
                  <a:lnTo>
                    <a:pt x="85488" y="69953"/>
                  </a:lnTo>
                  <a:lnTo>
                    <a:pt x="85562" y="70151"/>
                  </a:lnTo>
                  <a:lnTo>
                    <a:pt x="85611" y="70374"/>
                  </a:lnTo>
                  <a:lnTo>
                    <a:pt x="85611" y="70596"/>
                  </a:lnTo>
                  <a:lnTo>
                    <a:pt x="85562" y="70819"/>
                  </a:lnTo>
                  <a:lnTo>
                    <a:pt x="85488" y="71042"/>
                  </a:lnTo>
                  <a:lnTo>
                    <a:pt x="85364" y="71239"/>
                  </a:lnTo>
                  <a:lnTo>
                    <a:pt x="87071" y="71239"/>
                  </a:lnTo>
                  <a:lnTo>
                    <a:pt x="87145" y="71141"/>
                  </a:lnTo>
                  <a:lnTo>
                    <a:pt x="87367" y="70967"/>
                  </a:lnTo>
                  <a:lnTo>
                    <a:pt x="87615" y="70844"/>
                  </a:lnTo>
                  <a:lnTo>
                    <a:pt x="87887" y="70745"/>
                  </a:lnTo>
                  <a:lnTo>
                    <a:pt x="88159" y="70720"/>
                  </a:lnTo>
                  <a:lnTo>
                    <a:pt x="88431" y="70745"/>
                  </a:lnTo>
                  <a:lnTo>
                    <a:pt x="88678" y="70844"/>
                  </a:lnTo>
                  <a:lnTo>
                    <a:pt x="88926" y="70967"/>
                  </a:lnTo>
                  <a:lnTo>
                    <a:pt x="89173" y="71141"/>
                  </a:lnTo>
                  <a:lnTo>
                    <a:pt x="89247" y="71239"/>
                  </a:lnTo>
                  <a:lnTo>
                    <a:pt x="89866" y="71239"/>
                  </a:lnTo>
                  <a:lnTo>
                    <a:pt x="89816" y="71190"/>
                  </a:lnTo>
                  <a:lnTo>
                    <a:pt x="89717" y="71066"/>
                  </a:lnTo>
                  <a:lnTo>
                    <a:pt x="89618" y="70943"/>
                  </a:lnTo>
                  <a:lnTo>
                    <a:pt x="89495" y="70695"/>
                  </a:lnTo>
                  <a:lnTo>
                    <a:pt x="89421" y="70448"/>
                  </a:lnTo>
                  <a:lnTo>
                    <a:pt x="89396" y="70176"/>
                  </a:lnTo>
                  <a:lnTo>
                    <a:pt x="89421" y="69904"/>
                  </a:lnTo>
                  <a:lnTo>
                    <a:pt x="89495" y="69632"/>
                  </a:lnTo>
                  <a:lnTo>
                    <a:pt x="89618" y="69384"/>
                  </a:lnTo>
                  <a:lnTo>
                    <a:pt x="89717" y="69261"/>
                  </a:lnTo>
                  <a:lnTo>
                    <a:pt x="89816" y="69162"/>
                  </a:lnTo>
                  <a:lnTo>
                    <a:pt x="89915" y="69063"/>
                  </a:lnTo>
                  <a:lnTo>
                    <a:pt x="90039" y="68964"/>
                  </a:lnTo>
                  <a:lnTo>
                    <a:pt x="90286" y="68840"/>
                  </a:lnTo>
                  <a:lnTo>
                    <a:pt x="90534" y="68766"/>
                  </a:lnTo>
                  <a:lnTo>
                    <a:pt x="90831" y="68741"/>
                  </a:lnTo>
                  <a:lnTo>
                    <a:pt x="91103" y="68766"/>
                  </a:lnTo>
                  <a:lnTo>
                    <a:pt x="91350" y="68840"/>
                  </a:lnTo>
                  <a:lnTo>
                    <a:pt x="91597" y="68964"/>
                  </a:lnTo>
                  <a:lnTo>
                    <a:pt x="91721" y="69063"/>
                  </a:lnTo>
                  <a:lnTo>
                    <a:pt x="91820" y="69162"/>
                  </a:lnTo>
                  <a:lnTo>
                    <a:pt x="91919" y="69261"/>
                  </a:lnTo>
                  <a:lnTo>
                    <a:pt x="92018" y="69384"/>
                  </a:lnTo>
                  <a:lnTo>
                    <a:pt x="92142" y="69632"/>
                  </a:lnTo>
                  <a:lnTo>
                    <a:pt x="92216" y="69904"/>
                  </a:lnTo>
                  <a:lnTo>
                    <a:pt x="92240" y="70176"/>
                  </a:lnTo>
                  <a:lnTo>
                    <a:pt x="92216" y="70448"/>
                  </a:lnTo>
                  <a:lnTo>
                    <a:pt x="92142" y="70695"/>
                  </a:lnTo>
                  <a:lnTo>
                    <a:pt x="92018" y="70943"/>
                  </a:lnTo>
                  <a:lnTo>
                    <a:pt x="91919" y="71066"/>
                  </a:lnTo>
                  <a:lnTo>
                    <a:pt x="91820" y="71190"/>
                  </a:lnTo>
                  <a:lnTo>
                    <a:pt x="91770" y="71239"/>
                  </a:lnTo>
                  <a:lnTo>
                    <a:pt x="93057" y="71239"/>
                  </a:lnTo>
                  <a:lnTo>
                    <a:pt x="93131" y="71042"/>
                  </a:lnTo>
                  <a:lnTo>
                    <a:pt x="93205" y="70844"/>
                  </a:lnTo>
                  <a:lnTo>
                    <a:pt x="93329" y="70671"/>
                  </a:lnTo>
                  <a:lnTo>
                    <a:pt x="93477" y="70497"/>
                  </a:lnTo>
                  <a:lnTo>
                    <a:pt x="93601" y="70398"/>
                  </a:lnTo>
                  <a:lnTo>
                    <a:pt x="93725" y="70300"/>
                  </a:lnTo>
                  <a:lnTo>
                    <a:pt x="93848" y="70225"/>
                  </a:lnTo>
                  <a:lnTo>
                    <a:pt x="93997" y="70151"/>
                  </a:lnTo>
                  <a:lnTo>
                    <a:pt x="94269" y="70077"/>
                  </a:lnTo>
                  <a:lnTo>
                    <a:pt x="94566" y="70052"/>
                  </a:lnTo>
                  <a:lnTo>
                    <a:pt x="94862" y="70077"/>
                  </a:lnTo>
                  <a:lnTo>
                    <a:pt x="95159" y="70151"/>
                  </a:lnTo>
                  <a:lnTo>
                    <a:pt x="95283" y="70225"/>
                  </a:lnTo>
                  <a:lnTo>
                    <a:pt x="95431" y="70300"/>
                  </a:lnTo>
                  <a:lnTo>
                    <a:pt x="95555" y="70398"/>
                  </a:lnTo>
                  <a:lnTo>
                    <a:pt x="95654" y="70497"/>
                  </a:lnTo>
                  <a:lnTo>
                    <a:pt x="95802" y="70671"/>
                  </a:lnTo>
                  <a:lnTo>
                    <a:pt x="95926" y="70844"/>
                  </a:lnTo>
                  <a:lnTo>
                    <a:pt x="96025" y="71042"/>
                  </a:lnTo>
                  <a:lnTo>
                    <a:pt x="96075" y="71239"/>
                  </a:lnTo>
                  <a:lnTo>
                    <a:pt x="97905" y="71239"/>
                  </a:lnTo>
                  <a:lnTo>
                    <a:pt x="97979" y="71066"/>
                  </a:lnTo>
                  <a:lnTo>
                    <a:pt x="98078" y="70893"/>
                  </a:lnTo>
                  <a:lnTo>
                    <a:pt x="98177" y="70745"/>
                  </a:lnTo>
                  <a:lnTo>
                    <a:pt x="98301" y="70596"/>
                  </a:lnTo>
                  <a:lnTo>
                    <a:pt x="98548" y="70398"/>
                  </a:lnTo>
                  <a:lnTo>
                    <a:pt x="98820" y="70250"/>
                  </a:lnTo>
                  <a:lnTo>
                    <a:pt x="99092" y="70176"/>
                  </a:lnTo>
                  <a:lnTo>
                    <a:pt x="99389" y="70126"/>
                  </a:lnTo>
                  <a:lnTo>
                    <a:pt x="99686" y="70126"/>
                  </a:lnTo>
                  <a:lnTo>
                    <a:pt x="99958" y="70201"/>
                  </a:lnTo>
                  <a:lnTo>
                    <a:pt x="100255" y="70300"/>
                  </a:lnTo>
                  <a:lnTo>
                    <a:pt x="100502" y="70473"/>
                  </a:lnTo>
                  <a:lnTo>
                    <a:pt x="100403" y="70349"/>
                  </a:lnTo>
                  <a:lnTo>
                    <a:pt x="100304" y="70201"/>
                  </a:lnTo>
                  <a:lnTo>
                    <a:pt x="100181" y="69928"/>
                  </a:lnTo>
                  <a:lnTo>
                    <a:pt x="100107" y="69632"/>
                  </a:lnTo>
                  <a:lnTo>
                    <a:pt x="100082" y="69335"/>
                  </a:lnTo>
                  <a:lnTo>
                    <a:pt x="100131" y="69013"/>
                  </a:lnTo>
                  <a:lnTo>
                    <a:pt x="100230" y="68716"/>
                  </a:lnTo>
                  <a:lnTo>
                    <a:pt x="100280" y="68593"/>
                  </a:lnTo>
                  <a:lnTo>
                    <a:pt x="100379" y="68444"/>
                  </a:lnTo>
                  <a:lnTo>
                    <a:pt x="100478" y="68321"/>
                  </a:lnTo>
                  <a:lnTo>
                    <a:pt x="100576" y="68197"/>
                  </a:lnTo>
                  <a:lnTo>
                    <a:pt x="100824" y="67999"/>
                  </a:lnTo>
                  <a:lnTo>
                    <a:pt x="101071" y="67851"/>
                  </a:lnTo>
                  <a:lnTo>
                    <a:pt x="101343" y="67776"/>
                  </a:lnTo>
                  <a:lnTo>
                    <a:pt x="101640" y="67727"/>
                  </a:lnTo>
                  <a:lnTo>
                    <a:pt x="101937" y="67727"/>
                  </a:lnTo>
                  <a:lnTo>
                    <a:pt x="102209" y="67776"/>
                  </a:lnTo>
                  <a:lnTo>
                    <a:pt x="102481" y="67900"/>
                  </a:lnTo>
                  <a:lnTo>
                    <a:pt x="102729" y="68049"/>
                  </a:lnTo>
                  <a:lnTo>
                    <a:pt x="102679" y="67999"/>
                  </a:lnTo>
                  <a:lnTo>
                    <a:pt x="102580" y="67875"/>
                  </a:lnTo>
                  <a:lnTo>
                    <a:pt x="102481" y="67752"/>
                  </a:lnTo>
                  <a:lnTo>
                    <a:pt x="102382" y="67603"/>
                  </a:lnTo>
                  <a:lnTo>
                    <a:pt x="102333" y="67455"/>
                  </a:lnTo>
                  <a:lnTo>
                    <a:pt x="102283" y="67306"/>
                  </a:lnTo>
                  <a:lnTo>
                    <a:pt x="102234" y="67158"/>
                  </a:lnTo>
                  <a:lnTo>
                    <a:pt x="102209" y="66985"/>
                  </a:lnTo>
                  <a:lnTo>
                    <a:pt x="102209" y="66836"/>
                  </a:lnTo>
                  <a:lnTo>
                    <a:pt x="102209" y="66688"/>
                  </a:lnTo>
                  <a:lnTo>
                    <a:pt x="102234" y="66515"/>
                  </a:lnTo>
                  <a:lnTo>
                    <a:pt x="102283" y="66366"/>
                  </a:lnTo>
                  <a:lnTo>
                    <a:pt x="102333" y="66218"/>
                  </a:lnTo>
                  <a:lnTo>
                    <a:pt x="102382" y="66070"/>
                  </a:lnTo>
                  <a:lnTo>
                    <a:pt x="102481" y="65921"/>
                  </a:lnTo>
                  <a:lnTo>
                    <a:pt x="102580" y="65798"/>
                  </a:lnTo>
                  <a:lnTo>
                    <a:pt x="102679" y="65674"/>
                  </a:lnTo>
                  <a:lnTo>
                    <a:pt x="102803" y="65550"/>
                  </a:lnTo>
                  <a:lnTo>
                    <a:pt x="102951" y="65451"/>
                  </a:lnTo>
                  <a:lnTo>
                    <a:pt x="103100" y="65377"/>
                  </a:lnTo>
                  <a:lnTo>
                    <a:pt x="103248" y="65303"/>
                  </a:lnTo>
                  <a:lnTo>
                    <a:pt x="103396" y="65253"/>
                  </a:lnTo>
                  <a:lnTo>
                    <a:pt x="103545" y="65204"/>
                  </a:lnTo>
                  <a:lnTo>
                    <a:pt x="103693" y="65204"/>
                  </a:lnTo>
                  <a:lnTo>
                    <a:pt x="103866" y="65179"/>
                  </a:lnTo>
                  <a:lnTo>
                    <a:pt x="104015" y="65204"/>
                  </a:lnTo>
                  <a:lnTo>
                    <a:pt x="104163" y="65204"/>
                  </a:lnTo>
                  <a:lnTo>
                    <a:pt x="104336" y="65253"/>
                  </a:lnTo>
                  <a:lnTo>
                    <a:pt x="104485" y="65303"/>
                  </a:lnTo>
                  <a:lnTo>
                    <a:pt x="104633" y="65377"/>
                  </a:lnTo>
                  <a:lnTo>
                    <a:pt x="104757" y="65451"/>
                  </a:lnTo>
                  <a:lnTo>
                    <a:pt x="104633" y="65328"/>
                  </a:lnTo>
                  <a:lnTo>
                    <a:pt x="104534" y="65204"/>
                  </a:lnTo>
                  <a:lnTo>
                    <a:pt x="104435" y="65080"/>
                  </a:lnTo>
                  <a:lnTo>
                    <a:pt x="104336" y="64932"/>
                  </a:lnTo>
                  <a:lnTo>
                    <a:pt x="104287" y="64783"/>
                  </a:lnTo>
                  <a:lnTo>
                    <a:pt x="104213" y="64635"/>
                  </a:lnTo>
                  <a:lnTo>
                    <a:pt x="104188" y="64487"/>
                  </a:lnTo>
                  <a:lnTo>
                    <a:pt x="104163" y="64313"/>
                  </a:lnTo>
                  <a:lnTo>
                    <a:pt x="104163" y="64165"/>
                  </a:lnTo>
                  <a:lnTo>
                    <a:pt x="104163" y="64017"/>
                  </a:lnTo>
                  <a:lnTo>
                    <a:pt x="104188" y="63843"/>
                  </a:lnTo>
                  <a:lnTo>
                    <a:pt x="104213" y="63695"/>
                  </a:lnTo>
                  <a:lnTo>
                    <a:pt x="104287" y="63547"/>
                  </a:lnTo>
                  <a:lnTo>
                    <a:pt x="104336" y="63398"/>
                  </a:lnTo>
                  <a:lnTo>
                    <a:pt x="104435" y="63275"/>
                  </a:lnTo>
                  <a:lnTo>
                    <a:pt x="104534" y="63126"/>
                  </a:lnTo>
                  <a:lnTo>
                    <a:pt x="104633" y="63002"/>
                  </a:lnTo>
                  <a:lnTo>
                    <a:pt x="104757" y="62903"/>
                  </a:lnTo>
                  <a:lnTo>
                    <a:pt x="104905" y="62805"/>
                  </a:lnTo>
                  <a:lnTo>
                    <a:pt x="105029" y="62706"/>
                  </a:lnTo>
                  <a:lnTo>
                    <a:pt x="105177" y="62631"/>
                  </a:lnTo>
                  <a:lnTo>
                    <a:pt x="105326" y="62582"/>
                  </a:lnTo>
                  <a:lnTo>
                    <a:pt x="105499" y="62557"/>
                  </a:lnTo>
                  <a:lnTo>
                    <a:pt x="105647" y="62532"/>
                  </a:lnTo>
                  <a:lnTo>
                    <a:pt x="105969" y="62532"/>
                  </a:lnTo>
                  <a:lnTo>
                    <a:pt x="106117" y="62557"/>
                  </a:lnTo>
                  <a:lnTo>
                    <a:pt x="106266" y="62582"/>
                  </a:lnTo>
                  <a:lnTo>
                    <a:pt x="106414" y="62631"/>
                  </a:lnTo>
                  <a:lnTo>
                    <a:pt x="106563" y="62706"/>
                  </a:lnTo>
                  <a:lnTo>
                    <a:pt x="106711" y="62805"/>
                  </a:lnTo>
                  <a:lnTo>
                    <a:pt x="106835" y="62903"/>
                  </a:lnTo>
                  <a:lnTo>
                    <a:pt x="106958" y="63002"/>
                  </a:lnTo>
                  <a:lnTo>
                    <a:pt x="107082" y="63126"/>
                  </a:lnTo>
                  <a:lnTo>
                    <a:pt x="107181" y="63275"/>
                  </a:lnTo>
                  <a:lnTo>
                    <a:pt x="107255" y="63398"/>
                  </a:lnTo>
                  <a:lnTo>
                    <a:pt x="107329" y="63547"/>
                  </a:lnTo>
                  <a:lnTo>
                    <a:pt x="107379" y="63695"/>
                  </a:lnTo>
                  <a:lnTo>
                    <a:pt x="107428" y="63843"/>
                  </a:lnTo>
                  <a:lnTo>
                    <a:pt x="107428" y="64017"/>
                  </a:lnTo>
                  <a:lnTo>
                    <a:pt x="107453" y="64165"/>
                  </a:lnTo>
                  <a:lnTo>
                    <a:pt x="107428" y="64313"/>
                  </a:lnTo>
                  <a:lnTo>
                    <a:pt x="107428" y="64487"/>
                  </a:lnTo>
                  <a:lnTo>
                    <a:pt x="107379" y="64635"/>
                  </a:lnTo>
                  <a:lnTo>
                    <a:pt x="107329" y="64783"/>
                  </a:lnTo>
                  <a:lnTo>
                    <a:pt x="107255" y="64932"/>
                  </a:lnTo>
                  <a:lnTo>
                    <a:pt x="107181" y="65080"/>
                  </a:lnTo>
                  <a:lnTo>
                    <a:pt x="107082" y="65204"/>
                  </a:lnTo>
                  <a:lnTo>
                    <a:pt x="106958" y="65328"/>
                  </a:lnTo>
                  <a:lnTo>
                    <a:pt x="106835" y="65451"/>
                  </a:lnTo>
                  <a:lnTo>
                    <a:pt x="106711" y="65550"/>
                  </a:lnTo>
                  <a:lnTo>
                    <a:pt x="106563" y="65624"/>
                  </a:lnTo>
                  <a:lnTo>
                    <a:pt x="106414" y="65699"/>
                  </a:lnTo>
                  <a:lnTo>
                    <a:pt x="106266" y="65748"/>
                  </a:lnTo>
                  <a:lnTo>
                    <a:pt x="106117" y="65773"/>
                  </a:lnTo>
                  <a:lnTo>
                    <a:pt x="105969" y="65798"/>
                  </a:lnTo>
                  <a:lnTo>
                    <a:pt x="105796" y="65822"/>
                  </a:lnTo>
                  <a:lnTo>
                    <a:pt x="105647" y="65798"/>
                  </a:lnTo>
                  <a:lnTo>
                    <a:pt x="105499" y="65773"/>
                  </a:lnTo>
                  <a:lnTo>
                    <a:pt x="105326" y="65748"/>
                  </a:lnTo>
                  <a:lnTo>
                    <a:pt x="105177" y="65699"/>
                  </a:lnTo>
                  <a:lnTo>
                    <a:pt x="105029" y="65624"/>
                  </a:lnTo>
                  <a:lnTo>
                    <a:pt x="104905" y="65550"/>
                  </a:lnTo>
                  <a:lnTo>
                    <a:pt x="105029" y="65674"/>
                  </a:lnTo>
                  <a:lnTo>
                    <a:pt x="105128" y="65798"/>
                  </a:lnTo>
                  <a:lnTo>
                    <a:pt x="105227" y="65921"/>
                  </a:lnTo>
                  <a:lnTo>
                    <a:pt x="105326" y="66070"/>
                  </a:lnTo>
                  <a:lnTo>
                    <a:pt x="105400" y="66218"/>
                  </a:lnTo>
                  <a:lnTo>
                    <a:pt x="105449" y="66366"/>
                  </a:lnTo>
                  <a:lnTo>
                    <a:pt x="105474" y="66515"/>
                  </a:lnTo>
                  <a:lnTo>
                    <a:pt x="105499" y="66688"/>
                  </a:lnTo>
                  <a:lnTo>
                    <a:pt x="105499" y="66836"/>
                  </a:lnTo>
                  <a:lnTo>
                    <a:pt x="105499" y="66985"/>
                  </a:lnTo>
                  <a:lnTo>
                    <a:pt x="105474" y="67158"/>
                  </a:lnTo>
                  <a:lnTo>
                    <a:pt x="105449" y="67306"/>
                  </a:lnTo>
                  <a:lnTo>
                    <a:pt x="105400" y="67455"/>
                  </a:lnTo>
                  <a:lnTo>
                    <a:pt x="105326" y="67603"/>
                  </a:lnTo>
                  <a:lnTo>
                    <a:pt x="105227" y="67752"/>
                  </a:lnTo>
                  <a:lnTo>
                    <a:pt x="105128" y="67875"/>
                  </a:lnTo>
                  <a:lnTo>
                    <a:pt x="105029" y="67999"/>
                  </a:lnTo>
                  <a:lnTo>
                    <a:pt x="104782" y="68197"/>
                  </a:lnTo>
                  <a:lnTo>
                    <a:pt x="104534" y="68345"/>
                  </a:lnTo>
                  <a:lnTo>
                    <a:pt x="104262" y="68444"/>
                  </a:lnTo>
                  <a:lnTo>
                    <a:pt x="103965" y="68494"/>
                  </a:lnTo>
                  <a:lnTo>
                    <a:pt x="103693" y="68469"/>
                  </a:lnTo>
                  <a:lnTo>
                    <a:pt x="103396" y="68420"/>
                  </a:lnTo>
                  <a:lnTo>
                    <a:pt x="103124" y="68321"/>
                  </a:lnTo>
                  <a:lnTo>
                    <a:pt x="102877" y="68147"/>
                  </a:lnTo>
                  <a:lnTo>
                    <a:pt x="102877" y="68147"/>
                  </a:lnTo>
                  <a:lnTo>
                    <a:pt x="102926" y="68197"/>
                  </a:lnTo>
                  <a:lnTo>
                    <a:pt x="103025" y="68321"/>
                  </a:lnTo>
                  <a:lnTo>
                    <a:pt x="103124" y="68469"/>
                  </a:lnTo>
                  <a:lnTo>
                    <a:pt x="103223" y="68617"/>
                  </a:lnTo>
                  <a:lnTo>
                    <a:pt x="103297" y="68741"/>
                  </a:lnTo>
                  <a:lnTo>
                    <a:pt x="103347" y="68914"/>
                  </a:lnTo>
                  <a:lnTo>
                    <a:pt x="103372" y="69063"/>
                  </a:lnTo>
                  <a:lnTo>
                    <a:pt x="103396" y="69211"/>
                  </a:lnTo>
                  <a:lnTo>
                    <a:pt x="103396" y="69384"/>
                  </a:lnTo>
                  <a:lnTo>
                    <a:pt x="103396" y="69533"/>
                  </a:lnTo>
                  <a:lnTo>
                    <a:pt x="103372" y="69681"/>
                  </a:lnTo>
                  <a:lnTo>
                    <a:pt x="103347" y="69854"/>
                  </a:lnTo>
                  <a:lnTo>
                    <a:pt x="103297" y="70003"/>
                  </a:lnTo>
                  <a:lnTo>
                    <a:pt x="103223" y="70151"/>
                  </a:lnTo>
                  <a:lnTo>
                    <a:pt x="103124" y="70300"/>
                  </a:lnTo>
                  <a:lnTo>
                    <a:pt x="103025" y="70423"/>
                  </a:lnTo>
                  <a:lnTo>
                    <a:pt x="102926" y="70547"/>
                  </a:lnTo>
                  <a:lnTo>
                    <a:pt x="102679" y="70745"/>
                  </a:lnTo>
                  <a:lnTo>
                    <a:pt x="102432" y="70893"/>
                  </a:lnTo>
                  <a:lnTo>
                    <a:pt x="102135" y="70992"/>
                  </a:lnTo>
                  <a:lnTo>
                    <a:pt x="101863" y="71042"/>
                  </a:lnTo>
                  <a:lnTo>
                    <a:pt x="101566" y="71017"/>
                  </a:lnTo>
                  <a:lnTo>
                    <a:pt x="101269" y="70967"/>
                  </a:lnTo>
                  <a:lnTo>
                    <a:pt x="100997" y="70844"/>
                  </a:lnTo>
                  <a:lnTo>
                    <a:pt x="100750" y="70695"/>
                  </a:lnTo>
                  <a:lnTo>
                    <a:pt x="100849" y="70819"/>
                  </a:lnTo>
                  <a:lnTo>
                    <a:pt x="100923" y="70943"/>
                  </a:lnTo>
                  <a:lnTo>
                    <a:pt x="100997" y="71091"/>
                  </a:lnTo>
                  <a:lnTo>
                    <a:pt x="101071" y="71239"/>
                  </a:lnTo>
                  <a:lnTo>
                    <a:pt x="103693" y="71239"/>
                  </a:lnTo>
                  <a:lnTo>
                    <a:pt x="103619" y="70992"/>
                  </a:lnTo>
                  <a:lnTo>
                    <a:pt x="103570" y="70745"/>
                  </a:lnTo>
                  <a:lnTo>
                    <a:pt x="103570" y="70497"/>
                  </a:lnTo>
                  <a:lnTo>
                    <a:pt x="103594" y="70250"/>
                  </a:lnTo>
                  <a:lnTo>
                    <a:pt x="103668" y="70003"/>
                  </a:lnTo>
                  <a:lnTo>
                    <a:pt x="103767" y="69755"/>
                  </a:lnTo>
                  <a:lnTo>
                    <a:pt x="103916" y="69533"/>
                  </a:lnTo>
                  <a:lnTo>
                    <a:pt x="104089" y="69335"/>
                  </a:lnTo>
                  <a:lnTo>
                    <a:pt x="104262" y="69162"/>
                  </a:lnTo>
                  <a:lnTo>
                    <a:pt x="104485" y="69038"/>
                  </a:lnTo>
                  <a:lnTo>
                    <a:pt x="104707" y="68939"/>
                  </a:lnTo>
                  <a:lnTo>
                    <a:pt x="104955" y="68865"/>
                  </a:lnTo>
                  <a:lnTo>
                    <a:pt x="105177" y="68840"/>
                  </a:lnTo>
                  <a:lnTo>
                    <a:pt x="105425" y="68815"/>
                  </a:lnTo>
                  <a:lnTo>
                    <a:pt x="105672" y="68865"/>
                  </a:lnTo>
                  <a:lnTo>
                    <a:pt x="105895" y="68914"/>
                  </a:lnTo>
                  <a:lnTo>
                    <a:pt x="105771" y="68667"/>
                  </a:lnTo>
                  <a:lnTo>
                    <a:pt x="105672" y="68370"/>
                  </a:lnTo>
                  <a:lnTo>
                    <a:pt x="105623" y="68098"/>
                  </a:lnTo>
                  <a:lnTo>
                    <a:pt x="105647" y="67801"/>
                  </a:lnTo>
                  <a:lnTo>
                    <a:pt x="105697" y="67504"/>
                  </a:lnTo>
                  <a:lnTo>
                    <a:pt x="105796" y="67232"/>
                  </a:lnTo>
                  <a:lnTo>
                    <a:pt x="105944" y="66985"/>
                  </a:lnTo>
                  <a:lnTo>
                    <a:pt x="106142" y="66738"/>
                  </a:lnTo>
                  <a:lnTo>
                    <a:pt x="106315" y="66564"/>
                  </a:lnTo>
                  <a:lnTo>
                    <a:pt x="106538" y="66441"/>
                  </a:lnTo>
                  <a:lnTo>
                    <a:pt x="106736" y="66342"/>
                  </a:lnTo>
                  <a:lnTo>
                    <a:pt x="106958" y="66268"/>
                  </a:lnTo>
                  <a:lnTo>
                    <a:pt x="107206" y="66243"/>
                  </a:lnTo>
                  <a:lnTo>
                    <a:pt x="107428" y="66218"/>
                  </a:lnTo>
                  <a:lnTo>
                    <a:pt x="107651" y="66243"/>
                  </a:lnTo>
                  <a:lnTo>
                    <a:pt x="107874" y="66292"/>
                  </a:lnTo>
                  <a:lnTo>
                    <a:pt x="107874" y="66292"/>
                  </a:lnTo>
                  <a:lnTo>
                    <a:pt x="107725" y="66020"/>
                  </a:lnTo>
                  <a:lnTo>
                    <a:pt x="107602" y="65748"/>
                  </a:lnTo>
                  <a:lnTo>
                    <a:pt x="107552" y="65427"/>
                  </a:lnTo>
                  <a:lnTo>
                    <a:pt x="107552" y="65130"/>
                  </a:lnTo>
                  <a:lnTo>
                    <a:pt x="107602" y="64833"/>
                  </a:lnTo>
                  <a:lnTo>
                    <a:pt x="107700" y="64536"/>
                  </a:lnTo>
                  <a:lnTo>
                    <a:pt x="107849" y="64264"/>
                  </a:lnTo>
                  <a:lnTo>
                    <a:pt x="107948" y="64140"/>
                  </a:lnTo>
                  <a:lnTo>
                    <a:pt x="108047" y="64017"/>
                  </a:lnTo>
                  <a:lnTo>
                    <a:pt x="108220" y="63868"/>
                  </a:lnTo>
                  <a:lnTo>
                    <a:pt x="108418" y="63744"/>
                  </a:lnTo>
                  <a:lnTo>
                    <a:pt x="108616" y="63646"/>
                  </a:lnTo>
                  <a:lnTo>
                    <a:pt x="108838" y="63571"/>
                  </a:lnTo>
                  <a:lnTo>
                    <a:pt x="109061" y="63522"/>
                  </a:lnTo>
                  <a:lnTo>
                    <a:pt x="109506" y="63522"/>
                  </a:lnTo>
                  <a:lnTo>
                    <a:pt x="109729" y="63571"/>
                  </a:lnTo>
                  <a:lnTo>
                    <a:pt x="109729" y="63571"/>
                  </a:lnTo>
                  <a:lnTo>
                    <a:pt x="109630" y="63448"/>
                  </a:lnTo>
                  <a:lnTo>
                    <a:pt x="109531" y="63299"/>
                  </a:lnTo>
                  <a:lnTo>
                    <a:pt x="109457" y="63151"/>
                  </a:lnTo>
                  <a:lnTo>
                    <a:pt x="109382" y="63002"/>
                  </a:lnTo>
                  <a:lnTo>
                    <a:pt x="109358" y="62854"/>
                  </a:lnTo>
                  <a:lnTo>
                    <a:pt x="109308" y="62706"/>
                  </a:lnTo>
                  <a:lnTo>
                    <a:pt x="109284" y="62384"/>
                  </a:lnTo>
                  <a:lnTo>
                    <a:pt x="109333" y="62062"/>
                  </a:lnTo>
                  <a:lnTo>
                    <a:pt x="109382" y="61914"/>
                  </a:lnTo>
                  <a:lnTo>
                    <a:pt x="109432" y="61741"/>
                  </a:lnTo>
                  <a:lnTo>
                    <a:pt x="109506" y="61617"/>
                  </a:lnTo>
                  <a:lnTo>
                    <a:pt x="109580" y="61469"/>
                  </a:lnTo>
                  <a:lnTo>
                    <a:pt x="109679" y="61320"/>
                  </a:lnTo>
                  <a:lnTo>
                    <a:pt x="109803" y="61197"/>
                  </a:lnTo>
                  <a:lnTo>
                    <a:pt x="109976" y="61048"/>
                  </a:lnTo>
                  <a:lnTo>
                    <a:pt x="110149" y="60925"/>
                  </a:lnTo>
                  <a:lnTo>
                    <a:pt x="110347" y="60826"/>
                  </a:lnTo>
                  <a:lnTo>
                    <a:pt x="110570" y="60751"/>
                  </a:lnTo>
                  <a:lnTo>
                    <a:pt x="110768" y="60727"/>
                  </a:lnTo>
                  <a:lnTo>
                    <a:pt x="110990" y="60702"/>
                  </a:lnTo>
                  <a:lnTo>
                    <a:pt x="111213" y="60702"/>
                  </a:lnTo>
                  <a:lnTo>
                    <a:pt x="111436" y="60751"/>
                  </a:lnTo>
                  <a:lnTo>
                    <a:pt x="111386" y="60702"/>
                  </a:lnTo>
                  <a:lnTo>
                    <a:pt x="111262" y="60578"/>
                  </a:lnTo>
                  <a:lnTo>
                    <a:pt x="111163" y="60430"/>
                  </a:lnTo>
                  <a:lnTo>
                    <a:pt x="111065" y="60281"/>
                  </a:lnTo>
                  <a:lnTo>
                    <a:pt x="110990" y="60133"/>
                  </a:lnTo>
                  <a:lnTo>
                    <a:pt x="110941" y="59985"/>
                  </a:lnTo>
                  <a:lnTo>
                    <a:pt x="110916" y="59811"/>
                  </a:lnTo>
                  <a:lnTo>
                    <a:pt x="110891" y="59663"/>
                  </a:lnTo>
                  <a:lnTo>
                    <a:pt x="110867" y="59490"/>
                  </a:lnTo>
                  <a:lnTo>
                    <a:pt x="110891" y="59341"/>
                  </a:lnTo>
                  <a:lnTo>
                    <a:pt x="110916" y="59168"/>
                  </a:lnTo>
                  <a:lnTo>
                    <a:pt x="110941" y="59020"/>
                  </a:lnTo>
                  <a:lnTo>
                    <a:pt x="110990" y="58847"/>
                  </a:lnTo>
                  <a:lnTo>
                    <a:pt x="111065" y="58698"/>
                  </a:lnTo>
                  <a:lnTo>
                    <a:pt x="111163" y="58550"/>
                  </a:lnTo>
                  <a:lnTo>
                    <a:pt x="111262" y="58426"/>
                  </a:lnTo>
                  <a:lnTo>
                    <a:pt x="111386" y="58278"/>
                  </a:lnTo>
                  <a:lnTo>
                    <a:pt x="111535" y="58129"/>
                  </a:lnTo>
                  <a:lnTo>
                    <a:pt x="111732" y="58006"/>
                  </a:lnTo>
                  <a:lnTo>
                    <a:pt x="111930" y="57907"/>
                  </a:lnTo>
                  <a:lnTo>
                    <a:pt x="112128" y="57857"/>
                  </a:lnTo>
                  <a:lnTo>
                    <a:pt x="112351" y="57808"/>
                  </a:lnTo>
                  <a:lnTo>
                    <a:pt x="112549" y="57783"/>
                  </a:lnTo>
                  <a:lnTo>
                    <a:pt x="112771" y="57808"/>
                  </a:lnTo>
                  <a:lnTo>
                    <a:pt x="112969" y="57833"/>
                  </a:lnTo>
                  <a:lnTo>
                    <a:pt x="112771" y="57659"/>
                  </a:lnTo>
                  <a:lnTo>
                    <a:pt x="112672" y="57536"/>
                  </a:lnTo>
                  <a:lnTo>
                    <a:pt x="112573" y="57412"/>
                  </a:lnTo>
                  <a:lnTo>
                    <a:pt x="112474" y="57264"/>
                  </a:lnTo>
                  <a:lnTo>
                    <a:pt x="112400" y="57115"/>
                  </a:lnTo>
                  <a:lnTo>
                    <a:pt x="112351" y="56967"/>
                  </a:lnTo>
                  <a:lnTo>
                    <a:pt x="112326" y="56794"/>
                  </a:lnTo>
                  <a:lnTo>
                    <a:pt x="112301" y="56645"/>
                  </a:lnTo>
                  <a:lnTo>
                    <a:pt x="112277" y="56472"/>
                  </a:lnTo>
                  <a:lnTo>
                    <a:pt x="112301" y="56324"/>
                  </a:lnTo>
                  <a:lnTo>
                    <a:pt x="112326" y="56151"/>
                  </a:lnTo>
                  <a:lnTo>
                    <a:pt x="112351" y="56002"/>
                  </a:lnTo>
                  <a:lnTo>
                    <a:pt x="112400" y="55854"/>
                  </a:lnTo>
                  <a:lnTo>
                    <a:pt x="112474" y="55705"/>
                  </a:lnTo>
                  <a:lnTo>
                    <a:pt x="112573" y="55557"/>
                  </a:lnTo>
                  <a:lnTo>
                    <a:pt x="112672" y="55408"/>
                  </a:lnTo>
                  <a:lnTo>
                    <a:pt x="112771" y="55285"/>
                  </a:lnTo>
                  <a:lnTo>
                    <a:pt x="112944" y="55136"/>
                  </a:lnTo>
                  <a:lnTo>
                    <a:pt x="113142" y="55013"/>
                  </a:lnTo>
                  <a:lnTo>
                    <a:pt x="113340" y="54914"/>
                  </a:lnTo>
                  <a:lnTo>
                    <a:pt x="113563" y="54840"/>
                  </a:lnTo>
                  <a:lnTo>
                    <a:pt x="113785" y="54815"/>
                  </a:lnTo>
                  <a:lnTo>
                    <a:pt x="114008" y="54790"/>
                  </a:lnTo>
                  <a:lnTo>
                    <a:pt x="114231" y="54815"/>
                  </a:lnTo>
                  <a:lnTo>
                    <a:pt x="114453" y="54864"/>
                  </a:lnTo>
                  <a:lnTo>
                    <a:pt x="114206" y="54716"/>
                  </a:lnTo>
                  <a:lnTo>
                    <a:pt x="114008" y="54543"/>
                  </a:lnTo>
                  <a:lnTo>
                    <a:pt x="113884" y="54419"/>
                  </a:lnTo>
                  <a:lnTo>
                    <a:pt x="113785" y="54295"/>
                  </a:lnTo>
                  <a:lnTo>
                    <a:pt x="113711" y="54147"/>
                  </a:lnTo>
                  <a:lnTo>
                    <a:pt x="113637" y="53999"/>
                  </a:lnTo>
                  <a:lnTo>
                    <a:pt x="113588" y="53850"/>
                  </a:lnTo>
                  <a:lnTo>
                    <a:pt x="113538" y="53702"/>
                  </a:lnTo>
                  <a:lnTo>
                    <a:pt x="113513" y="53529"/>
                  </a:lnTo>
                  <a:lnTo>
                    <a:pt x="113513" y="53380"/>
                  </a:lnTo>
                  <a:lnTo>
                    <a:pt x="113513" y="53232"/>
                  </a:lnTo>
                  <a:lnTo>
                    <a:pt x="113538" y="53059"/>
                  </a:lnTo>
                  <a:lnTo>
                    <a:pt x="113588" y="52910"/>
                  </a:lnTo>
                  <a:lnTo>
                    <a:pt x="113637" y="52762"/>
                  </a:lnTo>
                  <a:lnTo>
                    <a:pt x="113711" y="52613"/>
                  </a:lnTo>
                  <a:lnTo>
                    <a:pt x="113785" y="52465"/>
                  </a:lnTo>
                  <a:lnTo>
                    <a:pt x="113884" y="52341"/>
                  </a:lnTo>
                  <a:lnTo>
                    <a:pt x="114008" y="52218"/>
                  </a:lnTo>
                  <a:lnTo>
                    <a:pt x="114132" y="52094"/>
                  </a:lnTo>
                  <a:lnTo>
                    <a:pt x="114255" y="51995"/>
                  </a:lnTo>
                  <a:lnTo>
                    <a:pt x="114404" y="51921"/>
                  </a:lnTo>
                  <a:lnTo>
                    <a:pt x="114552" y="51847"/>
                  </a:lnTo>
                  <a:lnTo>
                    <a:pt x="114701" y="51797"/>
                  </a:lnTo>
                  <a:lnTo>
                    <a:pt x="114849" y="51748"/>
                  </a:lnTo>
                  <a:lnTo>
                    <a:pt x="115022" y="51748"/>
                  </a:lnTo>
                  <a:lnTo>
                    <a:pt x="115171" y="51723"/>
                  </a:lnTo>
                  <a:lnTo>
                    <a:pt x="115319" y="51748"/>
                  </a:lnTo>
                  <a:lnTo>
                    <a:pt x="115492" y="51748"/>
                  </a:lnTo>
                  <a:lnTo>
                    <a:pt x="115641" y="51797"/>
                  </a:lnTo>
                  <a:lnTo>
                    <a:pt x="115789" y="51847"/>
                  </a:lnTo>
                  <a:lnTo>
                    <a:pt x="115938" y="51921"/>
                  </a:lnTo>
                  <a:lnTo>
                    <a:pt x="116086" y="51995"/>
                  </a:lnTo>
                  <a:lnTo>
                    <a:pt x="116210" y="52094"/>
                  </a:lnTo>
                  <a:lnTo>
                    <a:pt x="116333" y="52218"/>
                  </a:lnTo>
                  <a:lnTo>
                    <a:pt x="116457" y="52341"/>
                  </a:lnTo>
                  <a:lnTo>
                    <a:pt x="116556" y="52465"/>
                  </a:lnTo>
                  <a:lnTo>
                    <a:pt x="116630" y="52613"/>
                  </a:lnTo>
                  <a:lnTo>
                    <a:pt x="116704" y="52762"/>
                  </a:lnTo>
                  <a:lnTo>
                    <a:pt x="116754" y="52910"/>
                  </a:lnTo>
                  <a:lnTo>
                    <a:pt x="116779" y="53059"/>
                  </a:lnTo>
                  <a:lnTo>
                    <a:pt x="116803" y="53232"/>
                  </a:lnTo>
                  <a:lnTo>
                    <a:pt x="116828" y="53380"/>
                  </a:lnTo>
                  <a:lnTo>
                    <a:pt x="116803" y="53529"/>
                  </a:lnTo>
                  <a:lnTo>
                    <a:pt x="116779" y="53702"/>
                  </a:lnTo>
                  <a:lnTo>
                    <a:pt x="116754" y="53850"/>
                  </a:lnTo>
                  <a:lnTo>
                    <a:pt x="116704" y="53999"/>
                  </a:lnTo>
                  <a:lnTo>
                    <a:pt x="116630" y="54147"/>
                  </a:lnTo>
                  <a:lnTo>
                    <a:pt x="116556" y="54295"/>
                  </a:lnTo>
                  <a:lnTo>
                    <a:pt x="116457" y="54419"/>
                  </a:lnTo>
                  <a:lnTo>
                    <a:pt x="116333" y="54543"/>
                  </a:lnTo>
                  <a:lnTo>
                    <a:pt x="116160" y="54691"/>
                  </a:lnTo>
                  <a:lnTo>
                    <a:pt x="115962" y="54815"/>
                  </a:lnTo>
                  <a:lnTo>
                    <a:pt x="115764" y="54914"/>
                  </a:lnTo>
                  <a:lnTo>
                    <a:pt x="115566" y="54988"/>
                  </a:lnTo>
                  <a:lnTo>
                    <a:pt x="115344" y="55013"/>
                  </a:lnTo>
                  <a:lnTo>
                    <a:pt x="115146" y="55037"/>
                  </a:lnTo>
                  <a:lnTo>
                    <a:pt x="114923" y="55013"/>
                  </a:lnTo>
                  <a:lnTo>
                    <a:pt x="114701" y="54963"/>
                  </a:lnTo>
                  <a:lnTo>
                    <a:pt x="114948" y="55112"/>
                  </a:lnTo>
                  <a:lnTo>
                    <a:pt x="115146" y="55285"/>
                  </a:lnTo>
                  <a:lnTo>
                    <a:pt x="115270" y="55408"/>
                  </a:lnTo>
                  <a:lnTo>
                    <a:pt x="115369" y="55557"/>
                  </a:lnTo>
                  <a:lnTo>
                    <a:pt x="115468" y="55705"/>
                  </a:lnTo>
                  <a:lnTo>
                    <a:pt x="115517" y="55854"/>
                  </a:lnTo>
                  <a:lnTo>
                    <a:pt x="115591" y="56002"/>
                  </a:lnTo>
                  <a:lnTo>
                    <a:pt x="115616" y="56151"/>
                  </a:lnTo>
                  <a:lnTo>
                    <a:pt x="115641" y="56324"/>
                  </a:lnTo>
                  <a:lnTo>
                    <a:pt x="115641" y="56472"/>
                  </a:lnTo>
                  <a:lnTo>
                    <a:pt x="115641" y="56645"/>
                  </a:lnTo>
                  <a:lnTo>
                    <a:pt x="115616" y="56794"/>
                  </a:lnTo>
                  <a:lnTo>
                    <a:pt x="115591" y="56967"/>
                  </a:lnTo>
                  <a:lnTo>
                    <a:pt x="115517" y="57115"/>
                  </a:lnTo>
                  <a:lnTo>
                    <a:pt x="115468" y="57264"/>
                  </a:lnTo>
                  <a:lnTo>
                    <a:pt x="115369" y="57412"/>
                  </a:lnTo>
                  <a:lnTo>
                    <a:pt x="115270" y="57536"/>
                  </a:lnTo>
                  <a:lnTo>
                    <a:pt x="115146" y="57659"/>
                  </a:lnTo>
                  <a:lnTo>
                    <a:pt x="114998" y="57808"/>
                  </a:lnTo>
                  <a:lnTo>
                    <a:pt x="114800" y="57932"/>
                  </a:lnTo>
                  <a:lnTo>
                    <a:pt x="114627" y="58030"/>
                  </a:lnTo>
                  <a:lnTo>
                    <a:pt x="114404" y="58105"/>
                  </a:lnTo>
                  <a:lnTo>
                    <a:pt x="114206" y="58129"/>
                  </a:lnTo>
                  <a:lnTo>
                    <a:pt x="114008" y="58154"/>
                  </a:lnTo>
                  <a:lnTo>
                    <a:pt x="113785" y="58154"/>
                  </a:lnTo>
                  <a:lnTo>
                    <a:pt x="113588" y="58105"/>
                  </a:lnTo>
                  <a:lnTo>
                    <a:pt x="113785" y="58278"/>
                  </a:lnTo>
                  <a:lnTo>
                    <a:pt x="113909" y="58426"/>
                  </a:lnTo>
                  <a:lnTo>
                    <a:pt x="114008" y="58550"/>
                  </a:lnTo>
                  <a:lnTo>
                    <a:pt x="114107" y="58698"/>
                  </a:lnTo>
                  <a:lnTo>
                    <a:pt x="114157" y="58847"/>
                  </a:lnTo>
                  <a:lnTo>
                    <a:pt x="114231" y="59020"/>
                  </a:lnTo>
                  <a:lnTo>
                    <a:pt x="114255" y="59168"/>
                  </a:lnTo>
                  <a:lnTo>
                    <a:pt x="114280" y="59341"/>
                  </a:lnTo>
                  <a:lnTo>
                    <a:pt x="114280" y="59490"/>
                  </a:lnTo>
                  <a:lnTo>
                    <a:pt x="114280" y="59663"/>
                  </a:lnTo>
                  <a:lnTo>
                    <a:pt x="114255" y="59811"/>
                  </a:lnTo>
                  <a:lnTo>
                    <a:pt x="114231" y="59985"/>
                  </a:lnTo>
                  <a:lnTo>
                    <a:pt x="114157" y="60133"/>
                  </a:lnTo>
                  <a:lnTo>
                    <a:pt x="114107" y="60281"/>
                  </a:lnTo>
                  <a:lnTo>
                    <a:pt x="114008" y="60430"/>
                  </a:lnTo>
                  <a:lnTo>
                    <a:pt x="113909" y="60578"/>
                  </a:lnTo>
                  <a:lnTo>
                    <a:pt x="113785" y="60702"/>
                  </a:lnTo>
                  <a:lnTo>
                    <a:pt x="113612" y="60850"/>
                  </a:lnTo>
                  <a:lnTo>
                    <a:pt x="113439" y="60974"/>
                  </a:lnTo>
                  <a:lnTo>
                    <a:pt x="113241" y="61073"/>
                  </a:lnTo>
                  <a:lnTo>
                    <a:pt x="113043" y="61147"/>
                  </a:lnTo>
                  <a:lnTo>
                    <a:pt x="112821" y="61197"/>
                  </a:lnTo>
                  <a:lnTo>
                    <a:pt x="112400" y="61197"/>
                  </a:lnTo>
                  <a:lnTo>
                    <a:pt x="112178" y="61147"/>
                  </a:lnTo>
                  <a:lnTo>
                    <a:pt x="112252" y="61197"/>
                  </a:lnTo>
                  <a:lnTo>
                    <a:pt x="112351" y="61345"/>
                  </a:lnTo>
                  <a:lnTo>
                    <a:pt x="112450" y="61469"/>
                  </a:lnTo>
                  <a:lnTo>
                    <a:pt x="112549" y="61617"/>
                  </a:lnTo>
                  <a:lnTo>
                    <a:pt x="112623" y="61766"/>
                  </a:lnTo>
                  <a:lnTo>
                    <a:pt x="112672" y="61939"/>
                  </a:lnTo>
                  <a:lnTo>
                    <a:pt x="112722" y="62087"/>
                  </a:lnTo>
                  <a:lnTo>
                    <a:pt x="112747" y="62260"/>
                  </a:lnTo>
                  <a:lnTo>
                    <a:pt x="112747" y="62433"/>
                  </a:lnTo>
                  <a:lnTo>
                    <a:pt x="112747" y="62582"/>
                  </a:lnTo>
                  <a:lnTo>
                    <a:pt x="112722" y="62755"/>
                  </a:lnTo>
                  <a:lnTo>
                    <a:pt x="112672" y="62928"/>
                  </a:lnTo>
                  <a:lnTo>
                    <a:pt x="112623" y="63077"/>
                  </a:lnTo>
                  <a:lnTo>
                    <a:pt x="112549" y="63225"/>
                  </a:lnTo>
                  <a:lnTo>
                    <a:pt x="112450" y="63373"/>
                  </a:lnTo>
                  <a:lnTo>
                    <a:pt x="112351" y="63522"/>
                  </a:lnTo>
                  <a:lnTo>
                    <a:pt x="112252" y="63646"/>
                  </a:lnTo>
                  <a:lnTo>
                    <a:pt x="112054" y="63794"/>
                  </a:lnTo>
                  <a:lnTo>
                    <a:pt x="111881" y="63918"/>
                  </a:lnTo>
                  <a:lnTo>
                    <a:pt x="111683" y="64017"/>
                  </a:lnTo>
                  <a:lnTo>
                    <a:pt x="111460" y="64091"/>
                  </a:lnTo>
                  <a:lnTo>
                    <a:pt x="111238" y="64140"/>
                  </a:lnTo>
                  <a:lnTo>
                    <a:pt x="110792" y="64140"/>
                  </a:lnTo>
                  <a:lnTo>
                    <a:pt x="110595" y="64091"/>
                  </a:lnTo>
                  <a:lnTo>
                    <a:pt x="110693" y="64239"/>
                  </a:lnTo>
                  <a:lnTo>
                    <a:pt x="110792" y="64363"/>
                  </a:lnTo>
                  <a:lnTo>
                    <a:pt x="110867" y="64511"/>
                  </a:lnTo>
                  <a:lnTo>
                    <a:pt x="110916" y="64660"/>
                  </a:lnTo>
                  <a:lnTo>
                    <a:pt x="110966" y="64833"/>
                  </a:lnTo>
                  <a:lnTo>
                    <a:pt x="111015" y="64981"/>
                  </a:lnTo>
                  <a:lnTo>
                    <a:pt x="111015" y="65154"/>
                  </a:lnTo>
                  <a:lnTo>
                    <a:pt x="111040" y="65303"/>
                  </a:lnTo>
                  <a:lnTo>
                    <a:pt x="111015" y="65476"/>
                  </a:lnTo>
                  <a:lnTo>
                    <a:pt x="110990" y="65624"/>
                  </a:lnTo>
                  <a:lnTo>
                    <a:pt x="110941" y="65773"/>
                  </a:lnTo>
                  <a:lnTo>
                    <a:pt x="110891" y="65946"/>
                  </a:lnTo>
                  <a:lnTo>
                    <a:pt x="110817" y="66094"/>
                  </a:lnTo>
                  <a:lnTo>
                    <a:pt x="110743" y="66218"/>
                  </a:lnTo>
                  <a:lnTo>
                    <a:pt x="110644" y="66366"/>
                  </a:lnTo>
                  <a:lnTo>
                    <a:pt x="110520" y="66490"/>
                  </a:lnTo>
                  <a:lnTo>
                    <a:pt x="110347" y="66663"/>
                  </a:lnTo>
                  <a:lnTo>
                    <a:pt x="110125" y="66787"/>
                  </a:lnTo>
                  <a:lnTo>
                    <a:pt x="109927" y="66886"/>
                  </a:lnTo>
                  <a:lnTo>
                    <a:pt x="109704" y="66960"/>
                  </a:lnTo>
                  <a:lnTo>
                    <a:pt x="109481" y="66985"/>
                  </a:lnTo>
                  <a:lnTo>
                    <a:pt x="109259" y="67010"/>
                  </a:lnTo>
                  <a:lnTo>
                    <a:pt x="109011" y="66985"/>
                  </a:lnTo>
                  <a:lnTo>
                    <a:pt x="108789" y="66935"/>
                  </a:lnTo>
                  <a:lnTo>
                    <a:pt x="108962" y="67208"/>
                  </a:lnTo>
                  <a:lnTo>
                    <a:pt x="109061" y="67504"/>
                  </a:lnTo>
                  <a:lnTo>
                    <a:pt x="109135" y="67801"/>
                  </a:lnTo>
                  <a:lnTo>
                    <a:pt x="109135" y="68098"/>
                  </a:lnTo>
                  <a:lnTo>
                    <a:pt x="109086" y="68395"/>
                  </a:lnTo>
                  <a:lnTo>
                    <a:pt x="108987" y="68692"/>
                  </a:lnTo>
                  <a:lnTo>
                    <a:pt x="108838" y="68964"/>
                  </a:lnTo>
                  <a:lnTo>
                    <a:pt x="108739" y="69112"/>
                  </a:lnTo>
                  <a:lnTo>
                    <a:pt x="108640" y="69236"/>
                  </a:lnTo>
                  <a:lnTo>
                    <a:pt x="108443" y="69384"/>
                  </a:lnTo>
                  <a:lnTo>
                    <a:pt x="108220" y="69533"/>
                  </a:lnTo>
                  <a:lnTo>
                    <a:pt x="107997" y="69632"/>
                  </a:lnTo>
                  <a:lnTo>
                    <a:pt x="107775" y="69706"/>
                  </a:lnTo>
                  <a:lnTo>
                    <a:pt x="107527" y="69731"/>
                  </a:lnTo>
                  <a:lnTo>
                    <a:pt x="107280" y="69731"/>
                  </a:lnTo>
                  <a:lnTo>
                    <a:pt x="107057" y="69706"/>
                  </a:lnTo>
                  <a:lnTo>
                    <a:pt x="106810" y="69632"/>
                  </a:lnTo>
                  <a:lnTo>
                    <a:pt x="106909" y="69830"/>
                  </a:lnTo>
                  <a:lnTo>
                    <a:pt x="107008" y="70027"/>
                  </a:lnTo>
                  <a:lnTo>
                    <a:pt x="107057" y="70225"/>
                  </a:lnTo>
                  <a:lnTo>
                    <a:pt x="107082" y="70423"/>
                  </a:lnTo>
                  <a:lnTo>
                    <a:pt x="107082" y="70621"/>
                  </a:lnTo>
                  <a:lnTo>
                    <a:pt x="107082" y="70844"/>
                  </a:lnTo>
                  <a:lnTo>
                    <a:pt x="107033" y="71042"/>
                  </a:lnTo>
                  <a:lnTo>
                    <a:pt x="106958" y="71239"/>
                  </a:lnTo>
                  <a:lnTo>
                    <a:pt x="107107" y="71239"/>
                  </a:lnTo>
                  <a:lnTo>
                    <a:pt x="107181" y="71017"/>
                  </a:lnTo>
                  <a:lnTo>
                    <a:pt x="107280" y="70819"/>
                  </a:lnTo>
                  <a:lnTo>
                    <a:pt x="107404" y="70621"/>
                  </a:lnTo>
                  <a:lnTo>
                    <a:pt x="107577" y="70423"/>
                  </a:lnTo>
                  <a:lnTo>
                    <a:pt x="107750" y="70275"/>
                  </a:lnTo>
                  <a:lnTo>
                    <a:pt x="107948" y="70151"/>
                  </a:lnTo>
                  <a:lnTo>
                    <a:pt x="108146" y="70052"/>
                  </a:lnTo>
                  <a:lnTo>
                    <a:pt x="108344" y="69978"/>
                  </a:lnTo>
                  <a:lnTo>
                    <a:pt x="108566" y="69904"/>
                  </a:lnTo>
                  <a:lnTo>
                    <a:pt x="108789" y="69879"/>
                  </a:lnTo>
                  <a:lnTo>
                    <a:pt x="109011" y="69879"/>
                  </a:lnTo>
                  <a:lnTo>
                    <a:pt x="109234" y="69928"/>
                  </a:lnTo>
                  <a:lnTo>
                    <a:pt x="109135" y="69656"/>
                  </a:lnTo>
                  <a:lnTo>
                    <a:pt x="109061" y="69360"/>
                  </a:lnTo>
                  <a:lnTo>
                    <a:pt x="109036" y="69087"/>
                  </a:lnTo>
                  <a:lnTo>
                    <a:pt x="109061" y="68791"/>
                  </a:lnTo>
                  <a:lnTo>
                    <a:pt x="109135" y="68519"/>
                  </a:lnTo>
                  <a:lnTo>
                    <a:pt x="109234" y="68246"/>
                  </a:lnTo>
                  <a:lnTo>
                    <a:pt x="109382" y="67999"/>
                  </a:lnTo>
                  <a:lnTo>
                    <a:pt x="109580" y="67776"/>
                  </a:lnTo>
                  <a:lnTo>
                    <a:pt x="109754" y="67628"/>
                  </a:lnTo>
                  <a:lnTo>
                    <a:pt x="109927" y="67504"/>
                  </a:lnTo>
                  <a:lnTo>
                    <a:pt x="110125" y="67405"/>
                  </a:lnTo>
                  <a:lnTo>
                    <a:pt x="110322" y="67306"/>
                  </a:lnTo>
                  <a:lnTo>
                    <a:pt x="110545" y="67257"/>
                  </a:lnTo>
                  <a:lnTo>
                    <a:pt x="110743" y="67232"/>
                  </a:lnTo>
                  <a:lnTo>
                    <a:pt x="110966" y="67232"/>
                  </a:lnTo>
                  <a:lnTo>
                    <a:pt x="111163" y="67257"/>
                  </a:lnTo>
                  <a:lnTo>
                    <a:pt x="111040" y="66960"/>
                  </a:lnTo>
                  <a:lnTo>
                    <a:pt x="110941" y="66688"/>
                  </a:lnTo>
                  <a:lnTo>
                    <a:pt x="110916" y="66391"/>
                  </a:lnTo>
                  <a:lnTo>
                    <a:pt x="110941" y="66094"/>
                  </a:lnTo>
                  <a:lnTo>
                    <a:pt x="110990" y="65798"/>
                  </a:lnTo>
                  <a:lnTo>
                    <a:pt x="111089" y="65525"/>
                  </a:lnTo>
                  <a:lnTo>
                    <a:pt x="111262" y="65253"/>
                  </a:lnTo>
                  <a:lnTo>
                    <a:pt x="111460" y="65006"/>
                  </a:lnTo>
                  <a:lnTo>
                    <a:pt x="111609" y="64858"/>
                  </a:lnTo>
                  <a:lnTo>
                    <a:pt x="111782" y="64734"/>
                  </a:lnTo>
                  <a:lnTo>
                    <a:pt x="111980" y="64635"/>
                  </a:lnTo>
                  <a:lnTo>
                    <a:pt x="112153" y="64561"/>
                  </a:lnTo>
                  <a:lnTo>
                    <a:pt x="112351" y="64511"/>
                  </a:lnTo>
                  <a:lnTo>
                    <a:pt x="112549" y="64487"/>
                  </a:lnTo>
                  <a:lnTo>
                    <a:pt x="112747" y="64462"/>
                  </a:lnTo>
                  <a:lnTo>
                    <a:pt x="112944" y="64487"/>
                  </a:lnTo>
                  <a:lnTo>
                    <a:pt x="112796" y="64190"/>
                  </a:lnTo>
                  <a:lnTo>
                    <a:pt x="112697" y="63893"/>
                  </a:lnTo>
                  <a:lnTo>
                    <a:pt x="112648" y="63596"/>
                  </a:lnTo>
                  <a:lnTo>
                    <a:pt x="112648" y="63275"/>
                  </a:lnTo>
                  <a:lnTo>
                    <a:pt x="112697" y="62978"/>
                  </a:lnTo>
                  <a:lnTo>
                    <a:pt x="112796" y="62681"/>
                  </a:lnTo>
                  <a:lnTo>
                    <a:pt x="112969" y="62409"/>
                  </a:lnTo>
                  <a:lnTo>
                    <a:pt x="113068" y="62260"/>
                  </a:lnTo>
                  <a:lnTo>
                    <a:pt x="113167" y="62137"/>
                  </a:lnTo>
                  <a:lnTo>
                    <a:pt x="113316" y="62013"/>
                  </a:lnTo>
                  <a:lnTo>
                    <a:pt x="113489" y="61889"/>
                  </a:lnTo>
                  <a:lnTo>
                    <a:pt x="113662" y="61790"/>
                  </a:lnTo>
                  <a:lnTo>
                    <a:pt x="113835" y="61716"/>
                  </a:lnTo>
                  <a:lnTo>
                    <a:pt x="114008" y="61667"/>
                  </a:lnTo>
                  <a:lnTo>
                    <a:pt x="114206" y="61617"/>
                  </a:lnTo>
                  <a:lnTo>
                    <a:pt x="114602" y="61617"/>
                  </a:lnTo>
                  <a:lnTo>
                    <a:pt x="114478" y="61469"/>
                  </a:lnTo>
                  <a:lnTo>
                    <a:pt x="114404" y="61345"/>
                  </a:lnTo>
                  <a:lnTo>
                    <a:pt x="114330" y="61172"/>
                  </a:lnTo>
                  <a:lnTo>
                    <a:pt x="114280" y="61024"/>
                  </a:lnTo>
                  <a:lnTo>
                    <a:pt x="114206" y="60702"/>
                  </a:lnTo>
                  <a:lnTo>
                    <a:pt x="114181" y="60380"/>
                  </a:lnTo>
                  <a:lnTo>
                    <a:pt x="114231" y="60059"/>
                  </a:lnTo>
                  <a:lnTo>
                    <a:pt x="114280" y="59910"/>
                  </a:lnTo>
                  <a:lnTo>
                    <a:pt x="114330" y="59762"/>
                  </a:lnTo>
                  <a:lnTo>
                    <a:pt x="114404" y="59614"/>
                  </a:lnTo>
                  <a:lnTo>
                    <a:pt x="114503" y="59465"/>
                  </a:lnTo>
                  <a:lnTo>
                    <a:pt x="114602" y="59317"/>
                  </a:lnTo>
                  <a:lnTo>
                    <a:pt x="114725" y="59193"/>
                  </a:lnTo>
                  <a:lnTo>
                    <a:pt x="114874" y="59069"/>
                  </a:lnTo>
                  <a:lnTo>
                    <a:pt x="115022" y="58946"/>
                  </a:lnTo>
                  <a:lnTo>
                    <a:pt x="115195" y="58847"/>
                  </a:lnTo>
                  <a:lnTo>
                    <a:pt x="115344" y="58773"/>
                  </a:lnTo>
                  <a:lnTo>
                    <a:pt x="115542" y="58723"/>
                  </a:lnTo>
                  <a:lnTo>
                    <a:pt x="115715" y="58698"/>
                  </a:lnTo>
                  <a:lnTo>
                    <a:pt x="115888" y="58674"/>
                  </a:lnTo>
                  <a:lnTo>
                    <a:pt x="116086" y="58674"/>
                  </a:lnTo>
                  <a:lnTo>
                    <a:pt x="115962" y="58525"/>
                  </a:lnTo>
                  <a:lnTo>
                    <a:pt x="115863" y="58377"/>
                  </a:lnTo>
                  <a:lnTo>
                    <a:pt x="115764" y="58228"/>
                  </a:lnTo>
                  <a:lnTo>
                    <a:pt x="115690" y="58080"/>
                  </a:lnTo>
                  <a:lnTo>
                    <a:pt x="115641" y="57907"/>
                  </a:lnTo>
                  <a:lnTo>
                    <a:pt x="115616" y="57758"/>
                  </a:lnTo>
                  <a:lnTo>
                    <a:pt x="115591" y="57585"/>
                  </a:lnTo>
                  <a:lnTo>
                    <a:pt x="115566" y="57412"/>
                  </a:lnTo>
                  <a:lnTo>
                    <a:pt x="115591" y="57239"/>
                  </a:lnTo>
                  <a:lnTo>
                    <a:pt x="115616" y="57066"/>
                  </a:lnTo>
                  <a:lnTo>
                    <a:pt x="115665" y="56917"/>
                  </a:lnTo>
                  <a:lnTo>
                    <a:pt x="115715" y="56744"/>
                  </a:lnTo>
                  <a:lnTo>
                    <a:pt x="115789" y="56596"/>
                  </a:lnTo>
                  <a:lnTo>
                    <a:pt x="115863" y="56447"/>
                  </a:lnTo>
                  <a:lnTo>
                    <a:pt x="115987" y="56299"/>
                  </a:lnTo>
                  <a:lnTo>
                    <a:pt x="116111" y="56151"/>
                  </a:lnTo>
                  <a:lnTo>
                    <a:pt x="116234" y="56027"/>
                  </a:lnTo>
                  <a:lnTo>
                    <a:pt x="116383" y="55928"/>
                  </a:lnTo>
                  <a:lnTo>
                    <a:pt x="116556" y="55829"/>
                  </a:lnTo>
                  <a:lnTo>
                    <a:pt x="116729" y="55755"/>
                  </a:lnTo>
                  <a:lnTo>
                    <a:pt x="116877" y="55705"/>
                  </a:lnTo>
                  <a:lnTo>
                    <a:pt x="117051" y="55656"/>
                  </a:lnTo>
                  <a:lnTo>
                    <a:pt x="117249" y="55656"/>
                  </a:lnTo>
                  <a:lnTo>
                    <a:pt x="117422" y="55631"/>
                  </a:lnTo>
                  <a:lnTo>
                    <a:pt x="117323" y="55557"/>
                  </a:lnTo>
                  <a:lnTo>
                    <a:pt x="117199" y="55408"/>
                  </a:lnTo>
                  <a:lnTo>
                    <a:pt x="117100" y="55285"/>
                  </a:lnTo>
                  <a:lnTo>
                    <a:pt x="117001" y="55112"/>
                  </a:lnTo>
                  <a:lnTo>
                    <a:pt x="116927" y="54963"/>
                  </a:lnTo>
                  <a:lnTo>
                    <a:pt x="116877" y="54815"/>
                  </a:lnTo>
                  <a:lnTo>
                    <a:pt x="116828" y="54642"/>
                  </a:lnTo>
                  <a:lnTo>
                    <a:pt x="116803" y="54469"/>
                  </a:lnTo>
                  <a:lnTo>
                    <a:pt x="116803" y="54295"/>
                  </a:lnTo>
                  <a:lnTo>
                    <a:pt x="116803" y="54147"/>
                  </a:lnTo>
                  <a:lnTo>
                    <a:pt x="116828" y="53974"/>
                  </a:lnTo>
                  <a:lnTo>
                    <a:pt x="116877" y="53801"/>
                  </a:lnTo>
                  <a:lnTo>
                    <a:pt x="116927" y="53652"/>
                  </a:lnTo>
                  <a:lnTo>
                    <a:pt x="117001" y="53479"/>
                  </a:lnTo>
                  <a:lnTo>
                    <a:pt x="117100" y="53331"/>
                  </a:lnTo>
                  <a:lnTo>
                    <a:pt x="117199" y="53207"/>
                  </a:lnTo>
                  <a:lnTo>
                    <a:pt x="117323" y="53059"/>
                  </a:lnTo>
                  <a:lnTo>
                    <a:pt x="117446" y="52935"/>
                  </a:lnTo>
                  <a:lnTo>
                    <a:pt x="117595" y="52836"/>
                  </a:lnTo>
                  <a:lnTo>
                    <a:pt x="117768" y="52737"/>
                  </a:lnTo>
                  <a:lnTo>
                    <a:pt x="117916" y="52663"/>
                  </a:lnTo>
                  <a:lnTo>
                    <a:pt x="118090" y="52613"/>
                  </a:lnTo>
                  <a:lnTo>
                    <a:pt x="118263" y="52589"/>
                  </a:lnTo>
                  <a:lnTo>
                    <a:pt x="118436" y="52564"/>
                  </a:lnTo>
                  <a:lnTo>
                    <a:pt x="118609" y="52564"/>
                  </a:lnTo>
                  <a:lnTo>
                    <a:pt x="118485" y="52465"/>
                  </a:lnTo>
                  <a:lnTo>
                    <a:pt x="118362" y="52341"/>
                  </a:lnTo>
                  <a:lnTo>
                    <a:pt x="118238" y="52218"/>
                  </a:lnTo>
                  <a:lnTo>
                    <a:pt x="118139" y="52069"/>
                  </a:lnTo>
                  <a:lnTo>
                    <a:pt x="118040" y="51921"/>
                  </a:lnTo>
                  <a:lnTo>
                    <a:pt x="117966" y="51772"/>
                  </a:lnTo>
                  <a:lnTo>
                    <a:pt x="117916" y="51624"/>
                  </a:lnTo>
                  <a:lnTo>
                    <a:pt x="117867" y="51451"/>
                  </a:lnTo>
                  <a:lnTo>
                    <a:pt x="117842" y="51278"/>
                  </a:lnTo>
                  <a:lnTo>
                    <a:pt x="117842" y="51129"/>
                  </a:lnTo>
                  <a:lnTo>
                    <a:pt x="117842" y="50956"/>
                  </a:lnTo>
                  <a:lnTo>
                    <a:pt x="117867" y="50783"/>
                  </a:lnTo>
                  <a:lnTo>
                    <a:pt x="117916" y="50634"/>
                  </a:lnTo>
                  <a:lnTo>
                    <a:pt x="117966" y="50486"/>
                  </a:lnTo>
                  <a:lnTo>
                    <a:pt x="118040" y="50313"/>
                  </a:lnTo>
                  <a:lnTo>
                    <a:pt x="118139" y="50164"/>
                  </a:lnTo>
                  <a:lnTo>
                    <a:pt x="118238" y="50041"/>
                  </a:lnTo>
                  <a:lnTo>
                    <a:pt x="118362" y="49917"/>
                  </a:lnTo>
                  <a:lnTo>
                    <a:pt x="118485" y="49769"/>
                  </a:lnTo>
                  <a:lnTo>
                    <a:pt x="118634" y="49670"/>
                  </a:lnTo>
                  <a:lnTo>
                    <a:pt x="118807" y="49571"/>
                  </a:lnTo>
                  <a:lnTo>
                    <a:pt x="118955" y="49521"/>
                  </a:lnTo>
                  <a:lnTo>
                    <a:pt x="119128" y="49447"/>
                  </a:lnTo>
                  <a:lnTo>
                    <a:pt x="119302" y="49422"/>
                  </a:lnTo>
                  <a:lnTo>
                    <a:pt x="119500" y="49398"/>
                  </a:lnTo>
                  <a:lnTo>
                    <a:pt x="119673" y="49398"/>
                  </a:lnTo>
                  <a:lnTo>
                    <a:pt x="119425" y="49274"/>
                  </a:lnTo>
                  <a:lnTo>
                    <a:pt x="119203" y="49076"/>
                  </a:lnTo>
                  <a:lnTo>
                    <a:pt x="119104" y="48952"/>
                  </a:lnTo>
                  <a:lnTo>
                    <a:pt x="119005" y="48829"/>
                  </a:lnTo>
                  <a:lnTo>
                    <a:pt x="118906" y="48680"/>
                  </a:lnTo>
                  <a:lnTo>
                    <a:pt x="118832" y="48532"/>
                  </a:lnTo>
                  <a:lnTo>
                    <a:pt x="118782" y="48359"/>
                  </a:lnTo>
                  <a:lnTo>
                    <a:pt x="118757" y="48210"/>
                  </a:lnTo>
                  <a:lnTo>
                    <a:pt x="118733" y="48062"/>
                  </a:lnTo>
                  <a:lnTo>
                    <a:pt x="118708" y="47889"/>
                  </a:lnTo>
                  <a:lnTo>
                    <a:pt x="118733" y="47740"/>
                  </a:lnTo>
                  <a:lnTo>
                    <a:pt x="118757" y="47567"/>
                  </a:lnTo>
                  <a:lnTo>
                    <a:pt x="118782" y="47419"/>
                  </a:lnTo>
                  <a:lnTo>
                    <a:pt x="118832" y="47246"/>
                  </a:lnTo>
                  <a:lnTo>
                    <a:pt x="118906" y="47097"/>
                  </a:lnTo>
                  <a:lnTo>
                    <a:pt x="119005" y="46974"/>
                  </a:lnTo>
                  <a:lnTo>
                    <a:pt x="119104" y="46825"/>
                  </a:lnTo>
                  <a:lnTo>
                    <a:pt x="119203" y="46701"/>
                  </a:lnTo>
                  <a:lnTo>
                    <a:pt x="119326" y="46578"/>
                  </a:lnTo>
                  <a:lnTo>
                    <a:pt x="119475" y="46479"/>
                  </a:lnTo>
                  <a:lnTo>
                    <a:pt x="119623" y="46405"/>
                  </a:lnTo>
                  <a:lnTo>
                    <a:pt x="119772" y="46330"/>
                  </a:lnTo>
                  <a:lnTo>
                    <a:pt x="119920" y="46281"/>
                  </a:lnTo>
                  <a:lnTo>
                    <a:pt x="120068" y="46231"/>
                  </a:lnTo>
                  <a:lnTo>
                    <a:pt x="120242" y="46207"/>
                  </a:lnTo>
                  <a:lnTo>
                    <a:pt x="120563" y="46207"/>
                  </a:lnTo>
                  <a:lnTo>
                    <a:pt x="120712" y="46231"/>
                  </a:lnTo>
                  <a:lnTo>
                    <a:pt x="120885" y="46281"/>
                  </a:lnTo>
                  <a:lnTo>
                    <a:pt x="121033" y="46330"/>
                  </a:lnTo>
                  <a:lnTo>
                    <a:pt x="121182" y="46405"/>
                  </a:lnTo>
                  <a:lnTo>
                    <a:pt x="121330" y="46479"/>
                  </a:lnTo>
                  <a:lnTo>
                    <a:pt x="121454" y="46578"/>
                  </a:lnTo>
                  <a:lnTo>
                    <a:pt x="121602" y="46701"/>
                  </a:lnTo>
                  <a:lnTo>
                    <a:pt x="121701" y="46825"/>
                  </a:lnTo>
                  <a:lnTo>
                    <a:pt x="121800" y="46974"/>
                  </a:lnTo>
                  <a:lnTo>
                    <a:pt x="121899" y="47097"/>
                  </a:lnTo>
                  <a:lnTo>
                    <a:pt x="121973" y="47246"/>
                  </a:lnTo>
                  <a:lnTo>
                    <a:pt x="122023" y="47419"/>
                  </a:lnTo>
                  <a:lnTo>
                    <a:pt x="122047" y="47567"/>
                  </a:lnTo>
                  <a:lnTo>
                    <a:pt x="122072" y="47740"/>
                  </a:lnTo>
                  <a:lnTo>
                    <a:pt x="122097" y="47889"/>
                  </a:lnTo>
                  <a:lnTo>
                    <a:pt x="122072" y="48062"/>
                  </a:lnTo>
                  <a:lnTo>
                    <a:pt x="122047" y="48210"/>
                  </a:lnTo>
                  <a:lnTo>
                    <a:pt x="122023" y="48359"/>
                  </a:lnTo>
                  <a:lnTo>
                    <a:pt x="121973" y="48532"/>
                  </a:lnTo>
                  <a:lnTo>
                    <a:pt x="121899" y="48680"/>
                  </a:lnTo>
                  <a:lnTo>
                    <a:pt x="121800" y="48829"/>
                  </a:lnTo>
                  <a:lnTo>
                    <a:pt x="121701" y="48952"/>
                  </a:lnTo>
                  <a:lnTo>
                    <a:pt x="121602" y="49076"/>
                  </a:lnTo>
                  <a:lnTo>
                    <a:pt x="121454" y="49200"/>
                  </a:lnTo>
                  <a:lnTo>
                    <a:pt x="121305" y="49299"/>
                  </a:lnTo>
                  <a:lnTo>
                    <a:pt x="121157" y="49398"/>
                  </a:lnTo>
                  <a:lnTo>
                    <a:pt x="120984" y="49472"/>
                  </a:lnTo>
                  <a:lnTo>
                    <a:pt x="120835" y="49521"/>
                  </a:lnTo>
                  <a:lnTo>
                    <a:pt x="120662" y="49546"/>
                  </a:lnTo>
                  <a:lnTo>
                    <a:pt x="120489" y="49571"/>
                  </a:lnTo>
                  <a:lnTo>
                    <a:pt x="120316" y="49571"/>
                  </a:lnTo>
                  <a:lnTo>
                    <a:pt x="120563" y="49719"/>
                  </a:lnTo>
                  <a:lnTo>
                    <a:pt x="120786" y="49917"/>
                  </a:lnTo>
                  <a:lnTo>
                    <a:pt x="120909" y="50041"/>
                  </a:lnTo>
                  <a:lnTo>
                    <a:pt x="121008" y="50164"/>
                  </a:lnTo>
                  <a:lnTo>
                    <a:pt x="121107" y="50313"/>
                  </a:lnTo>
                  <a:lnTo>
                    <a:pt x="121157" y="50486"/>
                  </a:lnTo>
                  <a:lnTo>
                    <a:pt x="121231" y="50634"/>
                  </a:lnTo>
                  <a:lnTo>
                    <a:pt x="121256" y="50783"/>
                  </a:lnTo>
                  <a:lnTo>
                    <a:pt x="121280" y="50956"/>
                  </a:lnTo>
                  <a:lnTo>
                    <a:pt x="121305" y="51129"/>
                  </a:lnTo>
                  <a:lnTo>
                    <a:pt x="121280" y="51278"/>
                  </a:lnTo>
                  <a:lnTo>
                    <a:pt x="121256" y="51451"/>
                  </a:lnTo>
                  <a:lnTo>
                    <a:pt x="121231" y="51624"/>
                  </a:lnTo>
                  <a:lnTo>
                    <a:pt x="121157" y="51772"/>
                  </a:lnTo>
                  <a:lnTo>
                    <a:pt x="121107" y="51921"/>
                  </a:lnTo>
                  <a:lnTo>
                    <a:pt x="121008" y="52069"/>
                  </a:lnTo>
                  <a:lnTo>
                    <a:pt x="120909" y="52218"/>
                  </a:lnTo>
                  <a:lnTo>
                    <a:pt x="120786" y="52341"/>
                  </a:lnTo>
                  <a:lnTo>
                    <a:pt x="120662" y="52465"/>
                  </a:lnTo>
                  <a:lnTo>
                    <a:pt x="120514" y="52564"/>
                  </a:lnTo>
                  <a:lnTo>
                    <a:pt x="120365" y="52663"/>
                  </a:lnTo>
                  <a:lnTo>
                    <a:pt x="120192" y="52737"/>
                  </a:lnTo>
                  <a:lnTo>
                    <a:pt x="120044" y="52786"/>
                  </a:lnTo>
                  <a:lnTo>
                    <a:pt x="119871" y="52811"/>
                  </a:lnTo>
                  <a:lnTo>
                    <a:pt x="119697" y="52836"/>
                  </a:lnTo>
                  <a:lnTo>
                    <a:pt x="119524" y="52836"/>
                  </a:lnTo>
                  <a:lnTo>
                    <a:pt x="119673" y="52960"/>
                  </a:lnTo>
                  <a:lnTo>
                    <a:pt x="119796" y="53059"/>
                  </a:lnTo>
                  <a:lnTo>
                    <a:pt x="119920" y="53207"/>
                  </a:lnTo>
                  <a:lnTo>
                    <a:pt x="120019" y="53331"/>
                  </a:lnTo>
                  <a:lnTo>
                    <a:pt x="120118" y="53479"/>
                  </a:lnTo>
                  <a:lnTo>
                    <a:pt x="120192" y="53652"/>
                  </a:lnTo>
                  <a:lnTo>
                    <a:pt x="120242" y="53801"/>
                  </a:lnTo>
                  <a:lnTo>
                    <a:pt x="120291" y="53974"/>
                  </a:lnTo>
                  <a:lnTo>
                    <a:pt x="120316" y="54147"/>
                  </a:lnTo>
                  <a:lnTo>
                    <a:pt x="120316" y="54295"/>
                  </a:lnTo>
                  <a:lnTo>
                    <a:pt x="120316" y="54469"/>
                  </a:lnTo>
                  <a:lnTo>
                    <a:pt x="120291" y="54642"/>
                  </a:lnTo>
                  <a:lnTo>
                    <a:pt x="120242" y="54815"/>
                  </a:lnTo>
                  <a:lnTo>
                    <a:pt x="120192" y="54963"/>
                  </a:lnTo>
                  <a:lnTo>
                    <a:pt x="120118" y="55112"/>
                  </a:lnTo>
                  <a:lnTo>
                    <a:pt x="120019" y="55285"/>
                  </a:lnTo>
                  <a:lnTo>
                    <a:pt x="119920" y="55408"/>
                  </a:lnTo>
                  <a:lnTo>
                    <a:pt x="119796" y="55557"/>
                  </a:lnTo>
                  <a:lnTo>
                    <a:pt x="119673" y="55681"/>
                  </a:lnTo>
                  <a:lnTo>
                    <a:pt x="119524" y="55780"/>
                  </a:lnTo>
                  <a:lnTo>
                    <a:pt x="119351" y="55878"/>
                  </a:lnTo>
                  <a:lnTo>
                    <a:pt x="119203" y="55953"/>
                  </a:lnTo>
                  <a:lnTo>
                    <a:pt x="119030" y="56002"/>
                  </a:lnTo>
                  <a:lnTo>
                    <a:pt x="118856" y="56027"/>
                  </a:lnTo>
                  <a:lnTo>
                    <a:pt x="118683" y="56052"/>
                  </a:lnTo>
                  <a:lnTo>
                    <a:pt x="118510" y="56052"/>
                  </a:lnTo>
                  <a:lnTo>
                    <a:pt x="118634" y="56151"/>
                  </a:lnTo>
                  <a:lnTo>
                    <a:pt x="118757" y="56299"/>
                  </a:lnTo>
                  <a:lnTo>
                    <a:pt x="118856" y="56447"/>
                  </a:lnTo>
                  <a:lnTo>
                    <a:pt x="118955" y="56596"/>
                  </a:lnTo>
                  <a:lnTo>
                    <a:pt x="119030" y="56744"/>
                  </a:lnTo>
                  <a:lnTo>
                    <a:pt x="119079" y="56917"/>
                  </a:lnTo>
                  <a:lnTo>
                    <a:pt x="119128" y="57091"/>
                  </a:lnTo>
                  <a:lnTo>
                    <a:pt x="119153" y="57264"/>
                  </a:lnTo>
                  <a:lnTo>
                    <a:pt x="119153" y="57437"/>
                  </a:lnTo>
                  <a:lnTo>
                    <a:pt x="119153" y="57610"/>
                  </a:lnTo>
                  <a:lnTo>
                    <a:pt x="119128" y="57758"/>
                  </a:lnTo>
                  <a:lnTo>
                    <a:pt x="119079" y="57932"/>
                  </a:lnTo>
                  <a:lnTo>
                    <a:pt x="119030" y="58105"/>
                  </a:lnTo>
                  <a:lnTo>
                    <a:pt x="118955" y="58253"/>
                  </a:lnTo>
                  <a:lnTo>
                    <a:pt x="118856" y="58402"/>
                  </a:lnTo>
                  <a:lnTo>
                    <a:pt x="118757" y="58550"/>
                  </a:lnTo>
                  <a:lnTo>
                    <a:pt x="118634" y="58698"/>
                  </a:lnTo>
                  <a:lnTo>
                    <a:pt x="118485" y="58822"/>
                  </a:lnTo>
                  <a:lnTo>
                    <a:pt x="118337" y="58921"/>
                  </a:lnTo>
                  <a:lnTo>
                    <a:pt x="118164" y="59020"/>
                  </a:lnTo>
                  <a:lnTo>
                    <a:pt x="118015" y="59094"/>
                  </a:lnTo>
                  <a:lnTo>
                    <a:pt x="117842" y="59144"/>
                  </a:lnTo>
                  <a:lnTo>
                    <a:pt x="117669" y="59193"/>
                  </a:lnTo>
                  <a:lnTo>
                    <a:pt x="117471" y="59218"/>
                  </a:lnTo>
                  <a:lnTo>
                    <a:pt x="117298" y="59218"/>
                  </a:lnTo>
                  <a:lnTo>
                    <a:pt x="117422" y="59341"/>
                  </a:lnTo>
                  <a:lnTo>
                    <a:pt x="117521" y="59490"/>
                  </a:lnTo>
                  <a:lnTo>
                    <a:pt x="117620" y="59663"/>
                  </a:lnTo>
                  <a:lnTo>
                    <a:pt x="117694" y="59811"/>
                  </a:lnTo>
                  <a:lnTo>
                    <a:pt x="117743" y="59985"/>
                  </a:lnTo>
                  <a:lnTo>
                    <a:pt x="117793" y="60133"/>
                  </a:lnTo>
                  <a:lnTo>
                    <a:pt x="117817" y="60306"/>
                  </a:lnTo>
                  <a:lnTo>
                    <a:pt x="117817" y="60479"/>
                  </a:lnTo>
                  <a:lnTo>
                    <a:pt x="117817" y="60652"/>
                  </a:lnTo>
                  <a:lnTo>
                    <a:pt x="117768" y="60826"/>
                  </a:lnTo>
                  <a:lnTo>
                    <a:pt x="117743" y="60999"/>
                  </a:lnTo>
                  <a:lnTo>
                    <a:pt x="117669" y="61172"/>
                  </a:lnTo>
                  <a:lnTo>
                    <a:pt x="117595" y="61320"/>
                  </a:lnTo>
                  <a:lnTo>
                    <a:pt x="117521" y="61469"/>
                  </a:lnTo>
                  <a:lnTo>
                    <a:pt x="117397" y="61617"/>
                  </a:lnTo>
                  <a:lnTo>
                    <a:pt x="117273" y="61766"/>
                  </a:lnTo>
                  <a:lnTo>
                    <a:pt x="117125" y="61889"/>
                  </a:lnTo>
                  <a:lnTo>
                    <a:pt x="116976" y="62013"/>
                  </a:lnTo>
                  <a:lnTo>
                    <a:pt x="116803" y="62112"/>
                  </a:lnTo>
                  <a:lnTo>
                    <a:pt x="116630" y="62186"/>
                  </a:lnTo>
                  <a:lnTo>
                    <a:pt x="116457" y="62236"/>
                  </a:lnTo>
                  <a:lnTo>
                    <a:pt x="116259" y="62260"/>
                  </a:lnTo>
                  <a:lnTo>
                    <a:pt x="116086" y="62285"/>
                  </a:lnTo>
                  <a:lnTo>
                    <a:pt x="115888" y="62285"/>
                  </a:lnTo>
                  <a:lnTo>
                    <a:pt x="116061" y="62532"/>
                  </a:lnTo>
                  <a:lnTo>
                    <a:pt x="116185" y="62805"/>
                  </a:lnTo>
                  <a:lnTo>
                    <a:pt x="116259" y="63077"/>
                  </a:lnTo>
                  <a:lnTo>
                    <a:pt x="116309" y="63373"/>
                  </a:lnTo>
                  <a:lnTo>
                    <a:pt x="116284" y="63670"/>
                  </a:lnTo>
                  <a:lnTo>
                    <a:pt x="116234" y="63942"/>
                  </a:lnTo>
                  <a:lnTo>
                    <a:pt x="116135" y="64239"/>
                  </a:lnTo>
                  <a:lnTo>
                    <a:pt x="115962" y="64487"/>
                  </a:lnTo>
                  <a:lnTo>
                    <a:pt x="116185" y="64388"/>
                  </a:lnTo>
                  <a:lnTo>
                    <a:pt x="116408" y="64313"/>
                  </a:lnTo>
                  <a:lnTo>
                    <a:pt x="116630" y="64239"/>
                  </a:lnTo>
                  <a:lnTo>
                    <a:pt x="116853" y="64214"/>
                  </a:lnTo>
                  <a:lnTo>
                    <a:pt x="116729" y="63942"/>
                  </a:lnTo>
                  <a:lnTo>
                    <a:pt x="116630" y="63646"/>
                  </a:lnTo>
                  <a:lnTo>
                    <a:pt x="116605" y="63324"/>
                  </a:lnTo>
                  <a:lnTo>
                    <a:pt x="116605" y="63027"/>
                  </a:lnTo>
                  <a:lnTo>
                    <a:pt x="116680" y="62730"/>
                  </a:lnTo>
                  <a:lnTo>
                    <a:pt x="116803" y="62433"/>
                  </a:lnTo>
                  <a:lnTo>
                    <a:pt x="116952" y="62161"/>
                  </a:lnTo>
                  <a:lnTo>
                    <a:pt x="117174" y="61914"/>
                  </a:lnTo>
                  <a:lnTo>
                    <a:pt x="117298" y="61790"/>
                  </a:lnTo>
                  <a:lnTo>
                    <a:pt x="117422" y="61691"/>
                  </a:lnTo>
                  <a:lnTo>
                    <a:pt x="117570" y="61592"/>
                  </a:lnTo>
                  <a:lnTo>
                    <a:pt x="117719" y="61518"/>
                  </a:lnTo>
                  <a:lnTo>
                    <a:pt x="118040" y="61395"/>
                  </a:lnTo>
                  <a:lnTo>
                    <a:pt x="118362" y="61345"/>
                  </a:lnTo>
                  <a:lnTo>
                    <a:pt x="118213" y="61048"/>
                  </a:lnTo>
                  <a:lnTo>
                    <a:pt x="118090" y="60751"/>
                  </a:lnTo>
                  <a:lnTo>
                    <a:pt x="118040" y="60430"/>
                  </a:lnTo>
                  <a:lnTo>
                    <a:pt x="118065" y="60108"/>
                  </a:lnTo>
                  <a:lnTo>
                    <a:pt x="118114" y="59787"/>
                  </a:lnTo>
                  <a:lnTo>
                    <a:pt x="118213" y="59490"/>
                  </a:lnTo>
                  <a:lnTo>
                    <a:pt x="118386" y="59193"/>
                  </a:lnTo>
                  <a:lnTo>
                    <a:pt x="118485" y="59069"/>
                  </a:lnTo>
                  <a:lnTo>
                    <a:pt x="118609" y="58946"/>
                  </a:lnTo>
                  <a:lnTo>
                    <a:pt x="118856" y="58723"/>
                  </a:lnTo>
                  <a:lnTo>
                    <a:pt x="119128" y="58575"/>
                  </a:lnTo>
                  <a:lnTo>
                    <a:pt x="119425" y="58451"/>
                  </a:lnTo>
                  <a:lnTo>
                    <a:pt x="119747" y="58402"/>
                  </a:lnTo>
                  <a:lnTo>
                    <a:pt x="119648" y="58253"/>
                  </a:lnTo>
                  <a:lnTo>
                    <a:pt x="119549" y="58105"/>
                  </a:lnTo>
                  <a:lnTo>
                    <a:pt x="119475" y="57956"/>
                  </a:lnTo>
                  <a:lnTo>
                    <a:pt x="119425" y="57783"/>
                  </a:lnTo>
                  <a:lnTo>
                    <a:pt x="119376" y="57635"/>
                  </a:lnTo>
                  <a:lnTo>
                    <a:pt x="119351" y="57462"/>
                  </a:lnTo>
                  <a:lnTo>
                    <a:pt x="119351" y="57140"/>
                  </a:lnTo>
                  <a:lnTo>
                    <a:pt x="119351" y="56967"/>
                  </a:lnTo>
                  <a:lnTo>
                    <a:pt x="119401" y="56794"/>
                  </a:lnTo>
                  <a:lnTo>
                    <a:pt x="119425" y="56645"/>
                  </a:lnTo>
                  <a:lnTo>
                    <a:pt x="119500" y="56497"/>
                  </a:lnTo>
                  <a:lnTo>
                    <a:pt x="119574" y="56324"/>
                  </a:lnTo>
                  <a:lnTo>
                    <a:pt x="119673" y="56175"/>
                  </a:lnTo>
                  <a:lnTo>
                    <a:pt x="119772" y="56052"/>
                  </a:lnTo>
                  <a:lnTo>
                    <a:pt x="119895" y="55903"/>
                  </a:lnTo>
                  <a:lnTo>
                    <a:pt x="120118" y="55705"/>
                  </a:lnTo>
                  <a:lnTo>
                    <a:pt x="120390" y="55557"/>
                  </a:lnTo>
                  <a:lnTo>
                    <a:pt x="120687" y="55458"/>
                  </a:lnTo>
                  <a:lnTo>
                    <a:pt x="120959" y="55384"/>
                  </a:lnTo>
                  <a:lnTo>
                    <a:pt x="120860" y="55235"/>
                  </a:lnTo>
                  <a:lnTo>
                    <a:pt x="120736" y="55087"/>
                  </a:lnTo>
                  <a:lnTo>
                    <a:pt x="120662" y="54938"/>
                  </a:lnTo>
                  <a:lnTo>
                    <a:pt x="120588" y="54790"/>
                  </a:lnTo>
                  <a:lnTo>
                    <a:pt x="120538" y="54617"/>
                  </a:lnTo>
                  <a:lnTo>
                    <a:pt x="120489" y="54444"/>
                  </a:lnTo>
                  <a:lnTo>
                    <a:pt x="120489" y="54271"/>
                  </a:lnTo>
                  <a:lnTo>
                    <a:pt x="120464" y="54097"/>
                  </a:lnTo>
                  <a:lnTo>
                    <a:pt x="120489" y="53924"/>
                  </a:lnTo>
                  <a:lnTo>
                    <a:pt x="120514" y="53751"/>
                  </a:lnTo>
                  <a:lnTo>
                    <a:pt x="120563" y="53578"/>
                  </a:lnTo>
                  <a:lnTo>
                    <a:pt x="120613" y="53430"/>
                  </a:lnTo>
                  <a:lnTo>
                    <a:pt x="120687" y="53256"/>
                  </a:lnTo>
                  <a:lnTo>
                    <a:pt x="120786" y="53108"/>
                  </a:lnTo>
                  <a:lnTo>
                    <a:pt x="120885" y="52960"/>
                  </a:lnTo>
                  <a:lnTo>
                    <a:pt x="121008" y="52836"/>
                  </a:lnTo>
                  <a:lnTo>
                    <a:pt x="121231" y="52638"/>
                  </a:lnTo>
                  <a:lnTo>
                    <a:pt x="121503" y="52490"/>
                  </a:lnTo>
                  <a:lnTo>
                    <a:pt x="121775" y="52366"/>
                  </a:lnTo>
                  <a:lnTo>
                    <a:pt x="122047" y="52316"/>
                  </a:lnTo>
                  <a:lnTo>
                    <a:pt x="121973" y="52242"/>
                  </a:lnTo>
                  <a:lnTo>
                    <a:pt x="121849" y="52094"/>
                  </a:lnTo>
                  <a:lnTo>
                    <a:pt x="121726" y="51970"/>
                  </a:lnTo>
                  <a:lnTo>
                    <a:pt x="121652" y="51797"/>
                  </a:lnTo>
                  <a:lnTo>
                    <a:pt x="121577" y="51649"/>
                  </a:lnTo>
                  <a:lnTo>
                    <a:pt x="121503" y="51475"/>
                  </a:lnTo>
                  <a:lnTo>
                    <a:pt x="121478" y="51302"/>
                  </a:lnTo>
                  <a:lnTo>
                    <a:pt x="121454" y="51129"/>
                  </a:lnTo>
                  <a:lnTo>
                    <a:pt x="121429" y="50956"/>
                  </a:lnTo>
                  <a:lnTo>
                    <a:pt x="121454" y="50783"/>
                  </a:lnTo>
                  <a:lnTo>
                    <a:pt x="121478" y="50610"/>
                  </a:lnTo>
                  <a:lnTo>
                    <a:pt x="121503" y="50437"/>
                  </a:lnTo>
                  <a:lnTo>
                    <a:pt x="121577" y="50288"/>
                  </a:lnTo>
                  <a:lnTo>
                    <a:pt x="121652" y="50115"/>
                  </a:lnTo>
                  <a:lnTo>
                    <a:pt x="121726" y="49967"/>
                  </a:lnTo>
                  <a:lnTo>
                    <a:pt x="121849" y="49818"/>
                  </a:lnTo>
                  <a:lnTo>
                    <a:pt x="121973" y="49694"/>
                  </a:lnTo>
                  <a:lnTo>
                    <a:pt x="122196" y="49497"/>
                  </a:lnTo>
                  <a:lnTo>
                    <a:pt x="122443" y="49348"/>
                  </a:lnTo>
                  <a:lnTo>
                    <a:pt x="122715" y="49249"/>
                  </a:lnTo>
                  <a:lnTo>
                    <a:pt x="122987" y="49175"/>
                  </a:lnTo>
                  <a:lnTo>
                    <a:pt x="122765" y="49002"/>
                  </a:lnTo>
                  <a:lnTo>
                    <a:pt x="122641" y="48878"/>
                  </a:lnTo>
                  <a:lnTo>
                    <a:pt x="122542" y="48730"/>
                  </a:lnTo>
                  <a:lnTo>
                    <a:pt x="122443" y="48581"/>
                  </a:lnTo>
                  <a:lnTo>
                    <a:pt x="122394" y="48408"/>
                  </a:lnTo>
                  <a:lnTo>
                    <a:pt x="122319" y="48260"/>
                  </a:lnTo>
                  <a:lnTo>
                    <a:pt x="122295" y="48087"/>
                  </a:lnTo>
                  <a:lnTo>
                    <a:pt x="122270" y="47913"/>
                  </a:lnTo>
                  <a:lnTo>
                    <a:pt x="122245" y="47740"/>
                  </a:lnTo>
                  <a:lnTo>
                    <a:pt x="122270" y="47592"/>
                  </a:lnTo>
                  <a:lnTo>
                    <a:pt x="122295" y="47419"/>
                  </a:lnTo>
                  <a:lnTo>
                    <a:pt x="122319" y="47246"/>
                  </a:lnTo>
                  <a:lnTo>
                    <a:pt x="122394" y="47097"/>
                  </a:lnTo>
                  <a:lnTo>
                    <a:pt x="122443" y="46924"/>
                  </a:lnTo>
                  <a:lnTo>
                    <a:pt x="122542" y="46776"/>
                  </a:lnTo>
                  <a:lnTo>
                    <a:pt x="122641" y="46627"/>
                  </a:lnTo>
                  <a:lnTo>
                    <a:pt x="122765" y="46504"/>
                  </a:lnTo>
                  <a:lnTo>
                    <a:pt x="122987" y="46306"/>
                  </a:lnTo>
                  <a:lnTo>
                    <a:pt x="123235" y="46157"/>
                  </a:lnTo>
                  <a:lnTo>
                    <a:pt x="123507" y="46058"/>
                  </a:lnTo>
                  <a:lnTo>
                    <a:pt x="123779" y="46009"/>
                  </a:lnTo>
                  <a:lnTo>
                    <a:pt x="123581" y="45885"/>
                  </a:lnTo>
                  <a:lnTo>
                    <a:pt x="123408" y="45737"/>
                  </a:lnTo>
                  <a:lnTo>
                    <a:pt x="123284" y="45588"/>
                  </a:lnTo>
                  <a:lnTo>
                    <a:pt x="123185" y="45465"/>
                  </a:lnTo>
                  <a:lnTo>
                    <a:pt x="123086" y="45316"/>
                  </a:lnTo>
                  <a:lnTo>
                    <a:pt x="123012" y="45143"/>
                  </a:lnTo>
                  <a:lnTo>
                    <a:pt x="122963" y="44995"/>
                  </a:lnTo>
                  <a:lnTo>
                    <a:pt x="122938" y="44846"/>
                  </a:lnTo>
                  <a:lnTo>
                    <a:pt x="122913" y="44673"/>
                  </a:lnTo>
                  <a:lnTo>
                    <a:pt x="122888" y="44500"/>
                  </a:lnTo>
                  <a:lnTo>
                    <a:pt x="122913" y="44352"/>
                  </a:lnTo>
                  <a:lnTo>
                    <a:pt x="122938" y="44178"/>
                  </a:lnTo>
                  <a:lnTo>
                    <a:pt x="122963" y="44005"/>
                  </a:lnTo>
                  <a:lnTo>
                    <a:pt x="123012" y="43857"/>
                  </a:lnTo>
                  <a:lnTo>
                    <a:pt x="123086" y="43708"/>
                  </a:lnTo>
                  <a:lnTo>
                    <a:pt x="123185" y="43560"/>
                  </a:lnTo>
                  <a:lnTo>
                    <a:pt x="123284" y="43412"/>
                  </a:lnTo>
                  <a:lnTo>
                    <a:pt x="123408" y="43288"/>
                  </a:lnTo>
                  <a:lnTo>
                    <a:pt x="123630" y="43090"/>
                  </a:lnTo>
                  <a:lnTo>
                    <a:pt x="123878" y="42942"/>
                  </a:lnTo>
                  <a:lnTo>
                    <a:pt x="124150" y="42843"/>
                  </a:lnTo>
                  <a:lnTo>
                    <a:pt x="124447" y="42793"/>
                  </a:lnTo>
                  <a:lnTo>
                    <a:pt x="124274" y="42719"/>
                  </a:lnTo>
                  <a:lnTo>
                    <a:pt x="124125" y="42645"/>
                  </a:lnTo>
                  <a:lnTo>
                    <a:pt x="124001" y="42546"/>
                  </a:lnTo>
                  <a:lnTo>
                    <a:pt x="123853" y="42422"/>
                  </a:lnTo>
                  <a:lnTo>
                    <a:pt x="123754" y="42298"/>
                  </a:lnTo>
                  <a:lnTo>
                    <a:pt x="123655" y="42150"/>
                  </a:lnTo>
                  <a:lnTo>
                    <a:pt x="123556" y="42002"/>
                  </a:lnTo>
                  <a:lnTo>
                    <a:pt x="123482" y="41853"/>
                  </a:lnTo>
                  <a:lnTo>
                    <a:pt x="123433" y="41705"/>
                  </a:lnTo>
                  <a:lnTo>
                    <a:pt x="123408" y="41556"/>
                  </a:lnTo>
                  <a:lnTo>
                    <a:pt x="123383" y="41383"/>
                  </a:lnTo>
                  <a:lnTo>
                    <a:pt x="123358" y="41235"/>
                  </a:lnTo>
                  <a:lnTo>
                    <a:pt x="123383" y="41062"/>
                  </a:lnTo>
                  <a:lnTo>
                    <a:pt x="123408" y="40913"/>
                  </a:lnTo>
                  <a:lnTo>
                    <a:pt x="123433" y="40765"/>
                  </a:lnTo>
                  <a:lnTo>
                    <a:pt x="123482" y="40592"/>
                  </a:lnTo>
                  <a:lnTo>
                    <a:pt x="123556" y="40443"/>
                  </a:lnTo>
                  <a:lnTo>
                    <a:pt x="123655" y="40320"/>
                  </a:lnTo>
                  <a:lnTo>
                    <a:pt x="123754" y="40171"/>
                  </a:lnTo>
                  <a:lnTo>
                    <a:pt x="123853" y="40047"/>
                  </a:lnTo>
                  <a:lnTo>
                    <a:pt x="123977" y="39924"/>
                  </a:lnTo>
                  <a:lnTo>
                    <a:pt x="124125" y="39825"/>
                  </a:lnTo>
                  <a:lnTo>
                    <a:pt x="124274" y="39751"/>
                  </a:lnTo>
                  <a:lnTo>
                    <a:pt x="124422" y="39676"/>
                  </a:lnTo>
                  <a:lnTo>
                    <a:pt x="124570" y="39627"/>
                  </a:lnTo>
                  <a:lnTo>
                    <a:pt x="124719" y="39577"/>
                  </a:lnTo>
                  <a:lnTo>
                    <a:pt x="124892" y="39577"/>
                  </a:lnTo>
                  <a:lnTo>
                    <a:pt x="125040" y="39553"/>
                  </a:lnTo>
                  <a:lnTo>
                    <a:pt x="125214" y="39577"/>
                  </a:lnTo>
                  <a:lnTo>
                    <a:pt x="125362" y="39577"/>
                  </a:lnTo>
                  <a:lnTo>
                    <a:pt x="125535" y="39627"/>
                  </a:lnTo>
                  <a:lnTo>
                    <a:pt x="125684" y="39676"/>
                  </a:lnTo>
                  <a:lnTo>
                    <a:pt x="125832" y="39751"/>
                  </a:lnTo>
                  <a:lnTo>
                    <a:pt x="125980" y="39825"/>
                  </a:lnTo>
                  <a:lnTo>
                    <a:pt x="126104" y="39924"/>
                  </a:lnTo>
                  <a:lnTo>
                    <a:pt x="126228" y="40047"/>
                  </a:lnTo>
                  <a:lnTo>
                    <a:pt x="126376" y="40196"/>
                  </a:lnTo>
                  <a:lnTo>
                    <a:pt x="126475" y="40369"/>
                  </a:lnTo>
                  <a:lnTo>
                    <a:pt x="126574" y="40542"/>
                  </a:lnTo>
                  <a:lnTo>
                    <a:pt x="126648" y="40740"/>
                  </a:lnTo>
                  <a:lnTo>
                    <a:pt x="126648" y="38860"/>
                  </a:lnTo>
                  <a:lnTo>
                    <a:pt x="126549" y="38984"/>
                  </a:lnTo>
                  <a:lnTo>
                    <a:pt x="126450" y="39083"/>
                  </a:lnTo>
                  <a:lnTo>
                    <a:pt x="126327" y="39206"/>
                  </a:lnTo>
                  <a:lnTo>
                    <a:pt x="126203" y="39305"/>
                  </a:lnTo>
                  <a:lnTo>
                    <a:pt x="126055" y="39380"/>
                  </a:lnTo>
                  <a:lnTo>
                    <a:pt x="125906" y="39454"/>
                  </a:lnTo>
                  <a:lnTo>
                    <a:pt x="125758" y="39503"/>
                  </a:lnTo>
                  <a:lnTo>
                    <a:pt x="125609" y="39528"/>
                  </a:lnTo>
                  <a:lnTo>
                    <a:pt x="125461" y="39553"/>
                  </a:lnTo>
                  <a:lnTo>
                    <a:pt x="125139" y="39553"/>
                  </a:lnTo>
                  <a:lnTo>
                    <a:pt x="124991" y="39528"/>
                  </a:lnTo>
                  <a:lnTo>
                    <a:pt x="124842" y="39503"/>
                  </a:lnTo>
                  <a:lnTo>
                    <a:pt x="124694" y="39454"/>
                  </a:lnTo>
                  <a:lnTo>
                    <a:pt x="124546" y="39380"/>
                  </a:lnTo>
                  <a:lnTo>
                    <a:pt x="124422" y="39305"/>
                  </a:lnTo>
                  <a:lnTo>
                    <a:pt x="124274" y="39206"/>
                  </a:lnTo>
                  <a:lnTo>
                    <a:pt x="124150" y="39083"/>
                  </a:lnTo>
                  <a:lnTo>
                    <a:pt x="124051" y="38959"/>
                  </a:lnTo>
                  <a:lnTo>
                    <a:pt x="123952" y="38835"/>
                  </a:lnTo>
                  <a:lnTo>
                    <a:pt x="123878" y="38687"/>
                  </a:lnTo>
                  <a:lnTo>
                    <a:pt x="123804" y="38563"/>
                  </a:lnTo>
                  <a:lnTo>
                    <a:pt x="123754" y="38415"/>
                  </a:lnTo>
                  <a:lnTo>
                    <a:pt x="123705" y="38242"/>
                  </a:lnTo>
                  <a:lnTo>
                    <a:pt x="123680" y="38093"/>
                  </a:lnTo>
                  <a:lnTo>
                    <a:pt x="123680" y="37945"/>
                  </a:lnTo>
                  <a:lnTo>
                    <a:pt x="123680" y="37796"/>
                  </a:lnTo>
                  <a:lnTo>
                    <a:pt x="123705" y="37623"/>
                  </a:lnTo>
                  <a:lnTo>
                    <a:pt x="123754" y="37475"/>
                  </a:lnTo>
                  <a:lnTo>
                    <a:pt x="123804" y="37327"/>
                  </a:lnTo>
                  <a:lnTo>
                    <a:pt x="123878" y="37178"/>
                  </a:lnTo>
                  <a:lnTo>
                    <a:pt x="123952" y="37054"/>
                  </a:lnTo>
                  <a:lnTo>
                    <a:pt x="124051" y="36931"/>
                  </a:lnTo>
                  <a:lnTo>
                    <a:pt x="124150" y="36807"/>
                  </a:lnTo>
                  <a:lnTo>
                    <a:pt x="124274" y="36683"/>
                  </a:lnTo>
                  <a:lnTo>
                    <a:pt x="124422" y="36584"/>
                  </a:lnTo>
                  <a:lnTo>
                    <a:pt x="124546" y="36510"/>
                  </a:lnTo>
                  <a:lnTo>
                    <a:pt x="124694" y="36436"/>
                  </a:lnTo>
                  <a:lnTo>
                    <a:pt x="124842" y="36387"/>
                  </a:lnTo>
                  <a:lnTo>
                    <a:pt x="124991" y="36362"/>
                  </a:lnTo>
                  <a:lnTo>
                    <a:pt x="125139" y="36337"/>
                  </a:lnTo>
                  <a:lnTo>
                    <a:pt x="125312" y="36312"/>
                  </a:lnTo>
                  <a:lnTo>
                    <a:pt x="125461" y="36337"/>
                  </a:lnTo>
                  <a:lnTo>
                    <a:pt x="125609" y="36362"/>
                  </a:lnTo>
                  <a:lnTo>
                    <a:pt x="125758" y="36387"/>
                  </a:lnTo>
                  <a:lnTo>
                    <a:pt x="125906" y="36436"/>
                  </a:lnTo>
                  <a:lnTo>
                    <a:pt x="126055" y="36510"/>
                  </a:lnTo>
                  <a:lnTo>
                    <a:pt x="126203" y="36584"/>
                  </a:lnTo>
                  <a:lnTo>
                    <a:pt x="126327" y="36683"/>
                  </a:lnTo>
                  <a:lnTo>
                    <a:pt x="126450" y="36807"/>
                  </a:lnTo>
                  <a:lnTo>
                    <a:pt x="126549" y="36906"/>
                  </a:lnTo>
                  <a:lnTo>
                    <a:pt x="126648" y="37030"/>
                  </a:lnTo>
                  <a:lnTo>
                    <a:pt x="126648" y="35570"/>
                  </a:lnTo>
                  <a:lnTo>
                    <a:pt x="126500" y="35743"/>
                  </a:lnTo>
                  <a:lnTo>
                    <a:pt x="126376" y="35867"/>
                  </a:lnTo>
                  <a:lnTo>
                    <a:pt x="126252" y="35941"/>
                  </a:lnTo>
                  <a:lnTo>
                    <a:pt x="126129" y="36040"/>
                  </a:lnTo>
                  <a:lnTo>
                    <a:pt x="125980" y="36090"/>
                  </a:lnTo>
                  <a:lnTo>
                    <a:pt x="125684" y="36189"/>
                  </a:lnTo>
                  <a:lnTo>
                    <a:pt x="125387" y="36213"/>
                  </a:lnTo>
                  <a:lnTo>
                    <a:pt x="125090" y="36189"/>
                  </a:lnTo>
                  <a:lnTo>
                    <a:pt x="124793" y="36090"/>
                  </a:lnTo>
                  <a:lnTo>
                    <a:pt x="124669" y="36040"/>
                  </a:lnTo>
                  <a:lnTo>
                    <a:pt x="124521" y="35941"/>
                  </a:lnTo>
                  <a:lnTo>
                    <a:pt x="124397" y="35867"/>
                  </a:lnTo>
                  <a:lnTo>
                    <a:pt x="124274" y="35743"/>
                  </a:lnTo>
                  <a:lnTo>
                    <a:pt x="124175" y="35620"/>
                  </a:lnTo>
                  <a:lnTo>
                    <a:pt x="124076" y="35496"/>
                  </a:lnTo>
                  <a:lnTo>
                    <a:pt x="124001" y="35372"/>
                  </a:lnTo>
                  <a:lnTo>
                    <a:pt x="123952" y="35224"/>
                  </a:lnTo>
                  <a:lnTo>
                    <a:pt x="123853" y="34952"/>
                  </a:lnTo>
                  <a:lnTo>
                    <a:pt x="123828" y="34655"/>
                  </a:lnTo>
                  <a:lnTo>
                    <a:pt x="123853" y="34333"/>
                  </a:lnTo>
                  <a:lnTo>
                    <a:pt x="123952" y="34061"/>
                  </a:lnTo>
                  <a:lnTo>
                    <a:pt x="124001" y="33913"/>
                  </a:lnTo>
                  <a:lnTo>
                    <a:pt x="124076" y="33789"/>
                  </a:lnTo>
                  <a:lnTo>
                    <a:pt x="124175" y="33666"/>
                  </a:lnTo>
                  <a:lnTo>
                    <a:pt x="124274" y="33542"/>
                  </a:lnTo>
                  <a:lnTo>
                    <a:pt x="124397" y="33418"/>
                  </a:lnTo>
                  <a:lnTo>
                    <a:pt x="124521" y="33344"/>
                  </a:lnTo>
                  <a:lnTo>
                    <a:pt x="124669" y="33270"/>
                  </a:lnTo>
                  <a:lnTo>
                    <a:pt x="124793" y="33196"/>
                  </a:lnTo>
                  <a:lnTo>
                    <a:pt x="125090" y="33097"/>
                  </a:lnTo>
                  <a:lnTo>
                    <a:pt x="125387" y="33072"/>
                  </a:lnTo>
                  <a:lnTo>
                    <a:pt x="125684" y="33097"/>
                  </a:lnTo>
                  <a:lnTo>
                    <a:pt x="125980" y="33196"/>
                  </a:lnTo>
                  <a:lnTo>
                    <a:pt x="126129" y="33270"/>
                  </a:lnTo>
                  <a:lnTo>
                    <a:pt x="126252" y="33344"/>
                  </a:lnTo>
                  <a:lnTo>
                    <a:pt x="126376" y="33418"/>
                  </a:lnTo>
                  <a:lnTo>
                    <a:pt x="126500" y="33542"/>
                  </a:lnTo>
                  <a:lnTo>
                    <a:pt x="126648" y="33715"/>
                  </a:lnTo>
                  <a:lnTo>
                    <a:pt x="126648" y="32008"/>
                  </a:lnTo>
                  <a:lnTo>
                    <a:pt x="126525" y="32231"/>
                  </a:lnTo>
                  <a:lnTo>
                    <a:pt x="126376" y="32404"/>
                  </a:lnTo>
                  <a:lnTo>
                    <a:pt x="126252" y="32503"/>
                  </a:lnTo>
                  <a:lnTo>
                    <a:pt x="126129" y="32602"/>
                  </a:lnTo>
                  <a:lnTo>
                    <a:pt x="125881" y="32726"/>
                  </a:lnTo>
                  <a:lnTo>
                    <a:pt x="125585" y="32825"/>
                  </a:lnTo>
                  <a:lnTo>
                    <a:pt x="125312" y="32849"/>
                  </a:lnTo>
                  <a:lnTo>
                    <a:pt x="125016" y="32825"/>
                  </a:lnTo>
                  <a:lnTo>
                    <a:pt x="124744" y="32726"/>
                  </a:lnTo>
                  <a:lnTo>
                    <a:pt x="124471" y="32602"/>
                  </a:lnTo>
                  <a:lnTo>
                    <a:pt x="124348" y="32503"/>
                  </a:lnTo>
                  <a:lnTo>
                    <a:pt x="124249" y="32404"/>
                  </a:lnTo>
                  <a:lnTo>
                    <a:pt x="124150" y="32305"/>
                  </a:lnTo>
                  <a:lnTo>
                    <a:pt x="124051" y="32181"/>
                  </a:lnTo>
                  <a:lnTo>
                    <a:pt x="123903" y="31909"/>
                  </a:lnTo>
                  <a:lnTo>
                    <a:pt x="123828" y="31637"/>
                  </a:lnTo>
                  <a:lnTo>
                    <a:pt x="123804" y="31340"/>
                  </a:lnTo>
                  <a:lnTo>
                    <a:pt x="123828" y="31068"/>
                  </a:lnTo>
                  <a:lnTo>
                    <a:pt x="123903" y="30771"/>
                  </a:lnTo>
                  <a:lnTo>
                    <a:pt x="124051" y="30524"/>
                  </a:lnTo>
                  <a:lnTo>
                    <a:pt x="124150" y="30400"/>
                  </a:lnTo>
                  <a:lnTo>
                    <a:pt x="124249" y="30277"/>
                  </a:lnTo>
                  <a:lnTo>
                    <a:pt x="124348" y="30178"/>
                  </a:lnTo>
                  <a:lnTo>
                    <a:pt x="124471" y="30079"/>
                  </a:lnTo>
                  <a:lnTo>
                    <a:pt x="124744" y="29955"/>
                  </a:lnTo>
                  <a:lnTo>
                    <a:pt x="125016" y="29881"/>
                  </a:lnTo>
                  <a:lnTo>
                    <a:pt x="125312" y="29832"/>
                  </a:lnTo>
                  <a:lnTo>
                    <a:pt x="125585" y="29881"/>
                  </a:lnTo>
                  <a:lnTo>
                    <a:pt x="125881" y="29955"/>
                  </a:lnTo>
                  <a:lnTo>
                    <a:pt x="126129" y="30079"/>
                  </a:lnTo>
                  <a:lnTo>
                    <a:pt x="126252" y="30178"/>
                  </a:lnTo>
                  <a:lnTo>
                    <a:pt x="126376" y="30277"/>
                  </a:lnTo>
                  <a:lnTo>
                    <a:pt x="126525" y="30475"/>
                  </a:lnTo>
                  <a:lnTo>
                    <a:pt x="126648" y="30673"/>
                  </a:lnTo>
                  <a:lnTo>
                    <a:pt x="126648" y="23153"/>
                  </a:lnTo>
                  <a:lnTo>
                    <a:pt x="126525" y="22955"/>
                  </a:lnTo>
                  <a:lnTo>
                    <a:pt x="126426" y="22732"/>
                  </a:lnTo>
                  <a:lnTo>
                    <a:pt x="126351" y="22510"/>
                  </a:lnTo>
                  <a:lnTo>
                    <a:pt x="126327" y="22262"/>
                  </a:lnTo>
                  <a:lnTo>
                    <a:pt x="126351" y="22040"/>
                  </a:lnTo>
                  <a:lnTo>
                    <a:pt x="126426" y="21817"/>
                  </a:lnTo>
                  <a:lnTo>
                    <a:pt x="126525" y="21594"/>
                  </a:lnTo>
                  <a:lnTo>
                    <a:pt x="126648" y="21397"/>
                  </a:lnTo>
                  <a:lnTo>
                    <a:pt x="126648" y="20283"/>
                  </a:lnTo>
                  <a:lnTo>
                    <a:pt x="126500" y="20234"/>
                  </a:lnTo>
                  <a:lnTo>
                    <a:pt x="126351" y="20160"/>
                  </a:lnTo>
                  <a:lnTo>
                    <a:pt x="126228" y="20061"/>
                  </a:lnTo>
                  <a:lnTo>
                    <a:pt x="126104" y="19962"/>
                  </a:lnTo>
                  <a:lnTo>
                    <a:pt x="125931" y="19764"/>
                  </a:lnTo>
                  <a:lnTo>
                    <a:pt x="125832" y="19517"/>
                  </a:lnTo>
                  <a:lnTo>
                    <a:pt x="125758" y="19269"/>
                  </a:lnTo>
                  <a:lnTo>
                    <a:pt x="125733" y="19022"/>
                  </a:lnTo>
                  <a:lnTo>
                    <a:pt x="125758" y="18775"/>
                  </a:lnTo>
                  <a:lnTo>
                    <a:pt x="125832" y="18527"/>
                  </a:lnTo>
                  <a:lnTo>
                    <a:pt x="125931" y="18305"/>
                  </a:lnTo>
                  <a:lnTo>
                    <a:pt x="126104" y="18082"/>
                  </a:lnTo>
                  <a:lnTo>
                    <a:pt x="126228" y="17983"/>
                  </a:lnTo>
                  <a:lnTo>
                    <a:pt x="126351" y="17884"/>
                  </a:lnTo>
                  <a:lnTo>
                    <a:pt x="126500" y="17835"/>
                  </a:lnTo>
                  <a:lnTo>
                    <a:pt x="126648" y="17760"/>
                  </a:lnTo>
                  <a:lnTo>
                    <a:pt x="126648" y="16969"/>
                  </a:lnTo>
                  <a:lnTo>
                    <a:pt x="126475" y="17018"/>
                  </a:lnTo>
                  <a:lnTo>
                    <a:pt x="126302" y="17043"/>
                  </a:lnTo>
                  <a:lnTo>
                    <a:pt x="126129" y="17068"/>
                  </a:lnTo>
                  <a:lnTo>
                    <a:pt x="125956" y="17043"/>
                  </a:lnTo>
                  <a:lnTo>
                    <a:pt x="125782" y="16994"/>
                  </a:lnTo>
                  <a:lnTo>
                    <a:pt x="125609" y="16919"/>
                  </a:lnTo>
                  <a:lnTo>
                    <a:pt x="125461" y="16820"/>
                  </a:lnTo>
                  <a:lnTo>
                    <a:pt x="125312" y="16697"/>
                  </a:lnTo>
                  <a:lnTo>
                    <a:pt x="125164" y="16499"/>
                  </a:lnTo>
                  <a:lnTo>
                    <a:pt x="125040" y="16276"/>
                  </a:lnTo>
                  <a:lnTo>
                    <a:pt x="124966" y="16054"/>
                  </a:lnTo>
                  <a:lnTo>
                    <a:pt x="124941" y="15831"/>
                  </a:lnTo>
                  <a:lnTo>
                    <a:pt x="124966" y="15584"/>
                  </a:lnTo>
                  <a:lnTo>
                    <a:pt x="125040" y="15361"/>
                  </a:lnTo>
                  <a:lnTo>
                    <a:pt x="125164" y="15138"/>
                  </a:lnTo>
                  <a:lnTo>
                    <a:pt x="125312" y="14941"/>
                  </a:lnTo>
                  <a:lnTo>
                    <a:pt x="125461" y="14817"/>
                  </a:lnTo>
                  <a:lnTo>
                    <a:pt x="125609" y="14718"/>
                  </a:lnTo>
                  <a:lnTo>
                    <a:pt x="125782" y="14644"/>
                  </a:lnTo>
                  <a:lnTo>
                    <a:pt x="125956" y="14619"/>
                  </a:lnTo>
                  <a:lnTo>
                    <a:pt x="126129" y="14594"/>
                  </a:lnTo>
                  <a:lnTo>
                    <a:pt x="126302" y="14594"/>
                  </a:lnTo>
                  <a:lnTo>
                    <a:pt x="126475" y="14619"/>
                  </a:lnTo>
                  <a:lnTo>
                    <a:pt x="126648" y="14668"/>
                  </a:lnTo>
                  <a:lnTo>
                    <a:pt x="126648" y="8113"/>
                  </a:lnTo>
                  <a:lnTo>
                    <a:pt x="126475" y="8089"/>
                  </a:lnTo>
                  <a:lnTo>
                    <a:pt x="126302" y="8014"/>
                  </a:lnTo>
                  <a:lnTo>
                    <a:pt x="126153" y="7940"/>
                  </a:lnTo>
                  <a:lnTo>
                    <a:pt x="126005" y="7817"/>
                  </a:lnTo>
                  <a:lnTo>
                    <a:pt x="125881" y="7643"/>
                  </a:lnTo>
                  <a:lnTo>
                    <a:pt x="125782" y="7470"/>
                  </a:lnTo>
                  <a:lnTo>
                    <a:pt x="125708" y="7272"/>
                  </a:lnTo>
                  <a:lnTo>
                    <a:pt x="125684" y="7074"/>
                  </a:lnTo>
                  <a:lnTo>
                    <a:pt x="125708" y="6877"/>
                  </a:lnTo>
                  <a:lnTo>
                    <a:pt x="125782" y="6679"/>
                  </a:lnTo>
                  <a:lnTo>
                    <a:pt x="125881" y="6481"/>
                  </a:lnTo>
                  <a:lnTo>
                    <a:pt x="126005" y="6332"/>
                  </a:lnTo>
                  <a:lnTo>
                    <a:pt x="126153" y="6209"/>
                  </a:lnTo>
                  <a:lnTo>
                    <a:pt x="126302" y="6110"/>
                  </a:lnTo>
                  <a:lnTo>
                    <a:pt x="126475" y="6060"/>
                  </a:lnTo>
                  <a:lnTo>
                    <a:pt x="126648" y="6011"/>
                  </a:lnTo>
                  <a:lnTo>
                    <a:pt x="126648" y="0"/>
                  </a:lnTo>
                  <a:lnTo>
                    <a:pt x="119846" y="0"/>
                  </a:lnTo>
                  <a:lnTo>
                    <a:pt x="119969" y="74"/>
                  </a:lnTo>
                  <a:lnTo>
                    <a:pt x="120068" y="148"/>
                  </a:lnTo>
                  <a:lnTo>
                    <a:pt x="120167" y="272"/>
                  </a:lnTo>
                  <a:lnTo>
                    <a:pt x="120217" y="396"/>
                  </a:lnTo>
                  <a:lnTo>
                    <a:pt x="120266" y="519"/>
                  </a:lnTo>
                  <a:lnTo>
                    <a:pt x="120291" y="643"/>
                  </a:lnTo>
                  <a:lnTo>
                    <a:pt x="120266" y="792"/>
                  </a:lnTo>
                  <a:lnTo>
                    <a:pt x="120217" y="915"/>
                  </a:lnTo>
                  <a:lnTo>
                    <a:pt x="120167" y="1039"/>
                  </a:lnTo>
                  <a:lnTo>
                    <a:pt x="120068" y="1163"/>
                  </a:lnTo>
                  <a:lnTo>
                    <a:pt x="119969" y="1262"/>
                  </a:lnTo>
                  <a:lnTo>
                    <a:pt x="119846" y="1311"/>
                  </a:lnTo>
                  <a:lnTo>
                    <a:pt x="119697" y="1360"/>
                  </a:lnTo>
                  <a:lnTo>
                    <a:pt x="119425" y="1360"/>
                  </a:lnTo>
                  <a:lnTo>
                    <a:pt x="119302" y="1311"/>
                  </a:lnTo>
                  <a:lnTo>
                    <a:pt x="119178" y="1262"/>
                  </a:lnTo>
                  <a:lnTo>
                    <a:pt x="119054" y="1163"/>
                  </a:lnTo>
                  <a:lnTo>
                    <a:pt x="118955" y="1039"/>
                  </a:lnTo>
                  <a:lnTo>
                    <a:pt x="118906" y="915"/>
                  </a:lnTo>
                  <a:lnTo>
                    <a:pt x="118856" y="792"/>
                  </a:lnTo>
                  <a:lnTo>
                    <a:pt x="118856" y="643"/>
                  </a:lnTo>
                  <a:lnTo>
                    <a:pt x="118856" y="519"/>
                  </a:lnTo>
                  <a:lnTo>
                    <a:pt x="118906" y="396"/>
                  </a:lnTo>
                  <a:lnTo>
                    <a:pt x="118955" y="272"/>
                  </a:lnTo>
                  <a:lnTo>
                    <a:pt x="119054" y="148"/>
                  </a:lnTo>
                  <a:lnTo>
                    <a:pt x="119153" y="74"/>
                  </a:lnTo>
                  <a:lnTo>
                    <a:pt x="119277" y="0"/>
                  </a:lnTo>
                  <a:lnTo>
                    <a:pt x="115715" y="0"/>
                  </a:lnTo>
                  <a:lnTo>
                    <a:pt x="115764" y="99"/>
                  </a:lnTo>
                  <a:lnTo>
                    <a:pt x="115789" y="173"/>
                  </a:lnTo>
                  <a:lnTo>
                    <a:pt x="115814" y="272"/>
                  </a:lnTo>
                  <a:lnTo>
                    <a:pt x="115814" y="371"/>
                  </a:lnTo>
                  <a:lnTo>
                    <a:pt x="115789" y="470"/>
                  </a:lnTo>
                  <a:lnTo>
                    <a:pt x="115740" y="569"/>
                  </a:lnTo>
                  <a:lnTo>
                    <a:pt x="115690" y="643"/>
                  </a:lnTo>
                  <a:lnTo>
                    <a:pt x="115641" y="717"/>
                  </a:lnTo>
                  <a:lnTo>
                    <a:pt x="115542" y="792"/>
                  </a:lnTo>
                  <a:lnTo>
                    <a:pt x="115443" y="841"/>
                  </a:lnTo>
                  <a:lnTo>
                    <a:pt x="115344" y="890"/>
                  </a:lnTo>
                  <a:lnTo>
                    <a:pt x="115121" y="890"/>
                  </a:lnTo>
                  <a:lnTo>
                    <a:pt x="114998" y="841"/>
                  </a:lnTo>
                  <a:lnTo>
                    <a:pt x="114899" y="792"/>
                  </a:lnTo>
                  <a:lnTo>
                    <a:pt x="114800" y="717"/>
                  </a:lnTo>
                  <a:lnTo>
                    <a:pt x="114750" y="643"/>
                  </a:lnTo>
                  <a:lnTo>
                    <a:pt x="114701" y="569"/>
                  </a:lnTo>
                  <a:lnTo>
                    <a:pt x="114651" y="470"/>
                  </a:lnTo>
                  <a:lnTo>
                    <a:pt x="114651" y="371"/>
                  </a:lnTo>
                  <a:lnTo>
                    <a:pt x="114651" y="272"/>
                  </a:lnTo>
                  <a:lnTo>
                    <a:pt x="114651" y="173"/>
                  </a:lnTo>
                  <a:lnTo>
                    <a:pt x="114676" y="99"/>
                  </a:lnTo>
                  <a:lnTo>
                    <a:pt x="114725" y="0"/>
                  </a:lnTo>
                  <a:lnTo>
                    <a:pt x="111312" y="0"/>
                  </a:lnTo>
                  <a:lnTo>
                    <a:pt x="111361" y="124"/>
                  </a:lnTo>
                  <a:lnTo>
                    <a:pt x="111361" y="272"/>
                  </a:lnTo>
                  <a:lnTo>
                    <a:pt x="111312" y="396"/>
                  </a:lnTo>
                  <a:lnTo>
                    <a:pt x="111238" y="519"/>
                  </a:lnTo>
                  <a:lnTo>
                    <a:pt x="111163" y="569"/>
                  </a:lnTo>
                  <a:lnTo>
                    <a:pt x="111065" y="618"/>
                  </a:lnTo>
                  <a:lnTo>
                    <a:pt x="110990" y="643"/>
                  </a:lnTo>
                  <a:lnTo>
                    <a:pt x="110817" y="643"/>
                  </a:lnTo>
                  <a:lnTo>
                    <a:pt x="110743" y="618"/>
                  </a:lnTo>
                  <a:lnTo>
                    <a:pt x="110644" y="569"/>
                  </a:lnTo>
                  <a:lnTo>
                    <a:pt x="110595" y="519"/>
                  </a:lnTo>
                  <a:lnTo>
                    <a:pt x="110496" y="396"/>
                  </a:lnTo>
                  <a:lnTo>
                    <a:pt x="110446" y="272"/>
                  </a:lnTo>
                  <a:lnTo>
                    <a:pt x="110446" y="124"/>
                  </a:lnTo>
                  <a:lnTo>
                    <a:pt x="110496" y="0"/>
                  </a:lnTo>
                  <a:lnTo>
                    <a:pt x="106686" y="0"/>
                  </a:lnTo>
                  <a:lnTo>
                    <a:pt x="106662" y="124"/>
                  </a:lnTo>
                  <a:lnTo>
                    <a:pt x="106612" y="223"/>
                  </a:lnTo>
                  <a:lnTo>
                    <a:pt x="106488" y="272"/>
                  </a:lnTo>
                  <a:lnTo>
                    <a:pt x="106389" y="297"/>
                  </a:lnTo>
                  <a:lnTo>
                    <a:pt x="106266" y="272"/>
                  </a:lnTo>
                  <a:lnTo>
                    <a:pt x="106167" y="223"/>
                  </a:lnTo>
                  <a:lnTo>
                    <a:pt x="106093" y="124"/>
                  </a:lnTo>
                  <a:lnTo>
                    <a:pt x="106068" y="0"/>
                  </a:lnTo>
                  <a:lnTo>
                    <a:pt x="101887" y="0"/>
                  </a:lnTo>
                  <a:lnTo>
                    <a:pt x="101863" y="25"/>
                  </a:lnTo>
                  <a:lnTo>
                    <a:pt x="101813" y="49"/>
                  </a:lnTo>
                  <a:lnTo>
                    <a:pt x="101739" y="74"/>
                  </a:lnTo>
                  <a:lnTo>
                    <a:pt x="101690" y="49"/>
                  </a:lnTo>
                  <a:lnTo>
                    <a:pt x="101640" y="25"/>
                  </a:lnTo>
                  <a:lnTo>
                    <a:pt x="101615" y="0"/>
                  </a:lnTo>
                  <a:lnTo>
                    <a:pt x="91770" y="0"/>
                  </a:lnTo>
                  <a:lnTo>
                    <a:pt x="91770" y="74"/>
                  </a:lnTo>
                  <a:lnTo>
                    <a:pt x="91746" y="148"/>
                  </a:lnTo>
                  <a:lnTo>
                    <a:pt x="91721" y="223"/>
                  </a:lnTo>
                  <a:lnTo>
                    <a:pt x="91672" y="272"/>
                  </a:lnTo>
                  <a:lnTo>
                    <a:pt x="91573" y="346"/>
                  </a:lnTo>
                  <a:lnTo>
                    <a:pt x="91474" y="371"/>
                  </a:lnTo>
                  <a:lnTo>
                    <a:pt x="91350" y="346"/>
                  </a:lnTo>
                  <a:lnTo>
                    <a:pt x="91251" y="272"/>
                  </a:lnTo>
                  <a:lnTo>
                    <a:pt x="91202" y="223"/>
                  </a:lnTo>
                  <a:lnTo>
                    <a:pt x="91177" y="148"/>
                  </a:lnTo>
                  <a:lnTo>
                    <a:pt x="91152" y="74"/>
                  </a:lnTo>
                  <a:lnTo>
                    <a:pt x="91152" y="0"/>
                  </a:lnTo>
                  <a:lnTo>
                    <a:pt x="77993" y="0"/>
                  </a:lnTo>
                  <a:lnTo>
                    <a:pt x="78042" y="99"/>
                  </a:lnTo>
                  <a:lnTo>
                    <a:pt x="78091" y="198"/>
                  </a:lnTo>
                  <a:lnTo>
                    <a:pt x="78116" y="322"/>
                  </a:lnTo>
                  <a:lnTo>
                    <a:pt x="78116" y="421"/>
                  </a:lnTo>
                  <a:lnTo>
                    <a:pt x="78091" y="544"/>
                  </a:lnTo>
                  <a:lnTo>
                    <a:pt x="78067" y="643"/>
                  </a:lnTo>
                  <a:lnTo>
                    <a:pt x="78017" y="742"/>
                  </a:lnTo>
                  <a:lnTo>
                    <a:pt x="77943" y="841"/>
                  </a:lnTo>
                  <a:lnTo>
                    <a:pt x="77844" y="915"/>
                  </a:lnTo>
                  <a:lnTo>
                    <a:pt x="77720" y="989"/>
                  </a:lnTo>
                  <a:lnTo>
                    <a:pt x="77597" y="1014"/>
                  </a:lnTo>
                  <a:lnTo>
                    <a:pt x="77473" y="1039"/>
                  </a:lnTo>
                  <a:lnTo>
                    <a:pt x="77349" y="1014"/>
                  </a:lnTo>
                  <a:lnTo>
                    <a:pt x="77226" y="989"/>
                  </a:lnTo>
                  <a:lnTo>
                    <a:pt x="77127" y="915"/>
                  </a:lnTo>
                  <a:lnTo>
                    <a:pt x="77028" y="841"/>
                  </a:lnTo>
                  <a:lnTo>
                    <a:pt x="76954" y="742"/>
                  </a:lnTo>
                  <a:lnTo>
                    <a:pt x="76904" y="643"/>
                  </a:lnTo>
                  <a:lnTo>
                    <a:pt x="76855" y="544"/>
                  </a:lnTo>
                  <a:lnTo>
                    <a:pt x="76830" y="421"/>
                  </a:lnTo>
                  <a:lnTo>
                    <a:pt x="76830" y="322"/>
                  </a:lnTo>
                  <a:lnTo>
                    <a:pt x="76855" y="198"/>
                  </a:lnTo>
                  <a:lnTo>
                    <a:pt x="76904" y="99"/>
                  </a:lnTo>
                  <a:lnTo>
                    <a:pt x="76978" y="0"/>
                  </a:lnTo>
                  <a:lnTo>
                    <a:pt x="74653" y="0"/>
                  </a:lnTo>
                  <a:lnTo>
                    <a:pt x="74480" y="74"/>
                  </a:lnTo>
                  <a:lnTo>
                    <a:pt x="74282" y="99"/>
                  </a:lnTo>
                  <a:lnTo>
                    <a:pt x="74084" y="74"/>
                  </a:lnTo>
                  <a:lnTo>
                    <a:pt x="73886" y="0"/>
                  </a:lnTo>
                  <a:lnTo>
                    <a:pt x="55235" y="0"/>
                  </a:lnTo>
                  <a:lnTo>
                    <a:pt x="55112" y="148"/>
                  </a:lnTo>
                  <a:lnTo>
                    <a:pt x="54939" y="297"/>
                  </a:lnTo>
                  <a:lnTo>
                    <a:pt x="54741" y="396"/>
                  </a:lnTo>
                  <a:lnTo>
                    <a:pt x="54543" y="470"/>
                  </a:lnTo>
                  <a:lnTo>
                    <a:pt x="54320" y="495"/>
                  </a:lnTo>
                  <a:lnTo>
                    <a:pt x="54122" y="470"/>
                  </a:lnTo>
                  <a:lnTo>
                    <a:pt x="53924" y="396"/>
                  </a:lnTo>
                  <a:lnTo>
                    <a:pt x="53727" y="297"/>
                  </a:lnTo>
                  <a:lnTo>
                    <a:pt x="53553" y="148"/>
                  </a:lnTo>
                  <a:lnTo>
                    <a:pt x="53405" y="0"/>
                  </a:lnTo>
                  <a:lnTo>
                    <a:pt x="52193" y="0"/>
                  </a:lnTo>
                  <a:lnTo>
                    <a:pt x="52242" y="148"/>
                  </a:lnTo>
                  <a:lnTo>
                    <a:pt x="52267" y="322"/>
                  </a:lnTo>
                  <a:lnTo>
                    <a:pt x="52267" y="470"/>
                  </a:lnTo>
                  <a:lnTo>
                    <a:pt x="52242" y="618"/>
                  </a:lnTo>
                  <a:lnTo>
                    <a:pt x="52193" y="792"/>
                  </a:lnTo>
                  <a:lnTo>
                    <a:pt x="52119" y="915"/>
                  </a:lnTo>
                  <a:lnTo>
                    <a:pt x="52044" y="1064"/>
                  </a:lnTo>
                  <a:lnTo>
                    <a:pt x="51921" y="1187"/>
                  </a:lnTo>
                  <a:lnTo>
                    <a:pt x="51748" y="1336"/>
                  </a:lnTo>
                  <a:lnTo>
                    <a:pt x="51550" y="1435"/>
                  </a:lnTo>
                  <a:lnTo>
                    <a:pt x="51352" y="1509"/>
                  </a:lnTo>
                  <a:lnTo>
                    <a:pt x="51129" y="1534"/>
                  </a:lnTo>
                  <a:lnTo>
                    <a:pt x="50907" y="1509"/>
                  </a:lnTo>
                  <a:lnTo>
                    <a:pt x="50684" y="1435"/>
                  </a:lnTo>
                  <a:lnTo>
                    <a:pt x="50486" y="1336"/>
                  </a:lnTo>
                  <a:lnTo>
                    <a:pt x="50313" y="1187"/>
                  </a:lnTo>
                  <a:lnTo>
                    <a:pt x="50214" y="1064"/>
                  </a:lnTo>
                  <a:lnTo>
                    <a:pt x="50115" y="915"/>
                  </a:lnTo>
                  <a:lnTo>
                    <a:pt x="50066" y="792"/>
                  </a:lnTo>
                  <a:lnTo>
                    <a:pt x="50016" y="618"/>
                  </a:lnTo>
                  <a:lnTo>
                    <a:pt x="49991" y="470"/>
                  </a:lnTo>
                  <a:lnTo>
                    <a:pt x="49991" y="322"/>
                  </a:lnTo>
                  <a:lnTo>
                    <a:pt x="50016" y="148"/>
                  </a:lnTo>
                  <a:lnTo>
                    <a:pt x="50066" y="0"/>
                  </a:lnTo>
                  <a:lnTo>
                    <a:pt x="46182" y="0"/>
                  </a:lnTo>
                  <a:lnTo>
                    <a:pt x="46133" y="49"/>
                  </a:lnTo>
                  <a:lnTo>
                    <a:pt x="45935" y="223"/>
                  </a:lnTo>
                  <a:lnTo>
                    <a:pt x="45712" y="346"/>
                  </a:lnTo>
                  <a:lnTo>
                    <a:pt x="45465" y="396"/>
                  </a:lnTo>
                  <a:lnTo>
                    <a:pt x="45217" y="421"/>
                  </a:lnTo>
                  <a:lnTo>
                    <a:pt x="44970" y="396"/>
                  </a:lnTo>
                  <a:lnTo>
                    <a:pt x="44723" y="346"/>
                  </a:lnTo>
                  <a:lnTo>
                    <a:pt x="44500" y="223"/>
                  </a:lnTo>
                  <a:lnTo>
                    <a:pt x="44302" y="49"/>
                  </a:lnTo>
                  <a:lnTo>
                    <a:pt x="44253" y="0"/>
                  </a:lnTo>
                  <a:lnTo>
                    <a:pt x="43387" y="0"/>
                  </a:lnTo>
                  <a:lnTo>
                    <a:pt x="43511" y="198"/>
                  </a:lnTo>
                  <a:lnTo>
                    <a:pt x="43585" y="421"/>
                  </a:lnTo>
                  <a:lnTo>
                    <a:pt x="43634" y="643"/>
                  </a:lnTo>
                  <a:lnTo>
                    <a:pt x="43634" y="866"/>
                  </a:lnTo>
                  <a:lnTo>
                    <a:pt x="43610" y="1088"/>
                  </a:lnTo>
                  <a:lnTo>
                    <a:pt x="43535" y="1286"/>
                  </a:lnTo>
                  <a:lnTo>
                    <a:pt x="43412" y="1509"/>
                  </a:lnTo>
                  <a:lnTo>
                    <a:pt x="43263" y="1682"/>
                  </a:lnTo>
                  <a:lnTo>
                    <a:pt x="43065" y="1855"/>
                  </a:lnTo>
                  <a:lnTo>
                    <a:pt x="42818" y="1979"/>
                  </a:lnTo>
                  <a:lnTo>
                    <a:pt x="42595" y="2053"/>
                  </a:lnTo>
                  <a:lnTo>
                    <a:pt x="42101" y="2053"/>
                  </a:lnTo>
                  <a:lnTo>
                    <a:pt x="41853" y="1979"/>
                  </a:lnTo>
                  <a:lnTo>
                    <a:pt x="41631" y="1855"/>
                  </a:lnTo>
                  <a:lnTo>
                    <a:pt x="41408" y="1682"/>
                  </a:lnTo>
                  <a:lnTo>
                    <a:pt x="41260" y="1509"/>
                  </a:lnTo>
                  <a:lnTo>
                    <a:pt x="41161" y="1286"/>
                  </a:lnTo>
                  <a:lnTo>
                    <a:pt x="41086" y="1088"/>
                  </a:lnTo>
                  <a:lnTo>
                    <a:pt x="41037" y="866"/>
                  </a:lnTo>
                  <a:lnTo>
                    <a:pt x="41037" y="643"/>
                  </a:lnTo>
                  <a:lnTo>
                    <a:pt x="41086" y="421"/>
                  </a:lnTo>
                  <a:lnTo>
                    <a:pt x="41161" y="198"/>
                  </a:lnTo>
                  <a:lnTo>
                    <a:pt x="41284" y="0"/>
                  </a:lnTo>
                  <a:lnTo>
                    <a:pt x="39578" y="0"/>
                  </a:lnTo>
                  <a:lnTo>
                    <a:pt x="39503" y="99"/>
                  </a:lnTo>
                  <a:lnTo>
                    <a:pt x="39281" y="272"/>
                  </a:lnTo>
                  <a:lnTo>
                    <a:pt x="39033" y="396"/>
                  </a:lnTo>
                  <a:lnTo>
                    <a:pt x="38761" y="495"/>
                  </a:lnTo>
                  <a:lnTo>
                    <a:pt x="38489" y="519"/>
                  </a:lnTo>
                  <a:lnTo>
                    <a:pt x="38217" y="495"/>
                  </a:lnTo>
                  <a:lnTo>
                    <a:pt x="37970" y="396"/>
                  </a:lnTo>
                  <a:lnTo>
                    <a:pt x="37722" y="272"/>
                  </a:lnTo>
                  <a:lnTo>
                    <a:pt x="37475" y="99"/>
                  </a:lnTo>
                  <a:lnTo>
                    <a:pt x="37401" y="0"/>
                  </a:lnTo>
                  <a:lnTo>
                    <a:pt x="36782" y="0"/>
                  </a:lnTo>
                  <a:lnTo>
                    <a:pt x="36832" y="49"/>
                  </a:lnTo>
                  <a:lnTo>
                    <a:pt x="36931" y="173"/>
                  </a:lnTo>
                  <a:lnTo>
                    <a:pt x="37030" y="297"/>
                  </a:lnTo>
                  <a:lnTo>
                    <a:pt x="37153" y="544"/>
                  </a:lnTo>
                  <a:lnTo>
                    <a:pt x="37228" y="792"/>
                  </a:lnTo>
                  <a:lnTo>
                    <a:pt x="37252" y="1064"/>
                  </a:lnTo>
                  <a:lnTo>
                    <a:pt x="37228" y="1336"/>
                  </a:lnTo>
                  <a:lnTo>
                    <a:pt x="37153" y="1608"/>
                  </a:lnTo>
                  <a:lnTo>
                    <a:pt x="37030" y="1855"/>
                  </a:lnTo>
                  <a:lnTo>
                    <a:pt x="36931" y="1979"/>
                  </a:lnTo>
                  <a:lnTo>
                    <a:pt x="36832" y="2078"/>
                  </a:lnTo>
                  <a:lnTo>
                    <a:pt x="36733" y="2177"/>
                  </a:lnTo>
                  <a:lnTo>
                    <a:pt x="36609" y="2276"/>
                  </a:lnTo>
                  <a:lnTo>
                    <a:pt x="36362" y="2399"/>
                  </a:lnTo>
                  <a:lnTo>
                    <a:pt x="36115" y="2474"/>
                  </a:lnTo>
                  <a:lnTo>
                    <a:pt x="35818" y="2498"/>
                  </a:lnTo>
                  <a:lnTo>
                    <a:pt x="35546" y="2474"/>
                  </a:lnTo>
                  <a:lnTo>
                    <a:pt x="35298" y="2399"/>
                  </a:lnTo>
                  <a:lnTo>
                    <a:pt x="35051" y="2276"/>
                  </a:lnTo>
                  <a:lnTo>
                    <a:pt x="34927" y="2177"/>
                  </a:lnTo>
                  <a:lnTo>
                    <a:pt x="34828" y="2078"/>
                  </a:lnTo>
                  <a:lnTo>
                    <a:pt x="34729" y="1979"/>
                  </a:lnTo>
                  <a:lnTo>
                    <a:pt x="34630" y="1855"/>
                  </a:lnTo>
                  <a:lnTo>
                    <a:pt x="34507" y="1608"/>
                  </a:lnTo>
                  <a:lnTo>
                    <a:pt x="34432" y="1336"/>
                  </a:lnTo>
                  <a:lnTo>
                    <a:pt x="34408" y="1064"/>
                  </a:lnTo>
                  <a:lnTo>
                    <a:pt x="34432" y="792"/>
                  </a:lnTo>
                  <a:lnTo>
                    <a:pt x="34507" y="544"/>
                  </a:lnTo>
                  <a:lnTo>
                    <a:pt x="34630" y="297"/>
                  </a:lnTo>
                  <a:lnTo>
                    <a:pt x="34729" y="173"/>
                  </a:lnTo>
                  <a:lnTo>
                    <a:pt x="34828" y="49"/>
                  </a:lnTo>
                  <a:lnTo>
                    <a:pt x="34878" y="0"/>
                  </a:lnTo>
                  <a:lnTo>
                    <a:pt x="33591" y="0"/>
                  </a:lnTo>
                  <a:lnTo>
                    <a:pt x="33517" y="198"/>
                  </a:lnTo>
                  <a:lnTo>
                    <a:pt x="33443" y="396"/>
                  </a:lnTo>
                  <a:lnTo>
                    <a:pt x="33319" y="569"/>
                  </a:lnTo>
                  <a:lnTo>
                    <a:pt x="33171" y="742"/>
                  </a:lnTo>
                  <a:lnTo>
                    <a:pt x="33047" y="841"/>
                  </a:lnTo>
                  <a:lnTo>
                    <a:pt x="32924" y="940"/>
                  </a:lnTo>
                  <a:lnTo>
                    <a:pt x="32800" y="1014"/>
                  </a:lnTo>
                  <a:lnTo>
                    <a:pt x="32651" y="1088"/>
                  </a:lnTo>
                  <a:lnTo>
                    <a:pt x="32379" y="1163"/>
                  </a:lnTo>
                  <a:lnTo>
                    <a:pt x="32083" y="1187"/>
                  </a:lnTo>
                  <a:lnTo>
                    <a:pt x="31786" y="1163"/>
                  </a:lnTo>
                  <a:lnTo>
                    <a:pt x="31489" y="1088"/>
                  </a:lnTo>
                  <a:lnTo>
                    <a:pt x="31365" y="1014"/>
                  </a:lnTo>
                  <a:lnTo>
                    <a:pt x="31217" y="940"/>
                  </a:lnTo>
                  <a:lnTo>
                    <a:pt x="31093" y="841"/>
                  </a:lnTo>
                  <a:lnTo>
                    <a:pt x="30994" y="742"/>
                  </a:lnTo>
                  <a:lnTo>
                    <a:pt x="30846" y="569"/>
                  </a:lnTo>
                  <a:lnTo>
                    <a:pt x="30722" y="396"/>
                  </a:lnTo>
                  <a:lnTo>
                    <a:pt x="30623" y="198"/>
                  </a:lnTo>
                  <a:lnTo>
                    <a:pt x="30574" y="0"/>
                  </a:lnTo>
                  <a:lnTo>
                    <a:pt x="28743" y="0"/>
                  </a:lnTo>
                  <a:lnTo>
                    <a:pt x="28669" y="173"/>
                  </a:lnTo>
                  <a:lnTo>
                    <a:pt x="28570" y="346"/>
                  </a:lnTo>
                  <a:lnTo>
                    <a:pt x="28471" y="495"/>
                  </a:lnTo>
                  <a:lnTo>
                    <a:pt x="28347" y="643"/>
                  </a:lnTo>
                  <a:lnTo>
                    <a:pt x="28100" y="841"/>
                  </a:lnTo>
                  <a:lnTo>
                    <a:pt x="27828" y="989"/>
                  </a:lnTo>
                  <a:lnTo>
                    <a:pt x="27556" y="1064"/>
                  </a:lnTo>
                  <a:lnTo>
                    <a:pt x="27259" y="1113"/>
                  </a:lnTo>
                  <a:lnTo>
                    <a:pt x="26962" y="1113"/>
                  </a:lnTo>
                  <a:lnTo>
                    <a:pt x="26690" y="1039"/>
                  </a:lnTo>
                  <a:lnTo>
                    <a:pt x="26393" y="940"/>
                  </a:lnTo>
                  <a:lnTo>
                    <a:pt x="26146" y="767"/>
                  </a:lnTo>
                  <a:lnTo>
                    <a:pt x="26146" y="767"/>
                  </a:lnTo>
                  <a:lnTo>
                    <a:pt x="26245" y="890"/>
                  </a:lnTo>
                  <a:lnTo>
                    <a:pt x="26344" y="1039"/>
                  </a:lnTo>
                  <a:lnTo>
                    <a:pt x="26467" y="1311"/>
                  </a:lnTo>
                  <a:lnTo>
                    <a:pt x="26542" y="1608"/>
                  </a:lnTo>
                  <a:lnTo>
                    <a:pt x="26566" y="1905"/>
                  </a:lnTo>
                  <a:lnTo>
                    <a:pt x="26517" y="2226"/>
                  </a:lnTo>
                  <a:lnTo>
                    <a:pt x="26418" y="2523"/>
                  </a:lnTo>
                  <a:lnTo>
                    <a:pt x="26369" y="2647"/>
                  </a:lnTo>
                  <a:lnTo>
                    <a:pt x="26270" y="2795"/>
                  </a:lnTo>
                  <a:lnTo>
                    <a:pt x="26171" y="2919"/>
                  </a:lnTo>
                  <a:lnTo>
                    <a:pt x="26072" y="3043"/>
                  </a:lnTo>
                  <a:lnTo>
                    <a:pt x="25824" y="3240"/>
                  </a:lnTo>
                  <a:lnTo>
                    <a:pt x="25577" y="3389"/>
                  </a:lnTo>
                  <a:lnTo>
                    <a:pt x="25305" y="3463"/>
                  </a:lnTo>
                  <a:lnTo>
                    <a:pt x="25008" y="3513"/>
                  </a:lnTo>
                  <a:lnTo>
                    <a:pt x="24711" y="3513"/>
                  </a:lnTo>
                  <a:lnTo>
                    <a:pt x="24439" y="3463"/>
                  </a:lnTo>
                  <a:lnTo>
                    <a:pt x="24167" y="3339"/>
                  </a:lnTo>
                  <a:lnTo>
                    <a:pt x="23920" y="3191"/>
                  </a:lnTo>
                  <a:lnTo>
                    <a:pt x="23969" y="3240"/>
                  </a:lnTo>
                  <a:lnTo>
                    <a:pt x="24068" y="3364"/>
                  </a:lnTo>
                  <a:lnTo>
                    <a:pt x="24167" y="3488"/>
                  </a:lnTo>
                  <a:lnTo>
                    <a:pt x="24266" y="3636"/>
                  </a:lnTo>
                  <a:lnTo>
                    <a:pt x="24315" y="3785"/>
                  </a:lnTo>
                  <a:lnTo>
                    <a:pt x="24365" y="3933"/>
                  </a:lnTo>
                  <a:lnTo>
                    <a:pt x="24414" y="4081"/>
                  </a:lnTo>
                  <a:lnTo>
                    <a:pt x="24439" y="4255"/>
                  </a:lnTo>
                  <a:lnTo>
                    <a:pt x="24439" y="4403"/>
                  </a:lnTo>
                  <a:lnTo>
                    <a:pt x="24439" y="4551"/>
                  </a:lnTo>
                  <a:lnTo>
                    <a:pt x="24414" y="4725"/>
                  </a:lnTo>
                  <a:lnTo>
                    <a:pt x="24365" y="4873"/>
                  </a:lnTo>
                  <a:lnTo>
                    <a:pt x="24315" y="5021"/>
                  </a:lnTo>
                  <a:lnTo>
                    <a:pt x="24266" y="5170"/>
                  </a:lnTo>
                  <a:lnTo>
                    <a:pt x="24167" y="5318"/>
                  </a:lnTo>
                  <a:lnTo>
                    <a:pt x="24068" y="5442"/>
                  </a:lnTo>
                  <a:lnTo>
                    <a:pt x="23969" y="5566"/>
                  </a:lnTo>
                  <a:lnTo>
                    <a:pt x="23845" y="5689"/>
                  </a:lnTo>
                  <a:lnTo>
                    <a:pt x="23697" y="5788"/>
                  </a:lnTo>
                  <a:lnTo>
                    <a:pt x="23549" y="5862"/>
                  </a:lnTo>
                  <a:lnTo>
                    <a:pt x="23400" y="5937"/>
                  </a:lnTo>
                  <a:lnTo>
                    <a:pt x="23252" y="5986"/>
                  </a:lnTo>
                  <a:lnTo>
                    <a:pt x="23103" y="6036"/>
                  </a:lnTo>
                  <a:lnTo>
                    <a:pt x="22955" y="6036"/>
                  </a:lnTo>
                  <a:lnTo>
                    <a:pt x="22782" y="6060"/>
                  </a:lnTo>
                  <a:lnTo>
                    <a:pt x="22633" y="6036"/>
                  </a:lnTo>
                  <a:lnTo>
                    <a:pt x="22485" y="6036"/>
                  </a:lnTo>
                  <a:lnTo>
                    <a:pt x="22312" y="5986"/>
                  </a:lnTo>
                  <a:lnTo>
                    <a:pt x="22163" y="5937"/>
                  </a:lnTo>
                  <a:lnTo>
                    <a:pt x="22015" y="5862"/>
                  </a:lnTo>
                  <a:lnTo>
                    <a:pt x="21891" y="5788"/>
                  </a:lnTo>
                  <a:lnTo>
                    <a:pt x="21891" y="5788"/>
                  </a:lnTo>
                  <a:lnTo>
                    <a:pt x="22015" y="5912"/>
                  </a:lnTo>
                  <a:lnTo>
                    <a:pt x="22114" y="6036"/>
                  </a:lnTo>
                  <a:lnTo>
                    <a:pt x="22213" y="6159"/>
                  </a:lnTo>
                  <a:lnTo>
                    <a:pt x="22312" y="6308"/>
                  </a:lnTo>
                  <a:lnTo>
                    <a:pt x="22361" y="6456"/>
                  </a:lnTo>
                  <a:lnTo>
                    <a:pt x="22436" y="6604"/>
                  </a:lnTo>
                  <a:lnTo>
                    <a:pt x="22460" y="6753"/>
                  </a:lnTo>
                  <a:lnTo>
                    <a:pt x="22485" y="6926"/>
                  </a:lnTo>
                  <a:lnTo>
                    <a:pt x="22485" y="7074"/>
                  </a:lnTo>
                  <a:lnTo>
                    <a:pt x="22485" y="7223"/>
                  </a:lnTo>
                  <a:lnTo>
                    <a:pt x="22460" y="7396"/>
                  </a:lnTo>
                  <a:lnTo>
                    <a:pt x="22436" y="7544"/>
                  </a:lnTo>
                  <a:lnTo>
                    <a:pt x="22361" y="7693"/>
                  </a:lnTo>
                  <a:lnTo>
                    <a:pt x="22312" y="7841"/>
                  </a:lnTo>
                  <a:lnTo>
                    <a:pt x="22213" y="7965"/>
                  </a:lnTo>
                  <a:lnTo>
                    <a:pt x="22114" y="8113"/>
                  </a:lnTo>
                  <a:lnTo>
                    <a:pt x="22015" y="8237"/>
                  </a:lnTo>
                  <a:lnTo>
                    <a:pt x="21891" y="8336"/>
                  </a:lnTo>
                  <a:lnTo>
                    <a:pt x="21743" y="8435"/>
                  </a:lnTo>
                  <a:lnTo>
                    <a:pt x="21619" y="8534"/>
                  </a:lnTo>
                  <a:lnTo>
                    <a:pt x="21471" y="8608"/>
                  </a:lnTo>
                  <a:lnTo>
                    <a:pt x="21322" y="8658"/>
                  </a:lnTo>
                  <a:lnTo>
                    <a:pt x="21149" y="8682"/>
                  </a:lnTo>
                  <a:lnTo>
                    <a:pt x="21001" y="8707"/>
                  </a:lnTo>
                  <a:lnTo>
                    <a:pt x="20679" y="8707"/>
                  </a:lnTo>
                  <a:lnTo>
                    <a:pt x="20531" y="8682"/>
                  </a:lnTo>
                  <a:lnTo>
                    <a:pt x="20382" y="8658"/>
                  </a:lnTo>
                  <a:lnTo>
                    <a:pt x="20234" y="8608"/>
                  </a:lnTo>
                  <a:lnTo>
                    <a:pt x="20086" y="8534"/>
                  </a:lnTo>
                  <a:lnTo>
                    <a:pt x="19937" y="8435"/>
                  </a:lnTo>
                  <a:lnTo>
                    <a:pt x="19814" y="8336"/>
                  </a:lnTo>
                  <a:lnTo>
                    <a:pt x="19690" y="8237"/>
                  </a:lnTo>
                  <a:lnTo>
                    <a:pt x="19566" y="8113"/>
                  </a:lnTo>
                  <a:lnTo>
                    <a:pt x="19467" y="7965"/>
                  </a:lnTo>
                  <a:lnTo>
                    <a:pt x="19393" y="7841"/>
                  </a:lnTo>
                  <a:lnTo>
                    <a:pt x="19319" y="7693"/>
                  </a:lnTo>
                  <a:lnTo>
                    <a:pt x="19269" y="7544"/>
                  </a:lnTo>
                  <a:lnTo>
                    <a:pt x="19220" y="7396"/>
                  </a:lnTo>
                  <a:lnTo>
                    <a:pt x="19220" y="7223"/>
                  </a:lnTo>
                  <a:lnTo>
                    <a:pt x="19195" y="7074"/>
                  </a:lnTo>
                  <a:lnTo>
                    <a:pt x="19220" y="6926"/>
                  </a:lnTo>
                  <a:lnTo>
                    <a:pt x="19220" y="6753"/>
                  </a:lnTo>
                  <a:lnTo>
                    <a:pt x="19269" y="6604"/>
                  </a:lnTo>
                  <a:lnTo>
                    <a:pt x="19319" y="6456"/>
                  </a:lnTo>
                  <a:lnTo>
                    <a:pt x="19393" y="6308"/>
                  </a:lnTo>
                  <a:lnTo>
                    <a:pt x="19467" y="6159"/>
                  </a:lnTo>
                  <a:lnTo>
                    <a:pt x="19566" y="6036"/>
                  </a:lnTo>
                  <a:lnTo>
                    <a:pt x="19690" y="5912"/>
                  </a:lnTo>
                  <a:lnTo>
                    <a:pt x="19814" y="5788"/>
                  </a:lnTo>
                  <a:lnTo>
                    <a:pt x="19937" y="5689"/>
                  </a:lnTo>
                  <a:lnTo>
                    <a:pt x="20086" y="5615"/>
                  </a:lnTo>
                  <a:lnTo>
                    <a:pt x="20234" y="5541"/>
                  </a:lnTo>
                  <a:lnTo>
                    <a:pt x="20382" y="5491"/>
                  </a:lnTo>
                  <a:lnTo>
                    <a:pt x="20531" y="5467"/>
                  </a:lnTo>
                  <a:lnTo>
                    <a:pt x="20679" y="5442"/>
                  </a:lnTo>
                  <a:lnTo>
                    <a:pt x="20852" y="5417"/>
                  </a:lnTo>
                  <a:lnTo>
                    <a:pt x="21001" y="5442"/>
                  </a:lnTo>
                  <a:lnTo>
                    <a:pt x="21149" y="5467"/>
                  </a:lnTo>
                  <a:lnTo>
                    <a:pt x="21322" y="5491"/>
                  </a:lnTo>
                  <a:lnTo>
                    <a:pt x="21471" y="5541"/>
                  </a:lnTo>
                  <a:lnTo>
                    <a:pt x="21619" y="5615"/>
                  </a:lnTo>
                  <a:lnTo>
                    <a:pt x="21743" y="5689"/>
                  </a:lnTo>
                  <a:lnTo>
                    <a:pt x="21619" y="5566"/>
                  </a:lnTo>
                  <a:lnTo>
                    <a:pt x="21520" y="5442"/>
                  </a:lnTo>
                  <a:lnTo>
                    <a:pt x="21421" y="5318"/>
                  </a:lnTo>
                  <a:lnTo>
                    <a:pt x="21322" y="5170"/>
                  </a:lnTo>
                  <a:lnTo>
                    <a:pt x="21248" y="5021"/>
                  </a:lnTo>
                  <a:lnTo>
                    <a:pt x="21199" y="4873"/>
                  </a:lnTo>
                  <a:lnTo>
                    <a:pt x="21174" y="4725"/>
                  </a:lnTo>
                  <a:lnTo>
                    <a:pt x="21149" y="4551"/>
                  </a:lnTo>
                  <a:lnTo>
                    <a:pt x="21149" y="4403"/>
                  </a:lnTo>
                  <a:lnTo>
                    <a:pt x="21149" y="4255"/>
                  </a:lnTo>
                  <a:lnTo>
                    <a:pt x="21174" y="4081"/>
                  </a:lnTo>
                  <a:lnTo>
                    <a:pt x="21199" y="3933"/>
                  </a:lnTo>
                  <a:lnTo>
                    <a:pt x="21248" y="3785"/>
                  </a:lnTo>
                  <a:lnTo>
                    <a:pt x="21322" y="3636"/>
                  </a:lnTo>
                  <a:lnTo>
                    <a:pt x="21421" y="3488"/>
                  </a:lnTo>
                  <a:lnTo>
                    <a:pt x="21520" y="3364"/>
                  </a:lnTo>
                  <a:lnTo>
                    <a:pt x="21619" y="3240"/>
                  </a:lnTo>
                  <a:lnTo>
                    <a:pt x="21867" y="3043"/>
                  </a:lnTo>
                  <a:lnTo>
                    <a:pt x="22114" y="2894"/>
                  </a:lnTo>
                  <a:lnTo>
                    <a:pt x="22386" y="2795"/>
                  </a:lnTo>
                  <a:lnTo>
                    <a:pt x="22683" y="2746"/>
                  </a:lnTo>
                  <a:lnTo>
                    <a:pt x="22955" y="2770"/>
                  </a:lnTo>
                  <a:lnTo>
                    <a:pt x="23252" y="2820"/>
                  </a:lnTo>
                  <a:lnTo>
                    <a:pt x="23524" y="2919"/>
                  </a:lnTo>
                  <a:lnTo>
                    <a:pt x="23771" y="3092"/>
                  </a:lnTo>
                  <a:lnTo>
                    <a:pt x="23771" y="3092"/>
                  </a:lnTo>
                  <a:lnTo>
                    <a:pt x="23722" y="3043"/>
                  </a:lnTo>
                  <a:lnTo>
                    <a:pt x="23623" y="2919"/>
                  </a:lnTo>
                  <a:lnTo>
                    <a:pt x="23524" y="2770"/>
                  </a:lnTo>
                  <a:lnTo>
                    <a:pt x="23425" y="2622"/>
                  </a:lnTo>
                  <a:lnTo>
                    <a:pt x="23351" y="2498"/>
                  </a:lnTo>
                  <a:lnTo>
                    <a:pt x="23301" y="2325"/>
                  </a:lnTo>
                  <a:lnTo>
                    <a:pt x="23277" y="2177"/>
                  </a:lnTo>
                  <a:lnTo>
                    <a:pt x="23252" y="2028"/>
                  </a:lnTo>
                  <a:lnTo>
                    <a:pt x="23252" y="1855"/>
                  </a:lnTo>
                  <a:lnTo>
                    <a:pt x="23252" y="1707"/>
                  </a:lnTo>
                  <a:lnTo>
                    <a:pt x="23277" y="1558"/>
                  </a:lnTo>
                  <a:lnTo>
                    <a:pt x="23301" y="1385"/>
                  </a:lnTo>
                  <a:lnTo>
                    <a:pt x="23351" y="1237"/>
                  </a:lnTo>
                  <a:lnTo>
                    <a:pt x="23425" y="1088"/>
                  </a:lnTo>
                  <a:lnTo>
                    <a:pt x="23524" y="940"/>
                  </a:lnTo>
                  <a:lnTo>
                    <a:pt x="23623" y="816"/>
                  </a:lnTo>
                  <a:lnTo>
                    <a:pt x="23722" y="693"/>
                  </a:lnTo>
                  <a:lnTo>
                    <a:pt x="23969" y="495"/>
                  </a:lnTo>
                  <a:lnTo>
                    <a:pt x="24217" y="346"/>
                  </a:lnTo>
                  <a:lnTo>
                    <a:pt x="24513" y="247"/>
                  </a:lnTo>
                  <a:lnTo>
                    <a:pt x="24785" y="198"/>
                  </a:lnTo>
                  <a:lnTo>
                    <a:pt x="25082" y="223"/>
                  </a:lnTo>
                  <a:lnTo>
                    <a:pt x="25379" y="272"/>
                  </a:lnTo>
                  <a:lnTo>
                    <a:pt x="25651" y="396"/>
                  </a:lnTo>
                  <a:lnTo>
                    <a:pt x="25899" y="544"/>
                  </a:lnTo>
                  <a:lnTo>
                    <a:pt x="25800" y="421"/>
                  </a:lnTo>
                  <a:lnTo>
                    <a:pt x="25725" y="297"/>
                  </a:lnTo>
                  <a:lnTo>
                    <a:pt x="25651" y="148"/>
                  </a:lnTo>
                  <a:lnTo>
                    <a:pt x="25577" y="0"/>
                  </a:lnTo>
                  <a:lnTo>
                    <a:pt x="22955" y="0"/>
                  </a:lnTo>
                  <a:lnTo>
                    <a:pt x="23029" y="247"/>
                  </a:lnTo>
                  <a:lnTo>
                    <a:pt x="23079" y="495"/>
                  </a:lnTo>
                  <a:lnTo>
                    <a:pt x="23079" y="742"/>
                  </a:lnTo>
                  <a:lnTo>
                    <a:pt x="23054" y="989"/>
                  </a:lnTo>
                  <a:lnTo>
                    <a:pt x="22980" y="1237"/>
                  </a:lnTo>
                  <a:lnTo>
                    <a:pt x="22881" y="1484"/>
                  </a:lnTo>
                  <a:lnTo>
                    <a:pt x="22732" y="1707"/>
                  </a:lnTo>
                  <a:lnTo>
                    <a:pt x="22559" y="1905"/>
                  </a:lnTo>
                  <a:lnTo>
                    <a:pt x="22386" y="2078"/>
                  </a:lnTo>
                  <a:lnTo>
                    <a:pt x="22163" y="2201"/>
                  </a:lnTo>
                  <a:lnTo>
                    <a:pt x="21941" y="2300"/>
                  </a:lnTo>
                  <a:lnTo>
                    <a:pt x="21693" y="2375"/>
                  </a:lnTo>
                  <a:lnTo>
                    <a:pt x="21471" y="2399"/>
                  </a:lnTo>
                  <a:lnTo>
                    <a:pt x="21223" y="2424"/>
                  </a:lnTo>
                  <a:lnTo>
                    <a:pt x="20976" y="2375"/>
                  </a:lnTo>
                  <a:lnTo>
                    <a:pt x="20753" y="2325"/>
                  </a:lnTo>
                  <a:lnTo>
                    <a:pt x="20753" y="2325"/>
                  </a:lnTo>
                  <a:lnTo>
                    <a:pt x="20877" y="2573"/>
                  </a:lnTo>
                  <a:lnTo>
                    <a:pt x="20976" y="2869"/>
                  </a:lnTo>
                  <a:lnTo>
                    <a:pt x="21026" y="3141"/>
                  </a:lnTo>
                  <a:lnTo>
                    <a:pt x="21001" y="3438"/>
                  </a:lnTo>
                  <a:lnTo>
                    <a:pt x="20951" y="3735"/>
                  </a:lnTo>
                  <a:lnTo>
                    <a:pt x="20852" y="4007"/>
                  </a:lnTo>
                  <a:lnTo>
                    <a:pt x="20704" y="4255"/>
                  </a:lnTo>
                  <a:lnTo>
                    <a:pt x="20506" y="4502"/>
                  </a:lnTo>
                  <a:lnTo>
                    <a:pt x="20333" y="4675"/>
                  </a:lnTo>
                  <a:lnTo>
                    <a:pt x="20110" y="4799"/>
                  </a:lnTo>
                  <a:lnTo>
                    <a:pt x="19912" y="4898"/>
                  </a:lnTo>
                  <a:lnTo>
                    <a:pt x="19690" y="4972"/>
                  </a:lnTo>
                  <a:lnTo>
                    <a:pt x="19442" y="4997"/>
                  </a:lnTo>
                  <a:lnTo>
                    <a:pt x="19220" y="5021"/>
                  </a:lnTo>
                  <a:lnTo>
                    <a:pt x="18997" y="4997"/>
                  </a:lnTo>
                  <a:lnTo>
                    <a:pt x="18775" y="4947"/>
                  </a:lnTo>
                  <a:lnTo>
                    <a:pt x="18923" y="5219"/>
                  </a:lnTo>
                  <a:lnTo>
                    <a:pt x="19047" y="5491"/>
                  </a:lnTo>
                  <a:lnTo>
                    <a:pt x="19096" y="5813"/>
                  </a:lnTo>
                  <a:lnTo>
                    <a:pt x="19096" y="6110"/>
                  </a:lnTo>
                  <a:lnTo>
                    <a:pt x="19047" y="6407"/>
                  </a:lnTo>
                  <a:lnTo>
                    <a:pt x="18948" y="6703"/>
                  </a:lnTo>
                  <a:lnTo>
                    <a:pt x="18799" y="6976"/>
                  </a:lnTo>
                  <a:lnTo>
                    <a:pt x="18700" y="7099"/>
                  </a:lnTo>
                  <a:lnTo>
                    <a:pt x="18601" y="7223"/>
                  </a:lnTo>
                  <a:lnTo>
                    <a:pt x="18428" y="7371"/>
                  </a:lnTo>
                  <a:lnTo>
                    <a:pt x="18230" y="7495"/>
                  </a:lnTo>
                  <a:lnTo>
                    <a:pt x="18033" y="7594"/>
                  </a:lnTo>
                  <a:lnTo>
                    <a:pt x="17810" y="7668"/>
                  </a:lnTo>
                  <a:lnTo>
                    <a:pt x="17587" y="7718"/>
                  </a:lnTo>
                  <a:lnTo>
                    <a:pt x="17142" y="7718"/>
                  </a:lnTo>
                  <a:lnTo>
                    <a:pt x="16919" y="7668"/>
                  </a:lnTo>
                  <a:lnTo>
                    <a:pt x="17018" y="7792"/>
                  </a:lnTo>
                  <a:lnTo>
                    <a:pt x="17117" y="7940"/>
                  </a:lnTo>
                  <a:lnTo>
                    <a:pt x="17192" y="8089"/>
                  </a:lnTo>
                  <a:lnTo>
                    <a:pt x="17266" y="8237"/>
                  </a:lnTo>
                  <a:lnTo>
                    <a:pt x="17290" y="8385"/>
                  </a:lnTo>
                  <a:lnTo>
                    <a:pt x="17340" y="8534"/>
                  </a:lnTo>
                  <a:lnTo>
                    <a:pt x="17365" y="8855"/>
                  </a:lnTo>
                  <a:lnTo>
                    <a:pt x="17315" y="9177"/>
                  </a:lnTo>
                  <a:lnTo>
                    <a:pt x="17266" y="9325"/>
                  </a:lnTo>
                  <a:lnTo>
                    <a:pt x="17216" y="9499"/>
                  </a:lnTo>
                  <a:lnTo>
                    <a:pt x="17142" y="9622"/>
                  </a:lnTo>
                  <a:lnTo>
                    <a:pt x="17068" y="9771"/>
                  </a:lnTo>
                  <a:lnTo>
                    <a:pt x="16969" y="9919"/>
                  </a:lnTo>
                  <a:lnTo>
                    <a:pt x="16845" y="10043"/>
                  </a:lnTo>
                  <a:lnTo>
                    <a:pt x="16672" y="10191"/>
                  </a:lnTo>
                  <a:lnTo>
                    <a:pt x="16499" y="10315"/>
                  </a:lnTo>
                  <a:lnTo>
                    <a:pt x="16301" y="10414"/>
                  </a:lnTo>
                  <a:lnTo>
                    <a:pt x="16078" y="10488"/>
                  </a:lnTo>
                  <a:lnTo>
                    <a:pt x="15880" y="10513"/>
                  </a:lnTo>
                  <a:lnTo>
                    <a:pt x="15658" y="10538"/>
                  </a:lnTo>
                  <a:lnTo>
                    <a:pt x="15435" y="10538"/>
                  </a:lnTo>
                  <a:lnTo>
                    <a:pt x="15213" y="10488"/>
                  </a:lnTo>
                  <a:lnTo>
                    <a:pt x="15262" y="10538"/>
                  </a:lnTo>
                  <a:lnTo>
                    <a:pt x="15386" y="10661"/>
                  </a:lnTo>
                  <a:lnTo>
                    <a:pt x="15485" y="10810"/>
                  </a:lnTo>
                  <a:lnTo>
                    <a:pt x="15584" y="10958"/>
                  </a:lnTo>
                  <a:lnTo>
                    <a:pt x="15658" y="11106"/>
                  </a:lnTo>
                  <a:lnTo>
                    <a:pt x="15707" y="11255"/>
                  </a:lnTo>
                  <a:lnTo>
                    <a:pt x="15732" y="11428"/>
                  </a:lnTo>
                  <a:lnTo>
                    <a:pt x="15757" y="11576"/>
                  </a:lnTo>
                  <a:lnTo>
                    <a:pt x="15782" y="11750"/>
                  </a:lnTo>
                  <a:lnTo>
                    <a:pt x="15757" y="11898"/>
                  </a:lnTo>
                  <a:lnTo>
                    <a:pt x="15732" y="12071"/>
                  </a:lnTo>
                  <a:lnTo>
                    <a:pt x="15707" y="12220"/>
                  </a:lnTo>
                  <a:lnTo>
                    <a:pt x="15658" y="12393"/>
                  </a:lnTo>
                  <a:lnTo>
                    <a:pt x="15584" y="12541"/>
                  </a:lnTo>
                  <a:lnTo>
                    <a:pt x="15485" y="12690"/>
                  </a:lnTo>
                  <a:lnTo>
                    <a:pt x="15386" y="12813"/>
                  </a:lnTo>
                  <a:lnTo>
                    <a:pt x="15262" y="12962"/>
                  </a:lnTo>
                  <a:lnTo>
                    <a:pt x="15114" y="13110"/>
                  </a:lnTo>
                  <a:lnTo>
                    <a:pt x="14916" y="13234"/>
                  </a:lnTo>
                  <a:lnTo>
                    <a:pt x="14718" y="13333"/>
                  </a:lnTo>
                  <a:lnTo>
                    <a:pt x="14520" y="13382"/>
                  </a:lnTo>
                  <a:lnTo>
                    <a:pt x="14297" y="13432"/>
                  </a:lnTo>
                  <a:lnTo>
                    <a:pt x="14100" y="13456"/>
                  </a:lnTo>
                  <a:lnTo>
                    <a:pt x="13877" y="13432"/>
                  </a:lnTo>
                  <a:lnTo>
                    <a:pt x="13679" y="13407"/>
                  </a:lnTo>
                  <a:lnTo>
                    <a:pt x="13877" y="13580"/>
                  </a:lnTo>
                  <a:lnTo>
                    <a:pt x="13976" y="13704"/>
                  </a:lnTo>
                  <a:lnTo>
                    <a:pt x="14075" y="13827"/>
                  </a:lnTo>
                  <a:lnTo>
                    <a:pt x="14174" y="13976"/>
                  </a:lnTo>
                  <a:lnTo>
                    <a:pt x="14248" y="14124"/>
                  </a:lnTo>
                  <a:lnTo>
                    <a:pt x="14297" y="14273"/>
                  </a:lnTo>
                  <a:lnTo>
                    <a:pt x="14322" y="14446"/>
                  </a:lnTo>
                  <a:lnTo>
                    <a:pt x="14347" y="14594"/>
                  </a:lnTo>
                  <a:lnTo>
                    <a:pt x="14372" y="14767"/>
                  </a:lnTo>
                  <a:lnTo>
                    <a:pt x="14347" y="14916"/>
                  </a:lnTo>
                  <a:lnTo>
                    <a:pt x="14322" y="15089"/>
                  </a:lnTo>
                  <a:lnTo>
                    <a:pt x="14297" y="15237"/>
                  </a:lnTo>
                  <a:lnTo>
                    <a:pt x="14248" y="15386"/>
                  </a:lnTo>
                  <a:lnTo>
                    <a:pt x="14174" y="15534"/>
                  </a:lnTo>
                  <a:lnTo>
                    <a:pt x="14075" y="15683"/>
                  </a:lnTo>
                  <a:lnTo>
                    <a:pt x="13976" y="15831"/>
                  </a:lnTo>
                  <a:lnTo>
                    <a:pt x="13877" y="15955"/>
                  </a:lnTo>
                  <a:lnTo>
                    <a:pt x="13704" y="16103"/>
                  </a:lnTo>
                  <a:lnTo>
                    <a:pt x="13506" y="16227"/>
                  </a:lnTo>
                  <a:lnTo>
                    <a:pt x="13308" y="16326"/>
                  </a:lnTo>
                  <a:lnTo>
                    <a:pt x="13085" y="16400"/>
                  </a:lnTo>
                  <a:lnTo>
                    <a:pt x="12863" y="16425"/>
                  </a:lnTo>
                  <a:lnTo>
                    <a:pt x="12640" y="16449"/>
                  </a:lnTo>
                  <a:lnTo>
                    <a:pt x="12417" y="16425"/>
                  </a:lnTo>
                  <a:lnTo>
                    <a:pt x="12195" y="16375"/>
                  </a:lnTo>
                  <a:lnTo>
                    <a:pt x="12442" y="16524"/>
                  </a:lnTo>
                  <a:lnTo>
                    <a:pt x="12640" y="16697"/>
                  </a:lnTo>
                  <a:lnTo>
                    <a:pt x="12764" y="16820"/>
                  </a:lnTo>
                  <a:lnTo>
                    <a:pt x="12863" y="16944"/>
                  </a:lnTo>
                  <a:lnTo>
                    <a:pt x="12937" y="17093"/>
                  </a:lnTo>
                  <a:lnTo>
                    <a:pt x="13011" y="17241"/>
                  </a:lnTo>
                  <a:lnTo>
                    <a:pt x="13061" y="17389"/>
                  </a:lnTo>
                  <a:lnTo>
                    <a:pt x="13110" y="17538"/>
                  </a:lnTo>
                  <a:lnTo>
                    <a:pt x="13135" y="17711"/>
                  </a:lnTo>
                  <a:lnTo>
                    <a:pt x="13135" y="17859"/>
                  </a:lnTo>
                  <a:lnTo>
                    <a:pt x="13135" y="18008"/>
                  </a:lnTo>
                  <a:lnTo>
                    <a:pt x="13110" y="18181"/>
                  </a:lnTo>
                  <a:lnTo>
                    <a:pt x="13061" y="18329"/>
                  </a:lnTo>
                  <a:lnTo>
                    <a:pt x="13011" y="18478"/>
                  </a:lnTo>
                  <a:lnTo>
                    <a:pt x="12937" y="18626"/>
                  </a:lnTo>
                  <a:lnTo>
                    <a:pt x="12863" y="18775"/>
                  </a:lnTo>
                  <a:lnTo>
                    <a:pt x="12764" y="18898"/>
                  </a:lnTo>
                  <a:lnTo>
                    <a:pt x="12640" y="19022"/>
                  </a:lnTo>
                  <a:lnTo>
                    <a:pt x="12516" y="19146"/>
                  </a:lnTo>
                  <a:lnTo>
                    <a:pt x="12393" y="19245"/>
                  </a:lnTo>
                  <a:lnTo>
                    <a:pt x="12244" y="19319"/>
                  </a:lnTo>
                  <a:lnTo>
                    <a:pt x="12096" y="19393"/>
                  </a:lnTo>
                  <a:lnTo>
                    <a:pt x="11947" y="19442"/>
                  </a:lnTo>
                  <a:lnTo>
                    <a:pt x="11799" y="19492"/>
                  </a:lnTo>
                  <a:lnTo>
                    <a:pt x="11626" y="19492"/>
                  </a:lnTo>
                  <a:lnTo>
                    <a:pt x="11477" y="19517"/>
                  </a:lnTo>
                  <a:lnTo>
                    <a:pt x="11329" y="19492"/>
                  </a:lnTo>
                  <a:lnTo>
                    <a:pt x="11156" y="19492"/>
                  </a:lnTo>
                  <a:lnTo>
                    <a:pt x="11008" y="19442"/>
                  </a:lnTo>
                  <a:lnTo>
                    <a:pt x="10859" y="19393"/>
                  </a:lnTo>
                  <a:lnTo>
                    <a:pt x="10711" y="19319"/>
                  </a:lnTo>
                  <a:lnTo>
                    <a:pt x="10562" y="19245"/>
                  </a:lnTo>
                  <a:lnTo>
                    <a:pt x="10439" y="19146"/>
                  </a:lnTo>
                  <a:lnTo>
                    <a:pt x="10315" y="19022"/>
                  </a:lnTo>
                  <a:lnTo>
                    <a:pt x="10191" y="18898"/>
                  </a:lnTo>
                  <a:lnTo>
                    <a:pt x="10092" y="18775"/>
                  </a:lnTo>
                  <a:lnTo>
                    <a:pt x="10018" y="18626"/>
                  </a:lnTo>
                  <a:lnTo>
                    <a:pt x="9944" y="18478"/>
                  </a:lnTo>
                  <a:lnTo>
                    <a:pt x="9894" y="18329"/>
                  </a:lnTo>
                  <a:lnTo>
                    <a:pt x="9870" y="18181"/>
                  </a:lnTo>
                  <a:lnTo>
                    <a:pt x="9845" y="18008"/>
                  </a:lnTo>
                  <a:lnTo>
                    <a:pt x="9820" y="17859"/>
                  </a:lnTo>
                  <a:lnTo>
                    <a:pt x="9845" y="17711"/>
                  </a:lnTo>
                  <a:lnTo>
                    <a:pt x="9870" y="17538"/>
                  </a:lnTo>
                  <a:lnTo>
                    <a:pt x="9894" y="17389"/>
                  </a:lnTo>
                  <a:lnTo>
                    <a:pt x="9944" y="17241"/>
                  </a:lnTo>
                  <a:lnTo>
                    <a:pt x="10018" y="17093"/>
                  </a:lnTo>
                  <a:lnTo>
                    <a:pt x="10092" y="16944"/>
                  </a:lnTo>
                  <a:lnTo>
                    <a:pt x="10191" y="16820"/>
                  </a:lnTo>
                  <a:lnTo>
                    <a:pt x="10315" y="16697"/>
                  </a:lnTo>
                  <a:lnTo>
                    <a:pt x="10488" y="16548"/>
                  </a:lnTo>
                  <a:lnTo>
                    <a:pt x="10686" y="16425"/>
                  </a:lnTo>
                  <a:lnTo>
                    <a:pt x="10884" y="16326"/>
                  </a:lnTo>
                  <a:lnTo>
                    <a:pt x="11082" y="16252"/>
                  </a:lnTo>
                  <a:lnTo>
                    <a:pt x="11304" y="16227"/>
                  </a:lnTo>
                  <a:lnTo>
                    <a:pt x="11502" y="16202"/>
                  </a:lnTo>
                  <a:lnTo>
                    <a:pt x="11725" y="16227"/>
                  </a:lnTo>
                  <a:lnTo>
                    <a:pt x="11947" y="16276"/>
                  </a:lnTo>
                  <a:lnTo>
                    <a:pt x="11947" y="16276"/>
                  </a:lnTo>
                  <a:lnTo>
                    <a:pt x="11700" y="16128"/>
                  </a:lnTo>
                  <a:lnTo>
                    <a:pt x="11502" y="15955"/>
                  </a:lnTo>
                  <a:lnTo>
                    <a:pt x="11379" y="15831"/>
                  </a:lnTo>
                  <a:lnTo>
                    <a:pt x="11280" y="15683"/>
                  </a:lnTo>
                  <a:lnTo>
                    <a:pt x="11181" y="15534"/>
                  </a:lnTo>
                  <a:lnTo>
                    <a:pt x="11131" y="15386"/>
                  </a:lnTo>
                  <a:lnTo>
                    <a:pt x="11057" y="15237"/>
                  </a:lnTo>
                  <a:lnTo>
                    <a:pt x="11032" y="15089"/>
                  </a:lnTo>
                  <a:lnTo>
                    <a:pt x="11008" y="14916"/>
                  </a:lnTo>
                  <a:lnTo>
                    <a:pt x="11008" y="14767"/>
                  </a:lnTo>
                  <a:lnTo>
                    <a:pt x="11008" y="14594"/>
                  </a:lnTo>
                  <a:lnTo>
                    <a:pt x="11032" y="14446"/>
                  </a:lnTo>
                  <a:lnTo>
                    <a:pt x="11057" y="14273"/>
                  </a:lnTo>
                  <a:lnTo>
                    <a:pt x="11131" y="14124"/>
                  </a:lnTo>
                  <a:lnTo>
                    <a:pt x="11181" y="13976"/>
                  </a:lnTo>
                  <a:lnTo>
                    <a:pt x="11280" y="13827"/>
                  </a:lnTo>
                  <a:lnTo>
                    <a:pt x="11379" y="13704"/>
                  </a:lnTo>
                  <a:lnTo>
                    <a:pt x="11502" y="13580"/>
                  </a:lnTo>
                  <a:lnTo>
                    <a:pt x="11651" y="13432"/>
                  </a:lnTo>
                  <a:lnTo>
                    <a:pt x="11849" y="13308"/>
                  </a:lnTo>
                  <a:lnTo>
                    <a:pt x="12022" y="13209"/>
                  </a:lnTo>
                  <a:lnTo>
                    <a:pt x="12244" y="13135"/>
                  </a:lnTo>
                  <a:lnTo>
                    <a:pt x="12442" y="13110"/>
                  </a:lnTo>
                  <a:lnTo>
                    <a:pt x="12640" y="13085"/>
                  </a:lnTo>
                  <a:lnTo>
                    <a:pt x="12863" y="13085"/>
                  </a:lnTo>
                  <a:lnTo>
                    <a:pt x="13061" y="13135"/>
                  </a:lnTo>
                  <a:lnTo>
                    <a:pt x="13061" y="13135"/>
                  </a:lnTo>
                  <a:lnTo>
                    <a:pt x="12863" y="12962"/>
                  </a:lnTo>
                  <a:lnTo>
                    <a:pt x="12739" y="12813"/>
                  </a:lnTo>
                  <a:lnTo>
                    <a:pt x="12640" y="12690"/>
                  </a:lnTo>
                  <a:lnTo>
                    <a:pt x="12541" y="12541"/>
                  </a:lnTo>
                  <a:lnTo>
                    <a:pt x="12492" y="12393"/>
                  </a:lnTo>
                  <a:lnTo>
                    <a:pt x="12417" y="12220"/>
                  </a:lnTo>
                  <a:lnTo>
                    <a:pt x="12393" y="12071"/>
                  </a:lnTo>
                  <a:lnTo>
                    <a:pt x="12368" y="11898"/>
                  </a:lnTo>
                  <a:lnTo>
                    <a:pt x="12368" y="11750"/>
                  </a:lnTo>
                  <a:lnTo>
                    <a:pt x="12368" y="11576"/>
                  </a:lnTo>
                  <a:lnTo>
                    <a:pt x="12393" y="11428"/>
                  </a:lnTo>
                  <a:lnTo>
                    <a:pt x="12417" y="11255"/>
                  </a:lnTo>
                  <a:lnTo>
                    <a:pt x="12492" y="11106"/>
                  </a:lnTo>
                  <a:lnTo>
                    <a:pt x="12541" y="10958"/>
                  </a:lnTo>
                  <a:lnTo>
                    <a:pt x="12640" y="10810"/>
                  </a:lnTo>
                  <a:lnTo>
                    <a:pt x="12739" y="10661"/>
                  </a:lnTo>
                  <a:lnTo>
                    <a:pt x="12863" y="10538"/>
                  </a:lnTo>
                  <a:lnTo>
                    <a:pt x="13036" y="10389"/>
                  </a:lnTo>
                  <a:lnTo>
                    <a:pt x="13209" y="10265"/>
                  </a:lnTo>
                  <a:lnTo>
                    <a:pt x="13407" y="10166"/>
                  </a:lnTo>
                  <a:lnTo>
                    <a:pt x="13605" y="10092"/>
                  </a:lnTo>
                  <a:lnTo>
                    <a:pt x="13827" y="10043"/>
                  </a:lnTo>
                  <a:lnTo>
                    <a:pt x="14248" y="10043"/>
                  </a:lnTo>
                  <a:lnTo>
                    <a:pt x="14471" y="10092"/>
                  </a:lnTo>
                  <a:lnTo>
                    <a:pt x="14396" y="10043"/>
                  </a:lnTo>
                  <a:lnTo>
                    <a:pt x="14297" y="9894"/>
                  </a:lnTo>
                  <a:lnTo>
                    <a:pt x="14198" y="9771"/>
                  </a:lnTo>
                  <a:lnTo>
                    <a:pt x="14100" y="9622"/>
                  </a:lnTo>
                  <a:lnTo>
                    <a:pt x="14025" y="9474"/>
                  </a:lnTo>
                  <a:lnTo>
                    <a:pt x="13976" y="9301"/>
                  </a:lnTo>
                  <a:lnTo>
                    <a:pt x="13926" y="9152"/>
                  </a:lnTo>
                  <a:lnTo>
                    <a:pt x="13902" y="8979"/>
                  </a:lnTo>
                  <a:lnTo>
                    <a:pt x="13902" y="8806"/>
                  </a:lnTo>
                  <a:lnTo>
                    <a:pt x="13902" y="8658"/>
                  </a:lnTo>
                  <a:lnTo>
                    <a:pt x="13926" y="8484"/>
                  </a:lnTo>
                  <a:lnTo>
                    <a:pt x="13976" y="8311"/>
                  </a:lnTo>
                  <a:lnTo>
                    <a:pt x="14025" y="8163"/>
                  </a:lnTo>
                  <a:lnTo>
                    <a:pt x="14100" y="8014"/>
                  </a:lnTo>
                  <a:lnTo>
                    <a:pt x="14198" y="7866"/>
                  </a:lnTo>
                  <a:lnTo>
                    <a:pt x="14297" y="7718"/>
                  </a:lnTo>
                  <a:lnTo>
                    <a:pt x="14396" y="7594"/>
                  </a:lnTo>
                  <a:lnTo>
                    <a:pt x="14594" y="7446"/>
                  </a:lnTo>
                  <a:lnTo>
                    <a:pt x="14767" y="7322"/>
                  </a:lnTo>
                  <a:lnTo>
                    <a:pt x="14965" y="7223"/>
                  </a:lnTo>
                  <a:lnTo>
                    <a:pt x="15188" y="7149"/>
                  </a:lnTo>
                  <a:lnTo>
                    <a:pt x="15411" y="7099"/>
                  </a:lnTo>
                  <a:lnTo>
                    <a:pt x="15856" y="7099"/>
                  </a:lnTo>
                  <a:lnTo>
                    <a:pt x="16054" y="7149"/>
                  </a:lnTo>
                  <a:lnTo>
                    <a:pt x="16054" y="7149"/>
                  </a:lnTo>
                  <a:lnTo>
                    <a:pt x="15955" y="7000"/>
                  </a:lnTo>
                  <a:lnTo>
                    <a:pt x="15856" y="6877"/>
                  </a:lnTo>
                  <a:lnTo>
                    <a:pt x="15782" y="6728"/>
                  </a:lnTo>
                  <a:lnTo>
                    <a:pt x="15732" y="6580"/>
                  </a:lnTo>
                  <a:lnTo>
                    <a:pt x="15683" y="6407"/>
                  </a:lnTo>
                  <a:lnTo>
                    <a:pt x="15633" y="6258"/>
                  </a:lnTo>
                  <a:lnTo>
                    <a:pt x="15633" y="6085"/>
                  </a:lnTo>
                  <a:lnTo>
                    <a:pt x="15608" y="5937"/>
                  </a:lnTo>
                  <a:lnTo>
                    <a:pt x="15633" y="5763"/>
                  </a:lnTo>
                  <a:lnTo>
                    <a:pt x="15658" y="5615"/>
                  </a:lnTo>
                  <a:lnTo>
                    <a:pt x="15707" y="5467"/>
                  </a:lnTo>
                  <a:lnTo>
                    <a:pt x="15757" y="5293"/>
                  </a:lnTo>
                  <a:lnTo>
                    <a:pt x="15831" y="5145"/>
                  </a:lnTo>
                  <a:lnTo>
                    <a:pt x="15905" y="5021"/>
                  </a:lnTo>
                  <a:lnTo>
                    <a:pt x="16004" y="4873"/>
                  </a:lnTo>
                  <a:lnTo>
                    <a:pt x="16128" y="4749"/>
                  </a:lnTo>
                  <a:lnTo>
                    <a:pt x="16301" y="4576"/>
                  </a:lnTo>
                  <a:lnTo>
                    <a:pt x="16524" y="4452"/>
                  </a:lnTo>
                  <a:lnTo>
                    <a:pt x="16722" y="4354"/>
                  </a:lnTo>
                  <a:lnTo>
                    <a:pt x="16944" y="4279"/>
                  </a:lnTo>
                  <a:lnTo>
                    <a:pt x="17167" y="4255"/>
                  </a:lnTo>
                  <a:lnTo>
                    <a:pt x="17389" y="4230"/>
                  </a:lnTo>
                  <a:lnTo>
                    <a:pt x="17637" y="4255"/>
                  </a:lnTo>
                  <a:lnTo>
                    <a:pt x="17859" y="4304"/>
                  </a:lnTo>
                  <a:lnTo>
                    <a:pt x="17686" y="4032"/>
                  </a:lnTo>
                  <a:lnTo>
                    <a:pt x="17587" y="3735"/>
                  </a:lnTo>
                  <a:lnTo>
                    <a:pt x="17513" y="3438"/>
                  </a:lnTo>
                  <a:lnTo>
                    <a:pt x="17513" y="3141"/>
                  </a:lnTo>
                  <a:lnTo>
                    <a:pt x="17563" y="2845"/>
                  </a:lnTo>
                  <a:lnTo>
                    <a:pt x="17661" y="2548"/>
                  </a:lnTo>
                  <a:lnTo>
                    <a:pt x="17810" y="2276"/>
                  </a:lnTo>
                  <a:lnTo>
                    <a:pt x="17909" y="2127"/>
                  </a:lnTo>
                  <a:lnTo>
                    <a:pt x="18008" y="2004"/>
                  </a:lnTo>
                  <a:lnTo>
                    <a:pt x="18206" y="1855"/>
                  </a:lnTo>
                  <a:lnTo>
                    <a:pt x="18428" y="1707"/>
                  </a:lnTo>
                  <a:lnTo>
                    <a:pt x="18651" y="1608"/>
                  </a:lnTo>
                  <a:lnTo>
                    <a:pt x="18874" y="1534"/>
                  </a:lnTo>
                  <a:lnTo>
                    <a:pt x="19121" y="1509"/>
                  </a:lnTo>
                  <a:lnTo>
                    <a:pt x="19368" y="1509"/>
                  </a:lnTo>
                  <a:lnTo>
                    <a:pt x="19591" y="1534"/>
                  </a:lnTo>
                  <a:lnTo>
                    <a:pt x="19838" y="1608"/>
                  </a:lnTo>
                  <a:lnTo>
                    <a:pt x="19739" y="1410"/>
                  </a:lnTo>
                  <a:lnTo>
                    <a:pt x="19640" y="1212"/>
                  </a:lnTo>
                  <a:lnTo>
                    <a:pt x="19591" y="1014"/>
                  </a:lnTo>
                  <a:lnTo>
                    <a:pt x="19566" y="816"/>
                  </a:lnTo>
                  <a:lnTo>
                    <a:pt x="19566" y="618"/>
                  </a:lnTo>
                  <a:lnTo>
                    <a:pt x="19566" y="396"/>
                  </a:lnTo>
                  <a:lnTo>
                    <a:pt x="19616" y="198"/>
                  </a:lnTo>
                  <a:lnTo>
                    <a:pt x="19690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4725" y="638675"/>
              <a:ext cx="25375" cy="9900"/>
            </a:xfrm>
            <a:custGeom>
              <a:rect b="b" l="l" r="r" t="t"/>
              <a:pathLst>
                <a:path extrusionOk="0" h="396" w="1015">
                  <a:moveTo>
                    <a:pt x="149" y="0"/>
                  </a:moveTo>
                  <a:lnTo>
                    <a:pt x="99" y="198"/>
                  </a:lnTo>
                  <a:lnTo>
                    <a:pt x="0" y="396"/>
                  </a:lnTo>
                  <a:lnTo>
                    <a:pt x="248" y="322"/>
                  </a:lnTo>
                  <a:lnTo>
                    <a:pt x="495" y="297"/>
                  </a:lnTo>
                  <a:lnTo>
                    <a:pt x="767" y="272"/>
                  </a:lnTo>
                  <a:lnTo>
                    <a:pt x="1014" y="322"/>
                  </a:lnTo>
                  <a:lnTo>
                    <a:pt x="940" y="148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5475" y="638675"/>
              <a:ext cx="39600" cy="22900"/>
            </a:xfrm>
            <a:custGeom>
              <a:rect b="b" l="l" r="r" t="t"/>
              <a:pathLst>
                <a:path extrusionOk="0" h="916" w="1584">
                  <a:moveTo>
                    <a:pt x="1262" y="0"/>
                  </a:moveTo>
                  <a:lnTo>
                    <a:pt x="1138" y="124"/>
                  </a:lnTo>
                  <a:lnTo>
                    <a:pt x="990" y="198"/>
                  </a:lnTo>
                  <a:lnTo>
                    <a:pt x="668" y="371"/>
                  </a:lnTo>
                  <a:lnTo>
                    <a:pt x="347" y="470"/>
                  </a:lnTo>
                  <a:lnTo>
                    <a:pt x="0" y="519"/>
                  </a:lnTo>
                  <a:lnTo>
                    <a:pt x="75" y="717"/>
                  </a:lnTo>
                  <a:lnTo>
                    <a:pt x="99" y="915"/>
                  </a:lnTo>
                  <a:lnTo>
                    <a:pt x="149" y="866"/>
                  </a:lnTo>
                  <a:lnTo>
                    <a:pt x="297" y="742"/>
                  </a:lnTo>
                  <a:lnTo>
                    <a:pt x="470" y="618"/>
                  </a:lnTo>
                  <a:lnTo>
                    <a:pt x="644" y="519"/>
                  </a:lnTo>
                  <a:lnTo>
                    <a:pt x="817" y="445"/>
                  </a:lnTo>
                  <a:lnTo>
                    <a:pt x="990" y="371"/>
                  </a:lnTo>
                  <a:lnTo>
                    <a:pt x="1188" y="322"/>
                  </a:lnTo>
                  <a:lnTo>
                    <a:pt x="1386" y="297"/>
                  </a:lnTo>
                  <a:lnTo>
                    <a:pt x="1583" y="297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38125" y="1226750"/>
              <a:ext cx="44525" cy="63725"/>
            </a:xfrm>
            <a:custGeom>
              <a:rect b="b" l="l" r="r" t="t"/>
              <a:pathLst>
                <a:path extrusionOk="0" h="2549" w="1781">
                  <a:moveTo>
                    <a:pt x="866" y="1"/>
                  </a:moveTo>
                  <a:lnTo>
                    <a:pt x="717" y="199"/>
                  </a:lnTo>
                  <a:lnTo>
                    <a:pt x="569" y="397"/>
                  </a:lnTo>
                  <a:lnTo>
                    <a:pt x="421" y="520"/>
                  </a:lnTo>
                  <a:lnTo>
                    <a:pt x="297" y="619"/>
                  </a:lnTo>
                  <a:lnTo>
                    <a:pt x="148" y="718"/>
                  </a:lnTo>
                  <a:lnTo>
                    <a:pt x="0" y="792"/>
                  </a:lnTo>
                  <a:lnTo>
                    <a:pt x="0" y="1139"/>
                  </a:lnTo>
                  <a:lnTo>
                    <a:pt x="124" y="1287"/>
                  </a:lnTo>
                  <a:lnTo>
                    <a:pt x="223" y="1460"/>
                  </a:lnTo>
                  <a:lnTo>
                    <a:pt x="322" y="1633"/>
                  </a:lnTo>
                  <a:lnTo>
                    <a:pt x="371" y="1807"/>
                  </a:lnTo>
                  <a:lnTo>
                    <a:pt x="421" y="2004"/>
                  </a:lnTo>
                  <a:lnTo>
                    <a:pt x="445" y="2178"/>
                  </a:lnTo>
                  <a:lnTo>
                    <a:pt x="445" y="2376"/>
                  </a:lnTo>
                  <a:lnTo>
                    <a:pt x="445" y="2549"/>
                  </a:lnTo>
                  <a:lnTo>
                    <a:pt x="495" y="2400"/>
                  </a:lnTo>
                  <a:lnTo>
                    <a:pt x="594" y="2252"/>
                  </a:lnTo>
                  <a:lnTo>
                    <a:pt x="693" y="2128"/>
                  </a:lnTo>
                  <a:lnTo>
                    <a:pt x="816" y="1980"/>
                  </a:lnTo>
                  <a:lnTo>
                    <a:pt x="1039" y="1807"/>
                  </a:lnTo>
                  <a:lnTo>
                    <a:pt x="1262" y="1658"/>
                  </a:lnTo>
                  <a:lnTo>
                    <a:pt x="1509" y="1559"/>
                  </a:lnTo>
                  <a:lnTo>
                    <a:pt x="1781" y="1510"/>
                  </a:lnTo>
                  <a:lnTo>
                    <a:pt x="1558" y="1386"/>
                  </a:lnTo>
                  <a:lnTo>
                    <a:pt x="1385" y="1213"/>
                  </a:lnTo>
                  <a:lnTo>
                    <a:pt x="1262" y="1089"/>
                  </a:lnTo>
                  <a:lnTo>
                    <a:pt x="1163" y="941"/>
                  </a:lnTo>
                  <a:lnTo>
                    <a:pt x="1064" y="792"/>
                  </a:lnTo>
                  <a:lnTo>
                    <a:pt x="989" y="644"/>
                  </a:lnTo>
                  <a:lnTo>
                    <a:pt x="940" y="496"/>
                  </a:lnTo>
                  <a:lnTo>
                    <a:pt x="890" y="322"/>
                  </a:lnTo>
                  <a:lnTo>
                    <a:pt x="866" y="149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8125" y="1302200"/>
              <a:ext cx="35250" cy="74225"/>
            </a:xfrm>
            <a:custGeom>
              <a:rect b="b" l="l" r="r" t="t"/>
              <a:pathLst>
                <a:path extrusionOk="0" h="2969" w="1410">
                  <a:moveTo>
                    <a:pt x="322" y="1"/>
                  </a:moveTo>
                  <a:lnTo>
                    <a:pt x="173" y="273"/>
                  </a:lnTo>
                  <a:lnTo>
                    <a:pt x="0" y="520"/>
                  </a:lnTo>
                  <a:lnTo>
                    <a:pt x="0" y="2969"/>
                  </a:lnTo>
                  <a:lnTo>
                    <a:pt x="74" y="2771"/>
                  </a:lnTo>
                  <a:lnTo>
                    <a:pt x="173" y="2598"/>
                  </a:lnTo>
                  <a:lnTo>
                    <a:pt x="272" y="2425"/>
                  </a:lnTo>
                  <a:lnTo>
                    <a:pt x="421" y="2276"/>
                  </a:lnTo>
                  <a:lnTo>
                    <a:pt x="643" y="2103"/>
                  </a:lnTo>
                  <a:lnTo>
                    <a:pt x="890" y="1955"/>
                  </a:lnTo>
                  <a:lnTo>
                    <a:pt x="1138" y="1856"/>
                  </a:lnTo>
                  <a:lnTo>
                    <a:pt x="1410" y="1806"/>
                  </a:lnTo>
                  <a:lnTo>
                    <a:pt x="1262" y="1732"/>
                  </a:lnTo>
                  <a:lnTo>
                    <a:pt x="1088" y="1633"/>
                  </a:lnTo>
                  <a:lnTo>
                    <a:pt x="940" y="1534"/>
                  </a:lnTo>
                  <a:lnTo>
                    <a:pt x="816" y="1411"/>
                  </a:lnTo>
                  <a:lnTo>
                    <a:pt x="668" y="1262"/>
                  </a:lnTo>
                  <a:lnTo>
                    <a:pt x="569" y="1089"/>
                  </a:lnTo>
                  <a:lnTo>
                    <a:pt x="470" y="916"/>
                  </a:lnTo>
                  <a:lnTo>
                    <a:pt x="396" y="743"/>
                  </a:lnTo>
                  <a:lnTo>
                    <a:pt x="346" y="570"/>
                  </a:lnTo>
                  <a:lnTo>
                    <a:pt x="322" y="372"/>
                  </a:lnTo>
                  <a:lnTo>
                    <a:pt x="322" y="17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1575" y="702975"/>
              <a:ext cx="38350" cy="29100"/>
            </a:xfrm>
            <a:custGeom>
              <a:rect b="b" l="l" r="r" t="t"/>
              <a:pathLst>
                <a:path extrusionOk="0" h="1164" w="1534">
                  <a:moveTo>
                    <a:pt x="1361" y="1"/>
                  </a:moveTo>
                  <a:lnTo>
                    <a:pt x="1286" y="75"/>
                  </a:lnTo>
                  <a:lnTo>
                    <a:pt x="1138" y="198"/>
                  </a:lnTo>
                  <a:lnTo>
                    <a:pt x="990" y="322"/>
                  </a:lnTo>
                  <a:lnTo>
                    <a:pt x="841" y="421"/>
                  </a:lnTo>
                  <a:lnTo>
                    <a:pt x="693" y="495"/>
                  </a:lnTo>
                  <a:lnTo>
                    <a:pt x="520" y="569"/>
                  </a:lnTo>
                  <a:lnTo>
                    <a:pt x="346" y="619"/>
                  </a:lnTo>
                  <a:lnTo>
                    <a:pt x="0" y="693"/>
                  </a:lnTo>
                  <a:lnTo>
                    <a:pt x="99" y="916"/>
                  </a:lnTo>
                  <a:lnTo>
                    <a:pt x="149" y="1163"/>
                  </a:lnTo>
                  <a:lnTo>
                    <a:pt x="173" y="1114"/>
                  </a:lnTo>
                  <a:lnTo>
                    <a:pt x="322" y="990"/>
                  </a:lnTo>
                  <a:lnTo>
                    <a:pt x="495" y="891"/>
                  </a:lnTo>
                  <a:lnTo>
                    <a:pt x="643" y="792"/>
                  </a:lnTo>
                  <a:lnTo>
                    <a:pt x="816" y="693"/>
                  </a:lnTo>
                  <a:lnTo>
                    <a:pt x="990" y="644"/>
                  </a:lnTo>
                  <a:lnTo>
                    <a:pt x="1163" y="594"/>
                  </a:lnTo>
                  <a:lnTo>
                    <a:pt x="1336" y="569"/>
                  </a:lnTo>
                  <a:lnTo>
                    <a:pt x="1534" y="569"/>
                  </a:lnTo>
                  <a:lnTo>
                    <a:pt x="1410" y="273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9950" y="996100"/>
              <a:ext cx="40225" cy="42075"/>
            </a:xfrm>
            <a:custGeom>
              <a:rect b="b" l="l" r="r" t="t"/>
              <a:pathLst>
                <a:path extrusionOk="0" h="1683" w="1609">
                  <a:moveTo>
                    <a:pt x="1114" y="0"/>
                  </a:moveTo>
                  <a:lnTo>
                    <a:pt x="965" y="149"/>
                  </a:lnTo>
                  <a:lnTo>
                    <a:pt x="767" y="347"/>
                  </a:lnTo>
                  <a:lnTo>
                    <a:pt x="520" y="495"/>
                  </a:lnTo>
                  <a:lnTo>
                    <a:pt x="273" y="619"/>
                  </a:lnTo>
                  <a:lnTo>
                    <a:pt x="1" y="693"/>
                  </a:lnTo>
                  <a:lnTo>
                    <a:pt x="174" y="916"/>
                  </a:lnTo>
                  <a:lnTo>
                    <a:pt x="273" y="1163"/>
                  </a:lnTo>
                  <a:lnTo>
                    <a:pt x="372" y="1410"/>
                  </a:lnTo>
                  <a:lnTo>
                    <a:pt x="421" y="1682"/>
                  </a:lnTo>
                  <a:lnTo>
                    <a:pt x="570" y="1509"/>
                  </a:lnTo>
                  <a:lnTo>
                    <a:pt x="792" y="1311"/>
                  </a:lnTo>
                  <a:lnTo>
                    <a:pt x="1040" y="1163"/>
                  </a:lnTo>
                  <a:lnTo>
                    <a:pt x="1312" y="1064"/>
                  </a:lnTo>
                  <a:lnTo>
                    <a:pt x="1608" y="990"/>
                  </a:lnTo>
                  <a:lnTo>
                    <a:pt x="1435" y="767"/>
                  </a:lnTo>
                  <a:lnTo>
                    <a:pt x="1287" y="520"/>
                  </a:lnTo>
                  <a:lnTo>
                    <a:pt x="1188" y="272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369075" y="1681900"/>
              <a:ext cx="35275" cy="74225"/>
            </a:xfrm>
            <a:custGeom>
              <a:rect b="b" l="l" r="r" t="t"/>
              <a:pathLst>
                <a:path extrusionOk="0" h="2969" w="1411">
                  <a:moveTo>
                    <a:pt x="1410" y="1"/>
                  </a:moveTo>
                  <a:lnTo>
                    <a:pt x="1336" y="198"/>
                  </a:lnTo>
                  <a:lnTo>
                    <a:pt x="1237" y="372"/>
                  </a:lnTo>
                  <a:lnTo>
                    <a:pt x="1138" y="545"/>
                  </a:lnTo>
                  <a:lnTo>
                    <a:pt x="990" y="693"/>
                  </a:lnTo>
                  <a:lnTo>
                    <a:pt x="767" y="866"/>
                  </a:lnTo>
                  <a:lnTo>
                    <a:pt x="520" y="1015"/>
                  </a:lnTo>
                  <a:lnTo>
                    <a:pt x="272" y="1114"/>
                  </a:lnTo>
                  <a:lnTo>
                    <a:pt x="0" y="1163"/>
                  </a:lnTo>
                  <a:lnTo>
                    <a:pt x="149" y="1237"/>
                  </a:lnTo>
                  <a:lnTo>
                    <a:pt x="322" y="1336"/>
                  </a:lnTo>
                  <a:lnTo>
                    <a:pt x="470" y="1435"/>
                  </a:lnTo>
                  <a:lnTo>
                    <a:pt x="594" y="1559"/>
                  </a:lnTo>
                  <a:lnTo>
                    <a:pt x="742" y="1707"/>
                  </a:lnTo>
                  <a:lnTo>
                    <a:pt x="841" y="1880"/>
                  </a:lnTo>
                  <a:lnTo>
                    <a:pt x="940" y="2054"/>
                  </a:lnTo>
                  <a:lnTo>
                    <a:pt x="1014" y="2227"/>
                  </a:lnTo>
                  <a:lnTo>
                    <a:pt x="1064" y="2400"/>
                  </a:lnTo>
                  <a:lnTo>
                    <a:pt x="1089" y="2598"/>
                  </a:lnTo>
                  <a:lnTo>
                    <a:pt x="1089" y="2796"/>
                  </a:lnTo>
                  <a:lnTo>
                    <a:pt x="1089" y="2969"/>
                  </a:lnTo>
                  <a:lnTo>
                    <a:pt x="1237" y="2697"/>
                  </a:lnTo>
                  <a:lnTo>
                    <a:pt x="1410" y="2449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162525" y="2326275"/>
              <a:ext cx="38375" cy="29075"/>
            </a:xfrm>
            <a:custGeom>
              <a:rect b="b" l="l" r="r" t="t"/>
              <a:pathLst>
                <a:path extrusionOk="0" h="1163" w="1535">
                  <a:moveTo>
                    <a:pt x="1386" y="0"/>
                  </a:moveTo>
                  <a:lnTo>
                    <a:pt x="1361" y="50"/>
                  </a:lnTo>
                  <a:lnTo>
                    <a:pt x="1212" y="173"/>
                  </a:lnTo>
                  <a:lnTo>
                    <a:pt x="1039" y="272"/>
                  </a:lnTo>
                  <a:lnTo>
                    <a:pt x="891" y="371"/>
                  </a:lnTo>
                  <a:lnTo>
                    <a:pt x="718" y="470"/>
                  </a:lnTo>
                  <a:lnTo>
                    <a:pt x="545" y="520"/>
                  </a:lnTo>
                  <a:lnTo>
                    <a:pt x="371" y="569"/>
                  </a:lnTo>
                  <a:lnTo>
                    <a:pt x="198" y="594"/>
                  </a:lnTo>
                  <a:lnTo>
                    <a:pt x="0" y="594"/>
                  </a:lnTo>
                  <a:lnTo>
                    <a:pt x="124" y="891"/>
                  </a:lnTo>
                  <a:lnTo>
                    <a:pt x="174" y="1163"/>
                  </a:lnTo>
                  <a:lnTo>
                    <a:pt x="248" y="1089"/>
                  </a:lnTo>
                  <a:lnTo>
                    <a:pt x="396" y="965"/>
                  </a:lnTo>
                  <a:lnTo>
                    <a:pt x="545" y="841"/>
                  </a:lnTo>
                  <a:lnTo>
                    <a:pt x="693" y="742"/>
                  </a:lnTo>
                  <a:lnTo>
                    <a:pt x="841" y="668"/>
                  </a:lnTo>
                  <a:lnTo>
                    <a:pt x="1015" y="594"/>
                  </a:lnTo>
                  <a:lnTo>
                    <a:pt x="1188" y="545"/>
                  </a:lnTo>
                  <a:lnTo>
                    <a:pt x="1534" y="470"/>
                  </a:lnTo>
                  <a:lnTo>
                    <a:pt x="1435" y="2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095125" y="2264425"/>
              <a:ext cx="27225" cy="54450"/>
            </a:xfrm>
            <a:custGeom>
              <a:rect b="b" l="l" r="r" t="t"/>
              <a:pathLst>
                <a:path extrusionOk="0" h="2178" w="1089">
                  <a:moveTo>
                    <a:pt x="1089" y="1"/>
                  </a:moveTo>
                  <a:lnTo>
                    <a:pt x="841" y="124"/>
                  </a:lnTo>
                  <a:lnTo>
                    <a:pt x="569" y="199"/>
                  </a:lnTo>
                  <a:lnTo>
                    <a:pt x="297" y="248"/>
                  </a:lnTo>
                  <a:lnTo>
                    <a:pt x="0" y="248"/>
                  </a:lnTo>
                  <a:lnTo>
                    <a:pt x="149" y="471"/>
                  </a:lnTo>
                  <a:lnTo>
                    <a:pt x="248" y="693"/>
                  </a:lnTo>
                  <a:lnTo>
                    <a:pt x="297" y="941"/>
                  </a:lnTo>
                  <a:lnTo>
                    <a:pt x="347" y="1188"/>
                  </a:lnTo>
                  <a:lnTo>
                    <a:pt x="322" y="1435"/>
                  </a:lnTo>
                  <a:lnTo>
                    <a:pt x="297" y="1683"/>
                  </a:lnTo>
                  <a:lnTo>
                    <a:pt x="223" y="1930"/>
                  </a:lnTo>
                  <a:lnTo>
                    <a:pt x="124" y="2178"/>
                  </a:lnTo>
                  <a:lnTo>
                    <a:pt x="322" y="2079"/>
                  </a:lnTo>
                  <a:lnTo>
                    <a:pt x="520" y="2029"/>
                  </a:lnTo>
                  <a:lnTo>
                    <a:pt x="718" y="2004"/>
                  </a:lnTo>
                  <a:lnTo>
                    <a:pt x="915" y="1980"/>
                  </a:lnTo>
                  <a:lnTo>
                    <a:pt x="817" y="1732"/>
                  </a:lnTo>
                  <a:lnTo>
                    <a:pt x="767" y="1485"/>
                  </a:lnTo>
                  <a:lnTo>
                    <a:pt x="718" y="1238"/>
                  </a:lnTo>
                  <a:lnTo>
                    <a:pt x="742" y="990"/>
                  </a:lnTo>
                  <a:lnTo>
                    <a:pt x="767" y="718"/>
                  </a:lnTo>
                  <a:lnTo>
                    <a:pt x="841" y="471"/>
                  </a:lnTo>
                  <a:lnTo>
                    <a:pt x="940" y="22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45575" y="1855050"/>
              <a:ext cx="46400" cy="53200"/>
            </a:xfrm>
            <a:custGeom>
              <a:rect b="b" l="l" r="r" t="t"/>
              <a:pathLst>
                <a:path extrusionOk="0" h="2128" w="1856">
                  <a:moveTo>
                    <a:pt x="1237" y="1"/>
                  </a:moveTo>
                  <a:lnTo>
                    <a:pt x="1113" y="174"/>
                  </a:lnTo>
                  <a:lnTo>
                    <a:pt x="965" y="347"/>
                  </a:lnTo>
                  <a:lnTo>
                    <a:pt x="742" y="520"/>
                  </a:lnTo>
                  <a:lnTo>
                    <a:pt x="520" y="668"/>
                  </a:lnTo>
                  <a:lnTo>
                    <a:pt x="272" y="767"/>
                  </a:lnTo>
                  <a:lnTo>
                    <a:pt x="0" y="842"/>
                  </a:lnTo>
                  <a:lnTo>
                    <a:pt x="223" y="1039"/>
                  </a:lnTo>
                  <a:lnTo>
                    <a:pt x="446" y="1262"/>
                  </a:lnTo>
                  <a:lnTo>
                    <a:pt x="594" y="1534"/>
                  </a:lnTo>
                  <a:lnTo>
                    <a:pt x="693" y="1831"/>
                  </a:lnTo>
                  <a:lnTo>
                    <a:pt x="742" y="2128"/>
                  </a:lnTo>
                  <a:lnTo>
                    <a:pt x="866" y="2004"/>
                  </a:lnTo>
                  <a:lnTo>
                    <a:pt x="990" y="1856"/>
                  </a:lnTo>
                  <a:lnTo>
                    <a:pt x="1188" y="1683"/>
                  </a:lnTo>
                  <a:lnTo>
                    <a:pt x="1386" y="1559"/>
                  </a:lnTo>
                  <a:lnTo>
                    <a:pt x="1608" y="1435"/>
                  </a:lnTo>
                  <a:lnTo>
                    <a:pt x="1855" y="1361"/>
                  </a:lnTo>
                  <a:lnTo>
                    <a:pt x="1781" y="1312"/>
                  </a:lnTo>
                  <a:lnTo>
                    <a:pt x="1658" y="1163"/>
                  </a:lnTo>
                  <a:lnTo>
                    <a:pt x="1559" y="1015"/>
                  </a:lnTo>
                  <a:lnTo>
                    <a:pt x="1460" y="866"/>
                  </a:lnTo>
                  <a:lnTo>
                    <a:pt x="1386" y="693"/>
                  </a:lnTo>
                  <a:lnTo>
                    <a:pt x="1311" y="520"/>
                  </a:lnTo>
                  <a:lnTo>
                    <a:pt x="1287" y="347"/>
                  </a:lnTo>
                  <a:lnTo>
                    <a:pt x="1237" y="174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59800" y="1767850"/>
              <a:ext cx="44550" cy="63725"/>
            </a:xfrm>
            <a:custGeom>
              <a:rect b="b" l="l" r="r" t="t"/>
              <a:pathLst>
                <a:path extrusionOk="0" h="2549" w="1782">
                  <a:moveTo>
                    <a:pt x="1336" y="1"/>
                  </a:moveTo>
                  <a:lnTo>
                    <a:pt x="1286" y="149"/>
                  </a:lnTo>
                  <a:lnTo>
                    <a:pt x="1188" y="298"/>
                  </a:lnTo>
                  <a:lnTo>
                    <a:pt x="1089" y="421"/>
                  </a:lnTo>
                  <a:lnTo>
                    <a:pt x="965" y="570"/>
                  </a:lnTo>
                  <a:lnTo>
                    <a:pt x="742" y="743"/>
                  </a:lnTo>
                  <a:lnTo>
                    <a:pt x="520" y="891"/>
                  </a:lnTo>
                  <a:lnTo>
                    <a:pt x="272" y="990"/>
                  </a:lnTo>
                  <a:lnTo>
                    <a:pt x="0" y="1040"/>
                  </a:lnTo>
                  <a:lnTo>
                    <a:pt x="223" y="1163"/>
                  </a:lnTo>
                  <a:lnTo>
                    <a:pt x="396" y="1337"/>
                  </a:lnTo>
                  <a:lnTo>
                    <a:pt x="520" y="1460"/>
                  </a:lnTo>
                  <a:lnTo>
                    <a:pt x="619" y="1609"/>
                  </a:lnTo>
                  <a:lnTo>
                    <a:pt x="718" y="1757"/>
                  </a:lnTo>
                  <a:lnTo>
                    <a:pt x="792" y="1905"/>
                  </a:lnTo>
                  <a:lnTo>
                    <a:pt x="841" y="2054"/>
                  </a:lnTo>
                  <a:lnTo>
                    <a:pt x="891" y="2227"/>
                  </a:lnTo>
                  <a:lnTo>
                    <a:pt x="915" y="2400"/>
                  </a:lnTo>
                  <a:lnTo>
                    <a:pt x="915" y="2549"/>
                  </a:lnTo>
                  <a:lnTo>
                    <a:pt x="1064" y="2351"/>
                  </a:lnTo>
                  <a:lnTo>
                    <a:pt x="1212" y="2153"/>
                  </a:lnTo>
                  <a:lnTo>
                    <a:pt x="1361" y="2029"/>
                  </a:lnTo>
                  <a:lnTo>
                    <a:pt x="1484" y="1930"/>
                  </a:lnTo>
                  <a:lnTo>
                    <a:pt x="1633" y="1831"/>
                  </a:lnTo>
                  <a:lnTo>
                    <a:pt x="1781" y="1757"/>
                  </a:lnTo>
                  <a:lnTo>
                    <a:pt x="1781" y="1411"/>
                  </a:lnTo>
                  <a:lnTo>
                    <a:pt x="1658" y="1262"/>
                  </a:lnTo>
                  <a:lnTo>
                    <a:pt x="1559" y="1089"/>
                  </a:lnTo>
                  <a:lnTo>
                    <a:pt x="1460" y="916"/>
                  </a:lnTo>
                  <a:lnTo>
                    <a:pt x="1410" y="743"/>
                  </a:lnTo>
                  <a:lnTo>
                    <a:pt x="1361" y="545"/>
                  </a:lnTo>
                  <a:lnTo>
                    <a:pt x="1336" y="372"/>
                  </a:lnTo>
                  <a:lnTo>
                    <a:pt x="1336" y="174"/>
                  </a:lnTo>
                  <a:lnTo>
                    <a:pt x="1336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02350" y="2409750"/>
              <a:ext cx="25375" cy="9925"/>
            </a:xfrm>
            <a:custGeom>
              <a:rect b="b" l="l" r="r" t="t"/>
              <a:pathLst>
                <a:path extrusionOk="0" h="397" w="1015">
                  <a:moveTo>
                    <a:pt x="1015" y="1"/>
                  </a:moveTo>
                  <a:lnTo>
                    <a:pt x="768" y="75"/>
                  </a:lnTo>
                  <a:lnTo>
                    <a:pt x="520" y="100"/>
                  </a:lnTo>
                  <a:lnTo>
                    <a:pt x="248" y="124"/>
                  </a:lnTo>
                  <a:lnTo>
                    <a:pt x="1" y="75"/>
                  </a:lnTo>
                  <a:lnTo>
                    <a:pt x="1" y="75"/>
                  </a:lnTo>
                  <a:lnTo>
                    <a:pt x="75" y="248"/>
                  </a:lnTo>
                  <a:lnTo>
                    <a:pt x="124" y="396"/>
                  </a:lnTo>
                  <a:lnTo>
                    <a:pt x="867" y="396"/>
                  </a:lnTo>
                  <a:lnTo>
                    <a:pt x="916" y="199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051200" y="2338650"/>
              <a:ext cx="24775" cy="46400"/>
            </a:xfrm>
            <a:custGeom>
              <a:rect b="b" l="l" r="r" t="t"/>
              <a:pathLst>
                <a:path extrusionOk="0" h="1856" w="991">
                  <a:moveTo>
                    <a:pt x="990" y="0"/>
                  </a:moveTo>
                  <a:lnTo>
                    <a:pt x="743" y="99"/>
                  </a:lnTo>
                  <a:lnTo>
                    <a:pt x="496" y="148"/>
                  </a:lnTo>
                  <a:lnTo>
                    <a:pt x="248" y="173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100" y="346"/>
                  </a:lnTo>
                  <a:lnTo>
                    <a:pt x="174" y="569"/>
                  </a:lnTo>
                  <a:lnTo>
                    <a:pt x="224" y="792"/>
                  </a:lnTo>
                  <a:lnTo>
                    <a:pt x="248" y="989"/>
                  </a:lnTo>
                  <a:lnTo>
                    <a:pt x="248" y="1212"/>
                  </a:lnTo>
                  <a:lnTo>
                    <a:pt x="224" y="1435"/>
                  </a:lnTo>
                  <a:lnTo>
                    <a:pt x="174" y="1657"/>
                  </a:lnTo>
                  <a:lnTo>
                    <a:pt x="75" y="1855"/>
                  </a:lnTo>
                  <a:lnTo>
                    <a:pt x="273" y="1806"/>
                  </a:lnTo>
                  <a:lnTo>
                    <a:pt x="471" y="1756"/>
                  </a:lnTo>
                  <a:lnTo>
                    <a:pt x="669" y="1732"/>
                  </a:lnTo>
                  <a:lnTo>
                    <a:pt x="891" y="1732"/>
                  </a:lnTo>
                  <a:lnTo>
                    <a:pt x="817" y="1509"/>
                  </a:lnTo>
                  <a:lnTo>
                    <a:pt x="768" y="1286"/>
                  </a:lnTo>
                  <a:lnTo>
                    <a:pt x="743" y="1088"/>
                  </a:lnTo>
                  <a:lnTo>
                    <a:pt x="743" y="866"/>
                  </a:lnTo>
                  <a:lnTo>
                    <a:pt x="768" y="643"/>
                  </a:lnTo>
                  <a:lnTo>
                    <a:pt x="817" y="421"/>
                  </a:lnTo>
                  <a:lnTo>
                    <a:pt x="891" y="223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17375" y="2396775"/>
              <a:ext cx="39600" cy="22900"/>
            </a:xfrm>
            <a:custGeom>
              <a:rect b="b" l="l" r="r" t="t"/>
              <a:pathLst>
                <a:path extrusionOk="0" h="916" w="1584">
                  <a:moveTo>
                    <a:pt x="1485" y="0"/>
                  </a:moveTo>
                  <a:lnTo>
                    <a:pt x="1435" y="50"/>
                  </a:lnTo>
                  <a:lnTo>
                    <a:pt x="1287" y="173"/>
                  </a:lnTo>
                  <a:lnTo>
                    <a:pt x="1114" y="297"/>
                  </a:lnTo>
                  <a:lnTo>
                    <a:pt x="941" y="396"/>
                  </a:lnTo>
                  <a:lnTo>
                    <a:pt x="768" y="470"/>
                  </a:lnTo>
                  <a:lnTo>
                    <a:pt x="594" y="544"/>
                  </a:lnTo>
                  <a:lnTo>
                    <a:pt x="396" y="594"/>
                  </a:lnTo>
                  <a:lnTo>
                    <a:pt x="199" y="619"/>
                  </a:lnTo>
                  <a:lnTo>
                    <a:pt x="1" y="619"/>
                  </a:lnTo>
                  <a:lnTo>
                    <a:pt x="100" y="915"/>
                  </a:lnTo>
                  <a:lnTo>
                    <a:pt x="322" y="915"/>
                  </a:lnTo>
                  <a:lnTo>
                    <a:pt x="446" y="792"/>
                  </a:lnTo>
                  <a:lnTo>
                    <a:pt x="594" y="718"/>
                  </a:lnTo>
                  <a:lnTo>
                    <a:pt x="916" y="544"/>
                  </a:lnTo>
                  <a:lnTo>
                    <a:pt x="1238" y="445"/>
                  </a:lnTo>
                  <a:lnTo>
                    <a:pt x="1584" y="396"/>
                  </a:lnTo>
                  <a:lnTo>
                    <a:pt x="1510" y="198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391950" y="2057275"/>
              <a:ext cx="12400" cy="22900"/>
            </a:xfrm>
            <a:custGeom>
              <a:rect b="b" l="l" r="r" t="t"/>
              <a:pathLst>
                <a:path extrusionOk="0" h="916" w="496">
                  <a:moveTo>
                    <a:pt x="495" y="0"/>
                  </a:moveTo>
                  <a:lnTo>
                    <a:pt x="248" y="124"/>
                  </a:lnTo>
                  <a:lnTo>
                    <a:pt x="0" y="198"/>
                  </a:lnTo>
                  <a:lnTo>
                    <a:pt x="124" y="371"/>
                  </a:lnTo>
                  <a:lnTo>
                    <a:pt x="223" y="544"/>
                  </a:lnTo>
                  <a:lnTo>
                    <a:pt x="297" y="742"/>
                  </a:lnTo>
                  <a:lnTo>
                    <a:pt x="347" y="915"/>
                  </a:lnTo>
                  <a:lnTo>
                    <a:pt x="372" y="915"/>
                  </a:lnTo>
                  <a:lnTo>
                    <a:pt x="495" y="792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326400" y="1939150"/>
              <a:ext cx="42700" cy="46400"/>
            </a:xfrm>
            <a:custGeom>
              <a:rect b="b" l="l" r="r" t="t"/>
              <a:pathLst>
                <a:path extrusionOk="0" h="1856" w="1708">
                  <a:moveTo>
                    <a:pt x="1188" y="1"/>
                  </a:moveTo>
                  <a:lnTo>
                    <a:pt x="990" y="223"/>
                  </a:lnTo>
                  <a:lnTo>
                    <a:pt x="767" y="421"/>
                  </a:lnTo>
                  <a:lnTo>
                    <a:pt x="520" y="570"/>
                  </a:lnTo>
                  <a:lnTo>
                    <a:pt x="273" y="669"/>
                  </a:lnTo>
                  <a:lnTo>
                    <a:pt x="0" y="718"/>
                  </a:lnTo>
                  <a:lnTo>
                    <a:pt x="75" y="817"/>
                  </a:lnTo>
                  <a:lnTo>
                    <a:pt x="297" y="1040"/>
                  </a:lnTo>
                  <a:lnTo>
                    <a:pt x="446" y="1312"/>
                  </a:lnTo>
                  <a:lnTo>
                    <a:pt x="545" y="1584"/>
                  </a:lnTo>
                  <a:lnTo>
                    <a:pt x="619" y="1856"/>
                  </a:lnTo>
                  <a:lnTo>
                    <a:pt x="792" y="1658"/>
                  </a:lnTo>
                  <a:lnTo>
                    <a:pt x="990" y="1485"/>
                  </a:lnTo>
                  <a:lnTo>
                    <a:pt x="1213" y="1336"/>
                  </a:lnTo>
                  <a:lnTo>
                    <a:pt x="1460" y="1213"/>
                  </a:lnTo>
                  <a:lnTo>
                    <a:pt x="1707" y="1139"/>
                  </a:lnTo>
                  <a:lnTo>
                    <a:pt x="1485" y="891"/>
                  </a:lnTo>
                  <a:lnTo>
                    <a:pt x="1336" y="594"/>
                  </a:lnTo>
                  <a:lnTo>
                    <a:pt x="1237" y="297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343100" y="2396775"/>
              <a:ext cx="1875" cy="1250"/>
            </a:xfrm>
            <a:custGeom>
              <a:rect b="b" l="l" r="r" t="t"/>
              <a:pathLst>
                <a:path extrusionOk="0" h="50" w="75">
                  <a:moveTo>
                    <a:pt x="0" y="0"/>
                  </a:moveTo>
                  <a:lnTo>
                    <a:pt x="0" y="5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330725" y="2206925"/>
              <a:ext cx="29100" cy="24150"/>
            </a:xfrm>
            <a:custGeom>
              <a:rect b="b" l="l" r="r" t="t"/>
              <a:pathLst>
                <a:path extrusionOk="0" h="966" w="1164">
                  <a:moveTo>
                    <a:pt x="1015" y="0"/>
                  </a:moveTo>
                  <a:lnTo>
                    <a:pt x="767" y="198"/>
                  </a:lnTo>
                  <a:lnTo>
                    <a:pt x="520" y="322"/>
                  </a:lnTo>
                  <a:lnTo>
                    <a:pt x="273" y="446"/>
                  </a:lnTo>
                  <a:lnTo>
                    <a:pt x="1" y="495"/>
                  </a:lnTo>
                  <a:lnTo>
                    <a:pt x="100" y="742"/>
                  </a:lnTo>
                  <a:lnTo>
                    <a:pt x="199" y="965"/>
                  </a:lnTo>
                  <a:lnTo>
                    <a:pt x="421" y="792"/>
                  </a:lnTo>
                  <a:lnTo>
                    <a:pt x="668" y="643"/>
                  </a:lnTo>
                  <a:lnTo>
                    <a:pt x="916" y="520"/>
                  </a:lnTo>
                  <a:lnTo>
                    <a:pt x="1163" y="446"/>
                  </a:lnTo>
                  <a:lnTo>
                    <a:pt x="1064" y="223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241050" y="2177850"/>
              <a:ext cx="37150" cy="34050"/>
            </a:xfrm>
            <a:custGeom>
              <a:rect b="b" l="l" r="r" t="t"/>
              <a:pathLst>
                <a:path extrusionOk="0" h="1362" w="1486">
                  <a:moveTo>
                    <a:pt x="1238" y="1"/>
                  </a:moveTo>
                  <a:lnTo>
                    <a:pt x="1188" y="75"/>
                  </a:lnTo>
                  <a:lnTo>
                    <a:pt x="1040" y="174"/>
                  </a:lnTo>
                  <a:lnTo>
                    <a:pt x="916" y="298"/>
                  </a:lnTo>
                  <a:lnTo>
                    <a:pt x="619" y="446"/>
                  </a:lnTo>
                  <a:lnTo>
                    <a:pt x="322" y="570"/>
                  </a:lnTo>
                  <a:lnTo>
                    <a:pt x="1" y="619"/>
                  </a:lnTo>
                  <a:lnTo>
                    <a:pt x="100" y="792"/>
                  </a:lnTo>
                  <a:lnTo>
                    <a:pt x="199" y="965"/>
                  </a:lnTo>
                  <a:lnTo>
                    <a:pt x="248" y="1163"/>
                  </a:lnTo>
                  <a:lnTo>
                    <a:pt x="298" y="1361"/>
                  </a:lnTo>
                  <a:lnTo>
                    <a:pt x="397" y="1262"/>
                  </a:lnTo>
                  <a:lnTo>
                    <a:pt x="644" y="1040"/>
                  </a:lnTo>
                  <a:lnTo>
                    <a:pt x="916" y="891"/>
                  </a:lnTo>
                  <a:lnTo>
                    <a:pt x="1188" y="768"/>
                  </a:lnTo>
                  <a:lnTo>
                    <a:pt x="1485" y="693"/>
                  </a:lnTo>
                  <a:lnTo>
                    <a:pt x="1411" y="520"/>
                  </a:lnTo>
                  <a:lnTo>
                    <a:pt x="1337" y="347"/>
                  </a:lnTo>
                  <a:lnTo>
                    <a:pt x="1287" y="174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383300" y="2312675"/>
              <a:ext cx="21050" cy="13000"/>
            </a:xfrm>
            <a:custGeom>
              <a:rect b="b" l="l" r="r" t="t"/>
              <a:pathLst>
                <a:path extrusionOk="0" h="520" w="842">
                  <a:moveTo>
                    <a:pt x="841" y="0"/>
                  </a:moveTo>
                  <a:lnTo>
                    <a:pt x="643" y="124"/>
                  </a:lnTo>
                  <a:lnTo>
                    <a:pt x="445" y="223"/>
                  </a:lnTo>
                  <a:lnTo>
                    <a:pt x="223" y="322"/>
                  </a:lnTo>
                  <a:lnTo>
                    <a:pt x="0" y="371"/>
                  </a:lnTo>
                  <a:lnTo>
                    <a:pt x="50" y="520"/>
                  </a:lnTo>
                  <a:lnTo>
                    <a:pt x="223" y="371"/>
                  </a:lnTo>
                  <a:lnTo>
                    <a:pt x="421" y="272"/>
                  </a:lnTo>
                  <a:lnTo>
                    <a:pt x="619" y="173"/>
                  </a:lnTo>
                  <a:lnTo>
                    <a:pt x="841" y="99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363500" y="2129000"/>
              <a:ext cx="29700" cy="27225"/>
            </a:xfrm>
            <a:custGeom>
              <a:rect b="b" l="l" r="r" t="t"/>
              <a:pathLst>
                <a:path extrusionOk="0" h="1089" w="1188">
                  <a:moveTo>
                    <a:pt x="965" y="1"/>
                  </a:moveTo>
                  <a:lnTo>
                    <a:pt x="743" y="174"/>
                  </a:lnTo>
                  <a:lnTo>
                    <a:pt x="495" y="322"/>
                  </a:lnTo>
                  <a:lnTo>
                    <a:pt x="248" y="421"/>
                  </a:lnTo>
                  <a:lnTo>
                    <a:pt x="1" y="495"/>
                  </a:lnTo>
                  <a:lnTo>
                    <a:pt x="149" y="792"/>
                  </a:lnTo>
                  <a:lnTo>
                    <a:pt x="273" y="1089"/>
                  </a:lnTo>
                  <a:lnTo>
                    <a:pt x="471" y="916"/>
                  </a:lnTo>
                  <a:lnTo>
                    <a:pt x="693" y="767"/>
                  </a:lnTo>
                  <a:lnTo>
                    <a:pt x="941" y="644"/>
                  </a:lnTo>
                  <a:lnTo>
                    <a:pt x="1188" y="570"/>
                  </a:lnTo>
                  <a:lnTo>
                    <a:pt x="1064" y="297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03950" y="2252675"/>
              <a:ext cx="37125" cy="32200"/>
            </a:xfrm>
            <a:custGeom>
              <a:rect b="b" l="l" r="r" t="t"/>
              <a:pathLst>
                <a:path extrusionOk="0" h="1288" w="1485">
                  <a:moveTo>
                    <a:pt x="1312" y="1"/>
                  </a:moveTo>
                  <a:lnTo>
                    <a:pt x="1262" y="75"/>
                  </a:lnTo>
                  <a:lnTo>
                    <a:pt x="1114" y="199"/>
                  </a:lnTo>
                  <a:lnTo>
                    <a:pt x="965" y="298"/>
                  </a:lnTo>
                  <a:lnTo>
                    <a:pt x="817" y="397"/>
                  </a:lnTo>
                  <a:lnTo>
                    <a:pt x="669" y="471"/>
                  </a:lnTo>
                  <a:lnTo>
                    <a:pt x="495" y="545"/>
                  </a:lnTo>
                  <a:lnTo>
                    <a:pt x="347" y="570"/>
                  </a:lnTo>
                  <a:lnTo>
                    <a:pt x="174" y="619"/>
                  </a:lnTo>
                  <a:lnTo>
                    <a:pt x="1" y="619"/>
                  </a:lnTo>
                  <a:lnTo>
                    <a:pt x="75" y="792"/>
                  </a:lnTo>
                  <a:lnTo>
                    <a:pt x="149" y="941"/>
                  </a:lnTo>
                  <a:lnTo>
                    <a:pt x="199" y="1114"/>
                  </a:lnTo>
                  <a:lnTo>
                    <a:pt x="223" y="1287"/>
                  </a:lnTo>
                  <a:lnTo>
                    <a:pt x="322" y="1188"/>
                  </a:lnTo>
                  <a:lnTo>
                    <a:pt x="570" y="965"/>
                  </a:lnTo>
                  <a:lnTo>
                    <a:pt x="867" y="792"/>
                  </a:lnTo>
                  <a:lnTo>
                    <a:pt x="1163" y="669"/>
                  </a:lnTo>
                  <a:lnTo>
                    <a:pt x="1485" y="594"/>
                  </a:lnTo>
                  <a:lnTo>
                    <a:pt x="1386" y="32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73825" y="2099925"/>
              <a:ext cx="38375" cy="37750"/>
            </a:xfrm>
            <a:custGeom>
              <a:rect b="b" l="l" r="r" t="t"/>
              <a:pathLst>
                <a:path extrusionOk="0" h="1510" w="1535">
                  <a:moveTo>
                    <a:pt x="1213" y="1"/>
                  </a:moveTo>
                  <a:lnTo>
                    <a:pt x="1114" y="125"/>
                  </a:lnTo>
                  <a:lnTo>
                    <a:pt x="867" y="323"/>
                  </a:lnTo>
                  <a:lnTo>
                    <a:pt x="595" y="471"/>
                  </a:lnTo>
                  <a:lnTo>
                    <a:pt x="298" y="595"/>
                  </a:lnTo>
                  <a:lnTo>
                    <a:pt x="1" y="644"/>
                  </a:lnTo>
                  <a:lnTo>
                    <a:pt x="149" y="842"/>
                  </a:lnTo>
                  <a:lnTo>
                    <a:pt x="248" y="1065"/>
                  </a:lnTo>
                  <a:lnTo>
                    <a:pt x="347" y="1287"/>
                  </a:lnTo>
                  <a:lnTo>
                    <a:pt x="397" y="1510"/>
                  </a:lnTo>
                  <a:lnTo>
                    <a:pt x="496" y="1386"/>
                  </a:lnTo>
                  <a:lnTo>
                    <a:pt x="743" y="1188"/>
                  </a:lnTo>
                  <a:lnTo>
                    <a:pt x="990" y="1040"/>
                  </a:lnTo>
                  <a:lnTo>
                    <a:pt x="1262" y="916"/>
                  </a:lnTo>
                  <a:lnTo>
                    <a:pt x="1535" y="842"/>
                  </a:lnTo>
                  <a:lnTo>
                    <a:pt x="1411" y="644"/>
                  </a:lnTo>
                  <a:lnTo>
                    <a:pt x="1312" y="422"/>
                  </a:lnTo>
                  <a:lnTo>
                    <a:pt x="1262" y="224"/>
                  </a:lnTo>
                  <a:lnTo>
                    <a:pt x="1213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302275" y="2020175"/>
              <a:ext cx="40225" cy="42075"/>
            </a:xfrm>
            <a:custGeom>
              <a:rect b="b" l="l" r="r" t="t"/>
              <a:pathLst>
                <a:path extrusionOk="0" h="1683" w="1609">
                  <a:moveTo>
                    <a:pt x="1188" y="0"/>
                  </a:moveTo>
                  <a:lnTo>
                    <a:pt x="1040" y="173"/>
                  </a:lnTo>
                  <a:lnTo>
                    <a:pt x="817" y="371"/>
                  </a:lnTo>
                  <a:lnTo>
                    <a:pt x="570" y="520"/>
                  </a:lnTo>
                  <a:lnTo>
                    <a:pt x="298" y="618"/>
                  </a:lnTo>
                  <a:lnTo>
                    <a:pt x="1" y="693"/>
                  </a:lnTo>
                  <a:lnTo>
                    <a:pt x="174" y="915"/>
                  </a:lnTo>
                  <a:lnTo>
                    <a:pt x="322" y="1163"/>
                  </a:lnTo>
                  <a:lnTo>
                    <a:pt x="421" y="1410"/>
                  </a:lnTo>
                  <a:lnTo>
                    <a:pt x="495" y="1682"/>
                  </a:lnTo>
                  <a:lnTo>
                    <a:pt x="644" y="1534"/>
                  </a:lnTo>
                  <a:lnTo>
                    <a:pt x="842" y="1336"/>
                  </a:lnTo>
                  <a:lnTo>
                    <a:pt x="1089" y="1187"/>
                  </a:lnTo>
                  <a:lnTo>
                    <a:pt x="1337" y="1064"/>
                  </a:lnTo>
                  <a:lnTo>
                    <a:pt x="1609" y="989"/>
                  </a:lnTo>
                  <a:lnTo>
                    <a:pt x="1435" y="767"/>
                  </a:lnTo>
                  <a:lnTo>
                    <a:pt x="1337" y="520"/>
                  </a:lnTo>
                  <a:lnTo>
                    <a:pt x="1238" y="272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93625" y="2282975"/>
              <a:ext cx="29700" cy="21675"/>
            </a:xfrm>
            <a:custGeom>
              <a:rect b="b" l="l" r="r" t="t"/>
              <a:pathLst>
                <a:path extrusionOk="0" h="867" w="1188">
                  <a:moveTo>
                    <a:pt x="1089" y="1"/>
                  </a:moveTo>
                  <a:lnTo>
                    <a:pt x="841" y="199"/>
                  </a:lnTo>
                  <a:lnTo>
                    <a:pt x="569" y="347"/>
                  </a:lnTo>
                  <a:lnTo>
                    <a:pt x="297" y="446"/>
                  </a:lnTo>
                  <a:lnTo>
                    <a:pt x="0" y="496"/>
                  </a:lnTo>
                  <a:lnTo>
                    <a:pt x="75" y="693"/>
                  </a:lnTo>
                  <a:lnTo>
                    <a:pt x="149" y="867"/>
                  </a:lnTo>
                  <a:lnTo>
                    <a:pt x="396" y="669"/>
                  </a:lnTo>
                  <a:lnTo>
                    <a:pt x="644" y="520"/>
                  </a:lnTo>
                  <a:lnTo>
                    <a:pt x="916" y="421"/>
                  </a:lnTo>
                  <a:lnTo>
                    <a:pt x="1188" y="322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253425" y="2357200"/>
              <a:ext cx="30325" cy="19175"/>
            </a:xfrm>
            <a:custGeom>
              <a:rect b="b" l="l" r="r" t="t"/>
              <a:pathLst>
                <a:path extrusionOk="0" h="767" w="1213">
                  <a:moveTo>
                    <a:pt x="1138" y="0"/>
                  </a:moveTo>
                  <a:lnTo>
                    <a:pt x="891" y="198"/>
                  </a:lnTo>
                  <a:lnTo>
                    <a:pt x="594" y="346"/>
                  </a:lnTo>
                  <a:lnTo>
                    <a:pt x="297" y="445"/>
                  </a:lnTo>
                  <a:lnTo>
                    <a:pt x="1" y="495"/>
                  </a:lnTo>
                  <a:lnTo>
                    <a:pt x="75" y="767"/>
                  </a:lnTo>
                  <a:lnTo>
                    <a:pt x="347" y="569"/>
                  </a:lnTo>
                  <a:lnTo>
                    <a:pt x="619" y="396"/>
                  </a:lnTo>
                  <a:lnTo>
                    <a:pt x="916" y="297"/>
                  </a:lnTo>
                  <a:lnTo>
                    <a:pt x="1213" y="223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2"/>
          <p:cNvSpPr txBox="1"/>
          <p:nvPr>
            <p:ph type="ctrTitle"/>
          </p:nvPr>
        </p:nvSpPr>
        <p:spPr>
          <a:xfrm>
            <a:off x="1896175" y="1991825"/>
            <a:ext cx="5351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CAPTION_ONLY_1">
    <p:bg>
      <p:bgPr>
        <a:solidFill>
          <a:srgbClr val="ECE4DB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FFF7ED"/>
                </a:solidFill>
              </a:defRPr>
            </a:lvl1pPr>
            <a:lvl2pPr lvl="1" rtl="0">
              <a:buNone/>
              <a:defRPr>
                <a:solidFill>
                  <a:srgbClr val="FFF7ED"/>
                </a:solidFill>
              </a:defRPr>
            </a:lvl2pPr>
            <a:lvl3pPr lvl="2" rtl="0">
              <a:buNone/>
              <a:defRPr>
                <a:solidFill>
                  <a:srgbClr val="FFF7ED"/>
                </a:solidFill>
              </a:defRPr>
            </a:lvl3pPr>
            <a:lvl4pPr lvl="3" rtl="0">
              <a:buNone/>
              <a:defRPr>
                <a:solidFill>
                  <a:srgbClr val="FFF7ED"/>
                </a:solidFill>
              </a:defRPr>
            </a:lvl4pPr>
            <a:lvl5pPr lvl="4" rtl="0">
              <a:buNone/>
              <a:defRPr>
                <a:solidFill>
                  <a:srgbClr val="FFF7ED"/>
                </a:solidFill>
              </a:defRPr>
            </a:lvl5pPr>
            <a:lvl6pPr lvl="5" rtl="0">
              <a:buNone/>
              <a:defRPr>
                <a:solidFill>
                  <a:srgbClr val="FFF7ED"/>
                </a:solidFill>
              </a:defRPr>
            </a:lvl6pPr>
            <a:lvl7pPr lvl="6" rtl="0">
              <a:buNone/>
              <a:defRPr>
                <a:solidFill>
                  <a:srgbClr val="FFF7ED"/>
                </a:solidFill>
              </a:defRPr>
            </a:lvl7pPr>
            <a:lvl8pPr lvl="7" rtl="0">
              <a:buNone/>
              <a:defRPr>
                <a:solidFill>
                  <a:srgbClr val="FFF7ED"/>
                </a:solidFill>
              </a:defRPr>
            </a:lvl8pPr>
            <a:lvl9pPr lvl="8" rtl="0">
              <a:buNone/>
              <a:defRPr>
                <a:solidFill>
                  <a:srgbClr val="FFF7ED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5440625" y="1403825"/>
            <a:ext cx="3705857" cy="3739681"/>
          </a:xfrm>
          <a:custGeom>
            <a:rect b="b" l="l" r="r" t="t"/>
            <a:pathLst>
              <a:path extrusionOk="0" h="50417" w="49961">
                <a:moveTo>
                  <a:pt x="49762" y="1"/>
                </a:moveTo>
                <a:lnTo>
                  <a:pt x="49722" y="21"/>
                </a:lnTo>
                <a:lnTo>
                  <a:pt x="49703" y="41"/>
                </a:lnTo>
                <a:lnTo>
                  <a:pt x="49683" y="100"/>
                </a:lnTo>
                <a:lnTo>
                  <a:pt x="49683" y="140"/>
                </a:lnTo>
                <a:lnTo>
                  <a:pt x="49703" y="179"/>
                </a:lnTo>
                <a:lnTo>
                  <a:pt x="49722" y="199"/>
                </a:lnTo>
                <a:lnTo>
                  <a:pt x="49802" y="199"/>
                </a:lnTo>
                <a:lnTo>
                  <a:pt x="49842" y="179"/>
                </a:lnTo>
                <a:lnTo>
                  <a:pt x="49861" y="140"/>
                </a:lnTo>
                <a:lnTo>
                  <a:pt x="49861" y="100"/>
                </a:lnTo>
                <a:lnTo>
                  <a:pt x="49861" y="60"/>
                </a:lnTo>
                <a:lnTo>
                  <a:pt x="49842" y="21"/>
                </a:lnTo>
                <a:lnTo>
                  <a:pt x="49802" y="1"/>
                </a:lnTo>
                <a:close/>
                <a:moveTo>
                  <a:pt x="48314" y="1489"/>
                </a:moveTo>
                <a:lnTo>
                  <a:pt x="48274" y="1509"/>
                </a:lnTo>
                <a:lnTo>
                  <a:pt x="48234" y="1548"/>
                </a:lnTo>
                <a:lnTo>
                  <a:pt x="48215" y="1588"/>
                </a:lnTo>
                <a:lnTo>
                  <a:pt x="48234" y="1628"/>
                </a:lnTo>
                <a:lnTo>
                  <a:pt x="48234" y="1667"/>
                </a:lnTo>
                <a:lnTo>
                  <a:pt x="48274" y="1687"/>
                </a:lnTo>
                <a:lnTo>
                  <a:pt x="48314" y="1707"/>
                </a:lnTo>
                <a:lnTo>
                  <a:pt x="48353" y="1687"/>
                </a:lnTo>
                <a:lnTo>
                  <a:pt x="48393" y="1667"/>
                </a:lnTo>
                <a:lnTo>
                  <a:pt x="48393" y="1628"/>
                </a:lnTo>
                <a:lnTo>
                  <a:pt x="48413" y="1588"/>
                </a:lnTo>
                <a:lnTo>
                  <a:pt x="48413" y="1548"/>
                </a:lnTo>
                <a:lnTo>
                  <a:pt x="48393" y="1529"/>
                </a:lnTo>
                <a:lnTo>
                  <a:pt x="48353" y="1489"/>
                </a:lnTo>
                <a:close/>
                <a:moveTo>
                  <a:pt x="46846" y="2957"/>
                </a:moveTo>
                <a:lnTo>
                  <a:pt x="46806" y="2977"/>
                </a:lnTo>
                <a:lnTo>
                  <a:pt x="46766" y="3017"/>
                </a:lnTo>
                <a:lnTo>
                  <a:pt x="46746" y="3056"/>
                </a:lnTo>
                <a:lnTo>
                  <a:pt x="46766" y="3076"/>
                </a:lnTo>
                <a:lnTo>
                  <a:pt x="46766" y="3116"/>
                </a:lnTo>
                <a:lnTo>
                  <a:pt x="46806" y="3136"/>
                </a:lnTo>
                <a:lnTo>
                  <a:pt x="46846" y="3156"/>
                </a:lnTo>
                <a:lnTo>
                  <a:pt x="46885" y="3136"/>
                </a:lnTo>
                <a:lnTo>
                  <a:pt x="46925" y="3116"/>
                </a:lnTo>
                <a:lnTo>
                  <a:pt x="46945" y="3076"/>
                </a:lnTo>
                <a:lnTo>
                  <a:pt x="46945" y="3036"/>
                </a:lnTo>
                <a:lnTo>
                  <a:pt x="46945" y="3017"/>
                </a:lnTo>
                <a:lnTo>
                  <a:pt x="46925" y="2977"/>
                </a:lnTo>
                <a:lnTo>
                  <a:pt x="46885" y="2957"/>
                </a:lnTo>
                <a:close/>
                <a:moveTo>
                  <a:pt x="49603" y="2898"/>
                </a:moveTo>
                <a:lnTo>
                  <a:pt x="49524" y="2917"/>
                </a:lnTo>
                <a:lnTo>
                  <a:pt x="49465" y="2977"/>
                </a:lnTo>
                <a:lnTo>
                  <a:pt x="49425" y="3036"/>
                </a:lnTo>
                <a:lnTo>
                  <a:pt x="49425" y="3116"/>
                </a:lnTo>
                <a:lnTo>
                  <a:pt x="49425" y="3175"/>
                </a:lnTo>
                <a:lnTo>
                  <a:pt x="49465" y="3235"/>
                </a:lnTo>
                <a:lnTo>
                  <a:pt x="49524" y="3275"/>
                </a:lnTo>
                <a:lnTo>
                  <a:pt x="49603" y="3294"/>
                </a:lnTo>
                <a:lnTo>
                  <a:pt x="49683" y="3275"/>
                </a:lnTo>
                <a:lnTo>
                  <a:pt x="49742" y="3235"/>
                </a:lnTo>
                <a:lnTo>
                  <a:pt x="49762" y="3175"/>
                </a:lnTo>
                <a:lnTo>
                  <a:pt x="49762" y="3116"/>
                </a:lnTo>
                <a:lnTo>
                  <a:pt x="49762" y="3036"/>
                </a:lnTo>
                <a:lnTo>
                  <a:pt x="49722" y="2977"/>
                </a:lnTo>
                <a:lnTo>
                  <a:pt x="49683" y="2937"/>
                </a:lnTo>
                <a:lnTo>
                  <a:pt x="49603" y="2898"/>
                </a:lnTo>
                <a:close/>
                <a:moveTo>
                  <a:pt x="45338" y="4405"/>
                </a:moveTo>
                <a:lnTo>
                  <a:pt x="45298" y="4425"/>
                </a:lnTo>
                <a:lnTo>
                  <a:pt x="45278" y="4465"/>
                </a:lnTo>
                <a:lnTo>
                  <a:pt x="45278" y="4485"/>
                </a:lnTo>
                <a:lnTo>
                  <a:pt x="45278" y="4525"/>
                </a:lnTo>
                <a:lnTo>
                  <a:pt x="45298" y="4564"/>
                </a:lnTo>
                <a:lnTo>
                  <a:pt x="45338" y="4584"/>
                </a:lnTo>
                <a:lnTo>
                  <a:pt x="45377" y="4604"/>
                </a:lnTo>
                <a:lnTo>
                  <a:pt x="45397" y="4584"/>
                </a:lnTo>
                <a:lnTo>
                  <a:pt x="45437" y="4564"/>
                </a:lnTo>
                <a:lnTo>
                  <a:pt x="45457" y="4544"/>
                </a:lnTo>
                <a:lnTo>
                  <a:pt x="45457" y="4505"/>
                </a:lnTo>
                <a:lnTo>
                  <a:pt x="45457" y="4465"/>
                </a:lnTo>
                <a:lnTo>
                  <a:pt x="45437" y="4425"/>
                </a:lnTo>
                <a:lnTo>
                  <a:pt x="45397" y="4405"/>
                </a:lnTo>
                <a:close/>
                <a:moveTo>
                  <a:pt x="48115" y="4366"/>
                </a:moveTo>
                <a:lnTo>
                  <a:pt x="48036" y="4386"/>
                </a:lnTo>
                <a:lnTo>
                  <a:pt x="47976" y="4445"/>
                </a:lnTo>
                <a:lnTo>
                  <a:pt x="47937" y="4505"/>
                </a:lnTo>
                <a:lnTo>
                  <a:pt x="47937" y="4564"/>
                </a:lnTo>
                <a:lnTo>
                  <a:pt x="47937" y="4644"/>
                </a:lnTo>
                <a:lnTo>
                  <a:pt x="47976" y="4683"/>
                </a:lnTo>
                <a:lnTo>
                  <a:pt x="48036" y="4723"/>
                </a:lnTo>
                <a:lnTo>
                  <a:pt x="48115" y="4743"/>
                </a:lnTo>
                <a:lnTo>
                  <a:pt x="48195" y="4723"/>
                </a:lnTo>
                <a:lnTo>
                  <a:pt x="48234" y="4683"/>
                </a:lnTo>
                <a:lnTo>
                  <a:pt x="48274" y="4624"/>
                </a:lnTo>
                <a:lnTo>
                  <a:pt x="48274" y="4564"/>
                </a:lnTo>
                <a:lnTo>
                  <a:pt x="48274" y="4505"/>
                </a:lnTo>
                <a:lnTo>
                  <a:pt x="48234" y="4445"/>
                </a:lnTo>
                <a:lnTo>
                  <a:pt x="48175" y="4386"/>
                </a:lnTo>
                <a:lnTo>
                  <a:pt x="48115" y="4366"/>
                </a:lnTo>
                <a:close/>
                <a:moveTo>
                  <a:pt x="43889" y="5894"/>
                </a:moveTo>
                <a:lnTo>
                  <a:pt x="43850" y="5913"/>
                </a:lnTo>
                <a:lnTo>
                  <a:pt x="43830" y="5953"/>
                </a:lnTo>
                <a:lnTo>
                  <a:pt x="43830" y="5973"/>
                </a:lnTo>
                <a:lnTo>
                  <a:pt x="43830" y="6013"/>
                </a:lnTo>
                <a:lnTo>
                  <a:pt x="43850" y="6052"/>
                </a:lnTo>
                <a:lnTo>
                  <a:pt x="43889" y="6072"/>
                </a:lnTo>
                <a:lnTo>
                  <a:pt x="43929" y="6092"/>
                </a:lnTo>
                <a:lnTo>
                  <a:pt x="43949" y="6072"/>
                </a:lnTo>
                <a:lnTo>
                  <a:pt x="43988" y="6052"/>
                </a:lnTo>
                <a:lnTo>
                  <a:pt x="44008" y="6032"/>
                </a:lnTo>
                <a:lnTo>
                  <a:pt x="44008" y="5993"/>
                </a:lnTo>
                <a:lnTo>
                  <a:pt x="44008" y="5953"/>
                </a:lnTo>
                <a:lnTo>
                  <a:pt x="43988" y="5913"/>
                </a:lnTo>
                <a:lnTo>
                  <a:pt x="43949" y="5894"/>
                </a:lnTo>
                <a:close/>
                <a:moveTo>
                  <a:pt x="46607" y="5814"/>
                </a:moveTo>
                <a:lnTo>
                  <a:pt x="46548" y="5834"/>
                </a:lnTo>
                <a:lnTo>
                  <a:pt x="46488" y="5874"/>
                </a:lnTo>
                <a:lnTo>
                  <a:pt x="46449" y="5933"/>
                </a:lnTo>
                <a:lnTo>
                  <a:pt x="46449" y="5993"/>
                </a:lnTo>
                <a:lnTo>
                  <a:pt x="46449" y="6072"/>
                </a:lnTo>
                <a:lnTo>
                  <a:pt x="46488" y="6132"/>
                </a:lnTo>
                <a:lnTo>
                  <a:pt x="46548" y="6171"/>
                </a:lnTo>
                <a:lnTo>
                  <a:pt x="46627" y="6191"/>
                </a:lnTo>
                <a:lnTo>
                  <a:pt x="46687" y="6171"/>
                </a:lnTo>
                <a:lnTo>
                  <a:pt x="46746" y="6132"/>
                </a:lnTo>
                <a:lnTo>
                  <a:pt x="46786" y="6072"/>
                </a:lnTo>
                <a:lnTo>
                  <a:pt x="46786" y="6013"/>
                </a:lnTo>
                <a:lnTo>
                  <a:pt x="46786" y="5933"/>
                </a:lnTo>
                <a:lnTo>
                  <a:pt x="46746" y="5874"/>
                </a:lnTo>
                <a:lnTo>
                  <a:pt x="46687" y="5834"/>
                </a:lnTo>
                <a:lnTo>
                  <a:pt x="46607" y="5814"/>
                </a:lnTo>
                <a:close/>
                <a:moveTo>
                  <a:pt x="49167" y="5874"/>
                </a:moveTo>
                <a:lnTo>
                  <a:pt x="49127" y="5894"/>
                </a:lnTo>
                <a:lnTo>
                  <a:pt x="49088" y="5933"/>
                </a:lnTo>
                <a:lnTo>
                  <a:pt x="49048" y="6013"/>
                </a:lnTo>
                <a:lnTo>
                  <a:pt x="49028" y="6112"/>
                </a:lnTo>
                <a:lnTo>
                  <a:pt x="49028" y="6211"/>
                </a:lnTo>
                <a:lnTo>
                  <a:pt x="49088" y="6310"/>
                </a:lnTo>
                <a:lnTo>
                  <a:pt x="49127" y="6330"/>
                </a:lnTo>
                <a:lnTo>
                  <a:pt x="49167" y="6370"/>
                </a:lnTo>
                <a:lnTo>
                  <a:pt x="49226" y="6390"/>
                </a:lnTo>
                <a:lnTo>
                  <a:pt x="49345" y="6390"/>
                </a:lnTo>
                <a:lnTo>
                  <a:pt x="49405" y="6370"/>
                </a:lnTo>
                <a:lnTo>
                  <a:pt x="49465" y="6310"/>
                </a:lnTo>
                <a:lnTo>
                  <a:pt x="49524" y="6211"/>
                </a:lnTo>
                <a:lnTo>
                  <a:pt x="49524" y="6112"/>
                </a:lnTo>
                <a:lnTo>
                  <a:pt x="49524" y="6013"/>
                </a:lnTo>
                <a:lnTo>
                  <a:pt x="49465" y="5933"/>
                </a:lnTo>
                <a:lnTo>
                  <a:pt x="49425" y="5913"/>
                </a:lnTo>
                <a:lnTo>
                  <a:pt x="49385" y="5874"/>
                </a:lnTo>
                <a:close/>
                <a:moveTo>
                  <a:pt x="42441" y="7362"/>
                </a:moveTo>
                <a:lnTo>
                  <a:pt x="42401" y="7382"/>
                </a:lnTo>
                <a:lnTo>
                  <a:pt x="42381" y="7401"/>
                </a:lnTo>
                <a:lnTo>
                  <a:pt x="42361" y="7421"/>
                </a:lnTo>
                <a:lnTo>
                  <a:pt x="42361" y="7461"/>
                </a:lnTo>
                <a:lnTo>
                  <a:pt x="42361" y="7501"/>
                </a:lnTo>
                <a:lnTo>
                  <a:pt x="42381" y="7520"/>
                </a:lnTo>
                <a:lnTo>
                  <a:pt x="42421" y="7540"/>
                </a:lnTo>
                <a:lnTo>
                  <a:pt x="42500" y="7540"/>
                </a:lnTo>
                <a:lnTo>
                  <a:pt x="42520" y="7520"/>
                </a:lnTo>
                <a:lnTo>
                  <a:pt x="42540" y="7481"/>
                </a:lnTo>
                <a:lnTo>
                  <a:pt x="42540" y="7441"/>
                </a:lnTo>
                <a:lnTo>
                  <a:pt x="42540" y="7401"/>
                </a:lnTo>
                <a:lnTo>
                  <a:pt x="42520" y="7382"/>
                </a:lnTo>
                <a:lnTo>
                  <a:pt x="42481" y="7362"/>
                </a:lnTo>
                <a:close/>
                <a:moveTo>
                  <a:pt x="45179" y="7342"/>
                </a:moveTo>
                <a:lnTo>
                  <a:pt x="45100" y="7362"/>
                </a:lnTo>
                <a:lnTo>
                  <a:pt x="45040" y="7401"/>
                </a:lnTo>
                <a:lnTo>
                  <a:pt x="45020" y="7461"/>
                </a:lnTo>
                <a:lnTo>
                  <a:pt x="45000" y="7540"/>
                </a:lnTo>
                <a:lnTo>
                  <a:pt x="45000" y="7600"/>
                </a:lnTo>
                <a:lnTo>
                  <a:pt x="45040" y="7659"/>
                </a:lnTo>
                <a:lnTo>
                  <a:pt x="45100" y="7679"/>
                </a:lnTo>
                <a:lnTo>
                  <a:pt x="45179" y="7699"/>
                </a:lnTo>
                <a:lnTo>
                  <a:pt x="45258" y="7679"/>
                </a:lnTo>
                <a:lnTo>
                  <a:pt x="45298" y="7640"/>
                </a:lnTo>
                <a:lnTo>
                  <a:pt x="45338" y="7600"/>
                </a:lnTo>
                <a:lnTo>
                  <a:pt x="45338" y="7540"/>
                </a:lnTo>
                <a:lnTo>
                  <a:pt x="45338" y="7481"/>
                </a:lnTo>
                <a:lnTo>
                  <a:pt x="45298" y="7421"/>
                </a:lnTo>
                <a:lnTo>
                  <a:pt x="45258" y="7362"/>
                </a:lnTo>
                <a:lnTo>
                  <a:pt x="45179" y="7342"/>
                </a:lnTo>
                <a:close/>
                <a:moveTo>
                  <a:pt x="47758" y="7322"/>
                </a:moveTo>
                <a:lnTo>
                  <a:pt x="47659" y="7362"/>
                </a:lnTo>
                <a:lnTo>
                  <a:pt x="47580" y="7421"/>
                </a:lnTo>
                <a:lnTo>
                  <a:pt x="47520" y="7501"/>
                </a:lnTo>
                <a:lnTo>
                  <a:pt x="47520" y="7600"/>
                </a:lnTo>
                <a:lnTo>
                  <a:pt x="47520" y="7679"/>
                </a:lnTo>
                <a:lnTo>
                  <a:pt x="47580" y="7759"/>
                </a:lnTo>
                <a:lnTo>
                  <a:pt x="47659" y="7818"/>
                </a:lnTo>
                <a:lnTo>
                  <a:pt x="47758" y="7838"/>
                </a:lnTo>
                <a:lnTo>
                  <a:pt x="47877" y="7818"/>
                </a:lnTo>
                <a:lnTo>
                  <a:pt x="47957" y="7759"/>
                </a:lnTo>
                <a:lnTo>
                  <a:pt x="48016" y="7679"/>
                </a:lnTo>
                <a:lnTo>
                  <a:pt x="48016" y="7600"/>
                </a:lnTo>
                <a:lnTo>
                  <a:pt x="47996" y="7501"/>
                </a:lnTo>
                <a:lnTo>
                  <a:pt x="47957" y="7421"/>
                </a:lnTo>
                <a:lnTo>
                  <a:pt x="47877" y="7362"/>
                </a:lnTo>
                <a:lnTo>
                  <a:pt x="47758" y="7322"/>
                </a:lnTo>
                <a:close/>
                <a:moveTo>
                  <a:pt x="40933" y="8810"/>
                </a:moveTo>
                <a:lnTo>
                  <a:pt x="40893" y="8850"/>
                </a:lnTo>
                <a:lnTo>
                  <a:pt x="40873" y="8870"/>
                </a:lnTo>
                <a:lnTo>
                  <a:pt x="40873" y="8909"/>
                </a:lnTo>
                <a:lnTo>
                  <a:pt x="40893" y="8929"/>
                </a:lnTo>
                <a:lnTo>
                  <a:pt x="40913" y="8969"/>
                </a:lnTo>
                <a:lnTo>
                  <a:pt x="40953" y="8989"/>
                </a:lnTo>
                <a:lnTo>
                  <a:pt x="41012" y="8989"/>
                </a:lnTo>
                <a:lnTo>
                  <a:pt x="41032" y="8969"/>
                </a:lnTo>
                <a:lnTo>
                  <a:pt x="41052" y="8909"/>
                </a:lnTo>
                <a:lnTo>
                  <a:pt x="41052" y="8870"/>
                </a:lnTo>
                <a:lnTo>
                  <a:pt x="41032" y="8830"/>
                </a:lnTo>
                <a:lnTo>
                  <a:pt x="40992" y="8810"/>
                </a:lnTo>
                <a:close/>
                <a:moveTo>
                  <a:pt x="43611" y="8810"/>
                </a:moveTo>
                <a:lnTo>
                  <a:pt x="43552" y="8850"/>
                </a:lnTo>
                <a:lnTo>
                  <a:pt x="43512" y="8909"/>
                </a:lnTo>
                <a:lnTo>
                  <a:pt x="43492" y="8989"/>
                </a:lnTo>
                <a:lnTo>
                  <a:pt x="43512" y="9048"/>
                </a:lnTo>
                <a:lnTo>
                  <a:pt x="43552" y="9108"/>
                </a:lnTo>
                <a:lnTo>
                  <a:pt x="43611" y="9147"/>
                </a:lnTo>
                <a:lnTo>
                  <a:pt x="43691" y="9167"/>
                </a:lnTo>
                <a:lnTo>
                  <a:pt x="43750" y="9147"/>
                </a:lnTo>
                <a:lnTo>
                  <a:pt x="43810" y="9108"/>
                </a:lnTo>
                <a:lnTo>
                  <a:pt x="43850" y="9048"/>
                </a:lnTo>
                <a:lnTo>
                  <a:pt x="43850" y="8989"/>
                </a:lnTo>
                <a:lnTo>
                  <a:pt x="43850" y="8909"/>
                </a:lnTo>
                <a:lnTo>
                  <a:pt x="43810" y="8850"/>
                </a:lnTo>
                <a:lnTo>
                  <a:pt x="43750" y="8810"/>
                </a:lnTo>
                <a:close/>
                <a:moveTo>
                  <a:pt x="46330" y="8870"/>
                </a:moveTo>
                <a:lnTo>
                  <a:pt x="46211" y="8909"/>
                </a:lnTo>
                <a:lnTo>
                  <a:pt x="46131" y="8969"/>
                </a:lnTo>
                <a:lnTo>
                  <a:pt x="46092" y="9048"/>
                </a:lnTo>
                <a:lnTo>
                  <a:pt x="46072" y="9147"/>
                </a:lnTo>
                <a:lnTo>
                  <a:pt x="46072" y="9247"/>
                </a:lnTo>
                <a:lnTo>
                  <a:pt x="46111" y="9326"/>
                </a:lnTo>
                <a:lnTo>
                  <a:pt x="46191" y="9386"/>
                </a:lnTo>
                <a:lnTo>
                  <a:pt x="46250" y="9386"/>
                </a:lnTo>
                <a:lnTo>
                  <a:pt x="46310" y="9405"/>
                </a:lnTo>
                <a:lnTo>
                  <a:pt x="46369" y="9405"/>
                </a:lnTo>
                <a:lnTo>
                  <a:pt x="46429" y="9386"/>
                </a:lnTo>
                <a:lnTo>
                  <a:pt x="46508" y="9326"/>
                </a:lnTo>
                <a:lnTo>
                  <a:pt x="46568" y="9247"/>
                </a:lnTo>
                <a:lnTo>
                  <a:pt x="46568" y="9147"/>
                </a:lnTo>
                <a:lnTo>
                  <a:pt x="46568" y="9068"/>
                </a:lnTo>
                <a:lnTo>
                  <a:pt x="46508" y="8969"/>
                </a:lnTo>
                <a:lnTo>
                  <a:pt x="46429" y="8909"/>
                </a:lnTo>
                <a:lnTo>
                  <a:pt x="46330" y="8870"/>
                </a:lnTo>
                <a:close/>
                <a:moveTo>
                  <a:pt x="48750" y="8890"/>
                </a:moveTo>
                <a:lnTo>
                  <a:pt x="48691" y="8929"/>
                </a:lnTo>
                <a:lnTo>
                  <a:pt x="48592" y="8989"/>
                </a:lnTo>
                <a:lnTo>
                  <a:pt x="48512" y="9108"/>
                </a:lnTo>
                <a:lnTo>
                  <a:pt x="48492" y="9227"/>
                </a:lnTo>
                <a:lnTo>
                  <a:pt x="48492" y="9286"/>
                </a:lnTo>
                <a:lnTo>
                  <a:pt x="48492" y="9346"/>
                </a:lnTo>
                <a:lnTo>
                  <a:pt x="48512" y="9405"/>
                </a:lnTo>
                <a:lnTo>
                  <a:pt x="48552" y="9445"/>
                </a:lnTo>
                <a:lnTo>
                  <a:pt x="48611" y="9505"/>
                </a:lnTo>
                <a:lnTo>
                  <a:pt x="48671" y="9524"/>
                </a:lnTo>
                <a:lnTo>
                  <a:pt x="48750" y="9564"/>
                </a:lnTo>
                <a:lnTo>
                  <a:pt x="48889" y="9564"/>
                </a:lnTo>
                <a:lnTo>
                  <a:pt x="48949" y="9544"/>
                </a:lnTo>
                <a:lnTo>
                  <a:pt x="48988" y="9505"/>
                </a:lnTo>
                <a:lnTo>
                  <a:pt x="49028" y="9465"/>
                </a:lnTo>
                <a:lnTo>
                  <a:pt x="49107" y="9366"/>
                </a:lnTo>
                <a:lnTo>
                  <a:pt x="49127" y="9247"/>
                </a:lnTo>
                <a:lnTo>
                  <a:pt x="49127" y="9128"/>
                </a:lnTo>
                <a:lnTo>
                  <a:pt x="49107" y="9068"/>
                </a:lnTo>
                <a:lnTo>
                  <a:pt x="49068" y="9009"/>
                </a:lnTo>
                <a:lnTo>
                  <a:pt x="49008" y="8949"/>
                </a:lnTo>
                <a:lnTo>
                  <a:pt x="48949" y="8909"/>
                </a:lnTo>
                <a:lnTo>
                  <a:pt x="48869" y="8890"/>
                </a:lnTo>
                <a:close/>
                <a:moveTo>
                  <a:pt x="39524" y="10298"/>
                </a:moveTo>
                <a:lnTo>
                  <a:pt x="39485" y="10318"/>
                </a:lnTo>
                <a:lnTo>
                  <a:pt x="39465" y="10338"/>
                </a:lnTo>
                <a:lnTo>
                  <a:pt x="39445" y="10358"/>
                </a:lnTo>
                <a:lnTo>
                  <a:pt x="39445" y="10437"/>
                </a:lnTo>
                <a:lnTo>
                  <a:pt x="39485" y="10497"/>
                </a:lnTo>
                <a:lnTo>
                  <a:pt x="39524" y="10497"/>
                </a:lnTo>
                <a:lnTo>
                  <a:pt x="39564" y="10477"/>
                </a:lnTo>
                <a:lnTo>
                  <a:pt x="39623" y="10437"/>
                </a:lnTo>
                <a:lnTo>
                  <a:pt x="39623" y="10397"/>
                </a:lnTo>
                <a:lnTo>
                  <a:pt x="39623" y="10378"/>
                </a:lnTo>
                <a:lnTo>
                  <a:pt x="39604" y="10338"/>
                </a:lnTo>
                <a:lnTo>
                  <a:pt x="39564" y="10318"/>
                </a:lnTo>
                <a:lnTo>
                  <a:pt x="39524" y="10298"/>
                </a:lnTo>
                <a:close/>
                <a:moveTo>
                  <a:pt x="42183" y="10278"/>
                </a:moveTo>
                <a:lnTo>
                  <a:pt x="42104" y="10298"/>
                </a:lnTo>
                <a:lnTo>
                  <a:pt x="42064" y="10318"/>
                </a:lnTo>
                <a:lnTo>
                  <a:pt x="42024" y="10378"/>
                </a:lnTo>
                <a:lnTo>
                  <a:pt x="42004" y="10437"/>
                </a:lnTo>
                <a:lnTo>
                  <a:pt x="42024" y="10497"/>
                </a:lnTo>
                <a:lnTo>
                  <a:pt x="42064" y="10556"/>
                </a:lnTo>
                <a:lnTo>
                  <a:pt x="42123" y="10596"/>
                </a:lnTo>
                <a:lnTo>
                  <a:pt x="42183" y="10616"/>
                </a:lnTo>
                <a:lnTo>
                  <a:pt x="42242" y="10596"/>
                </a:lnTo>
                <a:lnTo>
                  <a:pt x="42302" y="10556"/>
                </a:lnTo>
                <a:lnTo>
                  <a:pt x="42322" y="10516"/>
                </a:lnTo>
                <a:lnTo>
                  <a:pt x="42342" y="10437"/>
                </a:lnTo>
                <a:lnTo>
                  <a:pt x="42342" y="10378"/>
                </a:lnTo>
                <a:lnTo>
                  <a:pt x="42302" y="10318"/>
                </a:lnTo>
                <a:lnTo>
                  <a:pt x="42242" y="10278"/>
                </a:lnTo>
                <a:close/>
                <a:moveTo>
                  <a:pt x="44782" y="10338"/>
                </a:moveTo>
                <a:lnTo>
                  <a:pt x="44703" y="10378"/>
                </a:lnTo>
                <a:lnTo>
                  <a:pt x="44623" y="10437"/>
                </a:lnTo>
                <a:lnTo>
                  <a:pt x="44564" y="10516"/>
                </a:lnTo>
                <a:lnTo>
                  <a:pt x="44544" y="10616"/>
                </a:lnTo>
                <a:lnTo>
                  <a:pt x="44564" y="10695"/>
                </a:lnTo>
                <a:lnTo>
                  <a:pt x="44603" y="10774"/>
                </a:lnTo>
                <a:lnTo>
                  <a:pt x="44643" y="10814"/>
                </a:lnTo>
                <a:lnTo>
                  <a:pt x="44703" y="10834"/>
                </a:lnTo>
                <a:lnTo>
                  <a:pt x="44822" y="10854"/>
                </a:lnTo>
                <a:lnTo>
                  <a:pt x="44901" y="10834"/>
                </a:lnTo>
                <a:lnTo>
                  <a:pt x="44980" y="10774"/>
                </a:lnTo>
                <a:lnTo>
                  <a:pt x="45020" y="10715"/>
                </a:lnTo>
                <a:lnTo>
                  <a:pt x="45040" y="10616"/>
                </a:lnTo>
                <a:lnTo>
                  <a:pt x="45020" y="10516"/>
                </a:lnTo>
                <a:lnTo>
                  <a:pt x="44980" y="10437"/>
                </a:lnTo>
                <a:lnTo>
                  <a:pt x="44901" y="10358"/>
                </a:lnTo>
                <a:lnTo>
                  <a:pt x="44782" y="10338"/>
                </a:lnTo>
                <a:close/>
                <a:moveTo>
                  <a:pt x="47421" y="10497"/>
                </a:moveTo>
                <a:lnTo>
                  <a:pt x="47282" y="10516"/>
                </a:lnTo>
                <a:lnTo>
                  <a:pt x="47163" y="10556"/>
                </a:lnTo>
                <a:lnTo>
                  <a:pt x="47103" y="10596"/>
                </a:lnTo>
                <a:lnTo>
                  <a:pt x="47064" y="10655"/>
                </a:lnTo>
                <a:lnTo>
                  <a:pt x="47044" y="10715"/>
                </a:lnTo>
                <a:lnTo>
                  <a:pt x="47024" y="10774"/>
                </a:lnTo>
                <a:lnTo>
                  <a:pt x="47024" y="10913"/>
                </a:lnTo>
                <a:lnTo>
                  <a:pt x="47084" y="11012"/>
                </a:lnTo>
                <a:lnTo>
                  <a:pt x="47163" y="11112"/>
                </a:lnTo>
                <a:lnTo>
                  <a:pt x="47223" y="11132"/>
                </a:lnTo>
                <a:lnTo>
                  <a:pt x="47282" y="11151"/>
                </a:lnTo>
                <a:lnTo>
                  <a:pt x="47421" y="11151"/>
                </a:lnTo>
                <a:lnTo>
                  <a:pt x="47480" y="11132"/>
                </a:lnTo>
                <a:lnTo>
                  <a:pt x="47540" y="11092"/>
                </a:lnTo>
                <a:lnTo>
                  <a:pt x="47619" y="11012"/>
                </a:lnTo>
                <a:lnTo>
                  <a:pt x="47659" y="10893"/>
                </a:lnTo>
                <a:lnTo>
                  <a:pt x="47679" y="10774"/>
                </a:lnTo>
                <a:lnTo>
                  <a:pt x="47639" y="10655"/>
                </a:lnTo>
                <a:lnTo>
                  <a:pt x="47599" y="10596"/>
                </a:lnTo>
                <a:lnTo>
                  <a:pt x="47560" y="10556"/>
                </a:lnTo>
                <a:lnTo>
                  <a:pt x="47500" y="10516"/>
                </a:lnTo>
                <a:lnTo>
                  <a:pt x="47421" y="10497"/>
                </a:lnTo>
                <a:close/>
                <a:moveTo>
                  <a:pt x="49663" y="10536"/>
                </a:moveTo>
                <a:lnTo>
                  <a:pt x="49603" y="10556"/>
                </a:lnTo>
                <a:lnTo>
                  <a:pt x="49524" y="10596"/>
                </a:lnTo>
                <a:lnTo>
                  <a:pt x="49484" y="10635"/>
                </a:lnTo>
                <a:lnTo>
                  <a:pt x="49445" y="10695"/>
                </a:lnTo>
                <a:lnTo>
                  <a:pt x="49385" y="10834"/>
                </a:lnTo>
                <a:lnTo>
                  <a:pt x="49365" y="10973"/>
                </a:lnTo>
                <a:lnTo>
                  <a:pt x="49365" y="11032"/>
                </a:lnTo>
                <a:lnTo>
                  <a:pt x="49385" y="11112"/>
                </a:lnTo>
                <a:lnTo>
                  <a:pt x="49425" y="11171"/>
                </a:lnTo>
                <a:lnTo>
                  <a:pt x="49465" y="11231"/>
                </a:lnTo>
                <a:lnTo>
                  <a:pt x="49524" y="11270"/>
                </a:lnTo>
                <a:lnTo>
                  <a:pt x="49603" y="11310"/>
                </a:lnTo>
                <a:lnTo>
                  <a:pt x="49663" y="11330"/>
                </a:lnTo>
                <a:lnTo>
                  <a:pt x="49802" y="11330"/>
                </a:lnTo>
                <a:lnTo>
                  <a:pt x="49881" y="11310"/>
                </a:lnTo>
                <a:lnTo>
                  <a:pt x="49921" y="11270"/>
                </a:lnTo>
                <a:lnTo>
                  <a:pt x="49941" y="11231"/>
                </a:lnTo>
                <a:lnTo>
                  <a:pt x="49941" y="11112"/>
                </a:lnTo>
                <a:lnTo>
                  <a:pt x="49961" y="10953"/>
                </a:lnTo>
                <a:lnTo>
                  <a:pt x="49961" y="10774"/>
                </a:lnTo>
                <a:lnTo>
                  <a:pt x="49961" y="10695"/>
                </a:lnTo>
                <a:lnTo>
                  <a:pt x="49941" y="10616"/>
                </a:lnTo>
                <a:lnTo>
                  <a:pt x="49881" y="10576"/>
                </a:lnTo>
                <a:lnTo>
                  <a:pt x="49822" y="10536"/>
                </a:lnTo>
                <a:close/>
                <a:moveTo>
                  <a:pt x="38036" y="11766"/>
                </a:moveTo>
                <a:lnTo>
                  <a:pt x="37996" y="11786"/>
                </a:lnTo>
                <a:lnTo>
                  <a:pt x="37977" y="11806"/>
                </a:lnTo>
                <a:lnTo>
                  <a:pt x="37957" y="11866"/>
                </a:lnTo>
                <a:lnTo>
                  <a:pt x="37977" y="11925"/>
                </a:lnTo>
                <a:lnTo>
                  <a:pt x="37996" y="11945"/>
                </a:lnTo>
                <a:lnTo>
                  <a:pt x="38076" y="11945"/>
                </a:lnTo>
                <a:lnTo>
                  <a:pt x="38115" y="11925"/>
                </a:lnTo>
                <a:lnTo>
                  <a:pt x="38135" y="11885"/>
                </a:lnTo>
                <a:lnTo>
                  <a:pt x="38135" y="11866"/>
                </a:lnTo>
                <a:lnTo>
                  <a:pt x="38135" y="11826"/>
                </a:lnTo>
                <a:lnTo>
                  <a:pt x="38115" y="11786"/>
                </a:lnTo>
                <a:lnTo>
                  <a:pt x="38076" y="11766"/>
                </a:lnTo>
                <a:close/>
                <a:moveTo>
                  <a:pt x="40675" y="11806"/>
                </a:moveTo>
                <a:lnTo>
                  <a:pt x="40615" y="11846"/>
                </a:lnTo>
                <a:lnTo>
                  <a:pt x="40576" y="11905"/>
                </a:lnTo>
                <a:lnTo>
                  <a:pt x="40556" y="11985"/>
                </a:lnTo>
                <a:lnTo>
                  <a:pt x="40576" y="12044"/>
                </a:lnTo>
                <a:lnTo>
                  <a:pt x="40615" y="12104"/>
                </a:lnTo>
                <a:lnTo>
                  <a:pt x="40675" y="12143"/>
                </a:lnTo>
                <a:lnTo>
                  <a:pt x="40754" y="12163"/>
                </a:lnTo>
                <a:lnTo>
                  <a:pt x="40814" y="12143"/>
                </a:lnTo>
                <a:lnTo>
                  <a:pt x="40873" y="12104"/>
                </a:lnTo>
                <a:lnTo>
                  <a:pt x="40893" y="12044"/>
                </a:lnTo>
                <a:lnTo>
                  <a:pt x="40913" y="11985"/>
                </a:lnTo>
                <a:lnTo>
                  <a:pt x="40913" y="11905"/>
                </a:lnTo>
                <a:lnTo>
                  <a:pt x="40873" y="11846"/>
                </a:lnTo>
                <a:lnTo>
                  <a:pt x="40814" y="11806"/>
                </a:lnTo>
                <a:close/>
                <a:moveTo>
                  <a:pt x="43254" y="11806"/>
                </a:moveTo>
                <a:lnTo>
                  <a:pt x="43155" y="11826"/>
                </a:lnTo>
                <a:lnTo>
                  <a:pt x="43096" y="11885"/>
                </a:lnTo>
                <a:lnTo>
                  <a:pt x="43036" y="11965"/>
                </a:lnTo>
                <a:lnTo>
                  <a:pt x="43016" y="12064"/>
                </a:lnTo>
                <a:lnTo>
                  <a:pt x="43036" y="12163"/>
                </a:lnTo>
                <a:lnTo>
                  <a:pt x="43096" y="12243"/>
                </a:lnTo>
                <a:lnTo>
                  <a:pt x="43135" y="12262"/>
                </a:lnTo>
                <a:lnTo>
                  <a:pt x="43195" y="12282"/>
                </a:lnTo>
                <a:lnTo>
                  <a:pt x="43294" y="12302"/>
                </a:lnTo>
                <a:lnTo>
                  <a:pt x="43393" y="12262"/>
                </a:lnTo>
                <a:lnTo>
                  <a:pt x="43453" y="12203"/>
                </a:lnTo>
                <a:lnTo>
                  <a:pt x="43492" y="12124"/>
                </a:lnTo>
                <a:lnTo>
                  <a:pt x="43512" y="12044"/>
                </a:lnTo>
                <a:lnTo>
                  <a:pt x="43492" y="11965"/>
                </a:lnTo>
                <a:lnTo>
                  <a:pt x="43453" y="11885"/>
                </a:lnTo>
                <a:lnTo>
                  <a:pt x="43354" y="11826"/>
                </a:lnTo>
                <a:lnTo>
                  <a:pt x="43294" y="11806"/>
                </a:lnTo>
                <a:close/>
                <a:moveTo>
                  <a:pt x="45794" y="11965"/>
                </a:moveTo>
                <a:lnTo>
                  <a:pt x="45734" y="11985"/>
                </a:lnTo>
                <a:lnTo>
                  <a:pt x="45615" y="12024"/>
                </a:lnTo>
                <a:lnTo>
                  <a:pt x="45556" y="12064"/>
                </a:lnTo>
                <a:lnTo>
                  <a:pt x="45516" y="12124"/>
                </a:lnTo>
                <a:lnTo>
                  <a:pt x="45496" y="12183"/>
                </a:lnTo>
                <a:lnTo>
                  <a:pt x="45477" y="12243"/>
                </a:lnTo>
                <a:lnTo>
                  <a:pt x="45477" y="12362"/>
                </a:lnTo>
                <a:lnTo>
                  <a:pt x="45496" y="12421"/>
                </a:lnTo>
                <a:lnTo>
                  <a:pt x="45516" y="12481"/>
                </a:lnTo>
                <a:lnTo>
                  <a:pt x="45556" y="12540"/>
                </a:lnTo>
                <a:lnTo>
                  <a:pt x="45615" y="12580"/>
                </a:lnTo>
                <a:lnTo>
                  <a:pt x="45675" y="12620"/>
                </a:lnTo>
                <a:lnTo>
                  <a:pt x="45873" y="12620"/>
                </a:lnTo>
                <a:lnTo>
                  <a:pt x="45992" y="12540"/>
                </a:lnTo>
                <a:lnTo>
                  <a:pt x="46072" y="12441"/>
                </a:lnTo>
                <a:lnTo>
                  <a:pt x="46111" y="12342"/>
                </a:lnTo>
                <a:lnTo>
                  <a:pt x="46131" y="12282"/>
                </a:lnTo>
                <a:lnTo>
                  <a:pt x="46131" y="12223"/>
                </a:lnTo>
                <a:lnTo>
                  <a:pt x="46111" y="12163"/>
                </a:lnTo>
                <a:lnTo>
                  <a:pt x="46072" y="12104"/>
                </a:lnTo>
                <a:lnTo>
                  <a:pt x="46032" y="12064"/>
                </a:lnTo>
                <a:lnTo>
                  <a:pt x="45973" y="12024"/>
                </a:lnTo>
                <a:lnTo>
                  <a:pt x="45913" y="11985"/>
                </a:lnTo>
                <a:lnTo>
                  <a:pt x="45853" y="11965"/>
                </a:lnTo>
                <a:close/>
                <a:moveTo>
                  <a:pt x="48175" y="12203"/>
                </a:moveTo>
                <a:lnTo>
                  <a:pt x="48115" y="12223"/>
                </a:lnTo>
                <a:lnTo>
                  <a:pt x="48036" y="12262"/>
                </a:lnTo>
                <a:lnTo>
                  <a:pt x="47996" y="12302"/>
                </a:lnTo>
                <a:lnTo>
                  <a:pt x="47937" y="12362"/>
                </a:lnTo>
                <a:lnTo>
                  <a:pt x="47897" y="12441"/>
                </a:lnTo>
                <a:lnTo>
                  <a:pt x="47877" y="12520"/>
                </a:lnTo>
                <a:lnTo>
                  <a:pt x="47877" y="12600"/>
                </a:lnTo>
                <a:lnTo>
                  <a:pt x="47877" y="12679"/>
                </a:lnTo>
                <a:lnTo>
                  <a:pt x="47897" y="12739"/>
                </a:lnTo>
                <a:lnTo>
                  <a:pt x="47937" y="12818"/>
                </a:lnTo>
                <a:lnTo>
                  <a:pt x="47976" y="12877"/>
                </a:lnTo>
                <a:lnTo>
                  <a:pt x="48036" y="12917"/>
                </a:lnTo>
                <a:lnTo>
                  <a:pt x="48115" y="12957"/>
                </a:lnTo>
                <a:lnTo>
                  <a:pt x="48195" y="12977"/>
                </a:lnTo>
                <a:lnTo>
                  <a:pt x="48353" y="12977"/>
                </a:lnTo>
                <a:lnTo>
                  <a:pt x="48413" y="12957"/>
                </a:lnTo>
                <a:lnTo>
                  <a:pt x="48492" y="12917"/>
                </a:lnTo>
                <a:lnTo>
                  <a:pt x="48552" y="12877"/>
                </a:lnTo>
                <a:lnTo>
                  <a:pt x="48592" y="12818"/>
                </a:lnTo>
                <a:lnTo>
                  <a:pt x="48631" y="12739"/>
                </a:lnTo>
                <a:lnTo>
                  <a:pt x="48651" y="12659"/>
                </a:lnTo>
                <a:lnTo>
                  <a:pt x="48651" y="12600"/>
                </a:lnTo>
                <a:lnTo>
                  <a:pt x="48631" y="12441"/>
                </a:lnTo>
                <a:lnTo>
                  <a:pt x="48592" y="12362"/>
                </a:lnTo>
                <a:lnTo>
                  <a:pt x="48552" y="12322"/>
                </a:lnTo>
                <a:lnTo>
                  <a:pt x="48413" y="12223"/>
                </a:lnTo>
                <a:lnTo>
                  <a:pt x="48254" y="12203"/>
                </a:lnTo>
                <a:close/>
                <a:moveTo>
                  <a:pt x="36528" y="13215"/>
                </a:moveTo>
                <a:lnTo>
                  <a:pt x="36489" y="13235"/>
                </a:lnTo>
                <a:lnTo>
                  <a:pt x="36469" y="13254"/>
                </a:lnTo>
                <a:lnTo>
                  <a:pt x="36469" y="13294"/>
                </a:lnTo>
                <a:lnTo>
                  <a:pt x="36508" y="13374"/>
                </a:lnTo>
                <a:lnTo>
                  <a:pt x="36568" y="13413"/>
                </a:lnTo>
                <a:lnTo>
                  <a:pt x="36608" y="13393"/>
                </a:lnTo>
                <a:lnTo>
                  <a:pt x="36627" y="13374"/>
                </a:lnTo>
                <a:lnTo>
                  <a:pt x="36647" y="13294"/>
                </a:lnTo>
                <a:lnTo>
                  <a:pt x="36627" y="13235"/>
                </a:lnTo>
                <a:lnTo>
                  <a:pt x="36608" y="13215"/>
                </a:lnTo>
                <a:close/>
                <a:moveTo>
                  <a:pt x="39227" y="13274"/>
                </a:moveTo>
                <a:lnTo>
                  <a:pt x="39147" y="13294"/>
                </a:lnTo>
                <a:lnTo>
                  <a:pt x="39108" y="13314"/>
                </a:lnTo>
                <a:lnTo>
                  <a:pt x="39068" y="13374"/>
                </a:lnTo>
                <a:lnTo>
                  <a:pt x="39048" y="13433"/>
                </a:lnTo>
                <a:lnTo>
                  <a:pt x="39068" y="13493"/>
                </a:lnTo>
                <a:lnTo>
                  <a:pt x="39108" y="13552"/>
                </a:lnTo>
                <a:lnTo>
                  <a:pt x="39167" y="13592"/>
                </a:lnTo>
                <a:lnTo>
                  <a:pt x="39227" y="13612"/>
                </a:lnTo>
                <a:lnTo>
                  <a:pt x="39286" y="13592"/>
                </a:lnTo>
                <a:lnTo>
                  <a:pt x="39346" y="13552"/>
                </a:lnTo>
                <a:lnTo>
                  <a:pt x="39365" y="13512"/>
                </a:lnTo>
                <a:lnTo>
                  <a:pt x="39385" y="13433"/>
                </a:lnTo>
                <a:lnTo>
                  <a:pt x="39385" y="13374"/>
                </a:lnTo>
                <a:lnTo>
                  <a:pt x="39346" y="13314"/>
                </a:lnTo>
                <a:lnTo>
                  <a:pt x="39286" y="13274"/>
                </a:lnTo>
                <a:close/>
                <a:moveTo>
                  <a:pt x="41806" y="13393"/>
                </a:moveTo>
                <a:lnTo>
                  <a:pt x="41707" y="13433"/>
                </a:lnTo>
                <a:lnTo>
                  <a:pt x="41627" y="13493"/>
                </a:lnTo>
                <a:lnTo>
                  <a:pt x="41568" y="13572"/>
                </a:lnTo>
                <a:lnTo>
                  <a:pt x="41548" y="13651"/>
                </a:lnTo>
                <a:lnTo>
                  <a:pt x="41568" y="13750"/>
                </a:lnTo>
                <a:lnTo>
                  <a:pt x="41608" y="13830"/>
                </a:lnTo>
                <a:lnTo>
                  <a:pt x="41707" y="13889"/>
                </a:lnTo>
                <a:lnTo>
                  <a:pt x="41806" y="13909"/>
                </a:lnTo>
                <a:lnTo>
                  <a:pt x="41905" y="13889"/>
                </a:lnTo>
                <a:lnTo>
                  <a:pt x="41984" y="13850"/>
                </a:lnTo>
                <a:lnTo>
                  <a:pt x="42024" y="13770"/>
                </a:lnTo>
                <a:lnTo>
                  <a:pt x="42044" y="13671"/>
                </a:lnTo>
                <a:lnTo>
                  <a:pt x="42024" y="13572"/>
                </a:lnTo>
                <a:lnTo>
                  <a:pt x="41984" y="13493"/>
                </a:lnTo>
                <a:lnTo>
                  <a:pt x="41905" y="13413"/>
                </a:lnTo>
                <a:lnTo>
                  <a:pt x="41806" y="13393"/>
                </a:lnTo>
                <a:close/>
                <a:moveTo>
                  <a:pt x="44207" y="13433"/>
                </a:moveTo>
                <a:lnTo>
                  <a:pt x="44147" y="13453"/>
                </a:lnTo>
                <a:lnTo>
                  <a:pt x="44088" y="13473"/>
                </a:lnTo>
                <a:lnTo>
                  <a:pt x="44028" y="13512"/>
                </a:lnTo>
                <a:lnTo>
                  <a:pt x="43988" y="13552"/>
                </a:lnTo>
                <a:lnTo>
                  <a:pt x="43949" y="13592"/>
                </a:lnTo>
                <a:lnTo>
                  <a:pt x="43909" y="13711"/>
                </a:lnTo>
                <a:lnTo>
                  <a:pt x="43909" y="13830"/>
                </a:lnTo>
                <a:lnTo>
                  <a:pt x="43929" y="13889"/>
                </a:lnTo>
                <a:lnTo>
                  <a:pt x="43969" y="13949"/>
                </a:lnTo>
                <a:lnTo>
                  <a:pt x="44008" y="14008"/>
                </a:lnTo>
                <a:lnTo>
                  <a:pt x="44048" y="14028"/>
                </a:lnTo>
                <a:lnTo>
                  <a:pt x="44107" y="14068"/>
                </a:lnTo>
                <a:lnTo>
                  <a:pt x="44167" y="14068"/>
                </a:lnTo>
                <a:lnTo>
                  <a:pt x="44286" y="14048"/>
                </a:lnTo>
                <a:lnTo>
                  <a:pt x="44405" y="14008"/>
                </a:lnTo>
                <a:lnTo>
                  <a:pt x="44484" y="13909"/>
                </a:lnTo>
                <a:lnTo>
                  <a:pt x="44524" y="13870"/>
                </a:lnTo>
                <a:lnTo>
                  <a:pt x="44544" y="13810"/>
                </a:lnTo>
                <a:lnTo>
                  <a:pt x="44544" y="13750"/>
                </a:lnTo>
                <a:lnTo>
                  <a:pt x="44544" y="13691"/>
                </a:lnTo>
                <a:lnTo>
                  <a:pt x="44524" y="13631"/>
                </a:lnTo>
                <a:lnTo>
                  <a:pt x="44484" y="13572"/>
                </a:lnTo>
                <a:lnTo>
                  <a:pt x="44385" y="13493"/>
                </a:lnTo>
                <a:lnTo>
                  <a:pt x="44266" y="13433"/>
                </a:lnTo>
                <a:close/>
                <a:moveTo>
                  <a:pt x="46667" y="13671"/>
                </a:moveTo>
                <a:lnTo>
                  <a:pt x="46588" y="13691"/>
                </a:lnTo>
                <a:lnTo>
                  <a:pt x="46508" y="13711"/>
                </a:lnTo>
                <a:lnTo>
                  <a:pt x="46449" y="13750"/>
                </a:lnTo>
                <a:lnTo>
                  <a:pt x="46389" y="13790"/>
                </a:lnTo>
                <a:lnTo>
                  <a:pt x="46350" y="13850"/>
                </a:lnTo>
                <a:lnTo>
                  <a:pt x="46290" y="13909"/>
                </a:lnTo>
                <a:lnTo>
                  <a:pt x="46270" y="13989"/>
                </a:lnTo>
                <a:lnTo>
                  <a:pt x="46250" y="14048"/>
                </a:lnTo>
                <a:lnTo>
                  <a:pt x="46270" y="14127"/>
                </a:lnTo>
                <a:lnTo>
                  <a:pt x="46290" y="14207"/>
                </a:lnTo>
                <a:lnTo>
                  <a:pt x="46330" y="14286"/>
                </a:lnTo>
                <a:lnTo>
                  <a:pt x="46389" y="14346"/>
                </a:lnTo>
                <a:lnTo>
                  <a:pt x="46449" y="14405"/>
                </a:lnTo>
                <a:lnTo>
                  <a:pt x="46528" y="14425"/>
                </a:lnTo>
                <a:lnTo>
                  <a:pt x="46607" y="14445"/>
                </a:lnTo>
                <a:lnTo>
                  <a:pt x="46687" y="14445"/>
                </a:lnTo>
                <a:lnTo>
                  <a:pt x="46746" y="14425"/>
                </a:lnTo>
                <a:lnTo>
                  <a:pt x="46826" y="14405"/>
                </a:lnTo>
                <a:lnTo>
                  <a:pt x="46885" y="14366"/>
                </a:lnTo>
                <a:lnTo>
                  <a:pt x="46945" y="14326"/>
                </a:lnTo>
                <a:lnTo>
                  <a:pt x="47004" y="14266"/>
                </a:lnTo>
                <a:lnTo>
                  <a:pt x="47044" y="14207"/>
                </a:lnTo>
                <a:lnTo>
                  <a:pt x="47064" y="14127"/>
                </a:lnTo>
                <a:lnTo>
                  <a:pt x="47064" y="14068"/>
                </a:lnTo>
                <a:lnTo>
                  <a:pt x="47064" y="13989"/>
                </a:lnTo>
                <a:lnTo>
                  <a:pt x="47024" y="13929"/>
                </a:lnTo>
                <a:lnTo>
                  <a:pt x="46984" y="13850"/>
                </a:lnTo>
                <a:lnTo>
                  <a:pt x="46925" y="13770"/>
                </a:lnTo>
                <a:lnTo>
                  <a:pt x="46865" y="13731"/>
                </a:lnTo>
                <a:lnTo>
                  <a:pt x="46806" y="13691"/>
                </a:lnTo>
                <a:lnTo>
                  <a:pt x="46726" y="13671"/>
                </a:lnTo>
                <a:close/>
                <a:moveTo>
                  <a:pt x="48969" y="13929"/>
                </a:moveTo>
                <a:lnTo>
                  <a:pt x="48889" y="13949"/>
                </a:lnTo>
                <a:lnTo>
                  <a:pt x="48790" y="14008"/>
                </a:lnTo>
                <a:lnTo>
                  <a:pt x="48730" y="14068"/>
                </a:lnTo>
                <a:lnTo>
                  <a:pt x="48671" y="14127"/>
                </a:lnTo>
                <a:lnTo>
                  <a:pt x="48631" y="14207"/>
                </a:lnTo>
                <a:lnTo>
                  <a:pt x="48592" y="14286"/>
                </a:lnTo>
                <a:lnTo>
                  <a:pt x="48592" y="14385"/>
                </a:lnTo>
                <a:lnTo>
                  <a:pt x="48592" y="14465"/>
                </a:lnTo>
                <a:lnTo>
                  <a:pt x="48611" y="14544"/>
                </a:lnTo>
                <a:lnTo>
                  <a:pt x="48651" y="14623"/>
                </a:lnTo>
                <a:lnTo>
                  <a:pt x="48711" y="14703"/>
                </a:lnTo>
                <a:lnTo>
                  <a:pt x="48770" y="14762"/>
                </a:lnTo>
                <a:lnTo>
                  <a:pt x="48849" y="14822"/>
                </a:lnTo>
                <a:lnTo>
                  <a:pt x="48949" y="14842"/>
                </a:lnTo>
                <a:lnTo>
                  <a:pt x="49028" y="14862"/>
                </a:lnTo>
                <a:lnTo>
                  <a:pt x="49127" y="14842"/>
                </a:lnTo>
                <a:lnTo>
                  <a:pt x="49207" y="14822"/>
                </a:lnTo>
                <a:lnTo>
                  <a:pt x="49306" y="14782"/>
                </a:lnTo>
                <a:lnTo>
                  <a:pt x="49385" y="14723"/>
                </a:lnTo>
                <a:lnTo>
                  <a:pt x="49445" y="14643"/>
                </a:lnTo>
                <a:lnTo>
                  <a:pt x="49484" y="14564"/>
                </a:lnTo>
                <a:lnTo>
                  <a:pt x="49504" y="14465"/>
                </a:lnTo>
                <a:lnTo>
                  <a:pt x="49504" y="14385"/>
                </a:lnTo>
                <a:lnTo>
                  <a:pt x="49484" y="14306"/>
                </a:lnTo>
                <a:lnTo>
                  <a:pt x="49465" y="14227"/>
                </a:lnTo>
                <a:lnTo>
                  <a:pt x="49425" y="14147"/>
                </a:lnTo>
                <a:lnTo>
                  <a:pt x="49365" y="14068"/>
                </a:lnTo>
                <a:lnTo>
                  <a:pt x="49306" y="14008"/>
                </a:lnTo>
                <a:lnTo>
                  <a:pt x="49226" y="13969"/>
                </a:lnTo>
                <a:lnTo>
                  <a:pt x="49147" y="13929"/>
                </a:lnTo>
                <a:close/>
                <a:moveTo>
                  <a:pt x="35120" y="14723"/>
                </a:moveTo>
                <a:lnTo>
                  <a:pt x="35100" y="14743"/>
                </a:lnTo>
                <a:lnTo>
                  <a:pt x="35040" y="14782"/>
                </a:lnTo>
                <a:lnTo>
                  <a:pt x="35040" y="14842"/>
                </a:lnTo>
                <a:lnTo>
                  <a:pt x="35060" y="14881"/>
                </a:lnTo>
                <a:lnTo>
                  <a:pt x="35080" y="14901"/>
                </a:lnTo>
                <a:lnTo>
                  <a:pt x="35120" y="14921"/>
                </a:lnTo>
                <a:lnTo>
                  <a:pt x="35139" y="14901"/>
                </a:lnTo>
                <a:lnTo>
                  <a:pt x="35199" y="14862"/>
                </a:lnTo>
                <a:lnTo>
                  <a:pt x="35199" y="14842"/>
                </a:lnTo>
                <a:lnTo>
                  <a:pt x="35199" y="14802"/>
                </a:lnTo>
                <a:lnTo>
                  <a:pt x="35199" y="14762"/>
                </a:lnTo>
                <a:lnTo>
                  <a:pt x="35159" y="14743"/>
                </a:lnTo>
                <a:lnTo>
                  <a:pt x="35120" y="14723"/>
                </a:lnTo>
                <a:close/>
                <a:moveTo>
                  <a:pt x="37639" y="14723"/>
                </a:moveTo>
                <a:lnTo>
                  <a:pt x="37580" y="14762"/>
                </a:lnTo>
                <a:lnTo>
                  <a:pt x="37540" y="14822"/>
                </a:lnTo>
                <a:lnTo>
                  <a:pt x="37520" y="14901"/>
                </a:lnTo>
                <a:lnTo>
                  <a:pt x="37540" y="14961"/>
                </a:lnTo>
                <a:lnTo>
                  <a:pt x="37580" y="15000"/>
                </a:lnTo>
                <a:lnTo>
                  <a:pt x="37639" y="15040"/>
                </a:lnTo>
                <a:lnTo>
                  <a:pt x="37719" y="15060"/>
                </a:lnTo>
                <a:lnTo>
                  <a:pt x="37778" y="15040"/>
                </a:lnTo>
                <a:lnTo>
                  <a:pt x="37838" y="15000"/>
                </a:lnTo>
                <a:lnTo>
                  <a:pt x="37877" y="14941"/>
                </a:lnTo>
                <a:lnTo>
                  <a:pt x="37877" y="14881"/>
                </a:lnTo>
                <a:lnTo>
                  <a:pt x="37877" y="14822"/>
                </a:lnTo>
                <a:lnTo>
                  <a:pt x="37838" y="14762"/>
                </a:lnTo>
                <a:lnTo>
                  <a:pt x="37778" y="14723"/>
                </a:lnTo>
                <a:close/>
                <a:moveTo>
                  <a:pt x="40258" y="14862"/>
                </a:moveTo>
                <a:lnTo>
                  <a:pt x="40159" y="14881"/>
                </a:lnTo>
                <a:lnTo>
                  <a:pt x="40100" y="14941"/>
                </a:lnTo>
                <a:lnTo>
                  <a:pt x="40040" y="15000"/>
                </a:lnTo>
                <a:lnTo>
                  <a:pt x="40000" y="15080"/>
                </a:lnTo>
                <a:lnTo>
                  <a:pt x="40020" y="15179"/>
                </a:lnTo>
                <a:lnTo>
                  <a:pt x="40080" y="15258"/>
                </a:lnTo>
                <a:lnTo>
                  <a:pt x="40159" y="15338"/>
                </a:lnTo>
                <a:lnTo>
                  <a:pt x="40238" y="15358"/>
                </a:lnTo>
                <a:lnTo>
                  <a:pt x="40318" y="15338"/>
                </a:lnTo>
                <a:lnTo>
                  <a:pt x="40397" y="15298"/>
                </a:lnTo>
                <a:lnTo>
                  <a:pt x="40457" y="15219"/>
                </a:lnTo>
                <a:lnTo>
                  <a:pt x="40477" y="15139"/>
                </a:lnTo>
                <a:lnTo>
                  <a:pt x="40477" y="15040"/>
                </a:lnTo>
                <a:lnTo>
                  <a:pt x="40437" y="14941"/>
                </a:lnTo>
                <a:lnTo>
                  <a:pt x="40358" y="14881"/>
                </a:lnTo>
                <a:lnTo>
                  <a:pt x="40258" y="14862"/>
                </a:lnTo>
                <a:close/>
                <a:moveTo>
                  <a:pt x="42699" y="15100"/>
                </a:moveTo>
                <a:lnTo>
                  <a:pt x="42580" y="15139"/>
                </a:lnTo>
                <a:lnTo>
                  <a:pt x="42481" y="15219"/>
                </a:lnTo>
                <a:lnTo>
                  <a:pt x="42421" y="15338"/>
                </a:lnTo>
                <a:lnTo>
                  <a:pt x="42401" y="15397"/>
                </a:lnTo>
                <a:lnTo>
                  <a:pt x="42401" y="15457"/>
                </a:lnTo>
                <a:lnTo>
                  <a:pt x="42421" y="15516"/>
                </a:lnTo>
                <a:lnTo>
                  <a:pt x="42441" y="15576"/>
                </a:lnTo>
                <a:lnTo>
                  <a:pt x="42500" y="15635"/>
                </a:lnTo>
                <a:lnTo>
                  <a:pt x="42540" y="15675"/>
                </a:lnTo>
                <a:lnTo>
                  <a:pt x="42600" y="15715"/>
                </a:lnTo>
                <a:lnTo>
                  <a:pt x="42659" y="15735"/>
                </a:lnTo>
                <a:lnTo>
                  <a:pt x="42778" y="15735"/>
                </a:lnTo>
                <a:lnTo>
                  <a:pt x="42838" y="15715"/>
                </a:lnTo>
                <a:lnTo>
                  <a:pt x="42897" y="15675"/>
                </a:lnTo>
                <a:lnTo>
                  <a:pt x="42957" y="15635"/>
                </a:lnTo>
                <a:lnTo>
                  <a:pt x="42996" y="15576"/>
                </a:lnTo>
                <a:lnTo>
                  <a:pt x="43016" y="15536"/>
                </a:lnTo>
                <a:lnTo>
                  <a:pt x="43036" y="15477"/>
                </a:lnTo>
                <a:lnTo>
                  <a:pt x="43036" y="15358"/>
                </a:lnTo>
                <a:lnTo>
                  <a:pt x="42996" y="15239"/>
                </a:lnTo>
                <a:lnTo>
                  <a:pt x="42957" y="15179"/>
                </a:lnTo>
                <a:lnTo>
                  <a:pt x="42917" y="15139"/>
                </a:lnTo>
                <a:lnTo>
                  <a:pt x="42857" y="15100"/>
                </a:lnTo>
                <a:close/>
                <a:moveTo>
                  <a:pt x="45040" y="15139"/>
                </a:moveTo>
                <a:lnTo>
                  <a:pt x="44961" y="15159"/>
                </a:lnTo>
                <a:lnTo>
                  <a:pt x="44881" y="15159"/>
                </a:lnTo>
                <a:lnTo>
                  <a:pt x="44822" y="15199"/>
                </a:lnTo>
                <a:lnTo>
                  <a:pt x="44762" y="15239"/>
                </a:lnTo>
                <a:lnTo>
                  <a:pt x="44723" y="15298"/>
                </a:lnTo>
                <a:lnTo>
                  <a:pt x="44683" y="15377"/>
                </a:lnTo>
                <a:lnTo>
                  <a:pt x="44663" y="15457"/>
                </a:lnTo>
                <a:lnTo>
                  <a:pt x="44663" y="15516"/>
                </a:lnTo>
                <a:lnTo>
                  <a:pt x="44663" y="15596"/>
                </a:lnTo>
                <a:lnTo>
                  <a:pt x="44683" y="15675"/>
                </a:lnTo>
                <a:lnTo>
                  <a:pt x="44723" y="15735"/>
                </a:lnTo>
                <a:lnTo>
                  <a:pt x="44782" y="15814"/>
                </a:lnTo>
                <a:lnTo>
                  <a:pt x="44842" y="15854"/>
                </a:lnTo>
                <a:lnTo>
                  <a:pt x="44921" y="15893"/>
                </a:lnTo>
                <a:lnTo>
                  <a:pt x="44980" y="15913"/>
                </a:lnTo>
                <a:lnTo>
                  <a:pt x="45060" y="15913"/>
                </a:lnTo>
                <a:lnTo>
                  <a:pt x="45119" y="15893"/>
                </a:lnTo>
                <a:lnTo>
                  <a:pt x="45199" y="15873"/>
                </a:lnTo>
                <a:lnTo>
                  <a:pt x="45258" y="15834"/>
                </a:lnTo>
                <a:lnTo>
                  <a:pt x="45318" y="15774"/>
                </a:lnTo>
                <a:lnTo>
                  <a:pt x="45357" y="15735"/>
                </a:lnTo>
                <a:lnTo>
                  <a:pt x="45397" y="15655"/>
                </a:lnTo>
                <a:lnTo>
                  <a:pt x="45437" y="15596"/>
                </a:lnTo>
                <a:lnTo>
                  <a:pt x="45437" y="15536"/>
                </a:lnTo>
                <a:lnTo>
                  <a:pt x="45437" y="15457"/>
                </a:lnTo>
                <a:lnTo>
                  <a:pt x="45397" y="15377"/>
                </a:lnTo>
                <a:lnTo>
                  <a:pt x="45357" y="15318"/>
                </a:lnTo>
                <a:lnTo>
                  <a:pt x="45318" y="15258"/>
                </a:lnTo>
                <a:lnTo>
                  <a:pt x="45258" y="15219"/>
                </a:lnTo>
                <a:lnTo>
                  <a:pt x="45199" y="15179"/>
                </a:lnTo>
                <a:lnTo>
                  <a:pt x="45119" y="15159"/>
                </a:lnTo>
                <a:lnTo>
                  <a:pt x="45040" y="15139"/>
                </a:lnTo>
                <a:close/>
                <a:moveTo>
                  <a:pt x="47322" y="15417"/>
                </a:moveTo>
                <a:lnTo>
                  <a:pt x="47242" y="15457"/>
                </a:lnTo>
                <a:lnTo>
                  <a:pt x="47143" y="15496"/>
                </a:lnTo>
                <a:lnTo>
                  <a:pt x="47064" y="15556"/>
                </a:lnTo>
                <a:lnTo>
                  <a:pt x="47024" y="15635"/>
                </a:lnTo>
                <a:lnTo>
                  <a:pt x="46984" y="15715"/>
                </a:lnTo>
                <a:lnTo>
                  <a:pt x="46965" y="15794"/>
                </a:lnTo>
                <a:lnTo>
                  <a:pt x="46945" y="15873"/>
                </a:lnTo>
                <a:lnTo>
                  <a:pt x="46965" y="15953"/>
                </a:lnTo>
                <a:lnTo>
                  <a:pt x="46984" y="16032"/>
                </a:lnTo>
                <a:lnTo>
                  <a:pt x="47024" y="16112"/>
                </a:lnTo>
                <a:lnTo>
                  <a:pt x="47064" y="16191"/>
                </a:lnTo>
                <a:lnTo>
                  <a:pt x="47123" y="16250"/>
                </a:lnTo>
                <a:lnTo>
                  <a:pt x="47203" y="16290"/>
                </a:lnTo>
                <a:lnTo>
                  <a:pt x="47282" y="16330"/>
                </a:lnTo>
                <a:lnTo>
                  <a:pt x="47461" y="16330"/>
                </a:lnTo>
                <a:lnTo>
                  <a:pt x="47560" y="16310"/>
                </a:lnTo>
                <a:lnTo>
                  <a:pt x="47659" y="16270"/>
                </a:lnTo>
                <a:lnTo>
                  <a:pt x="47719" y="16191"/>
                </a:lnTo>
                <a:lnTo>
                  <a:pt x="47778" y="16131"/>
                </a:lnTo>
                <a:lnTo>
                  <a:pt x="47818" y="16052"/>
                </a:lnTo>
                <a:lnTo>
                  <a:pt x="47838" y="15973"/>
                </a:lnTo>
                <a:lnTo>
                  <a:pt x="47838" y="15893"/>
                </a:lnTo>
                <a:lnTo>
                  <a:pt x="47818" y="15794"/>
                </a:lnTo>
                <a:lnTo>
                  <a:pt x="47798" y="15715"/>
                </a:lnTo>
                <a:lnTo>
                  <a:pt x="47758" y="15635"/>
                </a:lnTo>
                <a:lnTo>
                  <a:pt x="47719" y="15576"/>
                </a:lnTo>
                <a:lnTo>
                  <a:pt x="47659" y="15516"/>
                </a:lnTo>
                <a:lnTo>
                  <a:pt x="47580" y="15457"/>
                </a:lnTo>
                <a:lnTo>
                  <a:pt x="47500" y="15437"/>
                </a:lnTo>
                <a:lnTo>
                  <a:pt x="47421" y="15417"/>
                </a:lnTo>
                <a:close/>
                <a:moveTo>
                  <a:pt x="33631" y="16191"/>
                </a:moveTo>
                <a:lnTo>
                  <a:pt x="33592" y="16211"/>
                </a:lnTo>
                <a:lnTo>
                  <a:pt x="33552" y="16250"/>
                </a:lnTo>
                <a:lnTo>
                  <a:pt x="33532" y="16290"/>
                </a:lnTo>
                <a:lnTo>
                  <a:pt x="33532" y="16310"/>
                </a:lnTo>
                <a:lnTo>
                  <a:pt x="33552" y="16350"/>
                </a:lnTo>
                <a:lnTo>
                  <a:pt x="33592" y="16369"/>
                </a:lnTo>
                <a:lnTo>
                  <a:pt x="33671" y="16369"/>
                </a:lnTo>
                <a:lnTo>
                  <a:pt x="33691" y="16350"/>
                </a:lnTo>
                <a:lnTo>
                  <a:pt x="33711" y="16330"/>
                </a:lnTo>
                <a:lnTo>
                  <a:pt x="33711" y="16250"/>
                </a:lnTo>
                <a:lnTo>
                  <a:pt x="33691" y="16211"/>
                </a:lnTo>
                <a:lnTo>
                  <a:pt x="33671" y="16191"/>
                </a:lnTo>
                <a:close/>
                <a:moveTo>
                  <a:pt x="36250" y="16290"/>
                </a:moveTo>
                <a:lnTo>
                  <a:pt x="36171" y="16310"/>
                </a:lnTo>
                <a:lnTo>
                  <a:pt x="36131" y="16350"/>
                </a:lnTo>
                <a:lnTo>
                  <a:pt x="36092" y="16389"/>
                </a:lnTo>
                <a:lnTo>
                  <a:pt x="36092" y="16449"/>
                </a:lnTo>
                <a:lnTo>
                  <a:pt x="36112" y="16508"/>
                </a:lnTo>
                <a:lnTo>
                  <a:pt x="36131" y="16568"/>
                </a:lnTo>
                <a:lnTo>
                  <a:pt x="36191" y="16627"/>
                </a:lnTo>
                <a:lnTo>
                  <a:pt x="36250" y="16647"/>
                </a:lnTo>
                <a:lnTo>
                  <a:pt x="36330" y="16627"/>
                </a:lnTo>
                <a:lnTo>
                  <a:pt x="36369" y="16588"/>
                </a:lnTo>
                <a:lnTo>
                  <a:pt x="36409" y="16528"/>
                </a:lnTo>
                <a:lnTo>
                  <a:pt x="36409" y="16449"/>
                </a:lnTo>
                <a:lnTo>
                  <a:pt x="36409" y="16389"/>
                </a:lnTo>
                <a:lnTo>
                  <a:pt x="36369" y="16330"/>
                </a:lnTo>
                <a:lnTo>
                  <a:pt x="36330" y="16310"/>
                </a:lnTo>
                <a:lnTo>
                  <a:pt x="36250" y="16290"/>
                </a:lnTo>
                <a:close/>
                <a:moveTo>
                  <a:pt x="49663" y="15754"/>
                </a:moveTo>
                <a:lnTo>
                  <a:pt x="49584" y="15774"/>
                </a:lnTo>
                <a:lnTo>
                  <a:pt x="49484" y="15814"/>
                </a:lnTo>
                <a:lnTo>
                  <a:pt x="49405" y="15854"/>
                </a:lnTo>
                <a:lnTo>
                  <a:pt x="49345" y="15913"/>
                </a:lnTo>
                <a:lnTo>
                  <a:pt x="49286" y="15992"/>
                </a:lnTo>
                <a:lnTo>
                  <a:pt x="49226" y="16072"/>
                </a:lnTo>
                <a:lnTo>
                  <a:pt x="49207" y="16151"/>
                </a:lnTo>
                <a:lnTo>
                  <a:pt x="49207" y="16250"/>
                </a:lnTo>
                <a:lnTo>
                  <a:pt x="49207" y="16330"/>
                </a:lnTo>
                <a:lnTo>
                  <a:pt x="49226" y="16409"/>
                </a:lnTo>
                <a:lnTo>
                  <a:pt x="49246" y="16489"/>
                </a:lnTo>
                <a:lnTo>
                  <a:pt x="49286" y="16568"/>
                </a:lnTo>
                <a:lnTo>
                  <a:pt x="49345" y="16627"/>
                </a:lnTo>
                <a:lnTo>
                  <a:pt x="49425" y="16667"/>
                </a:lnTo>
                <a:lnTo>
                  <a:pt x="49484" y="16727"/>
                </a:lnTo>
                <a:lnTo>
                  <a:pt x="49584" y="16766"/>
                </a:lnTo>
                <a:lnTo>
                  <a:pt x="49663" y="16786"/>
                </a:lnTo>
                <a:lnTo>
                  <a:pt x="49762" y="16786"/>
                </a:lnTo>
                <a:lnTo>
                  <a:pt x="49842" y="16766"/>
                </a:lnTo>
                <a:lnTo>
                  <a:pt x="49921" y="16727"/>
                </a:lnTo>
                <a:lnTo>
                  <a:pt x="49941" y="16667"/>
                </a:lnTo>
                <a:lnTo>
                  <a:pt x="49941" y="16508"/>
                </a:lnTo>
                <a:lnTo>
                  <a:pt x="49941" y="15933"/>
                </a:lnTo>
                <a:lnTo>
                  <a:pt x="49941" y="15854"/>
                </a:lnTo>
                <a:lnTo>
                  <a:pt x="49901" y="15794"/>
                </a:lnTo>
                <a:lnTo>
                  <a:pt x="49861" y="15774"/>
                </a:lnTo>
                <a:lnTo>
                  <a:pt x="49762" y="15754"/>
                </a:lnTo>
                <a:close/>
                <a:moveTo>
                  <a:pt x="38671" y="16330"/>
                </a:moveTo>
                <a:lnTo>
                  <a:pt x="38592" y="16369"/>
                </a:lnTo>
                <a:lnTo>
                  <a:pt x="38512" y="16409"/>
                </a:lnTo>
                <a:lnTo>
                  <a:pt x="38473" y="16489"/>
                </a:lnTo>
                <a:lnTo>
                  <a:pt x="38453" y="16588"/>
                </a:lnTo>
                <a:lnTo>
                  <a:pt x="38473" y="16667"/>
                </a:lnTo>
                <a:lnTo>
                  <a:pt x="38532" y="16746"/>
                </a:lnTo>
                <a:lnTo>
                  <a:pt x="38612" y="16806"/>
                </a:lnTo>
                <a:lnTo>
                  <a:pt x="38691" y="16826"/>
                </a:lnTo>
                <a:lnTo>
                  <a:pt x="38770" y="16806"/>
                </a:lnTo>
                <a:lnTo>
                  <a:pt x="38850" y="16746"/>
                </a:lnTo>
                <a:lnTo>
                  <a:pt x="38889" y="16667"/>
                </a:lnTo>
                <a:lnTo>
                  <a:pt x="38909" y="16588"/>
                </a:lnTo>
                <a:lnTo>
                  <a:pt x="38909" y="16489"/>
                </a:lnTo>
                <a:lnTo>
                  <a:pt x="38850" y="16409"/>
                </a:lnTo>
                <a:lnTo>
                  <a:pt x="38750" y="16350"/>
                </a:lnTo>
                <a:lnTo>
                  <a:pt x="38671" y="16330"/>
                </a:lnTo>
                <a:close/>
                <a:moveTo>
                  <a:pt x="41111" y="16568"/>
                </a:moveTo>
                <a:lnTo>
                  <a:pt x="41052" y="16588"/>
                </a:lnTo>
                <a:lnTo>
                  <a:pt x="40992" y="16608"/>
                </a:lnTo>
                <a:lnTo>
                  <a:pt x="40933" y="16647"/>
                </a:lnTo>
                <a:lnTo>
                  <a:pt x="40854" y="16727"/>
                </a:lnTo>
                <a:lnTo>
                  <a:pt x="40814" y="16826"/>
                </a:lnTo>
                <a:lnTo>
                  <a:pt x="40814" y="16945"/>
                </a:lnTo>
                <a:lnTo>
                  <a:pt x="40834" y="17004"/>
                </a:lnTo>
                <a:lnTo>
                  <a:pt x="40854" y="17064"/>
                </a:lnTo>
                <a:lnTo>
                  <a:pt x="40893" y="17123"/>
                </a:lnTo>
                <a:lnTo>
                  <a:pt x="40953" y="17163"/>
                </a:lnTo>
                <a:lnTo>
                  <a:pt x="41012" y="17183"/>
                </a:lnTo>
                <a:lnTo>
                  <a:pt x="41072" y="17203"/>
                </a:lnTo>
                <a:lnTo>
                  <a:pt x="41191" y="17183"/>
                </a:lnTo>
                <a:lnTo>
                  <a:pt x="41310" y="17123"/>
                </a:lnTo>
                <a:lnTo>
                  <a:pt x="41389" y="17044"/>
                </a:lnTo>
                <a:lnTo>
                  <a:pt x="41429" y="16925"/>
                </a:lnTo>
                <a:lnTo>
                  <a:pt x="41449" y="16865"/>
                </a:lnTo>
                <a:lnTo>
                  <a:pt x="41429" y="16826"/>
                </a:lnTo>
                <a:lnTo>
                  <a:pt x="41409" y="16766"/>
                </a:lnTo>
                <a:lnTo>
                  <a:pt x="41369" y="16707"/>
                </a:lnTo>
                <a:lnTo>
                  <a:pt x="41270" y="16627"/>
                </a:lnTo>
                <a:lnTo>
                  <a:pt x="41171" y="16588"/>
                </a:lnTo>
                <a:lnTo>
                  <a:pt x="41111" y="16568"/>
                </a:lnTo>
                <a:close/>
                <a:moveTo>
                  <a:pt x="43413" y="16865"/>
                </a:moveTo>
                <a:lnTo>
                  <a:pt x="43354" y="16885"/>
                </a:lnTo>
                <a:lnTo>
                  <a:pt x="43274" y="16925"/>
                </a:lnTo>
                <a:lnTo>
                  <a:pt x="43215" y="16985"/>
                </a:lnTo>
                <a:lnTo>
                  <a:pt x="43175" y="17044"/>
                </a:lnTo>
                <a:lnTo>
                  <a:pt x="43135" y="17104"/>
                </a:lnTo>
                <a:lnTo>
                  <a:pt x="43115" y="17183"/>
                </a:lnTo>
                <a:lnTo>
                  <a:pt x="43115" y="17242"/>
                </a:lnTo>
                <a:lnTo>
                  <a:pt x="43115" y="17322"/>
                </a:lnTo>
                <a:lnTo>
                  <a:pt x="43135" y="17401"/>
                </a:lnTo>
                <a:lnTo>
                  <a:pt x="43175" y="17461"/>
                </a:lnTo>
                <a:lnTo>
                  <a:pt x="43234" y="17520"/>
                </a:lnTo>
                <a:lnTo>
                  <a:pt x="43294" y="17580"/>
                </a:lnTo>
                <a:lnTo>
                  <a:pt x="43354" y="17600"/>
                </a:lnTo>
                <a:lnTo>
                  <a:pt x="43433" y="17619"/>
                </a:lnTo>
                <a:lnTo>
                  <a:pt x="43512" y="17619"/>
                </a:lnTo>
                <a:lnTo>
                  <a:pt x="43572" y="17600"/>
                </a:lnTo>
                <a:lnTo>
                  <a:pt x="43711" y="17540"/>
                </a:lnTo>
                <a:lnTo>
                  <a:pt x="43810" y="17441"/>
                </a:lnTo>
                <a:lnTo>
                  <a:pt x="43850" y="17381"/>
                </a:lnTo>
                <a:lnTo>
                  <a:pt x="43869" y="17322"/>
                </a:lnTo>
                <a:lnTo>
                  <a:pt x="43889" y="17242"/>
                </a:lnTo>
                <a:lnTo>
                  <a:pt x="43889" y="17183"/>
                </a:lnTo>
                <a:lnTo>
                  <a:pt x="43850" y="17104"/>
                </a:lnTo>
                <a:lnTo>
                  <a:pt x="43810" y="17044"/>
                </a:lnTo>
                <a:lnTo>
                  <a:pt x="43691" y="16945"/>
                </a:lnTo>
                <a:lnTo>
                  <a:pt x="43552" y="16865"/>
                </a:lnTo>
                <a:close/>
                <a:moveTo>
                  <a:pt x="45635" y="16925"/>
                </a:moveTo>
                <a:lnTo>
                  <a:pt x="45556" y="16945"/>
                </a:lnTo>
                <a:lnTo>
                  <a:pt x="45477" y="16985"/>
                </a:lnTo>
                <a:lnTo>
                  <a:pt x="45397" y="17044"/>
                </a:lnTo>
                <a:lnTo>
                  <a:pt x="45357" y="17104"/>
                </a:lnTo>
                <a:lnTo>
                  <a:pt x="45318" y="17183"/>
                </a:lnTo>
                <a:lnTo>
                  <a:pt x="45298" y="17262"/>
                </a:lnTo>
                <a:lnTo>
                  <a:pt x="45278" y="17361"/>
                </a:lnTo>
                <a:lnTo>
                  <a:pt x="45298" y="17441"/>
                </a:lnTo>
                <a:lnTo>
                  <a:pt x="45318" y="17520"/>
                </a:lnTo>
                <a:lnTo>
                  <a:pt x="45357" y="17600"/>
                </a:lnTo>
                <a:lnTo>
                  <a:pt x="45417" y="17659"/>
                </a:lnTo>
                <a:lnTo>
                  <a:pt x="45477" y="17719"/>
                </a:lnTo>
                <a:lnTo>
                  <a:pt x="45556" y="17758"/>
                </a:lnTo>
                <a:lnTo>
                  <a:pt x="45635" y="17778"/>
                </a:lnTo>
                <a:lnTo>
                  <a:pt x="45794" y="17778"/>
                </a:lnTo>
                <a:lnTo>
                  <a:pt x="45873" y="17758"/>
                </a:lnTo>
                <a:lnTo>
                  <a:pt x="45953" y="17719"/>
                </a:lnTo>
                <a:lnTo>
                  <a:pt x="46032" y="17659"/>
                </a:lnTo>
                <a:lnTo>
                  <a:pt x="46072" y="17600"/>
                </a:lnTo>
                <a:lnTo>
                  <a:pt x="46111" y="17520"/>
                </a:lnTo>
                <a:lnTo>
                  <a:pt x="46131" y="17441"/>
                </a:lnTo>
                <a:lnTo>
                  <a:pt x="46131" y="17361"/>
                </a:lnTo>
                <a:lnTo>
                  <a:pt x="46131" y="17282"/>
                </a:lnTo>
                <a:lnTo>
                  <a:pt x="46072" y="17123"/>
                </a:lnTo>
                <a:lnTo>
                  <a:pt x="46032" y="17044"/>
                </a:lnTo>
                <a:lnTo>
                  <a:pt x="45973" y="16985"/>
                </a:lnTo>
                <a:lnTo>
                  <a:pt x="45893" y="16945"/>
                </a:lnTo>
                <a:lnTo>
                  <a:pt x="45814" y="16925"/>
                </a:lnTo>
                <a:close/>
                <a:moveTo>
                  <a:pt x="32124" y="17639"/>
                </a:moveTo>
                <a:lnTo>
                  <a:pt x="32084" y="17659"/>
                </a:lnTo>
                <a:lnTo>
                  <a:pt x="32064" y="17679"/>
                </a:lnTo>
                <a:lnTo>
                  <a:pt x="32044" y="17738"/>
                </a:lnTo>
                <a:lnTo>
                  <a:pt x="32044" y="17758"/>
                </a:lnTo>
                <a:lnTo>
                  <a:pt x="32064" y="17798"/>
                </a:lnTo>
                <a:lnTo>
                  <a:pt x="32084" y="17818"/>
                </a:lnTo>
                <a:lnTo>
                  <a:pt x="32163" y="17818"/>
                </a:lnTo>
                <a:lnTo>
                  <a:pt x="32203" y="17798"/>
                </a:lnTo>
                <a:lnTo>
                  <a:pt x="32223" y="17758"/>
                </a:lnTo>
                <a:lnTo>
                  <a:pt x="32223" y="17738"/>
                </a:lnTo>
                <a:lnTo>
                  <a:pt x="32223" y="17699"/>
                </a:lnTo>
                <a:lnTo>
                  <a:pt x="32203" y="17659"/>
                </a:lnTo>
                <a:lnTo>
                  <a:pt x="32163" y="17639"/>
                </a:lnTo>
                <a:close/>
                <a:moveTo>
                  <a:pt x="34703" y="17778"/>
                </a:moveTo>
                <a:lnTo>
                  <a:pt x="34643" y="17798"/>
                </a:lnTo>
                <a:lnTo>
                  <a:pt x="34604" y="17838"/>
                </a:lnTo>
                <a:lnTo>
                  <a:pt x="34564" y="17877"/>
                </a:lnTo>
                <a:lnTo>
                  <a:pt x="34544" y="17937"/>
                </a:lnTo>
                <a:lnTo>
                  <a:pt x="34564" y="17996"/>
                </a:lnTo>
                <a:lnTo>
                  <a:pt x="34604" y="18056"/>
                </a:lnTo>
                <a:lnTo>
                  <a:pt x="34663" y="18096"/>
                </a:lnTo>
                <a:lnTo>
                  <a:pt x="34782" y="18096"/>
                </a:lnTo>
                <a:lnTo>
                  <a:pt x="34822" y="18056"/>
                </a:lnTo>
                <a:lnTo>
                  <a:pt x="34842" y="17996"/>
                </a:lnTo>
                <a:lnTo>
                  <a:pt x="34862" y="17937"/>
                </a:lnTo>
                <a:lnTo>
                  <a:pt x="34862" y="17877"/>
                </a:lnTo>
                <a:lnTo>
                  <a:pt x="34842" y="17818"/>
                </a:lnTo>
                <a:lnTo>
                  <a:pt x="34782" y="17778"/>
                </a:lnTo>
                <a:close/>
                <a:moveTo>
                  <a:pt x="47917" y="17262"/>
                </a:moveTo>
                <a:lnTo>
                  <a:pt x="47818" y="17282"/>
                </a:lnTo>
                <a:lnTo>
                  <a:pt x="47738" y="17342"/>
                </a:lnTo>
                <a:lnTo>
                  <a:pt x="47639" y="17401"/>
                </a:lnTo>
                <a:lnTo>
                  <a:pt x="47580" y="17481"/>
                </a:lnTo>
                <a:lnTo>
                  <a:pt x="47540" y="17560"/>
                </a:lnTo>
                <a:lnTo>
                  <a:pt x="47520" y="17659"/>
                </a:lnTo>
                <a:lnTo>
                  <a:pt x="47520" y="17738"/>
                </a:lnTo>
                <a:lnTo>
                  <a:pt x="47520" y="17838"/>
                </a:lnTo>
                <a:lnTo>
                  <a:pt x="47580" y="18036"/>
                </a:lnTo>
                <a:lnTo>
                  <a:pt x="47659" y="18135"/>
                </a:lnTo>
                <a:lnTo>
                  <a:pt x="47738" y="18195"/>
                </a:lnTo>
                <a:lnTo>
                  <a:pt x="47818" y="18234"/>
                </a:lnTo>
                <a:lnTo>
                  <a:pt x="47917" y="18254"/>
                </a:lnTo>
                <a:lnTo>
                  <a:pt x="48016" y="18254"/>
                </a:lnTo>
                <a:lnTo>
                  <a:pt x="48096" y="18234"/>
                </a:lnTo>
                <a:lnTo>
                  <a:pt x="48195" y="18195"/>
                </a:lnTo>
                <a:lnTo>
                  <a:pt x="48274" y="18155"/>
                </a:lnTo>
                <a:lnTo>
                  <a:pt x="48353" y="18096"/>
                </a:lnTo>
                <a:lnTo>
                  <a:pt x="48413" y="18016"/>
                </a:lnTo>
                <a:lnTo>
                  <a:pt x="48472" y="17937"/>
                </a:lnTo>
                <a:lnTo>
                  <a:pt x="48492" y="17858"/>
                </a:lnTo>
                <a:lnTo>
                  <a:pt x="48512" y="17758"/>
                </a:lnTo>
                <a:lnTo>
                  <a:pt x="48492" y="17659"/>
                </a:lnTo>
                <a:lnTo>
                  <a:pt x="48472" y="17580"/>
                </a:lnTo>
                <a:lnTo>
                  <a:pt x="48413" y="17481"/>
                </a:lnTo>
                <a:lnTo>
                  <a:pt x="48334" y="17401"/>
                </a:lnTo>
                <a:lnTo>
                  <a:pt x="48274" y="17342"/>
                </a:lnTo>
                <a:lnTo>
                  <a:pt x="48175" y="17302"/>
                </a:lnTo>
                <a:lnTo>
                  <a:pt x="48096" y="17262"/>
                </a:lnTo>
                <a:close/>
                <a:moveTo>
                  <a:pt x="37183" y="17996"/>
                </a:moveTo>
                <a:lnTo>
                  <a:pt x="37084" y="18036"/>
                </a:lnTo>
                <a:lnTo>
                  <a:pt x="37024" y="18076"/>
                </a:lnTo>
                <a:lnTo>
                  <a:pt x="36985" y="18155"/>
                </a:lnTo>
                <a:lnTo>
                  <a:pt x="36945" y="18234"/>
                </a:lnTo>
                <a:lnTo>
                  <a:pt x="36965" y="18334"/>
                </a:lnTo>
                <a:lnTo>
                  <a:pt x="37004" y="18393"/>
                </a:lnTo>
                <a:lnTo>
                  <a:pt x="37104" y="18453"/>
                </a:lnTo>
                <a:lnTo>
                  <a:pt x="37203" y="18473"/>
                </a:lnTo>
                <a:lnTo>
                  <a:pt x="37302" y="18453"/>
                </a:lnTo>
                <a:lnTo>
                  <a:pt x="37362" y="18413"/>
                </a:lnTo>
                <a:lnTo>
                  <a:pt x="37401" y="18334"/>
                </a:lnTo>
                <a:lnTo>
                  <a:pt x="37421" y="18254"/>
                </a:lnTo>
                <a:lnTo>
                  <a:pt x="37401" y="18175"/>
                </a:lnTo>
                <a:lnTo>
                  <a:pt x="37362" y="18076"/>
                </a:lnTo>
                <a:lnTo>
                  <a:pt x="37282" y="18016"/>
                </a:lnTo>
                <a:lnTo>
                  <a:pt x="37183" y="17996"/>
                </a:lnTo>
                <a:close/>
                <a:moveTo>
                  <a:pt x="39425" y="18056"/>
                </a:moveTo>
                <a:lnTo>
                  <a:pt x="39306" y="18096"/>
                </a:lnTo>
                <a:lnTo>
                  <a:pt x="39266" y="18155"/>
                </a:lnTo>
                <a:lnTo>
                  <a:pt x="39227" y="18195"/>
                </a:lnTo>
                <a:lnTo>
                  <a:pt x="39187" y="18314"/>
                </a:lnTo>
                <a:lnTo>
                  <a:pt x="39207" y="18413"/>
                </a:lnTo>
                <a:lnTo>
                  <a:pt x="39246" y="18512"/>
                </a:lnTo>
                <a:lnTo>
                  <a:pt x="39326" y="18592"/>
                </a:lnTo>
                <a:lnTo>
                  <a:pt x="39425" y="18651"/>
                </a:lnTo>
                <a:lnTo>
                  <a:pt x="39524" y="18651"/>
                </a:lnTo>
                <a:lnTo>
                  <a:pt x="39604" y="18631"/>
                </a:lnTo>
                <a:lnTo>
                  <a:pt x="39663" y="18592"/>
                </a:lnTo>
                <a:lnTo>
                  <a:pt x="39703" y="18572"/>
                </a:lnTo>
                <a:lnTo>
                  <a:pt x="39742" y="18512"/>
                </a:lnTo>
                <a:lnTo>
                  <a:pt x="39782" y="18413"/>
                </a:lnTo>
                <a:lnTo>
                  <a:pt x="39782" y="18294"/>
                </a:lnTo>
                <a:lnTo>
                  <a:pt x="39742" y="18195"/>
                </a:lnTo>
                <a:lnTo>
                  <a:pt x="39703" y="18135"/>
                </a:lnTo>
                <a:lnTo>
                  <a:pt x="39643" y="18096"/>
                </a:lnTo>
                <a:lnTo>
                  <a:pt x="39604" y="18076"/>
                </a:lnTo>
                <a:lnTo>
                  <a:pt x="39544" y="18056"/>
                </a:lnTo>
                <a:close/>
                <a:moveTo>
                  <a:pt x="49921" y="17699"/>
                </a:moveTo>
                <a:lnTo>
                  <a:pt x="49822" y="17818"/>
                </a:lnTo>
                <a:lnTo>
                  <a:pt x="49762" y="17937"/>
                </a:lnTo>
                <a:lnTo>
                  <a:pt x="49703" y="18056"/>
                </a:lnTo>
                <a:lnTo>
                  <a:pt x="49683" y="18175"/>
                </a:lnTo>
                <a:lnTo>
                  <a:pt x="49703" y="18314"/>
                </a:lnTo>
                <a:lnTo>
                  <a:pt x="49742" y="18433"/>
                </a:lnTo>
                <a:lnTo>
                  <a:pt x="49822" y="18552"/>
                </a:lnTo>
                <a:lnTo>
                  <a:pt x="49941" y="18651"/>
                </a:lnTo>
                <a:lnTo>
                  <a:pt x="49941" y="18135"/>
                </a:lnTo>
                <a:lnTo>
                  <a:pt x="49941" y="17838"/>
                </a:lnTo>
                <a:lnTo>
                  <a:pt x="49941" y="17738"/>
                </a:lnTo>
                <a:lnTo>
                  <a:pt x="49921" y="17699"/>
                </a:lnTo>
                <a:close/>
                <a:moveTo>
                  <a:pt x="41786" y="18354"/>
                </a:moveTo>
                <a:lnTo>
                  <a:pt x="41727" y="18373"/>
                </a:lnTo>
                <a:lnTo>
                  <a:pt x="41667" y="18373"/>
                </a:lnTo>
                <a:lnTo>
                  <a:pt x="41608" y="18413"/>
                </a:lnTo>
                <a:lnTo>
                  <a:pt x="41548" y="18473"/>
                </a:lnTo>
                <a:lnTo>
                  <a:pt x="41508" y="18532"/>
                </a:lnTo>
                <a:lnTo>
                  <a:pt x="41469" y="18592"/>
                </a:lnTo>
                <a:lnTo>
                  <a:pt x="41429" y="18671"/>
                </a:lnTo>
                <a:lnTo>
                  <a:pt x="41429" y="18731"/>
                </a:lnTo>
                <a:lnTo>
                  <a:pt x="41429" y="18790"/>
                </a:lnTo>
                <a:lnTo>
                  <a:pt x="41469" y="18850"/>
                </a:lnTo>
                <a:lnTo>
                  <a:pt x="41488" y="18909"/>
                </a:lnTo>
                <a:lnTo>
                  <a:pt x="41588" y="19008"/>
                </a:lnTo>
                <a:lnTo>
                  <a:pt x="41707" y="19068"/>
                </a:lnTo>
                <a:lnTo>
                  <a:pt x="41786" y="19088"/>
                </a:lnTo>
                <a:lnTo>
                  <a:pt x="41846" y="19088"/>
                </a:lnTo>
                <a:lnTo>
                  <a:pt x="41925" y="19068"/>
                </a:lnTo>
                <a:lnTo>
                  <a:pt x="41984" y="19048"/>
                </a:lnTo>
                <a:lnTo>
                  <a:pt x="42044" y="18988"/>
                </a:lnTo>
                <a:lnTo>
                  <a:pt x="42104" y="18929"/>
                </a:lnTo>
                <a:lnTo>
                  <a:pt x="42143" y="18850"/>
                </a:lnTo>
                <a:lnTo>
                  <a:pt x="42163" y="18790"/>
                </a:lnTo>
                <a:lnTo>
                  <a:pt x="42163" y="18711"/>
                </a:lnTo>
                <a:lnTo>
                  <a:pt x="42163" y="18651"/>
                </a:lnTo>
                <a:lnTo>
                  <a:pt x="42123" y="18572"/>
                </a:lnTo>
                <a:lnTo>
                  <a:pt x="42084" y="18512"/>
                </a:lnTo>
                <a:lnTo>
                  <a:pt x="41984" y="18433"/>
                </a:lnTo>
                <a:lnTo>
                  <a:pt x="41846" y="18373"/>
                </a:lnTo>
                <a:lnTo>
                  <a:pt x="41786" y="18354"/>
                </a:lnTo>
                <a:close/>
                <a:moveTo>
                  <a:pt x="30616" y="19107"/>
                </a:moveTo>
                <a:lnTo>
                  <a:pt x="30576" y="19127"/>
                </a:lnTo>
                <a:lnTo>
                  <a:pt x="30536" y="19167"/>
                </a:lnTo>
                <a:lnTo>
                  <a:pt x="30536" y="19187"/>
                </a:lnTo>
                <a:lnTo>
                  <a:pt x="30536" y="19227"/>
                </a:lnTo>
                <a:lnTo>
                  <a:pt x="30556" y="19246"/>
                </a:lnTo>
                <a:lnTo>
                  <a:pt x="30596" y="19266"/>
                </a:lnTo>
                <a:lnTo>
                  <a:pt x="30675" y="19266"/>
                </a:lnTo>
                <a:lnTo>
                  <a:pt x="30695" y="19246"/>
                </a:lnTo>
                <a:lnTo>
                  <a:pt x="30695" y="19207"/>
                </a:lnTo>
                <a:lnTo>
                  <a:pt x="30695" y="19147"/>
                </a:lnTo>
                <a:lnTo>
                  <a:pt x="30675" y="19127"/>
                </a:lnTo>
                <a:lnTo>
                  <a:pt x="30655" y="19107"/>
                </a:lnTo>
                <a:close/>
                <a:moveTo>
                  <a:pt x="33155" y="19227"/>
                </a:moveTo>
                <a:lnTo>
                  <a:pt x="33096" y="19246"/>
                </a:lnTo>
                <a:lnTo>
                  <a:pt x="33036" y="19286"/>
                </a:lnTo>
                <a:lnTo>
                  <a:pt x="33016" y="19326"/>
                </a:lnTo>
                <a:lnTo>
                  <a:pt x="32997" y="19385"/>
                </a:lnTo>
                <a:lnTo>
                  <a:pt x="33016" y="19445"/>
                </a:lnTo>
                <a:lnTo>
                  <a:pt x="33036" y="19504"/>
                </a:lnTo>
                <a:lnTo>
                  <a:pt x="33096" y="19544"/>
                </a:lnTo>
                <a:lnTo>
                  <a:pt x="33155" y="19564"/>
                </a:lnTo>
                <a:lnTo>
                  <a:pt x="33215" y="19544"/>
                </a:lnTo>
                <a:lnTo>
                  <a:pt x="33254" y="19504"/>
                </a:lnTo>
                <a:lnTo>
                  <a:pt x="33294" y="19465"/>
                </a:lnTo>
                <a:lnTo>
                  <a:pt x="33294" y="19405"/>
                </a:lnTo>
                <a:lnTo>
                  <a:pt x="33294" y="19346"/>
                </a:lnTo>
                <a:lnTo>
                  <a:pt x="33274" y="19286"/>
                </a:lnTo>
                <a:lnTo>
                  <a:pt x="33215" y="19246"/>
                </a:lnTo>
                <a:lnTo>
                  <a:pt x="33155" y="19227"/>
                </a:lnTo>
                <a:close/>
                <a:moveTo>
                  <a:pt x="44107" y="18691"/>
                </a:moveTo>
                <a:lnTo>
                  <a:pt x="44008" y="18711"/>
                </a:lnTo>
                <a:lnTo>
                  <a:pt x="43929" y="18731"/>
                </a:lnTo>
                <a:lnTo>
                  <a:pt x="43850" y="18790"/>
                </a:lnTo>
                <a:lnTo>
                  <a:pt x="43790" y="18830"/>
                </a:lnTo>
                <a:lnTo>
                  <a:pt x="43730" y="18909"/>
                </a:lnTo>
                <a:lnTo>
                  <a:pt x="43691" y="18969"/>
                </a:lnTo>
                <a:lnTo>
                  <a:pt x="43651" y="19048"/>
                </a:lnTo>
                <a:lnTo>
                  <a:pt x="43651" y="19147"/>
                </a:lnTo>
                <a:lnTo>
                  <a:pt x="43651" y="19227"/>
                </a:lnTo>
                <a:lnTo>
                  <a:pt x="43671" y="19306"/>
                </a:lnTo>
                <a:lnTo>
                  <a:pt x="43730" y="19365"/>
                </a:lnTo>
                <a:lnTo>
                  <a:pt x="43770" y="19445"/>
                </a:lnTo>
                <a:lnTo>
                  <a:pt x="43850" y="19504"/>
                </a:lnTo>
                <a:lnTo>
                  <a:pt x="43929" y="19544"/>
                </a:lnTo>
                <a:lnTo>
                  <a:pt x="44008" y="19584"/>
                </a:lnTo>
                <a:lnTo>
                  <a:pt x="44088" y="19584"/>
                </a:lnTo>
                <a:lnTo>
                  <a:pt x="44167" y="19564"/>
                </a:lnTo>
                <a:lnTo>
                  <a:pt x="44266" y="19544"/>
                </a:lnTo>
                <a:lnTo>
                  <a:pt x="44346" y="19504"/>
                </a:lnTo>
                <a:lnTo>
                  <a:pt x="44405" y="19445"/>
                </a:lnTo>
                <a:lnTo>
                  <a:pt x="44445" y="19365"/>
                </a:lnTo>
                <a:lnTo>
                  <a:pt x="44484" y="19306"/>
                </a:lnTo>
                <a:lnTo>
                  <a:pt x="44504" y="19227"/>
                </a:lnTo>
                <a:lnTo>
                  <a:pt x="44504" y="19127"/>
                </a:lnTo>
                <a:lnTo>
                  <a:pt x="44484" y="19048"/>
                </a:lnTo>
                <a:lnTo>
                  <a:pt x="44465" y="18969"/>
                </a:lnTo>
                <a:lnTo>
                  <a:pt x="44425" y="18909"/>
                </a:lnTo>
                <a:lnTo>
                  <a:pt x="44385" y="18830"/>
                </a:lnTo>
                <a:lnTo>
                  <a:pt x="44326" y="18770"/>
                </a:lnTo>
                <a:lnTo>
                  <a:pt x="44266" y="18731"/>
                </a:lnTo>
                <a:lnTo>
                  <a:pt x="44187" y="18711"/>
                </a:lnTo>
                <a:lnTo>
                  <a:pt x="44107" y="18691"/>
                </a:lnTo>
                <a:close/>
                <a:moveTo>
                  <a:pt x="46230" y="18750"/>
                </a:moveTo>
                <a:lnTo>
                  <a:pt x="46151" y="18770"/>
                </a:lnTo>
                <a:lnTo>
                  <a:pt x="46072" y="18790"/>
                </a:lnTo>
                <a:lnTo>
                  <a:pt x="45992" y="18830"/>
                </a:lnTo>
                <a:lnTo>
                  <a:pt x="45913" y="18889"/>
                </a:lnTo>
                <a:lnTo>
                  <a:pt x="45853" y="18969"/>
                </a:lnTo>
                <a:lnTo>
                  <a:pt x="45814" y="19048"/>
                </a:lnTo>
                <a:lnTo>
                  <a:pt x="45774" y="19127"/>
                </a:lnTo>
                <a:lnTo>
                  <a:pt x="45754" y="19207"/>
                </a:lnTo>
                <a:lnTo>
                  <a:pt x="45754" y="19306"/>
                </a:lnTo>
                <a:lnTo>
                  <a:pt x="45774" y="19405"/>
                </a:lnTo>
                <a:lnTo>
                  <a:pt x="45834" y="19504"/>
                </a:lnTo>
                <a:lnTo>
                  <a:pt x="45893" y="19584"/>
                </a:lnTo>
                <a:lnTo>
                  <a:pt x="45973" y="19643"/>
                </a:lnTo>
                <a:lnTo>
                  <a:pt x="46052" y="19683"/>
                </a:lnTo>
                <a:lnTo>
                  <a:pt x="46151" y="19703"/>
                </a:lnTo>
                <a:lnTo>
                  <a:pt x="46230" y="19723"/>
                </a:lnTo>
                <a:lnTo>
                  <a:pt x="46330" y="19723"/>
                </a:lnTo>
                <a:lnTo>
                  <a:pt x="46429" y="19683"/>
                </a:lnTo>
                <a:lnTo>
                  <a:pt x="46508" y="19643"/>
                </a:lnTo>
                <a:lnTo>
                  <a:pt x="46588" y="19584"/>
                </a:lnTo>
                <a:lnTo>
                  <a:pt x="46647" y="19504"/>
                </a:lnTo>
                <a:lnTo>
                  <a:pt x="46687" y="19425"/>
                </a:lnTo>
                <a:lnTo>
                  <a:pt x="46707" y="19326"/>
                </a:lnTo>
                <a:lnTo>
                  <a:pt x="46726" y="19246"/>
                </a:lnTo>
                <a:lnTo>
                  <a:pt x="46707" y="19147"/>
                </a:lnTo>
                <a:lnTo>
                  <a:pt x="46687" y="19048"/>
                </a:lnTo>
                <a:lnTo>
                  <a:pt x="46647" y="18969"/>
                </a:lnTo>
                <a:lnTo>
                  <a:pt x="46588" y="18889"/>
                </a:lnTo>
                <a:lnTo>
                  <a:pt x="46508" y="18810"/>
                </a:lnTo>
                <a:lnTo>
                  <a:pt x="46409" y="18770"/>
                </a:lnTo>
                <a:lnTo>
                  <a:pt x="46330" y="18750"/>
                </a:lnTo>
                <a:close/>
                <a:moveTo>
                  <a:pt x="35556" y="19484"/>
                </a:moveTo>
                <a:lnTo>
                  <a:pt x="35457" y="19504"/>
                </a:lnTo>
                <a:lnTo>
                  <a:pt x="35417" y="19524"/>
                </a:lnTo>
                <a:lnTo>
                  <a:pt x="35377" y="19564"/>
                </a:lnTo>
                <a:lnTo>
                  <a:pt x="35358" y="19643"/>
                </a:lnTo>
                <a:lnTo>
                  <a:pt x="35338" y="19723"/>
                </a:lnTo>
                <a:lnTo>
                  <a:pt x="35358" y="19822"/>
                </a:lnTo>
                <a:lnTo>
                  <a:pt x="35417" y="19881"/>
                </a:lnTo>
                <a:lnTo>
                  <a:pt x="35496" y="19941"/>
                </a:lnTo>
                <a:lnTo>
                  <a:pt x="35576" y="19961"/>
                </a:lnTo>
                <a:lnTo>
                  <a:pt x="35655" y="19941"/>
                </a:lnTo>
                <a:lnTo>
                  <a:pt x="35715" y="19881"/>
                </a:lnTo>
                <a:lnTo>
                  <a:pt x="35754" y="19802"/>
                </a:lnTo>
                <a:lnTo>
                  <a:pt x="35774" y="19723"/>
                </a:lnTo>
                <a:lnTo>
                  <a:pt x="35774" y="19623"/>
                </a:lnTo>
                <a:lnTo>
                  <a:pt x="35735" y="19544"/>
                </a:lnTo>
                <a:lnTo>
                  <a:pt x="35655" y="19504"/>
                </a:lnTo>
                <a:lnTo>
                  <a:pt x="35556" y="19484"/>
                </a:lnTo>
                <a:close/>
                <a:moveTo>
                  <a:pt x="48334" y="19127"/>
                </a:moveTo>
                <a:lnTo>
                  <a:pt x="48254" y="19167"/>
                </a:lnTo>
                <a:lnTo>
                  <a:pt x="48155" y="19207"/>
                </a:lnTo>
                <a:lnTo>
                  <a:pt x="48076" y="19266"/>
                </a:lnTo>
                <a:lnTo>
                  <a:pt x="48016" y="19326"/>
                </a:lnTo>
                <a:lnTo>
                  <a:pt x="47957" y="19405"/>
                </a:lnTo>
                <a:lnTo>
                  <a:pt x="47937" y="19504"/>
                </a:lnTo>
                <a:lnTo>
                  <a:pt x="47917" y="19584"/>
                </a:lnTo>
                <a:lnTo>
                  <a:pt x="47917" y="19683"/>
                </a:lnTo>
                <a:lnTo>
                  <a:pt x="47937" y="19881"/>
                </a:lnTo>
                <a:lnTo>
                  <a:pt x="48036" y="20020"/>
                </a:lnTo>
                <a:lnTo>
                  <a:pt x="48155" y="20119"/>
                </a:lnTo>
                <a:lnTo>
                  <a:pt x="48215" y="20159"/>
                </a:lnTo>
                <a:lnTo>
                  <a:pt x="48294" y="20199"/>
                </a:lnTo>
                <a:lnTo>
                  <a:pt x="48373" y="20219"/>
                </a:lnTo>
                <a:lnTo>
                  <a:pt x="48552" y="20219"/>
                </a:lnTo>
                <a:lnTo>
                  <a:pt x="48631" y="20199"/>
                </a:lnTo>
                <a:lnTo>
                  <a:pt x="48711" y="20159"/>
                </a:lnTo>
                <a:lnTo>
                  <a:pt x="48790" y="20119"/>
                </a:lnTo>
                <a:lnTo>
                  <a:pt x="48849" y="20060"/>
                </a:lnTo>
                <a:lnTo>
                  <a:pt x="48909" y="20000"/>
                </a:lnTo>
                <a:lnTo>
                  <a:pt x="48949" y="19921"/>
                </a:lnTo>
                <a:lnTo>
                  <a:pt x="48988" y="19822"/>
                </a:lnTo>
                <a:lnTo>
                  <a:pt x="49008" y="19742"/>
                </a:lnTo>
                <a:lnTo>
                  <a:pt x="49008" y="19643"/>
                </a:lnTo>
                <a:lnTo>
                  <a:pt x="49008" y="19564"/>
                </a:lnTo>
                <a:lnTo>
                  <a:pt x="48988" y="19484"/>
                </a:lnTo>
                <a:lnTo>
                  <a:pt x="48949" y="19405"/>
                </a:lnTo>
                <a:lnTo>
                  <a:pt x="48909" y="19346"/>
                </a:lnTo>
                <a:lnTo>
                  <a:pt x="48790" y="19227"/>
                </a:lnTo>
                <a:lnTo>
                  <a:pt x="48651" y="19167"/>
                </a:lnTo>
                <a:lnTo>
                  <a:pt x="48492" y="19127"/>
                </a:lnTo>
                <a:close/>
                <a:moveTo>
                  <a:pt x="37897" y="19822"/>
                </a:moveTo>
                <a:lnTo>
                  <a:pt x="37778" y="19842"/>
                </a:lnTo>
                <a:lnTo>
                  <a:pt x="37719" y="19881"/>
                </a:lnTo>
                <a:lnTo>
                  <a:pt x="37679" y="19921"/>
                </a:lnTo>
                <a:lnTo>
                  <a:pt x="37639" y="19961"/>
                </a:lnTo>
                <a:lnTo>
                  <a:pt x="37619" y="20020"/>
                </a:lnTo>
                <a:lnTo>
                  <a:pt x="37600" y="20119"/>
                </a:lnTo>
                <a:lnTo>
                  <a:pt x="37639" y="20219"/>
                </a:lnTo>
                <a:lnTo>
                  <a:pt x="37699" y="20298"/>
                </a:lnTo>
                <a:lnTo>
                  <a:pt x="37778" y="20377"/>
                </a:lnTo>
                <a:lnTo>
                  <a:pt x="37838" y="20397"/>
                </a:lnTo>
                <a:lnTo>
                  <a:pt x="37957" y="20397"/>
                </a:lnTo>
                <a:lnTo>
                  <a:pt x="38016" y="20377"/>
                </a:lnTo>
                <a:lnTo>
                  <a:pt x="38076" y="20357"/>
                </a:lnTo>
                <a:lnTo>
                  <a:pt x="38115" y="20318"/>
                </a:lnTo>
                <a:lnTo>
                  <a:pt x="38175" y="20219"/>
                </a:lnTo>
                <a:lnTo>
                  <a:pt x="38195" y="20119"/>
                </a:lnTo>
                <a:lnTo>
                  <a:pt x="38175" y="20000"/>
                </a:lnTo>
                <a:lnTo>
                  <a:pt x="38155" y="19941"/>
                </a:lnTo>
                <a:lnTo>
                  <a:pt x="38115" y="19901"/>
                </a:lnTo>
                <a:lnTo>
                  <a:pt x="38056" y="19861"/>
                </a:lnTo>
                <a:lnTo>
                  <a:pt x="38016" y="19842"/>
                </a:lnTo>
                <a:lnTo>
                  <a:pt x="37897" y="19822"/>
                </a:lnTo>
                <a:close/>
                <a:moveTo>
                  <a:pt x="40020" y="19842"/>
                </a:moveTo>
                <a:lnTo>
                  <a:pt x="39941" y="19881"/>
                </a:lnTo>
                <a:lnTo>
                  <a:pt x="39881" y="19921"/>
                </a:lnTo>
                <a:lnTo>
                  <a:pt x="39802" y="20040"/>
                </a:lnTo>
                <a:lnTo>
                  <a:pt x="39742" y="20159"/>
                </a:lnTo>
                <a:lnTo>
                  <a:pt x="39742" y="20219"/>
                </a:lnTo>
                <a:lnTo>
                  <a:pt x="39742" y="20278"/>
                </a:lnTo>
                <a:lnTo>
                  <a:pt x="39762" y="20357"/>
                </a:lnTo>
                <a:lnTo>
                  <a:pt x="39782" y="20417"/>
                </a:lnTo>
                <a:lnTo>
                  <a:pt x="39822" y="20476"/>
                </a:lnTo>
                <a:lnTo>
                  <a:pt x="39881" y="20516"/>
                </a:lnTo>
                <a:lnTo>
                  <a:pt x="39941" y="20536"/>
                </a:lnTo>
                <a:lnTo>
                  <a:pt x="40020" y="20556"/>
                </a:lnTo>
                <a:lnTo>
                  <a:pt x="40159" y="20556"/>
                </a:lnTo>
                <a:lnTo>
                  <a:pt x="40219" y="20536"/>
                </a:lnTo>
                <a:lnTo>
                  <a:pt x="40278" y="20516"/>
                </a:lnTo>
                <a:lnTo>
                  <a:pt x="40338" y="20457"/>
                </a:lnTo>
                <a:lnTo>
                  <a:pt x="40397" y="20397"/>
                </a:lnTo>
                <a:lnTo>
                  <a:pt x="40417" y="20338"/>
                </a:lnTo>
                <a:lnTo>
                  <a:pt x="40437" y="20278"/>
                </a:lnTo>
                <a:lnTo>
                  <a:pt x="40437" y="20199"/>
                </a:lnTo>
                <a:lnTo>
                  <a:pt x="40417" y="20139"/>
                </a:lnTo>
                <a:lnTo>
                  <a:pt x="40358" y="20020"/>
                </a:lnTo>
                <a:lnTo>
                  <a:pt x="40258" y="19921"/>
                </a:lnTo>
                <a:lnTo>
                  <a:pt x="40199" y="19881"/>
                </a:lnTo>
                <a:lnTo>
                  <a:pt x="40139" y="19861"/>
                </a:lnTo>
                <a:lnTo>
                  <a:pt x="40080" y="19842"/>
                </a:lnTo>
                <a:close/>
                <a:moveTo>
                  <a:pt x="29147" y="20675"/>
                </a:moveTo>
                <a:lnTo>
                  <a:pt x="29108" y="20695"/>
                </a:lnTo>
                <a:lnTo>
                  <a:pt x="29088" y="20715"/>
                </a:lnTo>
                <a:lnTo>
                  <a:pt x="29088" y="20754"/>
                </a:lnTo>
                <a:lnTo>
                  <a:pt x="29088" y="20794"/>
                </a:lnTo>
                <a:lnTo>
                  <a:pt x="29108" y="20814"/>
                </a:lnTo>
                <a:lnTo>
                  <a:pt x="29147" y="20834"/>
                </a:lnTo>
                <a:lnTo>
                  <a:pt x="29207" y="20834"/>
                </a:lnTo>
                <a:lnTo>
                  <a:pt x="29247" y="20774"/>
                </a:lnTo>
                <a:lnTo>
                  <a:pt x="29247" y="20715"/>
                </a:lnTo>
                <a:lnTo>
                  <a:pt x="29227" y="20695"/>
                </a:lnTo>
                <a:lnTo>
                  <a:pt x="29207" y="20675"/>
                </a:lnTo>
                <a:close/>
                <a:moveTo>
                  <a:pt x="31548" y="20715"/>
                </a:moveTo>
                <a:lnTo>
                  <a:pt x="31489" y="20734"/>
                </a:lnTo>
                <a:lnTo>
                  <a:pt x="31449" y="20754"/>
                </a:lnTo>
                <a:lnTo>
                  <a:pt x="31409" y="20814"/>
                </a:lnTo>
                <a:lnTo>
                  <a:pt x="31409" y="20853"/>
                </a:lnTo>
                <a:lnTo>
                  <a:pt x="31409" y="20913"/>
                </a:lnTo>
                <a:lnTo>
                  <a:pt x="31449" y="20973"/>
                </a:lnTo>
                <a:lnTo>
                  <a:pt x="31508" y="21012"/>
                </a:lnTo>
                <a:lnTo>
                  <a:pt x="31608" y="21012"/>
                </a:lnTo>
                <a:lnTo>
                  <a:pt x="31647" y="20973"/>
                </a:lnTo>
                <a:lnTo>
                  <a:pt x="31667" y="20933"/>
                </a:lnTo>
                <a:lnTo>
                  <a:pt x="31687" y="20873"/>
                </a:lnTo>
                <a:lnTo>
                  <a:pt x="31687" y="20814"/>
                </a:lnTo>
                <a:lnTo>
                  <a:pt x="31667" y="20754"/>
                </a:lnTo>
                <a:lnTo>
                  <a:pt x="31608" y="20715"/>
                </a:lnTo>
                <a:close/>
                <a:moveTo>
                  <a:pt x="42242" y="20219"/>
                </a:moveTo>
                <a:lnTo>
                  <a:pt x="42143" y="20238"/>
                </a:lnTo>
                <a:lnTo>
                  <a:pt x="42064" y="20278"/>
                </a:lnTo>
                <a:lnTo>
                  <a:pt x="42004" y="20338"/>
                </a:lnTo>
                <a:lnTo>
                  <a:pt x="41965" y="20397"/>
                </a:lnTo>
                <a:lnTo>
                  <a:pt x="41925" y="20476"/>
                </a:lnTo>
                <a:lnTo>
                  <a:pt x="41905" y="20556"/>
                </a:lnTo>
                <a:lnTo>
                  <a:pt x="41905" y="20635"/>
                </a:lnTo>
                <a:lnTo>
                  <a:pt x="41925" y="20715"/>
                </a:lnTo>
                <a:lnTo>
                  <a:pt x="41945" y="20794"/>
                </a:lnTo>
                <a:lnTo>
                  <a:pt x="41984" y="20873"/>
                </a:lnTo>
                <a:lnTo>
                  <a:pt x="42024" y="20933"/>
                </a:lnTo>
                <a:lnTo>
                  <a:pt x="42084" y="20992"/>
                </a:lnTo>
                <a:lnTo>
                  <a:pt x="42163" y="21032"/>
                </a:lnTo>
                <a:lnTo>
                  <a:pt x="42242" y="21052"/>
                </a:lnTo>
                <a:lnTo>
                  <a:pt x="42322" y="21052"/>
                </a:lnTo>
                <a:lnTo>
                  <a:pt x="42421" y="21032"/>
                </a:lnTo>
                <a:lnTo>
                  <a:pt x="42500" y="21012"/>
                </a:lnTo>
                <a:lnTo>
                  <a:pt x="42560" y="20973"/>
                </a:lnTo>
                <a:lnTo>
                  <a:pt x="42619" y="20913"/>
                </a:lnTo>
                <a:lnTo>
                  <a:pt x="42659" y="20853"/>
                </a:lnTo>
                <a:lnTo>
                  <a:pt x="42699" y="20794"/>
                </a:lnTo>
                <a:lnTo>
                  <a:pt x="42719" y="20715"/>
                </a:lnTo>
                <a:lnTo>
                  <a:pt x="42719" y="20635"/>
                </a:lnTo>
                <a:lnTo>
                  <a:pt x="42719" y="20556"/>
                </a:lnTo>
                <a:lnTo>
                  <a:pt x="42699" y="20476"/>
                </a:lnTo>
                <a:lnTo>
                  <a:pt x="42659" y="20397"/>
                </a:lnTo>
                <a:lnTo>
                  <a:pt x="42600" y="20338"/>
                </a:lnTo>
                <a:lnTo>
                  <a:pt x="42560" y="20298"/>
                </a:lnTo>
                <a:lnTo>
                  <a:pt x="42481" y="20258"/>
                </a:lnTo>
                <a:lnTo>
                  <a:pt x="42401" y="20238"/>
                </a:lnTo>
                <a:lnTo>
                  <a:pt x="42242" y="20219"/>
                </a:lnTo>
                <a:close/>
                <a:moveTo>
                  <a:pt x="33909" y="20973"/>
                </a:moveTo>
                <a:lnTo>
                  <a:pt x="33830" y="20992"/>
                </a:lnTo>
                <a:lnTo>
                  <a:pt x="33770" y="21032"/>
                </a:lnTo>
                <a:lnTo>
                  <a:pt x="33711" y="21111"/>
                </a:lnTo>
                <a:lnTo>
                  <a:pt x="33691" y="21191"/>
                </a:lnTo>
                <a:lnTo>
                  <a:pt x="33691" y="21270"/>
                </a:lnTo>
                <a:lnTo>
                  <a:pt x="33750" y="21349"/>
                </a:lnTo>
                <a:lnTo>
                  <a:pt x="33830" y="21409"/>
                </a:lnTo>
                <a:lnTo>
                  <a:pt x="33909" y="21409"/>
                </a:lnTo>
                <a:lnTo>
                  <a:pt x="33989" y="21389"/>
                </a:lnTo>
                <a:lnTo>
                  <a:pt x="34068" y="21330"/>
                </a:lnTo>
                <a:lnTo>
                  <a:pt x="34108" y="21270"/>
                </a:lnTo>
                <a:lnTo>
                  <a:pt x="34127" y="21191"/>
                </a:lnTo>
                <a:lnTo>
                  <a:pt x="34108" y="21111"/>
                </a:lnTo>
                <a:lnTo>
                  <a:pt x="34048" y="21052"/>
                </a:lnTo>
                <a:lnTo>
                  <a:pt x="33989" y="20992"/>
                </a:lnTo>
                <a:lnTo>
                  <a:pt x="33909" y="20973"/>
                </a:lnTo>
                <a:close/>
                <a:moveTo>
                  <a:pt x="44425" y="20596"/>
                </a:moveTo>
                <a:lnTo>
                  <a:pt x="44246" y="20695"/>
                </a:lnTo>
                <a:lnTo>
                  <a:pt x="44187" y="20734"/>
                </a:lnTo>
                <a:lnTo>
                  <a:pt x="44107" y="20814"/>
                </a:lnTo>
                <a:lnTo>
                  <a:pt x="44068" y="20893"/>
                </a:lnTo>
                <a:lnTo>
                  <a:pt x="44028" y="20973"/>
                </a:lnTo>
                <a:lnTo>
                  <a:pt x="44028" y="21072"/>
                </a:lnTo>
                <a:lnTo>
                  <a:pt x="44028" y="21171"/>
                </a:lnTo>
                <a:lnTo>
                  <a:pt x="44048" y="21270"/>
                </a:lnTo>
                <a:lnTo>
                  <a:pt x="44107" y="21349"/>
                </a:lnTo>
                <a:lnTo>
                  <a:pt x="44167" y="21429"/>
                </a:lnTo>
                <a:lnTo>
                  <a:pt x="44246" y="21488"/>
                </a:lnTo>
                <a:lnTo>
                  <a:pt x="44326" y="21528"/>
                </a:lnTo>
                <a:lnTo>
                  <a:pt x="44405" y="21568"/>
                </a:lnTo>
                <a:lnTo>
                  <a:pt x="44603" y="21568"/>
                </a:lnTo>
                <a:lnTo>
                  <a:pt x="44703" y="21548"/>
                </a:lnTo>
                <a:lnTo>
                  <a:pt x="44782" y="21488"/>
                </a:lnTo>
                <a:lnTo>
                  <a:pt x="44861" y="21429"/>
                </a:lnTo>
                <a:lnTo>
                  <a:pt x="44901" y="21349"/>
                </a:lnTo>
                <a:lnTo>
                  <a:pt x="44961" y="21270"/>
                </a:lnTo>
                <a:lnTo>
                  <a:pt x="44980" y="21191"/>
                </a:lnTo>
                <a:lnTo>
                  <a:pt x="44980" y="21092"/>
                </a:lnTo>
                <a:lnTo>
                  <a:pt x="44980" y="20992"/>
                </a:lnTo>
                <a:lnTo>
                  <a:pt x="44961" y="20893"/>
                </a:lnTo>
                <a:lnTo>
                  <a:pt x="44901" y="20814"/>
                </a:lnTo>
                <a:lnTo>
                  <a:pt x="44861" y="20734"/>
                </a:lnTo>
                <a:lnTo>
                  <a:pt x="44782" y="20675"/>
                </a:lnTo>
                <a:lnTo>
                  <a:pt x="44703" y="20635"/>
                </a:lnTo>
                <a:lnTo>
                  <a:pt x="44623" y="20615"/>
                </a:lnTo>
                <a:lnTo>
                  <a:pt x="44425" y="20596"/>
                </a:lnTo>
                <a:close/>
                <a:moveTo>
                  <a:pt x="46607" y="20615"/>
                </a:moveTo>
                <a:lnTo>
                  <a:pt x="46508" y="20635"/>
                </a:lnTo>
                <a:lnTo>
                  <a:pt x="46409" y="20655"/>
                </a:lnTo>
                <a:lnTo>
                  <a:pt x="46330" y="20715"/>
                </a:lnTo>
                <a:lnTo>
                  <a:pt x="46250" y="20774"/>
                </a:lnTo>
                <a:lnTo>
                  <a:pt x="46191" y="20853"/>
                </a:lnTo>
                <a:lnTo>
                  <a:pt x="46131" y="20953"/>
                </a:lnTo>
                <a:lnTo>
                  <a:pt x="46111" y="21052"/>
                </a:lnTo>
                <a:lnTo>
                  <a:pt x="46092" y="21151"/>
                </a:lnTo>
                <a:lnTo>
                  <a:pt x="46111" y="21270"/>
                </a:lnTo>
                <a:lnTo>
                  <a:pt x="46131" y="21369"/>
                </a:lnTo>
                <a:lnTo>
                  <a:pt x="46191" y="21449"/>
                </a:lnTo>
                <a:lnTo>
                  <a:pt x="46250" y="21548"/>
                </a:lnTo>
                <a:lnTo>
                  <a:pt x="46330" y="21607"/>
                </a:lnTo>
                <a:lnTo>
                  <a:pt x="46429" y="21647"/>
                </a:lnTo>
                <a:lnTo>
                  <a:pt x="46528" y="21667"/>
                </a:lnTo>
                <a:lnTo>
                  <a:pt x="46746" y="21667"/>
                </a:lnTo>
                <a:lnTo>
                  <a:pt x="46846" y="21627"/>
                </a:lnTo>
                <a:lnTo>
                  <a:pt x="46925" y="21588"/>
                </a:lnTo>
                <a:lnTo>
                  <a:pt x="47004" y="21528"/>
                </a:lnTo>
                <a:lnTo>
                  <a:pt x="47064" y="21449"/>
                </a:lnTo>
                <a:lnTo>
                  <a:pt x="47123" y="21349"/>
                </a:lnTo>
                <a:lnTo>
                  <a:pt x="47143" y="21250"/>
                </a:lnTo>
                <a:lnTo>
                  <a:pt x="47163" y="21151"/>
                </a:lnTo>
                <a:lnTo>
                  <a:pt x="47143" y="21032"/>
                </a:lnTo>
                <a:lnTo>
                  <a:pt x="47103" y="20933"/>
                </a:lnTo>
                <a:lnTo>
                  <a:pt x="47064" y="20853"/>
                </a:lnTo>
                <a:lnTo>
                  <a:pt x="47004" y="20774"/>
                </a:lnTo>
                <a:lnTo>
                  <a:pt x="46925" y="20695"/>
                </a:lnTo>
                <a:lnTo>
                  <a:pt x="46826" y="20655"/>
                </a:lnTo>
                <a:lnTo>
                  <a:pt x="46726" y="20615"/>
                </a:lnTo>
                <a:close/>
                <a:moveTo>
                  <a:pt x="36131" y="21330"/>
                </a:moveTo>
                <a:lnTo>
                  <a:pt x="36072" y="21349"/>
                </a:lnTo>
                <a:lnTo>
                  <a:pt x="36032" y="21369"/>
                </a:lnTo>
                <a:lnTo>
                  <a:pt x="35973" y="21409"/>
                </a:lnTo>
                <a:lnTo>
                  <a:pt x="35933" y="21469"/>
                </a:lnTo>
                <a:lnTo>
                  <a:pt x="35913" y="21508"/>
                </a:lnTo>
                <a:lnTo>
                  <a:pt x="35893" y="21568"/>
                </a:lnTo>
                <a:lnTo>
                  <a:pt x="35893" y="21627"/>
                </a:lnTo>
                <a:lnTo>
                  <a:pt x="35913" y="21726"/>
                </a:lnTo>
                <a:lnTo>
                  <a:pt x="35973" y="21806"/>
                </a:lnTo>
                <a:lnTo>
                  <a:pt x="36072" y="21865"/>
                </a:lnTo>
                <a:lnTo>
                  <a:pt x="36171" y="21885"/>
                </a:lnTo>
                <a:lnTo>
                  <a:pt x="36211" y="21885"/>
                </a:lnTo>
                <a:lnTo>
                  <a:pt x="36270" y="21865"/>
                </a:lnTo>
                <a:lnTo>
                  <a:pt x="36330" y="21846"/>
                </a:lnTo>
                <a:lnTo>
                  <a:pt x="36369" y="21806"/>
                </a:lnTo>
                <a:lnTo>
                  <a:pt x="36409" y="21766"/>
                </a:lnTo>
                <a:lnTo>
                  <a:pt x="36429" y="21707"/>
                </a:lnTo>
                <a:lnTo>
                  <a:pt x="36449" y="21647"/>
                </a:lnTo>
                <a:lnTo>
                  <a:pt x="36449" y="21607"/>
                </a:lnTo>
                <a:lnTo>
                  <a:pt x="36429" y="21508"/>
                </a:lnTo>
                <a:lnTo>
                  <a:pt x="36369" y="21409"/>
                </a:lnTo>
                <a:lnTo>
                  <a:pt x="36290" y="21349"/>
                </a:lnTo>
                <a:lnTo>
                  <a:pt x="36191" y="21330"/>
                </a:lnTo>
                <a:close/>
                <a:moveTo>
                  <a:pt x="48750" y="21012"/>
                </a:moveTo>
                <a:lnTo>
                  <a:pt x="48651" y="21032"/>
                </a:lnTo>
                <a:lnTo>
                  <a:pt x="48572" y="21052"/>
                </a:lnTo>
                <a:lnTo>
                  <a:pt x="48492" y="21072"/>
                </a:lnTo>
                <a:lnTo>
                  <a:pt x="48413" y="21131"/>
                </a:lnTo>
                <a:lnTo>
                  <a:pt x="48353" y="21171"/>
                </a:lnTo>
                <a:lnTo>
                  <a:pt x="48294" y="21250"/>
                </a:lnTo>
                <a:lnTo>
                  <a:pt x="48234" y="21330"/>
                </a:lnTo>
                <a:lnTo>
                  <a:pt x="48215" y="21429"/>
                </a:lnTo>
                <a:lnTo>
                  <a:pt x="48195" y="21528"/>
                </a:lnTo>
                <a:lnTo>
                  <a:pt x="48195" y="21627"/>
                </a:lnTo>
                <a:lnTo>
                  <a:pt x="48195" y="21726"/>
                </a:lnTo>
                <a:lnTo>
                  <a:pt x="48215" y="21806"/>
                </a:lnTo>
                <a:lnTo>
                  <a:pt x="48254" y="21885"/>
                </a:lnTo>
                <a:lnTo>
                  <a:pt x="48314" y="21965"/>
                </a:lnTo>
                <a:lnTo>
                  <a:pt x="48433" y="22084"/>
                </a:lnTo>
                <a:lnTo>
                  <a:pt x="48492" y="22123"/>
                </a:lnTo>
                <a:lnTo>
                  <a:pt x="48572" y="22163"/>
                </a:lnTo>
                <a:lnTo>
                  <a:pt x="48671" y="22203"/>
                </a:lnTo>
                <a:lnTo>
                  <a:pt x="48830" y="22203"/>
                </a:lnTo>
                <a:lnTo>
                  <a:pt x="48929" y="22183"/>
                </a:lnTo>
                <a:lnTo>
                  <a:pt x="49008" y="22163"/>
                </a:lnTo>
                <a:lnTo>
                  <a:pt x="49107" y="22103"/>
                </a:lnTo>
                <a:lnTo>
                  <a:pt x="49187" y="22044"/>
                </a:lnTo>
                <a:lnTo>
                  <a:pt x="49266" y="21965"/>
                </a:lnTo>
                <a:lnTo>
                  <a:pt x="49306" y="21885"/>
                </a:lnTo>
                <a:lnTo>
                  <a:pt x="49345" y="21786"/>
                </a:lnTo>
                <a:lnTo>
                  <a:pt x="49365" y="21707"/>
                </a:lnTo>
                <a:lnTo>
                  <a:pt x="49365" y="21607"/>
                </a:lnTo>
                <a:lnTo>
                  <a:pt x="49345" y="21389"/>
                </a:lnTo>
                <a:lnTo>
                  <a:pt x="49286" y="21310"/>
                </a:lnTo>
                <a:lnTo>
                  <a:pt x="49226" y="21230"/>
                </a:lnTo>
                <a:lnTo>
                  <a:pt x="49167" y="21171"/>
                </a:lnTo>
                <a:lnTo>
                  <a:pt x="49088" y="21111"/>
                </a:lnTo>
                <a:lnTo>
                  <a:pt x="49008" y="21072"/>
                </a:lnTo>
                <a:lnTo>
                  <a:pt x="48929" y="21052"/>
                </a:lnTo>
                <a:lnTo>
                  <a:pt x="48830" y="21032"/>
                </a:lnTo>
                <a:lnTo>
                  <a:pt x="48750" y="21012"/>
                </a:lnTo>
                <a:close/>
                <a:moveTo>
                  <a:pt x="27580" y="22143"/>
                </a:moveTo>
                <a:lnTo>
                  <a:pt x="27560" y="22163"/>
                </a:lnTo>
                <a:lnTo>
                  <a:pt x="27540" y="22222"/>
                </a:lnTo>
                <a:lnTo>
                  <a:pt x="27560" y="22282"/>
                </a:lnTo>
                <a:lnTo>
                  <a:pt x="27580" y="22302"/>
                </a:lnTo>
                <a:lnTo>
                  <a:pt x="27659" y="22302"/>
                </a:lnTo>
                <a:lnTo>
                  <a:pt x="27679" y="22282"/>
                </a:lnTo>
                <a:lnTo>
                  <a:pt x="27699" y="22222"/>
                </a:lnTo>
                <a:lnTo>
                  <a:pt x="27679" y="22163"/>
                </a:lnTo>
                <a:lnTo>
                  <a:pt x="27659" y="22143"/>
                </a:lnTo>
                <a:close/>
                <a:moveTo>
                  <a:pt x="38294" y="21707"/>
                </a:moveTo>
                <a:lnTo>
                  <a:pt x="38235" y="21726"/>
                </a:lnTo>
                <a:lnTo>
                  <a:pt x="38175" y="21766"/>
                </a:lnTo>
                <a:lnTo>
                  <a:pt x="38115" y="21806"/>
                </a:lnTo>
                <a:lnTo>
                  <a:pt x="38096" y="21846"/>
                </a:lnTo>
                <a:lnTo>
                  <a:pt x="38056" y="21905"/>
                </a:lnTo>
                <a:lnTo>
                  <a:pt x="38036" y="22044"/>
                </a:lnTo>
                <a:lnTo>
                  <a:pt x="38056" y="22183"/>
                </a:lnTo>
                <a:lnTo>
                  <a:pt x="38096" y="22242"/>
                </a:lnTo>
                <a:lnTo>
                  <a:pt x="38135" y="22302"/>
                </a:lnTo>
                <a:lnTo>
                  <a:pt x="38175" y="22342"/>
                </a:lnTo>
                <a:lnTo>
                  <a:pt x="38235" y="22381"/>
                </a:lnTo>
                <a:lnTo>
                  <a:pt x="38314" y="22401"/>
                </a:lnTo>
                <a:lnTo>
                  <a:pt x="38393" y="22401"/>
                </a:lnTo>
                <a:lnTo>
                  <a:pt x="38473" y="22381"/>
                </a:lnTo>
                <a:lnTo>
                  <a:pt x="38532" y="22361"/>
                </a:lnTo>
                <a:lnTo>
                  <a:pt x="38592" y="22322"/>
                </a:lnTo>
                <a:lnTo>
                  <a:pt x="38631" y="22282"/>
                </a:lnTo>
                <a:lnTo>
                  <a:pt x="38671" y="22222"/>
                </a:lnTo>
                <a:lnTo>
                  <a:pt x="38691" y="22163"/>
                </a:lnTo>
                <a:lnTo>
                  <a:pt x="38711" y="22044"/>
                </a:lnTo>
                <a:lnTo>
                  <a:pt x="38691" y="21905"/>
                </a:lnTo>
                <a:lnTo>
                  <a:pt x="38651" y="21846"/>
                </a:lnTo>
                <a:lnTo>
                  <a:pt x="38631" y="21806"/>
                </a:lnTo>
                <a:lnTo>
                  <a:pt x="38572" y="21766"/>
                </a:lnTo>
                <a:lnTo>
                  <a:pt x="38512" y="21726"/>
                </a:lnTo>
                <a:lnTo>
                  <a:pt x="38453" y="21707"/>
                </a:lnTo>
                <a:close/>
                <a:moveTo>
                  <a:pt x="40496" y="21707"/>
                </a:moveTo>
                <a:lnTo>
                  <a:pt x="40338" y="21766"/>
                </a:lnTo>
                <a:lnTo>
                  <a:pt x="40199" y="21826"/>
                </a:lnTo>
                <a:lnTo>
                  <a:pt x="40159" y="21885"/>
                </a:lnTo>
                <a:lnTo>
                  <a:pt x="40119" y="21945"/>
                </a:lnTo>
                <a:lnTo>
                  <a:pt x="40100" y="22024"/>
                </a:lnTo>
                <a:lnTo>
                  <a:pt x="40080" y="22103"/>
                </a:lnTo>
                <a:lnTo>
                  <a:pt x="40080" y="22203"/>
                </a:lnTo>
                <a:lnTo>
                  <a:pt x="40100" y="22282"/>
                </a:lnTo>
                <a:lnTo>
                  <a:pt x="40139" y="22342"/>
                </a:lnTo>
                <a:lnTo>
                  <a:pt x="40199" y="22401"/>
                </a:lnTo>
                <a:lnTo>
                  <a:pt x="40258" y="22461"/>
                </a:lnTo>
                <a:lnTo>
                  <a:pt x="40338" y="22500"/>
                </a:lnTo>
                <a:lnTo>
                  <a:pt x="40417" y="22520"/>
                </a:lnTo>
                <a:lnTo>
                  <a:pt x="40576" y="22520"/>
                </a:lnTo>
                <a:lnTo>
                  <a:pt x="40655" y="22480"/>
                </a:lnTo>
                <a:lnTo>
                  <a:pt x="40715" y="22441"/>
                </a:lnTo>
                <a:lnTo>
                  <a:pt x="40774" y="22401"/>
                </a:lnTo>
                <a:lnTo>
                  <a:pt x="40834" y="22342"/>
                </a:lnTo>
                <a:lnTo>
                  <a:pt x="40854" y="22282"/>
                </a:lnTo>
                <a:lnTo>
                  <a:pt x="40893" y="22203"/>
                </a:lnTo>
                <a:lnTo>
                  <a:pt x="40893" y="22123"/>
                </a:lnTo>
                <a:lnTo>
                  <a:pt x="40893" y="22024"/>
                </a:lnTo>
                <a:lnTo>
                  <a:pt x="40854" y="21965"/>
                </a:lnTo>
                <a:lnTo>
                  <a:pt x="40814" y="21905"/>
                </a:lnTo>
                <a:lnTo>
                  <a:pt x="40774" y="21846"/>
                </a:lnTo>
                <a:lnTo>
                  <a:pt x="40655" y="21766"/>
                </a:lnTo>
                <a:lnTo>
                  <a:pt x="40496" y="21707"/>
                </a:lnTo>
                <a:close/>
                <a:moveTo>
                  <a:pt x="29981" y="22421"/>
                </a:moveTo>
                <a:lnTo>
                  <a:pt x="29941" y="22441"/>
                </a:lnTo>
                <a:lnTo>
                  <a:pt x="29881" y="22461"/>
                </a:lnTo>
                <a:lnTo>
                  <a:pt x="29862" y="22500"/>
                </a:lnTo>
                <a:lnTo>
                  <a:pt x="29842" y="22580"/>
                </a:lnTo>
                <a:lnTo>
                  <a:pt x="29862" y="22639"/>
                </a:lnTo>
                <a:lnTo>
                  <a:pt x="29881" y="22679"/>
                </a:lnTo>
                <a:lnTo>
                  <a:pt x="29921" y="22699"/>
                </a:lnTo>
                <a:lnTo>
                  <a:pt x="30001" y="22718"/>
                </a:lnTo>
                <a:lnTo>
                  <a:pt x="30060" y="22699"/>
                </a:lnTo>
                <a:lnTo>
                  <a:pt x="30100" y="22679"/>
                </a:lnTo>
                <a:lnTo>
                  <a:pt x="30120" y="22619"/>
                </a:lnTo>
                <a:lnTo>
                  <a:pt x="30139" y="22580"/>
                </a:lnTo>
                <a:lnTo>
                  <a:pt x="30100" y="22461"/>
                </a:lnTo>
                <a:lnTo>
                  <a:pt x="29981" y="22421"/>
                </a:lnTo>
                <a:close/>
                <a:moveTo>
                  <a:pt x="32183" y="22480"/>
                </a:moveTo>
                <a:lnTo>
                  <a:pt x="32104" y="22500"/>
                </a:lnTo>
                <a:lnTo>
                  <a:pt x="32024" y="22520"/>
                </a:lnTo>
                <a:lnTo>
                  <a:pt x="31965" y="22580"/>
                </a:lnTo>
                <a:lnTo>
                  <a:pt x="31965" y="22659"/>
                </a:lnTo>
                <a:lnTo>
                  <a:pt x="31965" y="22738"/>
                </a:lnTo>
                <a:lnTo>
                  <a:pt x="32004" y="22798"/>
                </a:lnTo>
                <a:lnTo>
                  <a:pt x="32064" y="22838"/>
                </a:lnTo>
                <a:lnTo>
                  <a:pt x="32143" y="22877"/>
                </a:lnTo>
                <a:lnTo>
                  <a:pt x="32223" y="22857"/>
                </a:lnTo>
                <a:lnTo>
                  <a:pt x="32282" y="22818"/>
                </a:lnTo>
                <a:lnTo>
                  <a:pt x="32342" y="22758"/>
                </a:lnTo>
                <a:lnTo>
                  <a:pt x="32362" y="22659"/>
                </a:lnTo>
                <a:lnTo>
                  <a:pt x="32342" y="22580"/>
                </a:lnTo>
                <a:lnTo>
                  <a:pt x="32302" y="22540"/>
                </a:lnTo>
                <a:lnTo>
                  <a:pt x="32243" y="22500"/>
                </a:lnTo>
                <a:lnTo>
                  <a:pt x="32183" y="22480"/>
                </a:lnTo>
                <a:close/>
                <a:moveTo>
                  <a:pt x="42560" y="22123"/>
                </a:moveTo>
                <a:lnTo>
                  <a:pt x="42461" y="22163"/>
                </a:lnTo>
                <a:lnTo>
                  <a:pt x="42381" y="22203"/>
                </a:lnTo>
                <a:lnTo>
                  <a:pt x="42322" y="22262"/>
                </a:lnTo>
                <a:lnTo>
                  <a:pt x="42262" y="22322"/>
                </a:lnTo>
                <a:lnTo>
                  <a:pt x="42223" y="22401"/>
                </a:lnTo>
                <a:lnTo>
                  <a:pt x="42183" y="22480"/>
                </a:lnTo>
                <a:lnTo>
                  <a:pt x="42163" y="22560"/>
                </a:lnTo>
                <a:lnTo>
                  <a:pt x="42163" y="22639"/>
                </a:lnTo>
                <a:lnTo>
                  <a:pt x="42203" y="22738"/>
                </a:lnTo>
                <a:lnTo>
                  <a:pt x="42262" y="22818"/>
                </a:lnTo>
                <a:lnTo>
                  <a:pt x="42322" y="22897"/>
                </a:lnTo>
                <a:lnTo>
                  <a:pt x="42401" y="22957"/>
                </a:lnTo>
                <a:lnTo>
                  <a:pt x="42481" y="22996"/>
                </a:lnTo>
                <a:lnTo>
                  <a:pt x="42560" y="23016"/>
                </a:lnTo>
                <a:lnTo>
                  <a:pt x="42659" y="23036"/>
                </a:lnTo>
                <a:lnTo>
                  <a:pt x="42738" y="23016"/>
                </a:lnTo>
                <a:lnTo>
                  <a:pt x="42818" y="22996"/>
                </a:lnTo>
                <a:lnTo>
                  <a:pt x="42897" y="22957"/>
                </a:lnTo>
                <a:lnTo>
                  <a:pt x="42957" y="22897"/>
                </a:lnTo>
                <a:lnTo>
                  <a:pt x="43016" y="22838"/>
                </a:lnTo>
                <a:lnTo>
                  <a:pt x="43056" y="22758"/>
                </a:lnTo>
                <a:lnTo>
                  <a:pt x="43096" y="22679"/>
                </a:lnTo>
                <a:lnTo>
                  <a:pt x="43115" y="22599"/>
                </a:lnTo>
                <a:lnTo>
                  <a:pt x="43115" y="22520"/>
                </a:lnTo>
                <a:lnTo>
                  <a:pt x="43076" y="22421"/>
                </a:lnTo>
                <a:lnTo>
                  <a:pt x="43036" y="22322"/>
                </a:lnTo>
                <a:lnTo>
                  <a:pt x="42977" y="22242"/>
                </a:lnTo>
                <a:lnTo>
                  <a:pt x="42897" y="22183"/>
                </a:lnTo>
                <a:lnTo>
                  <a:pt x="42818" y="22143"/>
                </a:lnTo>
                <a:lnTo>
                  <a:pt x="42719" y="22123"/>
                </a:lnTo>
                <a:close/>
                <a:moveTo>
                  <a:pt x="34326" y="22818"/>
                </a:moveTo>
                <a:lnTo>
                  <a:pt x="34246" y="22857"/>
                </a:lnTo>
                <a:lnTo>
                  <a:pt x="34167" y="22917"/>
                </a:lnTo>
                <a:lnTo>
                  <a:pt x="34108" y="22996"/>
                </a:lnTo>
                <a:lnTo>
                  <a:pt x="34088" y="23095"/>
                </a:lnTo>
                <a:lnTo>
                  <a:pt x="34108" y="23195"/>
                </a:lnTo>
                <a:lnTo>
                  <a:pt x="34147" y="23274"/>
                </a:lnTo>
                <a:lnTo>
                  <a:pt x="34187" y="23314"/>
                </a:lnTo>
                <a:lnTo>
                  <a:pt x="34246" y="23334"/>
                </a:lnTo>
                <a:lnTo>
                  <a:pt x="34346" y="23353"/>
                </a:lnTo>
                <a:lnTo>
                  <a:pt x="34445" y="23334"/>
                </a:lnTo>
                <a:lnTo>
                  <a:pt x="34544" y="23274"/>
                </a:lnTo>
                <a:lnTo>
                  <a:pt x="34604" y="23195"/>
                </a:lnTo>
                <a:lnTo>
                  <a:pt x="34623" y="23135"/>
                </a:lnTo>
                <a:lnTo>
                  <a:pt x="34623" y="23076"/>
                </a:lnTo>
                <a:lnTo>
                  <a:pt x="34604" y="22976"/>
                </a:lnTo>
                <a:lnTo>
                  <a:pt x="34524" y="22897"/>
                </a:lnTo>
                <a:lnTo>
                  <a:pt x="34445" y="22838"/>
                </a:lnTo>
                <a:lnTo>
                  <a:pt x="34326" y="22818"/>
                </a:lnTo>
                <a:close/>
                <a:moveTo>
                  <a:pt x="44643" y="22520"/>
                </a:moveTo>
                <a:lnTo>
                  <a:pt x="44544" y="22560"/>
                </a:lnTo>
                <a:lnTo>
                  <a:pt x="44465" y="22599"/>
                </a:lnTo>
                <a:lnTo>
                  <a:pt x="44405" y="22679"/>
                </a:lnTo>
                <a:lnTo>
                  <a:pt x="44346" y="22758"/>
                </a:lnTo>
                <a:lnTo>
                  <a:pt x="44306" y="22838"/>
                </a:lnTo>
                <a:lnTo>
                  <a:pt x="44266" y="22937"/>
                </a:lnTo>
                <a:lnTo>
                  <a:pt x="44266" y="23036"/>
                </a:lnTo>
                <a:lnTo>
                  <a:pt x="44266" y="23135"/>
                </a:lnTo>
                <a:lnTo>
                  <a:pt x="44286" y="23234"/>
                </a:lnTo>
                <a:lnTo>
                  <a:pt x="44326" y="23334"/>
                </a:lnTo>
                <a:lnTo>
                  <a:pt x="44385" y="23413"/>
                </a:lnTo>
                <a:lnTo>
                  <a:pt x="44465" y="23492"/>
                </a:lnTo>
                <a:lnTo>
                  <a:pt x="44564" y="23532"/>
                </a:lnTo>
                <a:lnTo>
                  <a:pt x="44663" y="23572"/>
                </a:lnTo>
                <a:lnTo>
                  <a:pt x="44901" y="23572"/>
                </a:lnTo>
                <a:lnTo>
                  <a:pt x="45000" y="23532"/>
                </a:lnTo>
                <a:lnTo>
                  <a:pt x="45080" y="23472"/>
                </a:lnTo>
                <a:lnTo>
                  <a:pt x="45159" y="23393"/>
                </a:lnTo>
                <a:lnTo>
                  <a:pt x="45199" y="23314"/>
                </a:lnTo>
                <a:lnTo>
                  <a:pt x="45238" y="23215"/>
                </a:lnTo>
                <a:lnTo>
                  <a:pt x="45278" y="23135"/>
                </a:lnTo>
                <a:lnTo>
                  <a:pt x="45278" y="23036"/>
                </a:lnTo>
                <a:lnTo>
                  <a:pt x="45278" y="22937"/>
                </a:lnTo>
                <a:lnTo>
                  <a:pt x="45258" y="22838"/>
                </a:lnTo>
                <a:lnTo>
                  <a:pt x="45219" y="22738"/>
                </a:lnTo>
                <a:lnTo>
                  <a:pt x="45159" y="22679"/>
                </a:lnTo>
                <a:lnTo>
                  <a:pt x="45080" y="22599"/>
                </a:lnTo>
                <a:lnTo>
                  <a:pt x="44980" y="22560"/>
                </a:lnTo>
                <a:lnTo>
                  <a:pt x="44861" y="22540"/>
                </a:lnTo>
                <a:lnTo>
                  <a:pt x="44742" y="22520"/>
                </a:lnTo>
                <a:close/>
                <a:moveTo>
                  <a:pt x="46806" y="22520"/>
                </a:moveTo>
                <a:lnTo>
                  <a:pt x="46726" y="22540"/>
                </a:lnTo>
                <a:lnTo>
                  <a:pt x="46568" y="22599"/>
                </a:lnTo>
                <a:lnTo>
                  <a:pt x="46488" y="22639"/>
                </a:lnTo>
                <a:lnTo>
                  <a:pt x="46429" y="22699"/>
                </a:lnTo>
                <a:lnTo>
                  <a:pt x="46369" y="22778"/>
                </a:lnTo>
                <a:lnTo>
                  <a:pt x="46330" y="22838"/>
                </a:lnTo>
                <a:lnTo>
                  <a:pt x="46290" y="22937"/>
                </a:lnTo>
                <a:lnTo>
                  <a:pt x="46290" y="23016"/>
                </a:lnTo>
                <a:lnTo>
                  <a:pt x="46270" y="23115"/>
                </a:lnTo>
                <a:lnTo>
                  <a:pt x="46290" y="23195"/>
                </a:lnTo>
                <a:lnTo>
                  <a:pt x="46310" y="23294"/>
                </a:lnTo>
                <a:lnTo>
                  <a:pt x="46350" y="23353"/>
                </a:lnTo>
                <a:lnTo>
                  <a:pt x="46469" y="23492"/>
                </a:lnTo>
                <a:lnTo>
                  <a:pt x="46607" y="23591"/>
                </a:lnTo>
                <a:lnTo>
                  <a:pt x="46766" y="23651"/>
                </a:lnTo>
                <a:lnTo>
                  <a:pt x="46846" y="23671"/>
                </a:lnTo>
                <a:lnTo>
                  <a:pt x="46925" y="23671"/>
                </a:lnTo>
                <a:lnTo>
                  <a:pt x="47004" y="23651"/>
                </a:lnTo>
                <a:lnTo>
                  <a:pt x="47084" y="23611"/>
                </a:lnTo>
                <a:lnTo>
                  <a:pt x="47163" y="23572"/>
                </a:lnTo>
                <a:lnTo>
                  <a:pt x="47242" y="23512"/>
                </a:lnTo>
                <a:lnTo>
                  <a:pt x="47302" y="23433"/>
                </a:lnTo>
                <a:lnTo>
                  <a:pt x="47361" y="23334"/>
                </a:lnTo>
                <a:lnTo>
                  <a:pt x="47401" y="23254"/>
                </a:lnTo>
                <a:lnTo>
                  <a:pt x="47421" y="23155"/>
                </a:lnTo>
                <a:lnTo>
                  <a:pt x="47421" y="23056"/>
                </a:lnTo>
                <a:lnTo>
                  <a:pt x="47401" y="22976"/>
                </a:lnTo>
                <a:lnTo>
                  <a:pt x="47361" y="22877"/>
                </a:lnTo>
                <a:lnTo>
                  <a:pt x="47322" y="22778"/>
                </a:lnTo>
                <a:lnTo>
                  <a:pt x="47262" y="22699"/>
                </a:lnTo>
                <a:lnTo>
                  <a:pt x="47203" y="22639"/>
                </a:lnTo>
                <a:lnTo>
                  <a:pt x="47123" y="22580"/>
                </a:lnTo>
                <a:lnTo>
                  <a:pt x="47044" y="22560"/>
                </a:lnTo>
                <a:lnTo>
                  <a:pt x="46965" y="22540"/>
                </a:lnTo>
                <a:lnTo>
                  <a:pt x="46885" y="22520"/>
                </a:lnTo>
                <a:close/>
                <a:moveTo>
                  <a:pt x="25953" y="23591"/>
                </a:moveTo>
                <a:lnTo>
                  <a:pt x="25933" y="23611"/>
                </a:lnTo>
                <a:lnTo>
                  <a:pt x="25913" y="23631"/>
                </a:lnTo>
                <a:lnTo>
                  <a:pt x="25913" y="23671"/>
                </a:lnTo>
                <a:lnTo>
                  <a:pt x="25933" y="23711"/>
                </a:lnTo>
                <a:lnTo>
                  <a:pt x="25993" y="23730"/>
                </a:lnTo>
                <a:lnTo>
                  <a:pt x="26052" y="23711"/>
                </a:lnTo>
                <a:lnTo>
                  <a:pt x="26072" y="23691"/>
                </a:lnTo>
                <a:lnTo>
                  <a:pt x="26072" y="23651"/>
                </a:lnTo>
                <a:lnTo>
                  <a:pt x="26032" y="23611"/>
                </a:lnTo>
                <a:lnTo>
                  <a:pt x="25993" y="23591"/>
                </a:lnTo>
                <a:close/>
                <a:moveTo>
                  <a:pt x="36449" y="23234"/>
                </a:moveTo>
                <a:lnTo>
                  <a:pt x="36369" y="23254"/>
                </a:lnTo>
                <a:lnTo>
                  <a:pt x="36310" y="23274"/>
                </a:lnTo>
                <a:lnTo>
                  <a:pt x="36250" y="23314"/>
                </a:lnTo>
                <a:lnTo>
                  <a:pt x="36211" y="23353"/>
                </a:lnTo>
                <a:lnTo>
                  <a:pt x="36191" y="23413"/>
                </a:lnTo>
                <a:lnTo>
                  <a:pt x="36171" y="23472"/>
                </a:lnTo>
                <a:lnTo>
                  <a:pt x="36171" y="23532"/>
                </a:lnTo>
                <a:lnTo>
                  <a:pt x="36191" y="23651"/>
                </a:lnTo>
                <a:lnTo>
                  <a:pt x="36270" y="23770"/>
                </a:lnTo>
                <a:lnTo>
                  <a:pt x="36310" y="23810"/>
                </a:lnTo>
                <a:lnTo>
                  <a:pt x="36350" y="23849"/>
                </a:lnTo>
                <a:lnTo>
                  <a:pt x="36409" y="23869"/>
                </a:lnTo>
                <a:lnTo>
                  <a:pt x="36489" y="23889"/>
                </a:lnTo>
                <a:lnTo>
                  <a:pt x="36548" y="23869"/>
                </a:lnTo>
                <a:lnTo>
                  <a:pt x="36627" y="23849"/>
                </a:lnTo>
                <a:lnTo>
                  <a:pt x="36687" y="23810"/>
                </a:lnTo>
                <a:lnTo>
                  <a:pt x="36746" y="23770"/>
                </a:lnTo>
                <a:lnTo>
                  <a:pt x="36786" y="23711"/>
                </a:lnTo>
                <a:lnTo>
                  <a:pt x="36806" y="23671"/>
                </a:lnTo>
                <a:lnTo>
                  <a:pt x="36826" y="23552"/>
                </a:lnTo>
                <a:lnTo>
                  <a:pt x="36786" y="23433"/>
                </a:lnTo>
                <a:lnTo>
                  <a:pt x="36727" y="23334"/>
                </a:lnTo>
                <a:lnTo>
                  <a:pt x="36627" y="23254"/>
                </a:lnTo>
                <a:lnTo>
                  <a:pt x="36568" y="23234"/>
                </a:lnTo>
                <a:close/>
                <a:moveTo>
                  <a:pt x="28215" y="23929"/>
                </a:moveTo>
                <a:lnTo>
                  <a:pt x="28175" y="23949"/>
                </a:lnTo>
                <a:lnTo>
                  <a:pt x="28116" y="23968"/>
                </a:lnTo>
                <a:lnTo>
                  <a:pt x="28096" y="24008"/>
                </a:lnTo>
                <a:lnTo>
                  <a:pt x="28076" y="24068"/>
                </a:lnTo>
                <a:lnTo>
                  <a:pt x="28116" y="24167"/>
                </a:lnTo>
                <a:lnTo>
                  <a:pt x="28215" y="24207"/>
                </a:lnTo>
                <a:lnTo>
                  <a:pt x="28274" y="24187"/>
                </a:lnTo>
                <a:lnTo>
                  <a:pt x="28314" y="24167"/>
                </a:lnTo>
                <a:lnTo>
                  <a:pt x="28354" y="24127"/>
                </a:lnTo>
                <a:lnTo>
                  <a:pt x="28354" y="24068"/>
                </a:lnTo>
                <a:lnTo>
                  <a:pt x="28354" y="24008"/>
                </a:lnTo>
                <a:lnTo>
                  <a:pt x="28314" y="23968"/>
                </a:lnTo>
                <a:lnTo>
                  <a:pt x="28274" y="23949"/>
                </a:lnTo>
                <a:lnTo>
                  <a:pt x="28215" y="23929"/>
                </a:lnTo>
                <a:close/>
                <a:moveTo>
                  <a:pt x="48929" y="22917"/>
                </a:moveTo>
                <a:lnTo>
                  <a:pt x="48830" y="22937"/>
                </a:lnTo>
                <a:lnTo>
                  <a:pt x="48730" y="22957"/>
                </a:lnTo>
                <a:lnTo>
                  <a:pt x="48631" y="23016"/>
                </a:lnTo>
                <a:lnTo>
                  <a:pt x="48552" y="23076"/>
                </a:lnTo>
                <a:lnTo>
                  <a:pt x="48472" y="23135"/>
                </a:lnTo>
                <a:lnTo>
                  <a:pt x="48413" y="23215"/>
                </a:lnTo>
                <a:lnTo>
                  <a:pt x="48373" y="23294"/>
                </a:lnTo>
                <a:lnTo>
                  <a:pt x="48334" y="23393"/>
                </a:lnTo>
                <a:lnTo>
                  <a:pt x="48334" y="23492"/>
                </a:lnTo>
                <a:lnTo>
                  <a:pt x="48314" y="23591"/>
                </a:lnTo>
                <a:lnTo>
                  <a:pt x="48334" y="23691"/>
                </a:lnTo>
                <a:lnTo>
                  <a:pt x="48353" y="23790"/>
                </a:lnTo>
                <a:lnTo>
                  <a:pt x="48393" y="23869"/>
                </a:lnTo>
                <a:lnTo>
                  <a:pt x="48453" y="23968"/>
                </a:lnTo>
                <a:lnTo>
                  <a:pt x="48512" y="24028"/>
                </a:lnTo>
                <a:lnTo>
                  <a:pt x="48592" y="24107"/>
                </a:lnTo>
                <a:lnTo>
                  <a:pt x="48671" y="24147"/>
                </a:lnTo>
                <a:lnTo>
                  <a:pt x="48770" y="24167"/>
                </a:lnTo>
                <a:lnTo>
                  <a:pt x="48869" y="24187"/>
                </a:lnTo>
                <a:lnTo>
                  <a:pt x="48949" y="24207"/>
                </a:lnTo>
                <a:lnTo>
                  <a:pt x="49048" y="24207"/>
                </a:lnTo>
                <a:lnTo>
                  <a:pt x="49147" y="24187"/>
                </a:lnTo>
                <a:lnTo>
                  <a:pt x="49226" y="24147"/>
                </a:lnTo>
                <a:lnTo>
                  <a:pt x="49306" y="24107"/>
                </a:lnTo>
                <a:lnTo>
                  <a:pt x="49405" y="24028"/>
                </a:lnTo>
                <a:lnTo>
                  <a:pt x="49465" y="23949"/>
                </a:lnTo>
                <a:lnTo>
                  <a:pt x="49524" y="23849"/>
                </a:lnTo>
                <a:lnTo>
                  <a:pt x="49564" y="23750"/>
                </a:lnTo>
                <a:lnTo>
                  <a:pt x="49584" y="23651"/>
                </a:lnTo>
                <a:lnTo>
                  <a:pt x="49584" y="23532"/>
                </a:lnTo>
                <a:lnTo>
                  <a:pt x="49564" y="23433"/>
                </a:lnTo>
                <a:lnTo>
                  <a:pt x="49544" y="23314"/>
                </a:lnTo>
                <a:lnTo>
                  <a:pt x="49425" y="23155"/>
                </a:lnTo>
                <a:lnTo>
                  <a:pt x="49365" y="23095"/>
                </a:lnTo>
                <a:lnTo>
                  <a:pt x="49286" y="23036"/>
                </a:lnTo>
                <a:lnTo>
                  <a:pt x="49207" y="22976"/>
                </a:lnTo>
                <a:lnTo>
                  <a:pt x="49127" y="22937"/>
                </a:lnTo>
                <a:lnTo>
                  <a:pt x="49028" y="22917"/>
                </a:lnTo>
                <a:close/>
                <a:moveTo>
                  <a:pt x="38532" y="23651"/>
                </a:moveTo>
                <a:lnTo>
                  <a:pt x="38473" y="23671"/>
                </a:lnTo>
                <a:lnTo>
                  <a:pt x="38413" y="23711"/>
                </a:lnTo>
                <a:lnTo>
                  <a:pt x="38354" y="23750"/>
                </a:lnTo>
                <a:lnTo>
                  <a:pt x="38294" y="23810"/>
                </a:lnTo>
                <a:lnTo>
                  <a:pt x="38254" y="23889"/>
                </a:lnTo>
                <a:lnTo>
                  <a:pt x="38235" y="23968"/>
                </a:lnTo>
                <a:lnTo>
                  <a:pt x="38235" y="24028"/>
                </a:lnTo>
                <a:lnTo>
                  <a:pt x="38235" y="24107"/>
                </a:lnTo>
                <a:lnTo>
                  <a:pt x="38254" y="24187"/>
                </a:lnTo>
                <a:lnTo>
                  <a:pt x="38294" y="24246"/>
                </a:lnTo>
                <a:lnTo>
                  <a:pt x="38334" y="24306"/>
                </a:lnTo>
                <a:lnTo>
                  <a:pt x="38393" y="24365"/>
                </a:lnTo>
                <a:lnTo>
                  <a:pt x="38473" y="24405"/>
                </a:lnTo>
                <a:lnTo>
                  <a:pt x="38552" y="24425"/>
                </a:lnTo>
                <a:lnTo>
                  <a:pt x="38691" y="24425"/>
                </a:lnTo>
                <a:lnTo>
                  <a:pt x="38770" y="24405"/>
                </a:lnTo>
                <a:lnTo>
                  <a:pt x="38850" y="24365"/>
                </a:lnTo>
                <a:lnTo>
                  <a:pt x="38889" y="24306"/>
                </a:lnTo>
                <a:lnTo>
                  <a:pt x="38949" y="24246"/>
                </a:lnTo>
                <a:lnTo>
                  <a:pt x="38969" y="24187"/>
                </a:lnTo>
                <a:lnTo>
                  <a:pt x="38988" y="24048"/>
                </a:lnTo>
                <a:lnTo>
                  <a:pt x="38969" y="23889"/>
                </a:lnTo>
                <a:lnTo>
                  <a:pt x="38949" y="23810"/>
                </a:lnTo>
                <a:lnTo>
                  <a:pt x="38909" y="23750"/>
                </a:lnTo>
                <a:lnTo>
                  <a:pt x="38850" y="23711"/>
                </a:lnTo>
                <a:lnTo>
                  <a:pt x="38770" y="23671"/>
                </a:lnTo>
                <a:lnTo>
                  <a:pt x="38691" y="23651"/>
                </a:lnTo>
                <a:close/>
                <a:moveTo>
                  <a:pt x="40695" y="23611"/>
                </a:moveTo>
                <a:lnTo>
                  <a:pt x="40615" y="23631"/>
                </a:lnTo>
                <a:lnTo>
                  <a:pt x="40536" y="23651"/>
                </a:lnTo>
                <a:lnTo>
                  <a:pt x="40457" y="23711"/>
                </a:lnTo>
                <a:lnTo>
                  <a:pt x="40397" y="23750"/>
                </a:lnTo>
                <a:lnTo>
                  <a:pt x="40338" y="23810"/>
                </a:lnTo>
                <a:lnTo>
                  <a:pt x="40298" y="23889"/>
                </a:lnTo>
                <a:lnTo>
                  <a:pt x="40258" y="23949"/>
                </a:lnTo>
                <a:lnTo>
                  <a:pt x="40258" y="24048"/>
                </a:lnTo>
                <a:lnTo>
                  <a:pt x="40258" y="24127"/>
                </a:lnTo>
                <a:lnTo>
                  <a:pt x="40278" y="24207"/>
                </a:lnTo>
                <a:lnTo>
                  <a:pt x="40318" y="24306"/>
                </a:lnTo>
                <a:lnTo>
                  <a:pt x="40377" y="24365"/>
                </a:lnTo>
                <a:lnTo>
                  <a:pt x="40457" y="24425"/>
                </a:lnTo>
                <a:lnTo>
                  <a:pt x="40516" y="24464"/>
                </a:lnTo>
                <a:lnTo>
                  <a:pt x="40596" y="24484"/>
                </a:lnTo>
                <a:lnTo>
                  <a:pt x="40774" y="24484"/>
                </a:lnTo>
                <a:lnTo>
                  <a:pt x="40854" y="24464"/>
                </a:lnTo>
                <a:lnTo>
                  <a:pt x="40933" y="24425"/>
                </a:lnTo>
                <a:lnTo>
                  <a:pt x="41012" y="24365"/>
                </a:lnTo>
                <a:lnTo>
                  <a:pt x="41052" y="24306"/>
                </a:lnTo>
                <a:lnTo>
                  <a:pt x="41092" y="24226"/>
                </a:lnTo>
                <a:lnTo>
                  <a:pt x="41131" y="24147"/>
                </a:lnTo>
                <a:lnTo>
                  <a:pt x="41131" y="24048"/>
                </a:lnTo>
                <a:lnTo>
                  <a:pt x="41111" y="23968"/>
                </a:lnTo>
                <a:lnTo>
                  <a:pt x="41092" y="23889"/>
                </a:lnTo>
                <a:lnTo>
                  <a:pt x="41052" y="23810"/>
                </a:lnTo>
                <a:lnTo>
                  <a:pt x="40992" y="23730"/>
                </a:lnTo>
                <a:lnTo>
                  <a:pt x="40913" y="23671"/>
                </a:lnTo>
                <a:lnTo>
                  <a:pt x="40834" y="23631"/>
                </a:lnTo>
                <a:lnTo>
                  <a:pt x="40774" y="23631"/>
                </a:lnTo>
                <a:lnTo>
                  <a:pt x="40695" y="23611"/>
                </a:lnTo>
                <a:close/>
                <a:moveTo>
                  <a:pt x="30298" y="24345"/>
                </a:moveTo>
                <a:lnTo>
                  <a:pt x="30239" y="24385"/>
                </a:lnTo>
                <a:lnTo>
                  <a:pt x="30199" y="24445"/>
                </a:lnTo>
                <a:lnTo>
                  <a:pt x="30159" y="24524"/>
                </a:lnTo>
                <a:lnTo>
                  <a:pt x="30179" y="24603"/>
                </a:lnTo>
                <a:lnTo>
                  <a:pt x="30219" y="24663"/>
                </a:lnTo>
                <a:lnTo>
                  <a:pt x="30278" y="24722"/>
                </a:lnTo>
                <a:lnTo>
                  <a:pt x="30358" y="24722"/>
                </a:lnTo>
                <a:lnTo>
                  <a:pt x="30417" y="24703"/>
                </a:lnTo>
                <a:lnTo>
                  <a:pt x="30477" y="24683"/>
                </a:lnTo>
                <a:lnTo>
                  <a:pt x="30536" y="24603"/>
                </a:lnTo>
                <a:lnTo>
                  <a:pt x="30536" y="24544"/>
                </a:lnTo>
                <a:lnTo>
                  <a:pt x="30536" y="24464"/>
                </a:lnTo>
                <a:lnTo>
                  <a:pt x="30497" y="24405"/>
                </a:lnTo>
                <a:lnTo>
                  <a:pt x="30437" y="24345"/>
                </a:lnTo>
                <a:close/>
                <a:moveTo>
                  <a:pt x="32342" y="24326"/>
                </a:moveTo>
                <a:lnTo>
                  <a:pt x="32262" y="24365"/>
                </a:lnTo>
                <a:lnTo>
                  <a:pt x="32203" y="24445"/>
                </a:lnTo>
                <a:lnTo>
                  <a:pt x="32183" y="24544"/>
                </a:lnTo>
                <a:lnTo>
                  <a:pt x="32203" y="24663"/>
                </a:lnTo>
                <a:lnTo>
                  <a:pt x="32262" y="24722"/>
                </a:lnTo>
                <a:lnTo>
                  <a:pt x="32322" y="24782"/>
                </a:lnTo>
                <a:lnTo>
                  <a:pt x="32421" y="24802"/>
                </a:lnTo>
                <a:lnTo>
                  <a:pt x="32500" y="24782"/>
                </a:lnTo>
                <a:lnTo>
                  <a:pt x="32580" y="24742"/>
                </a:lnTo>
                <a:lnTo>
                  <a:pt x="32659" y="24663"/>
                </a:lnTo>
                <a:lnTo>
                  <a:pt x="32679" y="24564"/>
                </a:lnTo>
                <a:lnTo>
                  <a:pt x="32659" y="24464"/>
                </a:lnTo>
                <a:lnTo>
                  <a:pt x="32600" y="24385"/>
                </a:lnTo>
                <a:lnTo>
                  <a:pt x="32520" y="24345"/>
                </a:lnTo>
                <a:lnTo>
                  <a:pt x="32421" y="24326"/>
                </a:lnTo>
                <a:close/>
                <a:moveTo>
                  <a:pt x="42758" y="24048"/>
                </a:moveTo>
                <a:lnTo>
                  <a:pt x="42659" y="24068"/>
                </a:lnTo>
                <a:lnTo>
                  <a:pt x="42580" y="24088"/>
                </a:lnTo>
                <a:lnTo>
                  <a:pt x="42500" y="24147"/>
                </a:lnTo>
                <a:lnTo>
                  <a:pt x="42441" y="24207"/>
                </a:lnTo>
                <a:lnTo>
                  <a:pt x="42381" y="24266"/>
                </a:lnTo>
                <a:lnTo>
                  <a:pt x="42342" y="24345"/>
                </a:lnTo>
                <a:lnTo>
                  <a:pt x="42302" y="24445"/>
                </a:lnTo>
                <a:lnTo>
                  <a:pt x="42302" y="24524"/>
                </a:lnTo>
                <a:lnTo>
                  <a:pt x="42302" y="24623"/>
                </a:lnTo>
                <a:lnTo>
                  <a:pt x="42322" y="24703"/>
                </a:lnTo>
                <a:lnTo>
                  <a:pt x="42342" y="24782"/>
                </a:lnTo>
                <a:lnTo>
                  <a:pt x="42401" y="24861"/>
                </a:lnTo>
                <a:lnTo>
                  <a:pt x="42481" y="24941"/>
                </a:lnTo>
                <a:lnTo>
                  <a:pt x="42580" y="25000"/>
                </a:lnTo>
                <a:lnTo>
                  <a:pt x="42699" y="25040"/>
                </a:lnTo>
                <a:lnTo>
                  <a:pt x="42897" y="25040"/>
                </a:lnTo>
                <a:lnTo>
                  <a:pt x="42977" y="25000"/>
                </a:lnTo>
                <a:lnTo>
                  <a:pt x="43056" y="24960"/>
                </a:lnTo>
                <a:lnTo>
                  <a:pt x="43115" y="24881"/>
                </a:lnTo>
                <a:lnTo>
                  <a:pt x="43175" y="24822"/>
                </a:lnTo>
                <a:lnTo>
                  <a:pt x="43215" y="24722"/>
                </a:lnTo>
                <a:lnTo>
                  <a:pt x="43254" y="24643"/>
                </a:lnTo>
                <a:lnTo>
                  <a:pt x="43274" y="24544"/>
                </a:lnTo>
                <a:lnTo>
                  <a:pt x="43274" y="24464"/>
                </a:lnTo>
                <a:lnTo>
                  <a:pt x="43254" y="24365"/>
                </a:lnTo>
                <a:lnTo>
                  <a:pt x="43215" y="24286"/>
                </a:lnTo>
                <a:lnTo>
                  <a:pt x="43155" y="24207"/>
                </a:lnTo>
                <a:lnTo>
                  <a:pt x="43076" y="24147"/>
                </a:lnTo>
                <a:lnTo>
                  <a:pt x="42977" y="24088"/>
                </a:lnTo>
                <a:lnTo>
                  <a:pt x="42857" y="24048"/>
                </a:lnTo>
                <a:close/>
                <a:moveTo>
                  <a:pt x="34584" y="24722"/>
                </a:moveTo>
                <a:lnTo>
                  <a:pt x="34485" y="24742"/>
                </a:lnTo>
                <a:lnTo>
                  <a:pt x="34366" y="24782"/>
                </a:lnTo>
                <a:lnTo>
                  <a:pt x="34286" y="24861"/>
                </a:lnTo>
                <a:lnTo>
                  <a:pt x="34227" y="24960"/>
                </a:lnTo>
                <a:lnTo>
                  <a:pt x="34207" y="25000"/>
                </a:lnTo>
                <a:lnTo>
                  <a:pt x="34207" y="25080"/>
                </a:lnTo>
                <a:lnTo>
                  <a:pt x="34227" y="25139"/>
                </a:lnTo>
                <a:lnTo>
                  <a:pt x="34246" y="25199"/>
                </a:lnTo>
                <a:lnTo>
                  <a:pt x="34286" y="25238"/>
                </a:lnTo>
                <a:lnTo>
                  <a:pt x="34326" y="25278"/>
                </a:lnTo>
                <a:lnTo>
                  <a:pt x="34425" y="25337"/>
                </a:lnTo>
                <a:lnTo>
                  <a:pt x="34564" y="25337"/>
                </a:lnTo>
                <a:lnTo>
                  <a:pt x="34663" y="25298"/>
                </a:lnTo>
                <a:lnTo>
                  <a:pt x="34723" y="25278"/>
                </a:lnTo>
                <a:lnTo>
                  <a:pt x="34743" y="25218"/>
                </a:lnTo>
                <a:lnTo>
                  <a:pt x="34802" y="25119"/>
                </a:lnTo>
                <a:lnTo>
                  <a:pt x="34802" y="24980"/>
                </a:lnTo>
                <a:lnTo>
                  <a:pt x="34762" y="24881"/>
                </a:lnTo>
                <a:lnTo>
                  <a:pt x="34723" y="24822"/>
                </a:lnTo>
                <a:lnTo>
                  <a:pt x="34683" y="24782"/>
                </a:lnTo>
                <a:lnTo>
                  <a:pt x="34643" y="24742"/>
                </a:lnTo>
                <a:lnTo>
                  <a:pt x="34584" y="24722"/>
                </a:lnTo>
                <a:close/>
                <a:moveTo>
                  <a:pt x="26191" y="25397"/>
                </a:moveTo>
                <a:lnTo>
                  <a:pt x="26151" y="25417"/>
                </a:lnTo>
                <a:lnTo>
                  <a:pt x="26112" y="25437"/>
                </a:lnTo>
                <a:lnTo>
                  <a:pt x="26092" y="25476"/>
                </a:lnTo>
                <a:lnTo>
                  <a:pt x="26092" y="25496"/>
                </a:lnTo>
                <a:lnTo>
                  <a:pt x="26092" y="25536"/>
                </a:lnTo>
                <a:lnTo>
                  <a:pt x="26112" y="25576"/>
                </a:lnTo>
                <a:lnTo>
                  <a:pt x="26151" y="25595"/>
                </a:lnTo>
                <a:lnTo>
                  <a:pt x="26231" y="25595"/>
                </a:lnTo>
                <a:lnTo>
                  <a:pt x="26270" y="25576"/>
                </a:lnTo>
                <a:lnTo>
                  <a:pt x="26290" y="25536"/>
                </a:lnTo>
                <a:lnTo>
                  <a:pt x="26310" y="25496"/>
                </a:lnTo>
                <a:lnTo>
                  <a:pt x="26310" y="25457"/>
                </a:lnTo>
                <a:lnTo>
                  <a:pt x="26270" y="25417"/>
                </a:lnTo>
                <a:lnTo>
                  <a:pt x="26231" y="25397"/>
                </a:lnTo>
                <a:close/>
                <a:moveTo>
                  <a:pt x="44861" y="24484"/>
                </a:moveTo>
                <a:lnTo>
                  <a:pt x="44703" y="24504"/>
                </a:lnTo>
                <a:lnTo>
                  <a:pt x="44623" y="24544"/>
                </a:lnTo>
                <a:lnTo>
                  <a:pt x="44544" y="24564"/>
                </a:lnTo>
                <a:lnTo>
                  <a:pt x="44484" y="24623"/>
                </a:lnTo>
                <a:lnTo>
                  <a:pt x="44425" y="24683"/>
                </a:lnTo>
                <a:lnTo>
                  <a:pt x="44365" y="24742"/>
                </a:lnTo>
                <a:lnTo>
                  <a:pt x="44326" y="24822"/>
                </a:lnTo>
                <a:lnTo>
                  <a:pt x="44306" y="24921"/>
                </a:lnTo>
                <a:lnTo>
                  <a:pt x="44286" y="25020"/>
                </a:lnTo>
                <a:lnTo>
                  <a:pt x="44286" y="25099"/>
                </a:lnTo>
                <a:lnTo>
                  <a:pt x="44306" y="25179"/>
                </a:lnTo>
                <a:lnTo>
                  <a:pt x="44346" y="25258"/>
                </a:lnTo>
                <a:lnTo>
                  <a:pt x="44385" y="25337"/>
                </a:lnTo>
                <a:lnTo>
                  <a:pt x="44504" y="25457"/>
                </a:lnTo>
                <a:lnTo>
                  <a:pt x="44643" y="25556"/>
                </a:lnTo>
                <a:lnTo>
                  <a:pt x="44802" y="25595"/>
                </a:lnTo>
                <a:lnTo>
                  <a:pt x="44881" y="25615"/>
                </a:lnTo>
                <a:lnTo>
                  <a:pt x="44961" y="25595"/>
                </a:lnTo>
                <a:lnTo>
                  <a:pt x="45040" y="25576"/>
                </a:lnTo>
                <a:lnTo>
                  <a:pt x="45119" y="25556"/>
                </a:lnTo>
                <a:lnTo>
                  <a:pt x="45179" y="25496"/>
                </a:lnTo>
                <a:lnTo>
                  <a:pt x="45258" y="25437"/>
                </a:lnTo>
                <a:lnTo>
                  <a:pt x="45318" y="25357"/>
                </a:lnTo>
                <a:lnTo>
                  <a:pt x="45357" y="25278"/>
                </a:lnTo>
                <a:lnTo>
                  <a:pt x="45397" y="25179"/>
                </a:lnTo>
                <a:lnTo>
                  <a:pt x="45417" y="25099"/>
                </a:lnTo>
                <a:lnTo>
                  <a:pt x="45417" y="25000"/>
                </a:lnTo>
                <a:lnTo>
                  <a:pt x="45397" y="24901"/>
                </a:lnTo>
                <a:lnTo>
                  <a:pt x="45357" y="24822"/>
                </a:lnTo>
                <a:lnTo>
                  <a:pt x="45318" y="24722"/>
                </a:lnTo>
                <a:lnTo>
                  <a:pt x="45258" y="24643"/>
                </a:lnTo>
                <a:lnTo>
                  <a:pt x="45199" y="24584"/>
                </a:lnTo>
                <a:lnTo>
                  <a:pt x="45119" y="24544"/>
                </a:lnTo>
                <a:lnTo>
                  <a:pt x="45040" y="24504"/>
                </a:lnTo>
                <a:lnTo>
                  <a:pt x="44961" y="24484"/>
                </a:lnTo>
                <a:close/>
                <a:moveTo>
                  <a:pt x="24088" y="25516"/>
                </a:moveTo>
                <a:lnTo>
                  <a:pt x="24048" y="25536"/>
                </a:lnTo>
                <a:lnTo>
                  <a:pt x="24028" y="25576"/>
                </a:lnTo>
                <a:lnTo>
                  <a:pt x="24048" y="25615"/>
                </a:lnTo>
                <a:lnTo>
                  <a:pt x="24088" y="25635"/>
                </a:lnTo>
                <a:lnTo>
                  <a:pt x="24128" y="25615"/>
                </a:lnTo>
                <a:lnTo>
                  <a:pt x="24147" y="25576"/>
                </a:lnTo>
                <a:lnTo>
                  <a:pt x="24128" y="25536"/>
                </a:lnTo>
                <a:lnTo>
                  <a:pt x="24088" y="25516"/>
                </a:lnTo>
                <a:close/>
                <a:moveTo>
                  <a:pt x="46826" y="24425"/>
                </a:moveTo>
                <a:lnTo>
                  <a:pt x="46746" y="24445"/>
                </a:lnTo>
                <a:lnTo>
                  <a:pt x="46647" y="24484"/>
                </a:lnTo>
                <a:lnTo>
                  <a:pt x="46568" y="24544"/>
                </a:lnTo>
                <a:lnTo>
                  <a:pt x="46488" y="24603"/>
                </a:lnTo>
                <a:lnTo>
                  <a:pt x="46429" y="24683"/>
                </a:lnTo>
                <a:lnTo>
                  <a:pt x="46389" y="24762"/>
                </a:lnTo>
                <a:lnTo>
                  <a:pt x="46350" y="24861"/>
                </a:lnTo>
                <a:lnTo>
                  <a:pt x="46330" y="24941"/>
                </a:lnTo>
                <a:lnTo>
                  <a:pt x="46330" y="25040"/>
                </a:lnTo>
                <a:lnTo>
                  <a:pt x="46330" y="25119"/>
                </a:lnTo>
                <a:lnTo>
                  <a:pt x="46350" y="25218"/>
                </a:lnTo>
                <a:lnTo>
                  <a:pt x="46389" y="25298"/>
                </a:lnTo>
                <a:lnTo>
                  <a:pt x="46429" y="25377"/>
                </a:lnTo>
                <a:lnTo>
                  <a:pt x="46488" y="25457"/>
                </a:lnTo>
                <a:lnTo>
                  <a:pt x="46548" y="25516"/>
                </a:lnTo>
                <a:lnTo>
                  <a:pt x="46627" y="25576"/>
                </a:lnTo>
                <a:lnTo>
                  <a:pt x="46707" y="25615"/>
                </a:lnTo>
                <a:lnTo>
                  <a:pt x="46806" y="25635"/>
                </a:lnTo>
                <a:lnTo>
                  <a:pt x="46905" y="25655"/>
                </a:lnTo>
                <a:lnTo>
                  <a:pt x="47024" y="25655"/>
                </a:lnTo>
                <a:lnTo>
                  <a:pt x="47123" y="25615"/>
                </a:lnTo>
                <a:lnTo>
                  <a:pt x="47223" y="25576"/>
                </a:lnTo>
                <a:lnTo>
                  <a:pt x="47302" y="25516"/>
                </a:lnTo>
                <a:lnTo>
                  <a:pt x="47381" y="25437"/>
                </a:lnTo>
                <a:lnTo>
                  <a:pt x="47441" y="25357"/>
                </a:lnTo>
                <a:lnTo>
                  <a:pt x="47500" y="25258"/>
                </a:lnTo>
                <a:lnTo>
                  <a:pt x="47520" y="25159"/>
                </a:lnTo>
                <a:lnTo>
                  <a:pt x="47520" y="25060"/>
                </a:lnTo>
                <a:lnTo>
                  <a:pt x="47520" y="24960"/>
                </a:lnTo>
                <a:lnTo>
                  <a:pt x="47500" y="24881"/>
                </a:lnTo>
                <a:lnTo>
                  <a:pt x="47480" y="24782"/>
                </a:lnTo>
                <a:lnTo>
                  <a:pt x="47421" y="24703"/>
                </a:lnTo>
                <a:lnTo>
                  <a:pt x="47381" y="24643"/>
                </a:lnTo>
                <a:lnTo>
                  <a:pt x="47322" y="24584"/>
                </a:lnTo>
                <a:lnTo>
                  <a:pt x="47242" y="24524"/>
                </a:lnTo>
                <a:lnTo>
                  <a:pt x="47163" y="24484"/>
                </a:lnTo>
                <a:lnTo>
                  <a:pt x="47084" y="24445"/>
                </a:lnTo>
                <a:lnTo>
                  <a:pt x="47004" y="24425"/>
                </a:lnTo>
                <a:close/>
                <a:moveTo>
                  <a:pt x="36588" y="25139"/>
                </a:moveTo>
                <a:lnTo>
                  <a:pt x="36508" y="25159"/>
                </a:lnTo>
                <a:lnTo>
                  <a:pt x="36389" y="25218"/>
                </a:lnTo>
                <a:lnTo>
                  <a:pt x="36290" y="25318"/>
                </a:lnTo>
                <a:lnTo>
                  <a:pt x="36250" y="25377"/>
                </a:lnTo>
                <a:lnTo>
                  <a:pt x="36211" y="25437"/>
                </a:lnTo>
                <a:lnTo>
                  <a:pt x="36191" y="25516"/>
                </a:lnTo>
                <a:lnTo>
                  <a:pt x="36191" y="25576"/>
                </a:lnTo>
                <a:lnTo>
                  <a:pt x="36211" y="25655"/>
                </a:lnTo>
                <a:lnTo>
                  <a:pt x="36250" y="25734"/>
                </a:lnTo>
                <a:lnTo>
                  <a:pt x="36310" y="25794"/>
                </a:lnTo>
                <a:lnTo>
                  <a:pt x="36369" y="25853"/>
                </a:lnTo>
                <a:lnTo>
                  <a:pt x="36429" y="25893"/>
                </a:lnTo>
                <a:lnTo>
                  <a:pt x="36627" y="25893"/>
                </a:lnTo>
                <a:lnTo>
                  <a:pt x="36746" y="25833"/>
                </a:lnTo>
                <a:lnTo>
                  <a:pt x="36846" y="25734"/>
                </a:lnTo>
                <a:lnTo>
                  <a:pt x="36885" y="25675"/>
                </a:lnTo>
                <a:lnTo>
                  <a:pt x="36905" y="25615"/>
                </a:lnTo>
                <a:lnTo>
                  <a:pt x="36925" y="25536"/>
                </a:lnTo>
                <a:lnTo>
                  <a:pt x="36925" y="25476"/>
                </a:lnTo>
                <a:lnTo>
                  <a:pt x="36905" y="25397"/>
                </a:lnTo>
                <a:lnTo>
                  <a:pt x="36866" y="25318"/>
                </a:lnTo>
                <a:lnTo>
                  <a:pt x="36826" y="25258"/>
                </a:lnTo>
                <a:lnTo>
                  <a:pt x="36766" y="25199"/>
                </a:lnTo>
                <a:lnTo>
                  <a:pt x="36707" y="25159"/>
                </a:lnTo>
                <a:lnTo>
                  <a:pt x="36647" y="25139"/>
                </a:lnTo>
                <a:close/>
                <a:moveTo>
                  <a:pt x="28135" y="25853"/>
                </a:moveTo>
                <a:lnTo>
                  <a:pt x="28096" y="25893"/>
                </a:lnTo>
                <a:lnTo>
                  <a:pt x="28056" y="25933"/>
                </a:lnTo>
                <a:lnTo>
                  <a:pt x="28056" y="26012"/>
                </a:lnTo>
                <a:lnTo>
                  <a:pt x="28056" y="26072"/>
                </a:lnTo>
                <a:lnTo>
                  <a:pt x="28096" y="26131"/>
                </a:lnTo>
                <a:lnTo>
                  <a:pt x="28135" y="26151"/>
                </a:lnTo>
                <a:lnTo>
                  <a:pt x="28215" y="26171"/>
                </a:lnTo>
                <a:lnTo>
                  <a:pt x="28274" y="26151"/>
                </a:lnTo>
                <a:lnTo>
                  <a:pt x="28334" y="26131"/>
                </a:lnTo>
                <a:lnTo>
                  <a:pt x="28374" y="26091"/>
                </a:lnTo>
                <a:lnTo>
                  <a:pt x="28393" y="26012"/>
                </a:lnTo>
                <a:lnTo>
                  <a:pt x="28374" y="25933"/>
                </a:lnTo>
                <a:lnTo>
                  <a:pt x="28334" y="25893"/>
                </a:lnTo>
                <a:lnTo>
                  <a:pt x="28274" y="25853"/>
                </a:lnTo>
                <a:close/>
                <a:moveTo>
                  <a:pt x="48949" y="24841"/>
                </a:moveTo>
                <a:lnTo>
                  <a:pt x="48849" y="24861"/>
                </a:lnTo>
                <a:lnTo>
                  <a:pt x="48730" y="24901"/>
                </a:lnTo>
                <a:lnTo>
                  <a:pt x="48651" y="24941"/>
                </a:lnTo>
                <a:lnTo>
                  <a:pt x="48572" y="25000"/>
                </a:lnTo>
                <a:lnTo>
                  <a:pt x="48492" y="25099"/>
                </a:lnTo>
                <a:lnTo>
                  <a:pt x="48433" y="25179"/>
                </a:lnTo>
                <a:lnTo>
                  <a:pt x="48373" y="25278"/>
                </a:lnTo>
                <a:lnTo>
                  <a:pt x="48353" y="25357"/>
                </a:lnTo>
                <a:lnTo>
                  <a:pt x="48334" y="25457"/>
                </a:lnTo>
                <a:lnTo>
                  <a:pt x="48334" y="25556"/>
                </a:lnTo>
                <a:lnTo>
                  <a:pt x="48334" y="25655"/>
                </a:lnTo>
                <a:lnTo>
                  <a:pt x="48373" y="25754"/>
                </a:lnTo>
                <a:lnTo>
                  <a:pt x="48393" y="25853"/>
                </a:lnTo>
                <a:lnTo>
                  <a:pt x="48453" y="25933"/>
                </a:lnTo>
                <a:lnTo>
                  <a:pt x="48512" y="26012"/>
                </a:lnTo>
                <a:lnTo>
                  <a:pt x="48592" y="26072"/>
                </a:lnTo>
                <a:lnTo>
                  <a:pt x="48671" y="26131"/>
                </a:lnTo>
                <a:lnTo>
                  <a:pt x="48770" y="26171"/>
                </a:lnTo>
                <a:lnTo>
                  <a:pt x="48869" y="26191"/>
                </a:lnTo>
                <a:lnTo>
                  <a:pt x="48988" y="26210"/>
                </a:lnTo>
                <a:lnTo>
                  <a:pt x="49107" y="26191"/>
                </a:lnTo>
                <a:lnTo>
                  <a:pt x="49226" y="26171"/>
                </a:lnTo>
                <a:lnTo>
                  <a:pt x="49326" y="26111"/>
                </a:lnTo>
                <a:lnTo>
                  <a:pt x="49425" y="26052"/>
                </a:lnTo>
                <a:lnTo>
                  <a:pt x="49504" y="25972"/>
                </a:lnTo>
                <a:lnTo>
                  <a:pt x="49564" y="25873"/>
                </a:lnTo>
                <a:lnTo>
                  <a:pt x="49623" y="25774"/>
                </a:lnTo>
                <a:lnTo>
                  <a:pt x="49663" y="25655"/>
                </a:lnTo>
                <a:lnTo>
                  <a:pt x="49643" y="25457"/>
                </a:lnTo>
                <a:lnTo>
                  <a:pt x="49603" y="25258"/>
                </a:lnTo>
                <a:lnTo>
                  <a:pt x="49564" y="25179"/>
                </a:lnTo>
                <a:lnTo>
                  <a:pt x="49504" y="25099"/>
                </a:lnTo>
                <a:lnTo>
                  <a:pt x="49445" y="25020"/>
                </a:lnTo>
                <a:lnTo>
                  <a:pt x="49345" y="24960"/>
                </a:lnTo>
                <a:lnTo>
                  <a:pt x="49266" y="24901"/>
                </a:lnTo>
                <a:lnTo>
                  <a:pt x="49167" y="24861"/>
                </a:lnTo>
                <a:lnTo>
                  <a:pt x="49048" y="24841"/>
                </a:lnTo>
                <a:close/>
                <a:moveTo>
                  <a:pt x="38552" y="25615"/>
                </a:moveTo>
                <a:lnTo>
                  <a:pt x="38473" y="25655"/>
                </a:lnTo>
                <a:lnTo>
                  <a:pt x="38393" y="25675"/>
                </a:lnTo>
                <a:lnTo>
                  <a:pt x="38334" y="25734"/>
                </a:lnTo>
                <a:lnTo>
                  <a:pt x="38274" y="25794"/>
                </a:lnTo>
                <a:lnTo>
                  <a:pt x="38235" y="25853"/>
                </a:lnTo>
                <a:lnTo>
                  <a:pt x="38195" y="25933"/>
                </a:lnTo>
                <a:lnTo>
                  <a:pt x="38195" y="26012"/>
                </a:lnTo>
                <a:lnTo>
                  <a:pt x="38195" y="26091"/>
                </a:lnTo>
                <a:lnTo>
                  <a:pt x="38215" y="26191"/>
                </a:lnTo>
                <a:lnTo>
                  <a:pt x="38254" y="26270"/>
                </a:lnTo>
                <a:lnTo>
                  <a:pt x="38314" y="26330"/>
                </a:lnTo>
                <a:lnTo>
                  <a:pt x="38373" y="26389"/>
                </a:lnTo>
                <a:lnTo>
                  <a:pt x="38453" y="26429"/>
                </a:lnTo>
                <a:lnTo>
                  <a:pt x="38532" y="26449"/>
                </a:lnTo>
                <a:lnTo>
                  <a:pt x="38612" y="26468"/>
                </a:lnTo>
                <a:lnTo>
                  <a:pt x="38691" y="26449"/>
                </a:lnTo>
                <a:lnTo>
                  <a:pt x="38770" y="26429"/>
                </a:lnTo>
                <a:lnTo>
                  <a:pt x="38850" y="26389"/>
                </a:lnTo>
                <a:lnTo>
                  <a:pt x="38909" y="26330"/>
                </a:lnTo>
                <a:lnTo>
                  <a:pt x="38969" y="26270"/>
                </a:lnTo>
                <a:lnTo>
                  <a:pt x="39008" y="26191"/>
                </a:lnTo>
                <a:lnTo>
                  <a:pt x="39028" y="26131"/>
                </a:lnTo>
                <a:lnTo>
                  <a:pt x="39028" y="26032"/>
                </a:lnTo>
                <a:lnTo>
                  <a:pt x="39008" y="25873"/>
                </a:lnTo>
                <a:lnTo>
                  <a:pt x="38969" y="25794"/>
                </a:lnTo>
                <a:lnTo>
                  <a:pt x="38909" y="25714"/>
                </a:lnTo>
                <a:lnTo>
                  <a:pt x="38850" y="25675"/>
                </a:lnTo>
                <a:lnTo>
                  <a:pt x="38770" y="25635"/>
                </a:lnTo>
                <a:lnTo>
                  <a:pt x="38711" y="25615"/>
                </a:lnTo>
                <a:close/>
                <a:moveTo>
                  <a:pt x="40615" y="25536"/>
                </a:moveTo>
                <a:lnTo>
                  <a:pt x="40516" y="25576"/>
                </a:lnTo>
                <a:lnTo>
                  <a:pt x="40437" y="25615"/>
                </a:lnTo>
                <a:lnTo>
                  <a:pt x="40358" y="25675"/>
                </a:lnTo>
                <a:lnTo>
                  <a:pt x="40278" y="25734"/>
                </a:lnTo>
                <a:lnTo>
                  <a:pt x="40238" y="25814"/>
                </a:lnTo>
                <a:lnTo>
                  <a:pt x="40219" y="25913"/>
                </a:lnTo>
                <a:lnTo>
                  <a:pt x="40238" y="26091"/>
                </a:lnTo>
                <a:lnTo>
                  <a:pt x="40258" y="26191"/>
                </a:lnTo>
                <a:lnTo>
                  <a:pt x="40298" y="26270"/>
                </a:lnTo>
                <a:lnTo>
                  <a:pt x="40358" y="26349"/>
                </a:lnTo>
                <a:lnTo>
                  <a:pt x="40417" y="26409"/>
                </a:lnTo>
                <a:lnTo>
                  <a:pt x="40496" y="26449"/>
                </a:lnTo>
                <a:lnTo>
                  <a:pt x="40596" y="26488"/>
                </a:lnTo>
                <a:lnTo>
                  <a:pt x="40794" y="26488"/>
                </a:lnTo>
                <a:lnTo>
                  <a:pt x="40873" y="26449"/>
                </a:lnTo>
                <a:lnTo>
                  <a:pt x="40953" y="26409"/>
                </a:lnTo>
                <a:lnTo>
                  <a:pt x="41012" y="26349"/>
                </a:lnTo>
                <a:lnTo>
                  <a:pt x="41072" y="26270"/>
                </a:lnTo>
                <a:lnTo>
                  <a:pt x="41111" y="26191"/>
                </a:lnTo>
                <a:lnTo>
                  <a:pt x="41151" y="26111"/>
                </a:lnTo>
                <a:lnTo>
                  <a:pt x="41151" y="26012"/>
                </a:lnTo>
                <a:lnTo>
                  <a:pt x="41151" y="25913"/>
                </a:lnTo>
                <a:lnTo>
                  <a:pt x="41131" y="25833"/>
                </a:lnTo>
                <a:lnTo>
                  <a:pt x="41092" y="25754"/>
                </a:lnTo>
                <a:lnTo>
                  <a:pt x="41032" y="25675"/>
                </a:lnTo>
                <a:lnTo>
                  <a:pt x="40953" y="25615"/>
                </a:lnTo>
                <a:lnTo>
                  <a:pt x="40873" y="25576"/>
                </a:lnTo>
                <a:lnTo>
                  <a:pt x="40794" y="25536"/>
                </a:lnTo>
                <a:close/>
                <a:moveTo>
                  <a:pt x="32322" y="26191"/>
                </a:moveTo>
                <a:lnTo>
                  <a:pt x="32223" y="26210"/>
                </a:lnTo>
                <a:lnTo>
                  <a:pt x="32143" y="26270"/>
                </a:lnTo>
                <a:lnTo>
                  <a:pt x="32104" y="26310"/>
                </a:lnTo>
                <a:lnTo>
                  <a:pt x="32084" y="26369"/>
                </a:lnTo>
                <a:lnTo>
                  <a:pt x="32064" y="26429"/>
                </a:lnTo>
                <a:lnTo>
                  <a:pt x="32064" y="26488"/>
                </a:lnTo>
                <a:lnTo>
                  <a:pt x="32084" y="26587"/>
                </a:lnTo>
                <a:lnTo>
                  <a:pt x="32143" y="26667"/>
                </a:lnTo>
                <a:lnTo>
                  <a:pt x="32223" y="26706"/>
                </a:lnTo>
                <a:lnTo>
                  <a:pt x="32322" y="26726"/>
                </a:lnTo>
                <a:lnTo>
                  <a:pt x="32421" y="26706"/>
                </a:lnTo>
                <a:lnTo>
                  <a:pt x="32520" y="26647"/>
                </a:lnTo>
                <a:lnTo>
                  <a:pt x="32600" y="26568"/>
                </a:lnTo>
                <a:lnTo>
                  <a:pt x="32600" y="26508"/>
                </a:lnTo>
                <a:lnTo>
                  <a:pt x="32600" y="26449"/>
                </a:lnTo>
                <a:lnTo>
                  <a:pt x="32580" y="26349"/>
                </a:lnTo>
                <a:lnTo>
                  <a:pt x="32500" y="26270"/>
                </a:lnTo>
                <a:lnTo>
                  <a:pt x="32421" y="26210"/>
                </a:lnTo>
                <a:lnTo>
                  <a:pt x="32322" y="26191"/>
                </a:lnTo>
                <a:close/>
                <a:moveTo>
                  <a:pt x="30139" y="26310"/>
                </a:moveTo>
                <a:lnTo>
                  <a:pt x="30060" y="26369"/>
                </a:lnTo>
                <a:lnTo>
                  <a:pt x="30020" y="26468"/>
                </a:lnTo>
                <a:lnTo>
                  <a:pt x="30020" y="26548"/>
                </a:lnTo>
                <a:lnTo>
                  <a:pt x="30060" y="26627"/>
                </a:lnTo>
                <a:lnTo>
                  <a:pt x="30100" y="26706"/>
                </a:lnTo>
                <a:lnTo>
                  <a:pt x="30159" y="26746"/>
                </a:lnTo>
                <a:lnTo>
                  <a:pt x="30239" y="26766"/>
                </a:lnTo>
                <a:lnTo>
                  <a:pt x="30318" y="26746"/>
                </a:lnTo>
                <a:lnTo>
                  <a:pt x="30397" y="26687"/>
                </a:lnTo>
                <a:lnTo>
                  <a:pt x="30457" y="26607"/>
                </a:lnTo>
                <a:lnTo>
                  <a:pt x="30457" y="26508"/>
                </a:lnTo>
                <a:lnTo>
                  <a:pt x="30437" y="26429"/>
                </a:lnTo>
                <a:lnTo>
                  <a:pt x="30378" y="26369"/>
                </a:lnTo>
                <a:lnTo>
                  <a:pt x="30318" y="26330"/>
                </a:lnTo>
                <a:lnTo>
                  <a:pt x="30239" y="26310"/>
                </a:lnTo>
                <a:close/>
                <a:moveTo>
                  <a:pt x="42738" y="25972"/>
                </a:moveTo>
                <a:lnTo>
                  <a:pt x="42619" y="25992"/>
                </a:lnTo>
                <a:lnTo>
                  <a:pt x="42520" y="26032"/>
                </a:lnTo>
                <a:lnTo>
                  <a:pt x="42441" y="26072"/>
                </a:lnTo>
                <a:lnTo>
                  <a:pt x="42361" y="26131"/>
                </a:lnTo>
                <a:lnTo>
                  <a:pt x="42282" y="26210"/>
                </a:lnTo>
                <a:lnTo>
                  <a:pt x="42242" y="26310"/>
                </a:lnTo>
                <a:lnTo>
                  <a:pt x="42203" y="26409"/>
                </a:lnTo>
                <a:lnTo>
                  <a:pt x="42203" y="26528"/>
                </a:lnTo>
                <a:lnTo>
                  <a:pt x="42223" y="26627"/>
                </a:lnTo>
                <a:lnTo>
                  <a:pt x="42242" y="26726"/>
                </a:lnTo>
                <a:lnTo>
                  <a:pt x="42302" y="26806"/>
                </a:lnTo>
                <a:lnTo>
                  <a:pt x="42361" y="26885"/>
                </a:lnTo>
                <a:lnTo>
                  <a:pt x="42441" y="26945"/>
                </a:lnTo>
                <a:lnTo>
                  <a:pt x="42540" y="27004"/>
                </a:lnTo>
                <a:lnTo>
                  <a:pt x="42659" y="27044"/>
                </a:lnTo>
                <a:lnTo>
                  <a:pt x="42758" y="27044"/>
                </a:lnTo>
                <a:lnTo>
                  <a:pt x="42857" y="27024"/>
                </a:lnTo>
                <a:lnTo>
                  <a:pt x="42937" y="27004"/>
                </a:lnTo>
                <a:lnTo>
                  <a:pt x="43036" y="26945"/>
                </a:lnTo>
                <a:lnTo>
                  <a:pt x="43096" y="26885"/>
                </a:lnTo>
                <a:lnTo>
                  <a:pt x="43175" y="26806"/>
                </a:lnTo>
                <a:lnTo>
                  <a:pt x="43234" y="26706"/>
                </a:lnTo>
                <a:lnTo>
                  <a:pt x="43254" y="26607"/>
                </a:lnTo>
                <a:lnTo>
                  <a:pt x="43254" y="26508"/>
                </a:lnTo>
                <a:lnTo>
                  <a:pt x="43234" y="26389"/>
                </a:lnTo>
                <a:lnTo>
                  <a:pt x="43215" y="26290"/>
                </a:lnTo>
                <a:lnTo>
                  <a:pt x="43175" y="26210"/>
                </a:lnTo>
                <a:lnTo>
                  <a:pt x="43115" y="26131"/>
                </a:lnTo>
                <a:lnTo>
                  <a:pt x="43036" y="26072"/>
                </a:lnTo>
                <a:lnTo>
                  <a:pt x="42937" y="26012"/>
                </a:lnTo>
                <a:lnTo>
                  <a:pt x="42838" y="25992"/>
                </a:lnTo>
                <a:lnTo>
                  <a:pt x="42738" y="25972"/>
                </a:lnTo>
                <a:close/>
                <a:moveTo>
                  <a:pt x="22620" y="26984"/>
                </a:moveTo>
                <a:lnTo>
                  <a:pt x="22580" y="27004"/>
                </a:lnTo>
                <a:lnTo>
                  <a:pt x="22560" y="27024"/>
                </a:lnTo>
                <a:lnTo>
                  <a:pt x="22580" y="27064"/>
                </a:lnTo>
                <a:lnTo>
                  <a:pt x="22620" y="27083"/>
                </a:lnTo>
                <a:lnTo>
                  <a:pt x="22659" y="27064"/>
                </a:lnTo>
                <a:lnTo>
                  <a:pt x="22679" y="27024"/>
                </a:lnTo>
                <a:lnTo>
                  <a:pt x="22659" y="27004"/>
                </a:lnTo>
                <a:lnTo>
                  <a:pt x="22620" y="26984"/>
                </a:lnTo>
                <a:close/>
                <a:moveTo>
                  <a:pt x="34346" y="26647"/>
                </a:moveTo>
                <a:lnTo>
                  <a:pt x="34227" y="26687"/>
                </a:lnTo>
                <a:lnTo>
                  <a:pt x="34108" y="26746"/>
                </a:lnTo>
                <a:lnTo>
                  <a:pt x="34068" y="26786"/>
                </a:lnTo>
                <a:lnTo>
                  <a:pt x="34028" y="26845"/>
                </a:lnTo>
                <a:lnTo>
                  <a:pt x="34028" y="26905"/>
                </a:lnTo>
                <a:lnTo>
                  <a:pt x="34028" y="26984"/>
                </a:lnTo>
                <a:lnTo>
                  <a:pt x="34048" y="27123"/>
                </a:lnTo>
                <a:lnTo>
                  <a:pt x="34068" y="27183"/>
                </a:lnTo>
                <a:lnTo>
                  <a:pt x="34108" y="27222"/>
                </a:lnTo>
                <a:lnTo>
                  <a:pt x="34167" y="27262"/>
                </a:lnTo>
                <a:lnTo>
                  <a:pt x="34227" y="27302"/>
                </a:lnTo>
                <a:lnTo>
                  <a:pt x="34286" y="27322"/>
                </a:lnTo>
                <a:lnTo>
                  <a:pt x="34425" y="27322"/>
                </a:lnTo>
                <a:lnTo>
                  <a:pt x="34485" y="27302"/>
                </a:lnTo>
                <a:lnTo>
                  <a:pt x="34544" y="27262"/>
                </a:lnTo>
                <a:lnTo>
                  <a:pt x="34584" y="27222"/>
                </a:lnTo>
                <a:lnTo>
                  <a:pt x="34623" y="27163"/>
                </a:lnTo>
                <a:lnTo>
                  <a:pt x="34663" y="27103"/>
                </a:lnTo>
                <a:lnTo>
                  <a:pt x="34683" y="26984"/>
                </a:lnTo>
                <a:lnTo>
                  <a:pt x="34683" y="26925"/>
                </a:lnTo>
                <a:lnTo>
                  <a:pt x="34663" y="26865"/>
                </a:lnTo>
                <a:lnTo>
                  <a:pt x="34623" y="26806"/>
                </a:lnTo>
                <a:lnTo>
                  <a:pt x="34584" y="26746"/>
                </a:lnTo>
                <a:lnTo>
                  <a:pt x="34524" y="26706"/>
                </a:lnTo>
                <a:lnTo>
                  <a:pt x="34465" y="26667"/>
                </a:lnTo>
                <a:lnTo>
                  <a:pt x="34405" y="26647"/>
                </a:lnTo>
                <a:close/>
                <a:moveTo>
                  <a:pt x="25576" y="27103"/>
                </a:moveTo>
                <a:lnTo>
                  <a:pt x="25536" y="27123"/>
                </a:lnTo>
                <a:lnTo>
                  <a:pt x="25497" y="27143"/>
                </a:lnTo>
                <a:lnTo>
                  <a:pt x="25477" y="27183"/>
                </a:lnTo>
                <a:lnTo>
                  <a:pt x="25477" y="27222"/>
                </a:lnTo>
                <a:lnTo>
                  <a:pt x="25477" y="27282"/>
                </a:lnTo>
                <a:lnTo>
                  <a:pt x="25497" y="27322"/>
                </a:lnTo>
                <a:lnTo>
                  <a:pt x="25536" y="27361"/>
                </a:lnTo>
                <a:lnTo>
                  <a:pt x="25636" y="27361"/>
                </a:lnTo>
                <a:lnTo>
                  <a:pt x="25675" y="27322"/>
                </a:lnTo>
                <a:lnTo>
                  <a:pt x="25695" y="27282"/>
                </a:lnTo>
                <a:lnTo>
                  <a:pt x="25715" y="27242"/>
                </a:lnTo>
                <a:lnTo>
                  <a:pt x="25715" y="27183"/>
                </a:lnTo>
                <a:lnTo>
                  <a:pt x="25675" y="27143"/>
                </a:lnTo>
                <a:lnTo>
                  <a:pt x="25636" y="27123"/>
                </a:lnTo>
                <a:lnTo>
                  <a:pt x="25576" y="27103"/>
                </a:lnTo>
                <a:close/>
                <a:moveTo>
                  <a:pt x="44683" y="26429"/>
                </a:moveTo>
                <a:lnTo>
                  <a:pt x="44584" y="26449"/>
                </a:lnTo>
                <a:lnTo>
                  <a:pt x="44484" y="26508"/>
                </a:lnTo>
                <a:lnTo>
                  <a:pt x="44405" y="26548"/>
                </a:lnTo>
                <a:lnTo>
                  <a:pt x="44326" y="26627"/>
                </a:lnTo>
                <a:lnTo>
                  <a:pt x="44266" y="26706"/>
                </a:lnTo>
                <a:lnTo>
                  <a:pt x="44207" y="26806"/>
                </a:lnTo>
                <a:lnTo>
                  <a:pt x="44187" y="26905"/>
                </a:lnTo>
                <a:lnTo>
                  <a:pt x="44187" y="27004"/>
                </a:lnTo>
                <a:lnTo>
                  <a:pt x="44187" y="27103"/>
                </a:lnTo>
                <a:lnTo>
                  <a:pt x="44207" y="27183"/>
                </a:lnTo>
                <a:lnTo>
                  <a:pt x="44227" y="27262"/>
                </a:lnTo>
                <a:lnTo>
                  <a:pt x="44286" y="27341"/>
                </a:lnTo>
                <a:lnTo>
                  <a:pt x="44326" y="27421"/>
                </a:lnTo>
                <a:lnTo>
                  <a:pt x="44385" y="27480"/>
                </a:lnTo>
                <a:lnTo>
                  <a:pt x="44465" y="27520"/>
                </a:lnTo>
                <a:lnTo>
                  <a:pt x="44544" y="27560"/>
                </a:lnTo>
                <a:lnTo>
                  <a:pt x="44623" y="27599"/>
                </a:lnTo>
                <a:lnTo>
                  <a:pt x="44703" y="27619"/>
                </a:lnTo>
                <a:lnTo>
                  <a:pt x="44782" y="27619"/>
                </a:lnTo>
                <a:lnTo>
                  <a:pt x="44881" y="27599"/>
                </a:lnTo>
                <a:lnTo>
                  <a:pt x="44961" y="27579"/>
                </a:lnTo>
                <a:lnTo>
                  <a:pt x="45060" y="27540"/>
                </a:lnTo>
                <a:lnTo>
                  <a:pt x="45139" y="27500"/>
                </a:lnTo>
                <a:lnTo>
                  <a:pt x="45219" y="27421"/>
                </a:lnTo>
                <a:lnTo>
                  <a:pt x="45278" y="27341"/>
                </a:lnTo>
                <a:lnTo>
                  <a:pt x="45318" y="27262"/>
                </a:lnTo>
                <a:lnTo>
                  <a:pt x="45338" y="27183"/>
                </a:lnTo>
                <a:lnTo>
                  <a:pt x="45357" y="27103"/>
                </a:lnTo>
                <a:lnTo>
                  <a:pt x="45357" y="27004"/>
                </a:lnTo>
                <a:lnTo>
                  <a:pt x="45357" y="26925"/>
                </a:lnTo>
                <a:lnTo>
                  <a:pt x="45338" y="26845"/>
                </a:lnTo>
                <a:lnTo>
                  <a:pt x="45298" y="26766"/>
                </a:lnTo>
                <a:lnTo>
                  <a:pt x="45258" y="26687"/>
                </a:lnTo>
                <a:lnTo>
                  <a:pt x="45199" y="26607"/>
                </a:lnTo>
                <a:lnTo>
                  <a:pt x="45139" y="26548"/>
                </a:lnTo>
                <a:lnTo>
                  <a:pt x="45060" y="26508"/>
                </a:lnTo>
                <a:lnTo>
                  <a:pt x="44980" y="26468"/>
                </a:lnTo>
                <a:lnTo>
                  <a:pt x="44881" y="26449"/>
                </a:lnTo>
                <a:lnTo>
                  <a:pt x="44782" y="26429"/>
                </a:lnTo>
                <a:close/>
                <a:moveTo>
                  <a:pt x="46766" y="26349"/>
                </a:moveTo>
                <a:lnTo>
                  <a:pt x="46667" y="26369"/>
                </a:lnTo>
                <a:lnTo>
                  <a:pt x="46588" y="26389"/>
                </a:lnTo>
                <a:lnTo>
                  <a:pt x="46488" y="26449"/>
                </a:lnTo>
                <a:lnTo>
                  <a:pt x="46409" y="26508"/>
                </a:lnTo>
                <a:lnTo>
                  <a:pt x="46350" y="26568"/>
                </a:lnTo>
                <a:lnTo>
                  <a:pt x="46290" y="26667"/>
                </a:lnTo>
                <a:lnTo>
                  <a:pt x="46250" y="26746"/>
                </a:lnTo>
                <a:lnTo>
                  <a:pt x="46230" y="26845"/>
                </a:lnTo>
                <a:lnTo>
                  <a:pt x="46211" y="26945"/>
                </a:lnTo>
                <a:lnTo>
                  <a:pt x="46211" y="27044"/>
                </a:lnTo>
                <a:lnTo>
                  <a:pt x="46230" y="27123"/>
                </a:lnTo>
                <a:lnTo>
                  <a:pt x="46270" y="27222"/>
                </a:lnTo>
                <a:lnTo>
                  <a:pt x="46310" y="27302"/>
                </a:lnTo>
                <a:lnTo>
                  <a:pt x="46350" y="27381"/>
                </a:lnTo>
                <a:lnTo>
                  <a:pt x="46409" y="27460"/>
                </a:lnTo>
                <a:lnTo>
                  <a:pt x="46488" y="27520"/>
                </a:lnTo>
                <a:lnTo>
                  <a:pt x="46568" y="27579"/>
                </a:lnTo>
                <a:lnTo>
                  <a:pt x="46647" y="27599"/>
                </a:lnTo>
                <a:lnTo>
                  <a:pt x="46746" y="27639"/>
                </a:lnTo>
                <a:lnTo>
                  <a:pt x="46846" y="27639"/>
                </a:lnTo>
                <a:lnTo>
                  <a:pt x="46945" y="27619"/>
                </a:lnTo>
                <a:lnTo>
                  <a:pt x="47064" y="27579"/>
                </a:lnTo>
                <a:lnTo>
                  <a:pt x="47183" y="27540"/>
                </a:lnTo>
                <a:lnTo>
                  <a:pt x="47262" y="27480"/>
                </a:lnTo>
                <a:lnTo>
                  <a:pt x="47342" y="27401"/>
                </a:lnTo>
                <a:lnTo>
                  <a:pt x="47401" y="27302"/>
                </a:lnTo>
                <a:lnTo>
                  <a:pt x="47441" y="27203"/>
                </a:lnTo>
                <a:lnTo>
                  <a:pt x="47480" y="27103"/>
                </a:lnTo>
                <a:lnTo>
                  <a:pt x="47500" y="26984"/>
                </a:lnTo>
                <a:lnTo>
                  <a:pt x="47461" y="26786"/>
                </a:lnTo>
                <a:lnTo>
                  <a:pt x="47421" y="26687"/>
                </a:lnTo>
                <a:lnTo>
                  <a:pt x="47361" y="26607"/>
                </a:lnTo>
                <a:lnTo>
                  <a:pt x="47322" y="26548"/>
                </a:lnTo>
                <a:lnTo>
                  <a:pt x="47242" y="26468"/>
                </a:lnTo>
                <a:lnTo>
                  <a:pt x="47163" y="26429"/>
                </a:lnTo>
                <a:lnTo>
                  <a:pt x="47064" y="26369"/>
                </a:lnTo>
                <a:lnTo>
                  <a:pt x="46965" y="26349"/>
                </a:lnTo>
                <a:close/>
                <a:moveTo>
                  <a:pt x="36310" y="27083"/>
                </a:moveTo>
                <a:lnTo>
                  <a:pt x="36211" y="27123"/>
                </a:lnTo>
                <a:lnTo>
                  <a:pt x="36131" y="27163"/>
                </a:lnTo>
                <a:lnTo>
                  <a:pt x="36072" y="27222"/>
                </a:lnTo>
                <a:lnTo>
                  <a:pt x="36032" y="27282"/>
                </a:lnTo>
                <a:lnTo>
                  <a:pt x="35993" y="27341"/>
                </a:lnTo>
                <a:lnTo>
                  <a:pt x="35973" y="27421"/>
                </a:lnTo>
                <a:lnTo>
                  <a:pt x="35973" y="27500"/>
                </a:lnTo>
                <a:lnTo>
                  <a:pt x="35993" y="27560"/>
                </a:lnTo>
                <a:lnTo>
                  <a:pt x="36012" y="27639"/>
                </a:lnTo>
                <a:lnTo>
                  <a:pt x="36032" y="27699"/>
                </a:lnTo>
                <a:lnTo>
                  <a:pt x="36092" y="27758"/>
                </a:lnTo>
                <a:lnTo>
                  <a:pt x="36131" y="27798"/>
                </a:lnTo>
                <a:lnTo>
                  <a:pt x="36191" y="27837"/>
                </a:lnTo>
                <a:lnTo>
                  <a:pt x="36270" y="27877"/>
                </a:lnTo>
                <a:lnTo>
                  <a:pt x="36429" y="27877"/>
                </a:lnTo>
                <a:lnTo>
                  <a:pt x="36508" y="27857"/>
                </a:lnTo>
                <a:lnTo>
                  <a:pt x="36588" y="27837"/>
                </a:lnTo>
                <a:lnTo>
                  <a:pt x="36647" y="27818"/>
                </a:lnTo>
                <a:lnTo>
                  <a:pt x="36687" y="27758"/>
                </a:lnTo>
                <a:lnTo>
                  <a:pt x="36727" y="27699"/>
                </a:lnTo>
                <a:lnTo>
                  <a:pt x="36746" y="27639"/>
                </a:lnTo>
                <a:lnTo>
                  <a:pt x="36746" y="27560"/>
                </a:lnTo>
                <a:lnTo>
                  <a:pt x="36727" y="27401"/>
                </a:lnTo>
                <a:lnTo>
                  <a:pt x="36707" y="27322"/>
                </a:lnTo>
                <a:lnTo>
                  <a:pt x="36667" y="27242"/>
                </a:lnTo>
                <a:lnTo>
                  <a:pt x="36608" y="27183"/>
                </a:lnTo>
                <a:lnTo>
                  <a:pt x="36548" y="27143"/>
                </a:lnTo>
                <a:lnTo>
                  <a:pt x="36469" y="27103"/>
                </a:lnTo>
                <a:lnTo>
                  <a:pt x="36389" y="27083"/>
                </a:lnTo>
                <a:close/>
                <a:moveTo>
                  <a:pt x="27620" y="27659"/>
                </a:moveTo>
                <a:lnTo>
                  <a:pt x="27560" y="27679"/>
                </a:lnTo>
                <a:lnTo>
                  <a:pt x="27481" y="27718"/>
                </a:lnTo>
                <a:lnTo>
                  <a:pt x="27441" y="27798"/>
                </a:lnTo>
                <a:lnTo>
                  <a:pt x="27441" y="27857"/>
                </a:lnTo>
                <a:lnTo>
                  <a:pt x="27461" y="27937"/>
                </a:lnTo>
                <a:lnTo>
                  <a:pt x="27501" y="27996"/>
                </a:lnTo>
                <a:lnTo>
                  <a:pt x="27560" y="28036"/>
                </a:lnTo>
                <a:lnTo>
                  <a:pt x="27620" y="28056"/>
                </a:lnTo>
                <a:lnTo>
                  <a:pt x="27699" y="28036"/>
                </a:lnTo>
                <a:lnTo>
                  <a:pt x="27758" y="27996"/>
                </a:lnTo>
                <a:lnTo>
                  <a:pt x="27798" y="27937"/>
                </a:lnTo>
                <a:lnTo>
                  <a:pt x="27818" y="27857"/>
                </a:lnTo>
                <a:lnTo>
                  <a:pt x="27798" y="27798"/>
                </a:lnTo>
                <a:lnTo>
                  <a:pt x="27758" y="27738"/>
                </a:lnTo>
                <a:lnTo>
                  <a:pt x="27699" y="27679"/>
                </a:lnTo>
                <a:lnTo>
                  <a:pt x="27620" y="27659"/>
                </a:lnTo>
                <a:close/>
                <a:moveTo>
                  <a:pt x="48790" y="26786"/>
                </a:moveTo>
                <a:lnTo>
                  <a:pt x="48691" y="26806"/>
                </a:lnTo>
                <a:lnTo>
                  <a:pt x="48572" y="26845"/>
                </a:lnTo>
                <a:lnTo>
                  <a:pt x="48472" y="26905"/>
                </a:lnTo>
                <a:lnTo>
                  <a:pt x="48393" y="26984"/>
                </a:lnTo>
                <a:lnTo>
                  <a:pt x="48334" y="27064"/>
                </a:lnTo>
                <a:lnTo>
                  <a:pt x="48274" y="27143"/>
                </a:lnTo>
                <a:lnTo>
                  <a:pt x="48234" y="27242"/>
                </a:lnTo>
                <a:lnTo>
                  <a:pt x="48215" y="27361"/>
                </a:lnTo>
                <a:lnTo>
                  <a:pt x="48195" y="27460"/>
                </a:lnTo>
                <a:lnTo>
                  <a:pt x="48195" y="27560"/>
                </a:lnTo>
                <a:lnTo>
                  <a:pt x="48215" y="27679"/>
                </a:lnTo>
                <a:lnTo>
                  <a:pt x="48234" y="27778"/>
                </a:lnTo>
                <a:lnTo>
                  <a:pt x="48294" y="27877"/>
                </a:lnTo>
                <a:lnTo>
                  <a:pt x="48353" y="27956"/>
                </a:lnTo>
                <a:lnTo>
                  <a:pt x="48413" y="28036"/>
                </a:lnTo>
                <a:lnTo>
                  <a:pt x="48512" y="28115"/>
                </a:lnTo>
                <a:lnTo>
                  <a:pt x="48611" y="28155"/>
                </a:lnTo>
                <a:lnTo>
                  <a:pt x="48750" y="28195"/>
                </a:lnTo>
                <a:lnTo>
                  <a:pt x="48869" y="28214"/>
                </a:lnTo>
                <a:lnTo>
                  <a:pt x="48988" y="28195"/>
                </a:lnTo>
                <a:lnTo>
                  <a:pt x="49107" y="28175"/>
                </a:lnTo>
                <a:lnTo>
                  <a:pt x="49207" y="28115"/>
                </a:lnTo>
                <a:lnTo>
                  <a:pt x="49306" y="28056"/>
                </a:lnTo>
                <a:lnTo>
                  <a:pt x="49405" y="27976"/>
                </a:lnTo>
                <a:lnTo>
                  <a:pt x="49484" y="27877"/>
                </a:lnTo>
                <a:lnTo>
                  <a:pt x="49564" y="27679"/>
                </a:lnTo>
                <a:lnTo>
                  <a:pt x="49584" y="27579"/>
                </a:lnTo>
                <a:lnTo>
                  <a:pt x="49584" y="27460"/>
                </a:lnTo>
                <a:lnTo>
                  <a:pt x="49584" y="27361"/>
                </a:lnTo>
                <a:lnTo>
                  <a:pt x="49564" y="27262"/>
                </a:lnTo>
                <a:lnTo>
                  <a:pt x="49524" y="27163"/>
                </a:lnTo>
                <a:lnTo>
                  <a:pt x="49465" y="27064"/>
                </a:lnTo>
                <a:lnTo>
                  <a:pt x="49385" y="26984"/>
                </a:lnTo>
                <a:lnTo>
                  <a:pt x="49306" y="26925"/>
                </a:lnTo>
                <a:lnTo>
                  <a:pt x="49207" y="26865"/>
                </a:lnTo>
                <a:lnTo>
                  <a:pt x="49107" y="26826"/>
                </a:lnTo>
                <a:lnTo>
                  <a:pt x="49008" y="26786"/>
                </a:lnTo>
                <a:close/>
                <a:moveTo>
                  <a:pt x="40496" y="27441"/>
                </a:moveTo>
                <a:lnTo>
                  <a:pt x="40397" y="27460"/>
                </a:lnTo>
                <a:lnTo>
                  <a:pt x="40298" y="27480"/>
                </a:lnTo>
                <a:lnTo>
                  <a:pt x="40199" y="27540"/>
                </a:lnTo>
                <a:lnTo>
                  <a:pt x="40119" y="27599"/>
                </a:lnTo>
                <a:lnTo>
                  <a:pt x="40060" y="27699"/>
                </a:lnTo>
                <a:lnTo>
                  <a:pt x="40020" y="27798"/>
                </a:lnTo>
                <a:lnTo>
                  <a:pt x="40000" y="27897"/>
                </a:lnTo>
                <a:lnTo>
                  <a:pt x="40000" y="27976"/>
                </a:lnTo>
                <a:lnTo>
                  <a:pt x="40020" y="28075"/>
                </a:lnTo>
                <a:lnTo>
                  <a:pt x="40040" y="28155"/>
                </a:lnTo>
                <a:lnTo>
                  <a:pt x="40100" y="28254"/>
                </a:lnTo>
                <a:lnTo>
                  <a:pt x="40159" y="28314"/>
                </a:lnTo>
                <a:lnTo>
                  <a:pt x="40219" y="28373"/>
                </a:lnTo>
                <a:lnTo>
                  <a:pt x="40318" y="28413"/>
                </a:lnTo>
                <a:lnTo>
                  <a:pt x="40397" y="28452"/>
                </a:lnTo>
                <a:lnTo>
                  <a:pt x="40477" y="28472"/>
                </a:lnTo>
                <a:lnTo>
                  <a:pt x="40576" y="28452"/>
                </a:lnTo>
                <a:lnTo>
                  <a:pt x="40675" y="28433"/>
                </a:lnTo>
                <a:lnTo>
                  <a:pt x="40774" y="28393"/>
                </a:lnTo>
                <a:lnTo>
                  <a:pt x="40854" y="28314"/>
                </a:lnTo>
                <a:lnTo>
                  <a:pt x="40913" y="28234"/>
                </a:lnTo>
                <a:lnTo>
                  <a:pt x="40953" y="28155"/>
                </a:lnTo>
                <a:lnTo>
                  <a:pt x="40992" y="28056"/>
                </a:lnTo>
                <a:lnTo>
                  <a:pt x="40992" y="27956"/>
                </a:lnTo>
                <a:lnTo>
                  <a:pt x="40973" y="27857"/>
                </a:lnTo>
                <a:lnTo>
                  <a:pt x="40953" y="27778"/>
                </a:lnTo>
                <a:lnTo>
                  <a:pt x="40913" y="27679"/>
                </a:lnTo>
                <a:lnTo>
                  <a:pt x="40854" y="27599"/>
                </a:lnTo>
                <a:lnTo>
                  <a:pt x="40774" y="27520"/>
                </a:lnTo>
                <a:lnTo>
                  <a:pt x="40695" y="27480"/>
                </a:lnTo>
                <a:lnTo>
                  <a:pt x="40596" y="27441"/>
                </a:lnTo>
                <a:close/>
                <a:moveTo>
                  <a:pt x="38334" y="27560"/>
                </a:moveTo>
                <a:lnTo>
                  <a:pt x="38254" y="27579"/>
                </a:lnTo>
                <a:lnTo>
                  <a:pt x="38175" y="27599"/>
                </a:lnTo>
                <a:lnTo>
                  <a:pt x="38096" y="27659"/>
                </a:lnTo>
                <a:lnTo>
                  <a:pt x="38036" y="27718"/>
                </a:lnTo>
                <a:lnTo>
                  <a:pt x="37996" y="27798"/>
                </a:lnTo>
                <a:lnTo>
                  <a:pt x="37957" y="27877"/>
                </a:lnTo>
                <a:lnTo>
                  <a:pt x="37937" y="27956"/>
                </a:lnTo>
                <a:lnTo>
                  <a:pt x="37917" y="28036"/>
                </a:lnTo>
                <a:lnTo>
                  <a:pt x="37937" y="28135"/>
                </a:lnTo>
                <a:lnTo>
                  <a:pt x="37957" y="28214"/>
                </a:lnTo>
                <a:lnTo>
                  <a:pt x="38016" y="28294"/>
                </a:lnTo>
                <a:lnTo>
                  <a:pt x="38076" y="28353"/>
                </a:lnTo>
                <a:lnTo>
                  <a:pt x="38135" y="28413"/>
                </a:lnTo>
                <a:lnTo>
                  <a:pt x="38215" y="28452"/>
                </a:lnTo>
                <a:lnTo>
                  <a:pt x="38314" y="28472"/>
                </a:lnTo>
                <a:lnTo>
                  <a:pt x="38393" y="28492"/>
                </a:lnTo>
                <a:lnTo>
                  <a:pt x="38473" y="28472"/>
                </a:lnTo>
                <a:lnTo>
                  <a:pt x="38552" y="28452"/>
                </a:lnTo>
                <a:lnTo>
                  <a:pt x="38631" y="28393"/>
                </a:lnTo>
                <a:lnTo>
                  <a:pt x="38750" y="28234"/>
                </a:lnTo>
                <a:lnTo>
                  <a:pt x="38790" y="28155"/>
                </a:lnTo>
                <a:lnTo>
                  <a:pt x="38810" y="28075"/>
                </a:lnTo>
                <a:lnTo>
                  <a:pt x="38830" y="27996"/>
                </a:lnTo>
                <a:lnTo>
                  <a:pt x="38810" y="27917"/>
                </a:lnTo>
                <a:lnTo>
                  <a:pt x="38770" y="27837"/>
                </a:lnTo>
                <a:lnTo>
                  <a:pt x="38731" y="27738"/>
                </a:lnTo>
                <a:lnTo>
                  <a:pt x="38671" y="27679"/>
                </a:lnTo>
                <a:lnTo>
                  <a:pt x="38592" y="27619"/>
                </a:lnTo>
                <a:lnTo>
                  <a:pt x="38512" y="27599"/>
                </a:lnTo>
                <a:lnTo>
                  <a:pt x="38433" y="27579"/>
                </a:lnTo>
                <a:lnTo>
                  <a:pt x="38334" y="27560"/>
                </a:lnTo>
                <a:close/>
                <a:moveTo>
                  <a:pt x="31786" y="28036"/>
                </a:moveTo>
                <a:lnTo>
                  <a:pt x="31687" y="28115"/>
                </a:lnTo>
                <a:lnTo>
                  <a:pt x="31627" y="28214"/>
                </a:lnTo>
                <a:lnTo>
                  <a:pt x="31608" y="28254"/>
                </a:lnTo>
                <a:lnTo>
                  <a:pt x="31608" y="28314"/>
                </a:lnTo>
                <a:lnTo>
                  <a:pt x="31608" y="28373"/>
                </a:lnTo>
                <a:lnTo>
                  <a:pt x="31627" y="28433"/>
                </a:lnTo>
                <a:lnTo>
                  <a:pt x="31687" y="28532"/>
                </a:lnTo>
                <a:lnTo>
                  <a:pt x="31786" y="28591"/>
                </a:lnTo>
                <a:lnTo>
                  <a:pt x="31826" y="28631"/>
                </a:lnTo>
                <a:lnTo>
                  <a:pt x="31945" y="28631"/>
                </a:lnTo>
                <a:lnTo>
                  <a:pt x="32004" y="28611"/>
                </a:lnTo>
                <a:lnTo>
                  <a:pt x="32104" y="28552"/>
                </a:lnTo>
                <a:lnTo>
                  <a:pt x="32163" y="28452"/>
                </a:lnTo>
                <a:lnTo>
                  <a:pt x="32203" y="28333"/>
                </a:lnTo>
                <a:lnTo>
                  <a:pt x="32203" y="28274"/>
                </a:lnTo>
                <a:lnTo>
                  <a:pt x="32183" y="28214"/>
                </a:lnTo>
                <a:lnTo>
                  <a:pt x="32163" y="28155"/>
                </a:lnTo>
                <a:lnTo>
                  <a:pt x="32124" y="28115"/>
                </a:lnTo>
                <a:lnTo>
                  <a:pt x="32064" y="28075"/>
                </a:lnTo>
                <a:lnTo>
                  <a:pt x="32024" y="28056"/>
                </a:lnTo>
                <a:lnTo>
                  <a:pt x="31905" y="28036"/>
                </a:lnTo>
                <a:close/>
                <a:moveTo>
                  <a:pt x="24286" y="28413"/>
                </a:moveTo>
                <a:lnTo>
                  <a:pt x="24247" y="28433"/>
                </a:lnTo>
                <a:lnTo>
                  <a:pt x="24207" y="28452"/>
                </a:lnTo>
                <a:lnTo>
                  <a:pt x="24187" y="28492"/>
                </a:lnTo>
                <a:lnTo>
                  <a:pt x="24167" y="28532"/>
                </a:lnTo>
                <a:lnTo>
                  <a:pt x="24167" y="28591"/>
                </a:lnTo>
                <a:lnTo>
                  <a:pt x="24187" y="28631"/>
                </a:lnTo>
                <a:lnTo>
                  <a:pt x="24286" y="28671"/>
                </a:lnTo>
                <a:lnTo>
                  <a:pt x="24366" y="28631"/>
                </a:lnTo>
                <a:lnTo>
                  <a:pt x="24405" y="28591"/>
                </a:lnTo>
                <a:lnTo>
                  <a:pt x="24405" y="28532"/>
                </a:lnTo>
                <a:lnTo>
                  <a:pt x="24405" y="28492"/>
                </a:lnTo>
                <a:lnTo>
                  <a:pt x="24366" y="28452"/>
                </a:lnTo>
                <a:lnTo>
                  <a:pt x="24346" y="28433"/>
                </a:lnTo>
                <a:lnTo>
                  <a:pt x="24286" y="28413"/>
                </a:lnTo>
                <a:close/>
                <a:moveTo>
                  <a:pt x="29624" y="28175"/>
                </a:moveTo>
                <a:lnTo>
                  <a:pt x="29544" y="28195"/>
                </a:lnTo>
                <a:lnTo>
                  <a:pt x="29465" y="28254"/>
                </a:lnTo>
                <a:lnTo>
                  <a:pt x="29425" y="28333"/>
                </a:lnTo>
                <a:lnTo>
                  <a:pt x="29405" y="28413"/>
                </a:lnTo>
                <a:lnTo>
                  <a:pt x="29405" y="28512"/>
                </a:lnTo>
                <a:lnTo>
                  <a:pt x="29445" y="28591"/>
                </a:lnTo>
                <a:lnTo>
                  <a:pt x="29524" y="28671"/>
                </a:lnTo>
                <a:lnTo>
                  <a:pt x="29584" y="28691"/>
                </a:lnTo>
                <a:lnTo>
                  <a:pt x="29643" y="28691"/>
                </a:lnTo>
                <a:lnTo>
                  <a:pt x="29723" y="28671"/>
                </a:lnTo>
                <a:lnTo>
                  <a:pt x="29802" y="28631"/>
                </a:lnTo>
                <a:lnTo>
                  <a:pt x="29842" y="28552"/>
                </a:lnTo>
                <a:lnTo>
                  <a:pt x="29862" y="28452"/>
                </a:lnTo>
                <a:lnTo>
                  <a:pt x="29842" y="28353"/>
                </a:lnTo>
                <a:lnTo>
                  <a:pt x="29802" y="28274"/>
                </a:lnTo>
                <a:lnTo>
                  <a:pt x="29723" y="28195"/>
                </a:lnTo>
                <a:lnTo>
                  <a:pt x="29624" y="28175"/>
                </a:lnTo>
                <a:close/>
                <a:moveTo>
                  <a:pt x="20735" y="28869"/>
                </a:moveTo>
                <a:lnTo>
                  <a:pt x="20675" y="28889"/>
                </a:lnTo>
                <a:lnTo>
                  <a:pt x="20655" y="28909"/>
                </a:lnTo>
                <a:lnTo>
                  <a:pt x="20655" y="28948"/>
                </a:lnTo>
                <a:lnTo>
                  <a:pt x="20675" y="28988"/>
                </a:lnTo>
                <a:lnTo>
                  <a:pt x="20715" y="29008"/>
                </a:lnTo>
                <a:lnTo>
                  <a:pt x="20755" y="29008"/>
                </a:lnTo>
                <a:lnTo>
                  <a:pt x="20774" y="28988"/>
                </a:lnTo>
                <a:lnTo>
                  <a:pt x="20794" y="28968"/>
                </a:lnTo>
                <a:lnTo>
                  <a:pt x="20794" y="28948"/>
                </a:lnTo>
                <a:lnTo>
                  <a:pt x="20774" y="28889"/>
                </a:lnTo>
                <a:lnTo>
                  <a:pt x="20735" y="28869"/>
                </a:lnTo>
                <a:close/>
                <a:moveTo>
                  <a:pt x="42441" y="27897"/>
                </a:moveTo>
                <a:lnTo>
                  <a:pt x="42342" y="27937"/>
                </a:lnTo>
                <a:lnTo>
                  <a:pt x="42262" y="27956"/>
                </a:lnTo>
                <a:lnTo>
                  <a:pt x="42183" y="28016"/>
                </a:lnTo>
                <a:lnTo>
                  <a:pt x="42104" y="28075"/>
                </a:lnTo>
                <a:lnTo>
                  <a:pt x="42044" y="28155"/>
                </a:lnTo>
                <a:lnTo>
                  <a:pt x="42004" y="28214"/>
                </a:lnTo>
                <a:lnTo>
                  <a:pt x="41965" y="28294"/>
                </a:lnTo>
                <a:lnTo>
                  <a:pt x="41945" y="28393"/>
                </a:lnTo>
                <a:lnTo>
                  <a:pt x="41945" y="28472"/>
                </a:lnTo>
                <a:lnTo>
                  <a:pt x="41945" y="28552"/>
                </a:lnTo>
                <a:lnTo>
                  <a:pt x="42004" y="28710"/>
                </a:lnTo>
                <a:lnTo>
                  <a:pt x="42084" y="28849"/>
                </a:lnTo>
                <a:lnTo>
                  <a:pt x="42143" y="28909"/>
                </a:lnTo>
                <a:lnTo>
                  <a:pt x="42203" y="28948"/>
                </a:lnTo>
                <a:lnTo>
                  <a:pt x="42282" y="28988"/>
                </a:lnTo>
                <a:lnTo>
                  <a:pt x="42361" y="29008"/>
                </a:lnTo>
                <a:lnTo>
                  <a:pt x="42461" y="29028"/>
                </a:lnTo>
                <a:lnTo>
                  <a:pt x="42560" y="29028"/>
                </a:lnTo>
                <a:lnTo>
                  <a:pt x="42639" y="29008"/>
                </a:lnTo>
                <a:lnTo>
                  <a:pt x="42738" y="28988"/>
                </a:lnTo>
                <a:lnTo>
                  <a:pt x="42818" y="28948"/>
                </a:lnTo>
                <a:lnTo>
                  <a:pt x="42877" y="28889"/>
                </a:lnTo>
                <a:lnTo>
                  <a:pt x="42937" y="28829"/>
                </a:lnTo>
                <a:lnTo>
                  <a:pt x="42977" y="28770"/>
                </a:lnTo>
                <a:lnTo>
                  <a:pt x="43036" y="28611"/>
                </a:lnTo>
                <a:lnTo>
                  <a:pt x="43056" y="28452"/>
                </a:lnTo>
                <a:lnTo>
                  <a:pt x="43016" y="28274"/>
                </a:lnTo>
                <a:lnTo>
                  <a:pt x="42996" y="28195"/>
                </a:lnTo>
                <a:lnTo>
                  <a:pt x="42937" y="28135"/>
                </a:lnTo>
                <a:lnTo>
                  <a:pt x="42877" y="28056"/>
                </a:lnTo>
                <a:lnTo>
                  <a:pt x="42818" y="27996"/>
                </a:lnTo>
                <a:lnTo>
                  <a:pt x="42738" y="27937"/>
                </a:lnTo>
                <a:lnTo>
                  <a:pt x="42639" y="27917"/>
                </a:lnTo>
                <a:lnTo>
                  <a:pt x="42540" y="27897"/>
                </a:lnTo>
                <a:close/>
                <a:moveTo>
                  <a:pt x="33850" y="28512"/>
                </a:moveTo>
                <a:lnTo>
                  <a:pt x="33790" y="28532"/>
                </a:lnTo>
                <a:lnTo>
                  <a:pt x="33711" y="28572"/>
                </a:lnTo>
                <a:lnTo>
                  <a:pt x="33651" y="28611"/>
                </a:lnTo>
                <a:lnTo>
                  <a:pt x="33592" y="28671"/>
                </a:lnTo>
                <a:lnTo>
                  <a:pt x="33552" y="28730"/>
                </a:lnTo>
                <a:lnTo>
                  <a:pt x="33532" y="28810"/>
                </a:lnTo>
                <a:lnTo>
                  <a:pt x="33532" y="28869"/>
                </a:lnTo>
                <a:lnTo>
                  <a:pt x="33552" y="28948"/>
                </a:lnTo>
                <a:lnTo>
                  <a:pt x="33592" y="29028"/>
                </a:lnTo>
                <a:lnTo>
                  <a:pt x="33631" y="29087"/>
                </a:lnTo>
                <a:lnTo>
                  <a:pt x="33671" y="29127"/>
                </a:lnTo>
                <a:lnTo>
                  <a:pt x="33731" y="29167"/>
                </a:lnTo>
                <a:lnTo>
                  <a:pt x="33850" y="29206"/>
                </a:lnTo>
                <a:lnTo>
                  <a:pt x="33989" y="29206"/>
                </a:lnTo>
                <a:lnTo>
                  <a:pt x="34088" y="29167"/>
                </a:lnTo>
                <a:lnTo>
                  <a:pt x="34147" y="29127"/>
                </a:lnTo>
                <a:lnTo>
                  <a:pt x="34187" y="29087"/>
                </a:lnTo>
                <a:lnTo>
                  <a:pt x="34227" y="29028"/>
                </a:lnTo>
                <a:lnTo>
                  <a:pt x="34246" y="28968"/>
                </a:lnTo>
                <a:lnTo>
                  <a:pt x="34246" y="28889"/>
                </a:lnTo>
                <a:lnTo>
                  <a:pt x="34246" y="28810"/>
                </a:lnTo>
                <a:lnTo>
                  <a:pt x="34227" y="28750"/>
                </a:lnTo>
                <a:lnTo>
                  <a:pt x="34207" y="28671"/>
                </a:lnTo>
                <a:lnTo>
                  <a:pt x="34167" y="28631"/>
                </a:lnTo>
                <a:lnTo>
                  <a:pt x="34108" y="28572"/>
                </a:lnTo>
                <a:lnTo>
                  <a:pt x="34048" y="28552"/>
                </a:lnTo>
                <a:lnTo>
                  <a:pt x="33989" y="28512"/>
                </a:lnTo>
                <a:close/>
                <a:moveTo>
                  <a:pt x="22501" y="29048"/>
                </a:moveTo>
                <a:lnTo>
                  <a:pt x="22461" y="29068"/>
                </a:lnTo>
                <a:lnTo>
                  <a:pt x="22441" y="29107"/>
                </a:lnTo>
                <a:lnTo>
                  <a:pt x="22441" y="29147"/>
                </a:lnTo>
                <a:lnTo>
                  <a:pt x="22441" y="29187"/>
                </a:lnTo>
                <a:lnTo>
                  <a:pt x="22461" y="29206"/>
                </a:lnTo>
                <a:lnTo>
                  <a:pt x="22501" y="29246"/>
                </a:lnTo>
                <a:lnTo>
                  <a:pt x="22580" y="29246"/>
                </a:lnTo>
                <a:lnTo>
                  <a:pt x="22620" y="29226"/>
                </a:lnTo>
                <a:lnTo>
                  <a:pt x="22659" y="29187"/>
                </a:lnTo>
                <a:lnTo>
                  <a:pt x="22659" y="29147"/>
                </a:lnTo>
                <a:lnTo>
                  <a:pt x="22659" y="29127"/>
                </a:lnTo>
                <a:lnTo>
                  <a:pt x="22620" y="29087"/>
                </a:lnTo>
                <a:lnTo>
                  <a:pt x="22600" y="29068"/>
                </a:lnTo>
                <a:lnTo>
                  <a:pt x="22540" y="29048"/>
                </a:lnTo>
                <a:close/>
                <a:moveTo>
                  <a:pt x="46647" y="28234"/>
                </a:moveTo>
                <a:lnTo>
                  <a:pt x="46528" y="28254"/>
                </a:lnTo>
                <a:lnTo>
                  <a:pt x="46429" y="28274"/>
                </a:lnTo>
                <a:lnTo>
                  <a:pt x="46330" y="28314"/>
                </a:lnTo>
                <a:lnTo>
                  <a:pt x="46250" y="28373"/>
                </a:lnTo>
                <a:lnTo>
                  <a:pt x="46171" y="28433"/>
                </a:lnTo>
                <a:lnTo>
                  <a:pt x="46111" y="28512"/>
                </a:lnTo>
                <a:lnTo>
                  <a:pt x="46052" y="28591"/>
                </a:lnTo>
                <a:lnTo>
                  <a:pt x="46012" y="28671"/>
                </a:lnTo>
                <a:lnTo>
                  <a:pt x="45973" y="28770"/>
                </a:lnTo>
                <a:lnTo>
                  <a:pt x="45953" y="28869"/>
                </a:lnTo>
                <a:lnTo>
                  <a:pt x="45953" y="28968"/>
                </a:lnTo>
                <a:lnTo>
                  <a:pt x="45953" y="29048"/>
                </a:lnTo>
                <a:lnTo>
                  <a:pt x="45992" y="29147"/>
                </a:lnTo>
                <a:lnTo>
                  <a:pt x="46032" y="29246"/>
                </a:lnTo>
                <a:lnTo>
                  <a:pt x="46072" y="29325"/>
                </a:lnTo>
                <a:lnTo>
                  <a:pt x="46151" y="29405"/>
                </a:lnTo>
                <a:lnTo>
                  <a:pt x="46230" y="29484"/>
                </a:lnTo>
                <a:lnTo>
                  <a:pt x="46350" y="29544"/>
                </a:lnTo>
                <a:lnTo>
                  <a:pt x="46469" y="29564"/>
                </a:lnTo>
                <a:lnTo>
                  <a:pt x="46568" y="29583"/>
                </a:lnTo>
                <a:lnTo>
                  <a:pt x="46687" y="29583"/>
                </a:lnTo>
                <a:lnTo>
                  <a:pt x="46786" y="29564"/>
                </a:lnTo>
                <a:lnTo>
                  <a:pt x="46905" y="29524"/>
                </a:lnTo>
                <a:lnTo>
                  <a:pt x="47004" y="29484"/>
                </a:lnTo>
                <a:lnTo>
                  <a:pt x="47103" y="29405"/>
                </a:lnTo>
                <a:lnTo>
                  <a:pt x="47203" y="29226"/>
                </a:lnTo>
                <a:lnTo>
                  <a:pt x="47242" y="29127"/>
                </a:lnTo>
                <a:lnTo>
                  <a:pt x="47282" y="29048"/>
                </a:lnTo>
                <a:lnTo>
                  <a:pt x="47282" y="28948"/>
                </a:lnTo>
                <a:lnTo>
                  <a:pt x="47282" y="28849"/>
                </a:lnTo>
                <a:lnTo>
                  <a:pt x="47262" y="28750"/>
                </a:lnTo>
                <a:lnTo>
                  <a:pt x="47223" y="28651"/>
                </a:lnTo>
                <a:lnTo>
                  <a:pt x="47183" y="28552"/>
                </a:lnTo>
                <a:lnTo>
                  <a:pt x="47103" y="28452"/>
                </a:lnTo>
                <a:lnTo>
                  <a:pt x="47044" y="28393"/>
                </a:lnTo>
                <a:lnTo>
                  <a:pt x="46945" y="28333"/>
                </a:lnTo>
                <a:lnTo>
                  <a:pt x="46865" y="28274"/>
                </a:lnTo>
                <a:lnTo>
                  <a:pt x="46746" y="28254"/>
                </a:lnTo>
                <a:lnTo>
                  <a:pt x="46647" y="28234"/>
                </a:lnTo>
                <a:close/>
                <a:moveTo>
                  <a:pt x="26409" y="29246"/>
                </a:moveTo>
                <a:lnTo>
                  <a:pt x="26350" y="29286"/>
                </a:lnTo>
                <a:lnTo>
                  <a:pt x="26290" y="29345"/>
                </a:lnTo>
                <a:lnTo>
                  <a:pt x="26270" y="29425"/>
                </a:lnTo>
                <a:lnTo>
                  <a:pt x="26290" y="29504"/>
                </a:lnTo>
                <a:lnTo>
                  <a:pt x="26350" y="29564"/>
                </a:lnTo>
                <a:lnTo>
                  <a:pt x="26409" y="29603"/>
                </a:lnTo>
                <a:lnTo>
                  <a:pt x="26548" y="29603"/>
                </a:lnTo>
                <a:lnTo>
                  <a:pt x="26608" y="29564"/>
                </a:lnTo>
                <a:lnTo>
                  <a:pt x="26647" y="29504"/>
                </a:lnTo>
                <a:lnTo>
                  <a:pt x="26667" y="29425"/>
                </a:lnTo>
                <a:lnTo>
                  <a:pt x="26647" y="29345"/>
                </a:lnTo>
                <a:lnTo>
                  <a:pt x="26608" y="29286"/>
                </a:lnTo>
                <a:lnTo>
                  <a:pt x="26548" y="29246"/>
                </a:lnTo>
                <a:close/>
                <a:moveTo>
                  <a:pt x="44465" y="28373"/>
                </a:moveTo>
                <a:lnTo>
                  <a:pt x="44346" y="28393"/>
                </a:lnTo>
                <a:lnTo>
                  <a:pt x="44266" y="28433"/>
                </a:lnTo>
                <a:lnTo>
                  <a:pt x="44167" y="28492"/>
                </a:lnTo>
                <a:lnTo>
                  <a:pt x="44068" y="28552"/>
                </a:lnTo>
                <a:lnTo>
                  <a:pt x="43969" y="28710"/>
                </a:lnTo>
                <a:lnTo>
                  <a:pt x="43929" y="28790"/>
                </a:lnTo>
                <a:lnTo>
                  <a:pt x="43889" y="28889"/>
                </a:lnTo>
                <a:lnTo>
                  <a:pt x="43889" y="28968"/>
                </a:lnTo>
                <a:lnTo>
                  <a:pt x="43889" y="29068"/>
                </a:lnTo>
                <a:lnTo>
                  <a:pt x="43909" y="29167"/>
                </a:lnTo>
                <a:lnTo>
                  <a:pt x="43949" y="29246"/>
                </a:lnTo>
                <a:lnTo>
                  <a:pt x="43988" y="29345"/>
                </a:lnTo>
                <a:lnTo>
                  <a:pt x="44048" y="29425"/>
                </a:lnTo>
                <a:lnTo>
                  <a:pt x="44127" y="29484"/>
                </a:lnTo>
                <a:lnTo>
                  <a:pt x="44207" y="29544"/>
                </a:lnTo>
                <a:lnTo>
                  <a:pt x="44286" y="29583"/>
                </a:lnTo>
                <a:lnTo>
                  <a:pt x="44385" y="29603"/>
                </a:lnTo>
                <a:lnTo>
                  <a:pt x="44484" y="29623"/>
                </a:lnTo>
                <a:lnTo>
                  <a:pt x="44584" y="29603"/>
                </a:lnTo>
                <a:lnTo>
                  <a:pt x="44683" y="29583"/>
                </a:lnTo>
                <a:lnTo>
                  <a:pt x="44782" y="29564"/>
                </a:lnTo>
                <a:lnTo>
                  <a:pt x="44861" y="29504"/>
                </a:lnTo>
                <a:lnTo>
                  <a:pt x="44921" y="29445"/>
                </a:lnTo>
                <a:lnTo>
                  <a:pt x="45000" y="29385"/>
                </a:lnTo>
                <a:lnTo>
                  <a:pt x="45040" y="29306"/>
                </a:lnTo>
                <a:lnTo>
                  <a:pt x="45080" y="29226"/>
                </a:lnTo>
                <a:lnTo>
                  <a:pt x="45119" y="29147"/>
                </a:lnTo>
                <a:lnTo>
                  <a:pt x="45139" y="29048"/>
                </a:lnTo>
                <a:lnTo>
                  <a:pt x="45139" y="28968"/>
                </a:lnTo>
                <a:lnTo>
                  <a:pt x="45119" y="28869"/>
                </a:lnTo>
                <a:lnTo>
                  <a:pt x="45100" y="28770"/>
                </a:lnTo>
                <a:lnTo>
                  <a:pt x="45060" y="28691"/>
                </a:lnTo>
                <a:lnTo>
                  <a:pt x="45020" y="28611"/>
                </a:lnTo>
                <a:lnTo>
                  <a:pt x="44941" y="28532"/>
                </a:lnTo>
                <a:lnTo>
                  <a:pt x="44861" y="28472"/>
                </a:lnTo>
                <a:lnTo>
                  <a:pt x="44762" y="28413"/>
                </a:lnTo>
                <a:lnTo>
                  <a:pt x="44663" y="28373"/>
                </a:lnTo>
                <a:close/>
                <a:moveTo>
                  <a:pt x="35814" y="29008"/>
                </a:moveTo>
                <a:lnTo>
                  <a:pt x="35735" y="29028"/>
                </a:lnTo>
                <a:lnTo>
                  <a:pt x="35596" y="29127"/>
                </a:lnTo>
                <a:lnTo>
                  <a:pt x="35556" y="29187"/>
                </a:lnTo>
                <a:lnTo>
                  <a:pt x="35516" y="29266"/>
                </a:lnTo>
                <a:lnTo>
                  <a:pt x="35496" y="29325"/>
                </a:lnTo>
                <a:lnTo>
                  <a:pt x="35477" y="29405"/>
                </a:lnTo>
                <a:lnTo>
                  <a:pt x="35477" y="29484"/>
                </a:lnTo>
                <a:lnTo>
                  <a:pt x="35516" y="29564"/>
                </a:lnTo>
                <a:lnTo>
                  <a:pt x="35556" y="29643"/>
                </a:lnTo>
                <a:lnTo>
                  <a:pt x="35596" y="29702"/>
                </a:lnTo>
                <a:lnTo>
                  <a:pt x="35655" y="29762"/>
                </a:lnTo>
                <a:lnTo>
                  <a:pt x="35735" y="29802"/>
                </a:lnTo>
                <a:lnTo>
                  <a:pt x="35814" y="29821"/>
                </a:lnTo>
                <a:lnTo>
                  <a:pt x="35973" y="29821"/>
                </a:lnTo>
                <a:lnTo>
                  <a:pt x="36052" y="29802"/>
                </a:lnTo>
                <a:lnTo>
                  <a:pt x="36131" y="29762"/>
                </a:lnTo>
                <a:lnTo>
                  <a:pt x="36191" y="29722"/>
                </a:lnTo>
                <a:lnTo>
                  <a:pt x="36231" y="29663"/>
                </a:lnTo>
                <a:lnTo>
                  <a:pt x="36270" y="29603"/>
                </a:lnTo>
                <a:lnTo>
                  <a:pt x="36310" y="29524"/>
                </a:lnTo>
                <a:lnTo>
                  <a:pt x="36310" y="29445"/>
                </a:lnTo>
                <a:lnTo>
                  <a:pt x="36310" y="29365"/>
                </a:lnTo>
                <a:lnTo>
                  <a:pt x="36290" y="29286"/>
                </a:lnTo>
                <a:lnTo>
                  <a:pt x="36250" y="29206"/>
                </a:lnTo>
                <a:lnTo>
                  <a:pt x="36211" y="29127"/>
                </a:lnTo>
                <a:lnTo>
                  <a:pt x="36151" y="29087"/>
                </a:lnTo>
                <a:lnTo>
                  <a:pt x="36072" y="29048"/>
                </a:lnTo>
                <a:lnTo>
                  <a:pt x="35993" y="29028"/>
                </a:lnTo>
                <a:lnTo>
                  <a:pt x="35913" y="29008"/>
                </a:lnTo>
                <a:close/>
                <a:moveTo>
                  <a:pt x="48512" y="28710"/>
                </a:moveTo>
                <a:lnTo>
                  <a:pt x="48393" y="28730"/>
                </a:lnTo>
                <a:lnTo>
                  <a:pt x="48274" y="28770"/>
                </a:lnTo>
                <a:lnTo>
                  <a:pt x="48195" y="28829"/>
                </a:lnTo>
                <a:lnTo>
                  <a:pt x="48115" y="28909"/>
                </a:lnTo>
                <a:lnTo>
                  <a:pt x="48036" y="28988"/>
                </a:lnTo>
                <a:lnTo>
                  <a:pt x="47996" y="29087"/>
                </a:lnTo>
                <a:lnTo>
                  <a:pt x="47957" y="29187"/>
                </a:lnTo>
                <a:lnTo>
                  <a:pt x="47937" y="29286"/>
                </a:lnTo>
                <a:lnTo>
                  <a:pt x="47917" y="29405"/>
                </a:lnTo>
                <a:lnTo>
                  <a:pt x="47917" y="29504"/>
                </a:lnTo>
                <a:lnTo>
                  <a:pt x="47937" y="29623"/>
                </a:lnTo>
                <a:lnTo>
                  <a:pt x="47976" y="29722"/>
                </a:lnTo>
                <a:lnTo>
                  <a:pt x="48016" y="29821"/>
                </a:lnTo>
                <a:lnTo>
                  <a:pt x="48076" y="29921"/>
                </a:lnTo>
                <a:lnTo>
                  <a:pt x="48155" y="30000"/>
                </a:lnTo>
                <a:lnTo>
                  <a:pt x="48254" y="30060"/>
                </a:lnTo>
                <a:lnTo>
                  <a:pt x="48373" y="30119"/>
                </a:lnTo>
                <a:lnTo>
                  <a:pt x="48492" y="30159"/>
                </a:lnTo>
                <a:lnTo>
                  <a:pt x="48611" y="30179"/>
                </a:lnTo>
                <a:lnTo>
                  <a:pt x="48730" y="30179"/>
                </a:lnTo>
                <a:lnTo>
                  <a:pt x="48830" y="30139"/>
                </a:lnTo>
                <a:lnTo>
                  <a:pt x="48949" y="30099"/>
                </a:lnTo>
                <a:lnTo>
                  <a:pt x="49068" y="30040"/>
                </a:lnTo>
                <a:lnTo>
                  <a:pt x="49167" y="29960"/>
                </a:lnTo>
                <a:lnTo>
                  <a:pt x="49286" y="29742"/>
                </a:lnTo>
                <a:lnTo>
                  <a:pt x="49326" y="29643"/>
                </a:lnTo>
                <a:lnTo>
                  <a:pt x="49365" y="29544"/>
                </a:lnTo>
                <a:lnTo>
                  <a:pt x="49365" y="29425"/>
                </a:lnTo>
                <a:lnTo>
                  <a:pt x="49365" y="29306"/>
                </a:lnTo>
                <a:lnTo>
                  <a:pt x="49326" y="29187"/>
                </a:lnTo>
                <a:lnTo>
                  <a:pt x="49286" y="29087"/>
                </a:lnTo>
                <a:lnTo>
                  <a:pt x="49207" y="28988"/>
                </a:lnTo>
                <a:lnTo>
                  <a:pt x="49127" y="28909"/>
                </a:lnTo>
                <a:lnTo>
                  <a:pt x="49048" y="28829"/>
                </a:lnTo>
                <a:lnTo>
                  <a:pt x="48949" y="28770"/>
                </a:lnTo>
                <a:lnTo>
                  <a:pt x="48849" y="28730"/>
                </a:lnTo>
                <a:lnTo>
                  <a:pt x="48730" y="28710"/>
                </a:lnTo>
                <a:close/>
                <a:moveTo>
                  <a:pt x="49941" y="29583"/>
                </a:moveTo>
                <a:lnTo>
                  <a:pt x="49861" y="29821"/>
                </a:lnTo>
                <a:lnTo>
                  <a:pt x="49861" y="29960"/>
                </a:lnTo>
                <a:lnTo>
                  <a:pt x="49861" y="30079"/>
                </a:lnTo>
                <a:lnTo>
                  <a:pt x="49941" y="30337"/>
                </a:lnTo>
                <a:lnTo>
                  <a:pt x="49941" y="29583"/>
                </a:lnTo>
                <a:close/>
                <a:moveTo>
                  <a:pt x="31131" y="29742"/>
                </a:moveTo>
                <a:lnTo>
                  <a:pt x="31032" y="29782"/>
                </a:lnTo>
                <a:lnTo>
                  <a:pt x="30933" y="29841"/>
                </a:lnTo>
                <a:lnTo>
                  <a:pt x="30854" y="29941"/>
                </a:lnTo>
                <a:lnTo>
                  <a:pt x="30814" y="30000"/>
                </a:lnTo>
                <a:lnTo>
                  <a:pt x="30814" y="30060"/>
                </a:lnTo>
                <a:lnTo>
                  <a:pt x="30814" y="30119"/>
                </a:lnTo>
                <a:lnTo>
                  <a:pt x="30834" y="30179"/>
                </a:lnTo>
                <a:lnTo>
                  <a:pt x="30854" y="30238"/>
                </a:lnTo>
                <a:lnTo>
                  <a:pt x="30913" y="30298"/>
                </a:lnTo>
                <a:lnTo>
                  <a:pt x="31012" y="30357"/>
                </a:lnTo>
                <a:lnTo>
                  <a:pt x="31131" y="30377"/>
                </a:lnTo>
                <a:lnTo>
                  <a:pt x="31251" y="30357"/>
                </a:lnTo>
                <a:lnTo>
                  <a:pt x="31350" y="30298"/>
                </a:lnTo>
                <a:lnTo>
                  <a:pt x="31389" y="30238"/>
                </a:lnTo>
                <a:lnTo>
                  <a:pt x="31429" y="30198"/>
                </a:lnTo>
                <a:lnTo>
                  <a:pt x="31449" y="30139"/>
                </a:lnTo>
                <a:lnTo>
                  <a:pt x="31449" y="30079"/>
                </a:lnTo>
                <a:lnTo>
                  <a:pt x="31409" y="29960"/>
                </a:lnTo>
                <a:lnTo>
                  <a:pt x="31350" y="29841"/>
                </a:lnTo>
                <a:lnTo>
                  <a:pt x="31310" y="29802"/>
                </a:lnTo>
                <a:lnTo>
                  <a:pt x="31251" y="29762"/>
                </a:lnTo>
                <a:lnTo>
                  <a:pt x="31191" y="29742"/>
                </a:lnTo>
                <a:close/>
                <a:moveTo>
                  <a:pt x="28592" y="29881"/>
                </a:moveTo>
                <a:lnTo>
                  <a:pt x="28493" y="29901"/>
                </a:lnTo>
                <a:lnTo>
                  <a:pt x="28453" y="29941"/>
                </a:lnTo>
                <a:lnTo>
                  <a:pt x="28413" y="29980"/>
                </a:lnTo>
                <a:lnTo>
                  <a:pt x="28354" y="30060"/>
                </a:lnTo>
                <a:lnTo>
                  <a:pt x="28354" y="30139"/>
                </a:lnTo>
                <a:lnTo>
                  <a:pt x="28374" y="30238"/>
                </a:lnTo>
                <a:lnTo>
                  <a:pt x="28413" y="30317"/>
                </a:lnTo>
                <a:lnTo>
                  <a:pt x="28453" y="30357"/>
                </a:lnTo>
                <a:lnTo>
                  <a:pt x="28512" y="30377"/>
                </a:lnTo>
                <a:lnTo>
                  <a:pt x="28612" y="30397"/>
                </a:lnTo>
                <a:lnTo>
                  <a:pt x="28691" y="30377"/>
                </a:lnTo>
                <a:lnTo>
                  <a:pt x="28770" y="30317"/>
                </a:lnTo>
                <a:lnTo>
                  <a:pt x="28830" y="30238"/>
                </a:lnTo>
                <a:lnTo>
                  <a:pt x="28870" y="30159"/>
                </a:lnTo>
                <a:lnTo>
                  <a:pt x="28850" y="30060"/>
                </a:lnTo>
                <a:lnTo>
                  <a:pt x="28830" y="30000"/>
                </a:lnTo>
                <a:lnTo>
                  <a:pt x="28790" y="29960"/>
                </a:lnTo>
                <a:lnTo>
                  <a:pt x="28691" y="29921"/>
                </a:lnTo>
                <a:lnTo>
                  <a:pt x="28592" y="29881"/>
                </a:lnTo>
                <a:close/>
                <a:moveTo>
                  <a:pt x="40100" y="29345"/>
                </a:moveTo>
                <a:lnTo>
                  <a:pt x="39881" y="29365"/>
                </a:lnTo>
                <a:lnTo>
                  <a:pt x="39782" y="29425"/>
                </a:lnTo>
                <a:lnTo>
                  <a:pt x="39683" y="29484"/>
                </a:lnTo>
                <a:lnTo>
                  <a:pt x="39623" y="29564"/>
                </a:lnTo>
                <a:lnTo>
                  <a:pt x="39584" y="29663"/>
                </a:lnTo>
                <a:lnTo>
                  <a:pt x="39564" y="29762"/>
                </a:lnTo>
                <a:lnTo>
                  <a:pt x="39564" y="29861"/>
                </a:lnTo>
                <a:lnTo>
                  <a:pt x="39584" y="29960"/>
                </a:lnTo>
                <a:lnTo>
                  <a:pt x="39604" y="30040"/>
                </a:lnTo>
                <a:lnTo>
                  <a:pt x="39643" y="30139"/>
                </a:lnTo>
                <a:lnTo>
                  <a:pt x="39703" y="30218"/>
                </a:lnTo>
                <a:lnTo>
                  <a:pt x="39782" y="30278"/>
                </a:lnTo>
                <a:lnTo>
                  <a:pt x="39862" y="30337"/>
                </a:lnTo>
                <a:lnTo>
                  <a:pt x="39941" y="30377"/>
                </a:lnTo>
                <a:lnTo>
                  <a:pt x="40060" y="30397"/>
                </a:lnTo>
                <a:lnTo>
                  <a:pt x="40159" y="30397"/>
                </a:lnTo>
                <a:lnTo>
                  <a:pt x="40278" y="30357"/>
                </a:lnTo>
                <a:lnTo>
                  <a:pt x="40377" y="30298"/>
                </a:lnTo>
                <a:lnTo>
                  <a:pt x="40457" y="30238"/>
                </a:lnTo>
                <a:lnTo>
                  <a:pt x="40516" y="30159"/>
                </a:lnTo>
                <a:lnTo>
                  <a:pt x="40576" y="30079"/>
                </a:lnTo>
                <a:lnTo>
                  <a:pt x="40596" y="29980"/>
                </a:lnTo>
                <a:lnTo>
                  <a:pt x="40596" y="29881"/>
                </a:lnTo>
                <a:lnTo>
                  <a:pt x="40596" y="29762"/>
                </a:lnTo>
                <a:lnTo>
                  <a:pt x="40576" y="29663"/>
                </a:lnTo>
                <a:lnTo>
                  <a:pt x="40536" y="29564"/>
                </a:lnTo>
                <a:lnTo>
                  <a:pt x="40457" y="29484"/>
                </a:lnTo>
                <a:lnTo>
                  <a:pt x="40377" y="29425"/>
                </a:lnTo>
                <a:lnTo>
                  <a:pt x="40298" y="29385"/>
                </a:lnTo>
                <a:lnTo>
                  <a:pt x="40199" y="29345"/>
                </a:lnTo>
                <a:close/>
                <a:moveTo>
                  <a:pt x="37897" y="29484"/>
                </a:moveTo>
                <a:lnTo>
                  <a:pt x="37798" y="29504"/>
                </a:lnTo>
                <a:lnTo>
                  <a:pt x="37719" y="29524"/>
                </a:lnTo>
                <a:lnTo>
                  <a:pt x="37639" y="29564"/>
                </a:lnTo>
                <a:lnTo>
                  <a:pt x="37560" y="29623"/>
                </a:lnTo>
                <a:lnTo>
                  <a:pt x="37500" y="29702"/>
                </a:lnTo>
                <a:lnTo>
                  <a:pt x="37461" y="29782"/>
                </a:lnTo>
                <a:lnTo>
                  <a:pt x="37441" y="29881"/>
                </a:lnTo>
                <a:lnTo>
                  <a:pt x="37421" y="29960"/>
                </a:lnTo>
                <a:lnTo>
                  <a:pt x="37441" y="30060"/>
                </a:lnTo>
                <a:lnTo>
                  <a:pt x="37461" y="30139"/>
                </a:lnTo>
                <a:lnTo>
                  <a:pt x="37500" y="30218"/>
                </a:lnTo>
                <a:lnTo>
                  <a:pt x="37560" y="30298"/>
                </a:lnTo>
                <a:lnTo>
                  <a:pt x="37639" y="30357"/>
                </a:lnTo>
                <a:lnTo>
                  <a:pt x="37719" y="30397"/>
                </a:lnTo>
                <a:lnTo>
                  <a:pt x="37818" y="30437"/>
                </a:lnTo>
                <a:lnTo>
                  <a:pt x="37897" y="30437"/>
                </a:lnTo>
                <a:lnTo>
                  <a:pt x="37996" y="30417"/>
                </a:lnTo>
                <a:lnTo>
                  <a:pt x="38076" y="30397"/>
                </a:lnTo>
                <a:lnTo>
                  <a:pt x="38155" y="30357"/>
                </a:lnTo>
                <a:lnTo>
                  <a:pt x="38235" y="30298"/>
                </a:lnTo>
                <a:lnTo>
                  <a:pt x="38294" y="30218"/>
                </a:lnTo>
                <a:lnTo>
                  <a:pt x="38334" y="30139"/>
                </a:lnTo>
                <a:lnTo>
                  <a:pt x="38354" y="30040"/>
                </a:lnTo>
                <a:lnTo>
                  <a:pt x="38373" y="29960"/>
                </a:lnTo>
                <a:lnTo>
                  <a:pt x="38354" y="29861"/>
                </a:lnTo>
                <a:lnTo>
                  <a:pt x="38334" y="29782"/>
                </a:lnTo>
                <a:lnTo>
                  <a:pt x="38294" y="29702"/>
                </a:lnTo>
                <a:lnTo>
                  <a:pt x="38235" y="29623"/>
                </a:lnTo>
                <a:lnTo>
                  <a:pt x="38155" y="29564"/>
                </a:lnTo>
                <a:lnTo>
                  <a:pt x="38076" y="29524"/>
                </a:lnTo>
                <a:lnTo>
                  <a:pt x="37977" y="29504"/>
                </a:lnTo>
                <a:lnTo>
                  <a:pt x="37897" y="29484"/>
                </a:lnTo>
                <a:close/>
                <a:moveTo>
                  <a:pt x="19227" y="30496"/>
                </a:moveTo>
                <a:lnTo>
                  <a:pt x="19207" y="30516"/>
                </a:lnTo>
                <a:lnTo>
                  <a:pt x="19187" y="30575"/>
                </a:lnTo>
                <a:lnTo>
                  <a:pt x="19207" y="30635"/>
                </a:lnTo>
                <a:lnTo>
                  <a:pt x="19227" y="30655"/>
                </a:lnTo>
                <a:lnTo>
                  <a:pt x="19306" y="30655"/>
                </a:lnTo>
                <a:lnTo>
                  <a:pt x="19326" y="30635"/>
                </a:lnTo>
                <a:lnTo>
                  <a:pt x="19346" y="30575"/>
                </a:lnTo>
                <a:lnTo>
                  <a:pt x="19346" y="30556"/>
                </a:lnTo>
                <a:lnTo>
                  <a:pt x="19326" y="30516"/>
                </a:lnTo>
                <a:lnTo>
                  <a:pt x="19306" y="30496"/>
                </a:lnTo>
                <a:close/>
                <a:moveTo>
                  <a:pt x="24822" y="30377"/>
                </a:moveTo>
                <a:lnTo>
                  <a:pt x="24782" y="30417"/>
                </a:lnTo>
                <a:lnTo>
                  <a:pt x="24743" y="30476"/>
                </a:lnTo>
                <a:lnTo>
                  <a:pt x="24743" y="30556"/>
                </a:lnTo>
                <a:lnTo>
                  <a:pt x="24743" y="30615"/>
                </a:lnTo>
                <a:lnTo>
                  <a:pt x="24763" y="30694"/>
                </a:lnTo>
                <a:lnTo>
                  <a:pt x="24822" y="30754"/>
                </a:lnTo>
                <a:lnTo>
                  <a:pt x="24901" y="30754"/>
                </a:lnTo>
                <a:lnTo>
                  <a:pt x="24981" y="30734"/>
                </a:lnTo>
                <a:lnTo>
                  <a:pt x="25040" y="30714"/>
                </a:lnTo>
                <a:lnTo>
                  <a:pt x="25080" y="30635"/>
                </a:lnTo>
                <a:lnTo>
                  <a:pt x="25100" y="30556"/>
                </a:lnTo>
                <a:lnTo>
                  <a:pt x="25080" y="30496"/>
                </a:lnTo>
                <a:lnTo>
                  <a:pt x="25040" y="30437"/>
                </a:lnTo>
                <a:lnTo>
                  <a:pt x="24981" y="30397"/>
                </a:lnTo>
                <a:lnTo>
                  <a:pt x="24901" y="30377"/>
                </a:lnTo>
                <a:close/>
                <a:moveTo>
                  <a:pt x="42064" y="29802"/>
                </a:moveTo>
                <a:lnTo>
                  <a:pt x="41965" y="29821"/>
                </a:lnTo>
                <a:lnTo>
                  <a:pt x="41865" y="29861"/>
                </a:lnTo>
                <a:lnTo>
                  <a:pt x="41766" y="29901"/>
                </a:lnTo>
                <a:lnTo>
                  <a:pt x="41627" y="30020"/>
                </a:lnTo>
                <a:lnTo>
                  <a:pt x="41548" y="30159"/>
                </a:lnTo>
                <a:lnTo>
                  <a:pt x="41508" y="30238"/>
                </a:lnTo>
                <a:lnTo>
                  <a:pt x="41508" y="30317"/>
                </a:lnTo>
                <a:lnTo>
                  <a:pt x="41508" y="30417"/>
                </a:lnTo>
                <a:lnTo>
                  <a:pt x="41508" y="30516"/>
                </a:lnTo>
                <a:lnTo>
                  <a:pt x="41528" y="30595"/>
                </a:lnTo>
                <a:lnTo>
                  <a:pt x="41568" y="30675"/>
                </a:lnTo>
                <a:lnTo>
                  <a:pt x="41627" y="30754"/>
                </a:lnTo>
                <a:lnTo>
                  <a:pt x="41687" y="30814"/>
                </a:lnTo>
                <a:lnTo>
                  <a:pt x="41746" y="30873"/>
                </a:lnTo>
                <a:lnTo>
                  <a:pt x="41826" y="30913"/>
                </a:lnTo>
                <a:lnTo>
                  <a:pt x="41925" y="30952"/>
                </a:lnTo>
                <a:lnTo>
                  <a:pt x="42004" y="30972"/>
                </a:lnTo>
                <a:lnTo>
                  <a:pt x="42183" y="30972"/>
                </a:lnTo>
                <a:lnTo>
                  <a:pt x="42282" y="30933"/>
                </a:lnTo>
                <a:lnTo>
                  <a:pt x="42361" y="30893"/>
                </a:lnTo>
                <a:lnTo>
                  <a:pt x="42441" y="30853"/>
                </a:lnTo>
                <a:lnTo>
                  <a:pt x="42500" y="30794"/>
                </a:lnTo>
                <a:lnTo>
                  <a:pt x="42600" y="30655"/>
                </a:lnTo>
                <a:lnTo>
                  <a:pt x="42639" y="30575"/>
                </a:lnTo>
                <a:lnTo>
                  <a:pt x="42659" y="30496"/>
                </a:lnTo>
                <a:lnTo>
                  <a:pt x="42679" y="30397"/>
                </a:lnTo>
                <a:lnTo>
                  <a:pt x="42679" y="30317"/>
                </a:lnTo>
                <a:lnTo>
                  <a:pt x="42659" y="30238"/>
                </a:lnTo>
                <a:lnTo>
                  <a:pt x="42619" y="30139"/>
                </a:lnTo>
                <a:lnTo>
                  <a:pt x="42580" y="30060"/>
                </a:lnTo>
                <a:lnTo>
                  <a:pt x="42520" y="30000"/>
                </a:lnTo>
                <a:lnTo>
                  <a:pt x="42421" y="29921"/>
                </a:lnTo>
                <a:lnTo>
                  <a:pt x="42342" y="29881"/>
                </a:lnTo>
                <a:lnTo>
                  <a:pt x="42242" y="29841"/>
                </a:lnTo>
                <a:lnTo>
                  <a:pt x="42163" y="29821"/>
                </a:lnTo>
                <a:lnTo>
                  <a:pt x="42064" y="29802"/>
                </a:lnTo>
                <a:close/>
                <a:moveTo>
                  <a:pt x="33076" y="30298"/>
                </a:moveTo>
                <a:lnTo>
                  <a:pt x="32997" y="30317"/>
                </a:lnTo>
                <a:lnTo>
                  <a:pt x="32937" y="30357"/>
                </a:lnTo>
                <a:lnTo>
                  <a:pt x="32877" y="30417"/>
                </a:lnTo>
                <a:lnTo>
                  <a:pt x="32818" y="30556"/>
                </a:lnTo>
                <a:lnTo>
                  <a:pt x="32778" y="30694"/>
                </a:lnTo>
                <a:lnTo>
                  <a:pt x="32778" y="30754"/>
                </a:lnTo>
                <a:lnTo>
                  <a:pt x="32798" y="30833"/>
                </a:lnTo>
                <a:lnTo>
                  <a:pt x="32818" y="30893"/>
                </a:lnTo>
                <a:lnTo>
                  <a:pt x="32877" y="30952"/>
                </a:lnTo>
                <a:lnTo>
                  <a:pt x="32937" y="30992"/>
                </a:lnTo>
                <a:lnTo>
                  <a:pt x="32997" y="31032"/>
                </a:lnTo>
                <a:lnTo>
                  <a:pt x="33076" y="31052"/>
                </a:lnTo>
                <a:lnTo>
                  <a:pt x="33215" y="31052"/>
                </a:lnTo>
                <a:lnTo>
                  <a:pt x="33294" y="31032"/>
                </a:lnTo>
                <a:lnTo>
                  <a:pt x="33354" y="30992"/>
                </a:lnTo>
                <a:lnTo>
                  <a:pt x="33413" y="30952"/>
                </a:lnTo>
                <a:lnTo>
                  <a:pt x="33473" y="30893"/>
                </a:lnTo>
                <a:lnTo>
                  <a:pt x="33512" y="30814"/>
                </a:lnTo>
                <a:lnTo>
                  <a:pt x="33532" y="30734"/>
                </a:lnTo>
                <a:lnTo>
                  <a:pt x="33532" y="30675"/>
                </a:lnTo>
                <a:lnTo>
                  <a:pt x="33512" y="30595"/>
                </a:lnTo>
                <a:lnTo>
                  <a:pt x="33493" y="30536"/>
                </a:lnTo>
                <a:lnTo>
                  <a:pt x="33453" y="30476"/>
                </a:lnTo>
                <a:lnTo>
                  <a:pt x="33413" y="30417"/>
                </a:lnTo>
                <a:lnTo>
                  <a:pt x="33354" y="30357"/>
                </a:lnTo>
                <a:lnTo>
                  <a:pt x="33274" y="30317"/>
                </a:lnTo>
                <a:lnTo>
                  <a:pt x="33215" y="30298"/>
                </a:lnTo>
                <a:close/>
                <a:moveTo>
                  <a:pt x="21112" y="31032"/>
                </a:moveTo>
                <a:lnTo>
                  <a:pt x="21052" y="31052"/>
                </a:lnTo>
                <a:lnTo>
                  <a:pt x="21013" y="31071"/>
                </a:lnTo>
                <a:lnTo>
                  <a:pt x="20993" y="31131"/>
                </a:lnTo>
                <a:lnTo>
                  <a:pt x="20973" y="31171"/>
                </a:lnTo>
                <a:lnTo>
                  <a:pt x="20993" y="31210"/>
                </a:lnTo>
                <a:lnTo>
                  <a:pt x="21013" y="31270"/>
                </a:lnTo>
                <a:lnTo>
                  <a:pt x="21052" y="31290"/>
                </a:lnTo>
                <a:lnTo>
                  <a:pt x="21112" y="31310"/>
                </a:lnTo>
                <a:lnTo>
                  <a:pt x="21151" y="31290"/>
                </a:lnTo>
                <a:lnTo>
                  <a:pt x="21191" y="31270"/>
                </a:lnTo>
                <a:lnTo>
                  <a:pt x="21231" y="31230"/>
                </a:lnTo>
                <a:lnTo>
                  <a:pt x="21251" y="31190"/>
                </a:lnTo>
                <a:lnTo>
                  <a:pt x="21231" y="31131"/>
                </a:lnTo>
                <a:lnTo>
                  <a:pt x="21211" y="31091"/>
                </a:lnTo>
                <a:lnTo>
                  <a:pt x="21171" y="31052"/>
                </a:lnTo>
                <a:lnTo>
                  <a:pt x="21112" y="31032"/>
                </a:lnTo>
                <a:close/>
                <a:moveTo>
                  <a:pt x="23036" y="30992"/>
                </a:moveTo>
                <a:lnTo>
                  <a:pt x="22977" y="31012"/>
                </a:lnTo>
                <a:lnTo>
                  <a:pt x="22937" y="31052"/>
                </a:lnTo>
                <a:lnTo>
                  <a:pt x="22897" y="31111"/>
                </a:lnTo>
                <a:lnTo>
                  <a:pt x="22897" y="31171"/>
                </a:lnTo>
                <a:lnTo>
                  <a:pt x="22897" y="31230"/>
                </a:lnTo>
                <a:lnTo>
                  <a:pt x="22937" y="31290"/>
                </a:lnTo>
                <a:lnTo>
                  <a:pt x="22997" y="31329"/>
                </a:lnTo>
                <a:lnTo>
                  <a:pt x="23056" y="31329"/>
                </a:lnTo>
                <a:lnTo>
                  <a:pt x="23116" y="31310"/>
                </a:lnTo>
                <a:lnTo>
                  <a:pt x="23175" y="31290"/>
                </a:lnTo>
                <a:lnTo>
                  <a:pt x="23215" y="31230"/>
                </a:lnTo>
                <a:lnTo>
                  <a:pt x="23215" y="31171"/>
                </a:lnTo>
                <a:lnTo>
                  <a:pt x="23215" y="31111"/>
                </a:lnTo>
                <a:lnTo>
                  <a:pt x="23175" y="31052"/>
                </a:lnTo>
                <a:lnTo>
                  <a:pt x="23116" y="31012"/>
                </a:lnTo>
                <a:lnTo>
                  <a:pt x="23036" y="30992"/>
                </a:lnTo>
                <a:close/>
                <a:moveTo>
                  <a:pt x="46270" y="30139"/>
                </a:moveTo>
                <a:lnTo>
                  <a:pt x="46151" y="30159"/>
                </a:lnTo>
                <a:lnTo>
                  <a:pt x="46052" y="30159"/>
                </a:lnTo>
                <a:lnTo>
                  <a:pt x="45953" y="30198"/>
                </a:lnTo>
                <a:lnTo>
                  <a:pt x="45873" y="30238"/>
                </a:lnTo>
                <a:lnTo>
                  <a:pt x="45794" y="30298"/>
                </a:lnTo>
                <a:lnTo>
                  <a:pt x="45715" y="30377"/>
                </a:lnTo>
                <a:lnTo>
                  <a:pt x="45655" y="30456"/>
                </a:lnTo>
                <a:lnTo>
                  <a:pt x="45596" y="30556"/>
                </a:lnTo>
                <a:lnTo>
                  <a:pt x="45556" y="30655"/>
                </a:lnTo>
                <a:lnTo>
                  <a:pt x="45536" y="30794"/>
                </a:lnTo>
                <a:lnTo>
                  <a:pt x="45536" y="30893"/>
                </a:lnTo>
                <a:lnTo>
                  <a:pt x="45556" y="31012"/>
                </a:lnTo>
                <a:lnTo>
                  <a:pt x="45596" y="31111"/>
                </a:lnTo>
                <a:lnTo>
                  <a:pt x="45655" y="31210"/>
                </a:lnTo>
                <a:lnTo>
                  <a:pt x="45715" y="31290"/>
                </a:lnTo>
                <a:lnTo>
                  <a:pt x="45794" y="31349"/>
                </a:lnTo>
                <a:lnTo>
                  <a:pt x="45873" y="31429"/>
                </a:lnTo>
                <a:lnTo>
                  <a:pt x="45953" y="31468"/>
                </a:lnTo>
                <a:lnTo>
                  <a:pt x="46052" y="31508"/>
                </a:lnTo>
                <a:lnTo>
                  <a:pt x="46151" y="31528"/>
                </a:lnTo>
                <a:lnTo>
                  <a:pt x="46369" y="31528"/>
                </a:lnTo>
                <a:lnTo>
                  <a:pt x="46469" y="31508"/>
                </a:lnTo>
                <a:lnTo>
                  <a:pt x="46568" y="31468"/>
                </a:lnTo>
                <a:lnTo>
                  <a:pt x="46667" y="31409"/>
                </a:lnTo>
                <a:lnTo>
                  <a:pt x="46746" y="31329"/>
                </a:lnTo>
                <a:lnTo>
                  <a:pt x="46826" y="31230"/>
                </a:lnTo>
                <a:lnTo>
                  <a:pt x="46885" y="31131"/>
                </a:lnTo>
                <a:lnTo>
                  <a:pt x="46925" y="31012"/>
                </a:lnTo>
                <a:lnTo>
                  <a:pt x="46945" y="30893"/>
                </a:lnTo>
                <a:lnTo>
                  <a:pt x="46925" y="30774"/>
                </a:lnTo>
                <a:lnTo>
                  <a:pt x="46905" y="30655"/>
                </a:lnTo>
                <a:lnTo>
                  <a:pt x="46885" y="30536"/>
                </a:lnTo>
                <a:lnTo>
                  <a:pt x="46826" y="30437"/>
                </a:lnTo>
                <a:lnTo>
                  <a:pt x="46746" y="30357"/>
                </a:lnTo>
                <a:lnTo>
                  <a:pt x="46667" y="30278"/>
                </a:lnTo>
                <a:lnTo>
                  <a:pt x="46568" y="30218"/>
                </a:lnTo>
                <a:lnTo>
                  <a:pt x="46469" y="30179"/>
                </a:lnTo>
                <a:lnTo>
                  <a:pt x="46369" y="30159"/>
                </a:lnTo>
                <a:lnTo>
                  <a:pt x="46270" y="30139"/>
                </a:lnTo>
                <a:close/>
                <a:moveTo>
                  <a:pt x="43969" y="30278"/>
                </a:moveTo>
                <a:lnTo>
                  <a:pt x="43869" y="30317"/>
                </a:lnTo>
                <a:lnTo>
                  <a:pt x="43770" y="30357"/>
                </a:lnTo>
                <a:lnTo>
                  <a:pt x="43691" y="30417"/>
                </a:lnTo>
                <a:lnTo>
                  <a:pt x="43631" y="30476"/>
                </a:lnTo>
                <a:lnTo>
                  <a:pt x="43572" y="30536"/>
                </a:lnTo>
                <a:lnTo>
                  <a:pt x="43512" y="30635"/>
                </a:lnTo>
                <a:lnTo>
                  <a:pt x="43473" y="30714"/>
                </a:lnTo>
                <a:lnTo>
                  <a:pt x="43453" y="30814"/>
                </a:lnTo>
                <a:lnTo>
                  <a:pt x="43433" y="30893"/>
                </a:lnTo>
                <a:lnTo>
                  <a:pt x="43433" y="30992"/>
                </a:lnTo>
                <a:lnTo>
                  <a:pt x="43453" y="31091"/>
                </a:lnTo>
                <a:lnTo>
                  <a:pt x="43473" y="31190"/>
                </a:lnTo>
                <a:lnTo>
                  <a:pt x="43532" y="31290"/>
                </a:lnTo>
                <a:lnTo>
                  <a:pt x="43611" y="31389"/>
                </a:lnTo>
                <a:lnTo>
                  <a:pt x="43691" y="31468"/>
                </a:lnTo>
                <a:lnTo>
                  <a:pt x="43790" y="31508"/>
                </a:lnTo>
                <a:lnTo>
                  <a:pt x="43889" y="31548"/>
                </a:lnTo>
                <a:lnTo>
                  <a:pt x="43988" y="31567"/>
                </a:lnTo>
                <a:lnTo>
                  <a:pt x="44107" y="31567"/>
                </a:lnTo>
                <a:lnTo>
                  <a:pt x="44326" y="31548"/>
                </a:lnTo>
                <a:lnTo>
                  <a:pt x="44484" y="31429"/>
                </a:lnTo>
                <a:lnTo>
                  <a:pt x="44623" y="31290"/>
                </a:lnTo>
                <a:lnTo>
                  <a:pt x="44663" y="31210"/>
                </a:lnTo>
                <a:lnTo>
                  <a:pt x="44703" y="31111"/>
                </a:lnTo>
                <a:lnTo>
                  <a:pt x="44742" y="31032"/>
                </a:lnTo>
                <a:lnTo>
                  <a:pt x="44742" y="30913"/>
                </a:lnTo>
                <a:lnTo>
                  <a:pt x="44723" y="30814"/>
                </a:lnTo>
                <a:lnTo>
                  <a:pt x="44703" y="30714"/>
                </a:lnTo>
                <a:lnTo>
                  <a:pt x="44663" y="30615"/>
                </a:lnTo>
                <a:lnTo>
                  <a:pt x="44603" y="30536"/>
                </a:lnTo>
                <a:lnTo>
                  <a:pt x="44524" y="30456"/>
                </a:lnTo>
                <a:lnTo>
                  <a:pt x="44445" y="30397"/>
                </a:lnTo>
                <a:lnTo>
                  <a:pt x="44365" y="30337"/>
                </a:lnTo>
                <a:lnTo>
                  <a:pt x="44266" y="30298"/>
                </a:lnTo>
                <a:lnTo>
                  <a:pt x="44167" y="30278"/>
                </a:lnTo>
                <a:close/>
                <a:moveTo>
                  <a:pt x="35100" y="30814"/>
                </a:moveTo>
                <a:lnTo>
                  <a:pt x="35020" y="30853"/>
                </a:lnTo>
                <a:lnTo>
                  <a:pt x="34941" y="30893"/>
                </a:lnTo>
                <a:lnTo>
                  <a:pt x="34862" y="30952"/>
                </a:lnTo>
                <a:lnTo>
                  <a:pt x="34802" y="31032"/>
                </a:lnTo>
                <a:lnTo>
                  <a:pt x="34762" y="31111"/>
                </a:lnTo>
                <a:lnTo>
                  <a:pt x="34743" y="31190"/>
                </a:lnTo>
                <a:lnTo>
                  <a:pt x="34743" y="31270"/>
                </a:lnTo>
                <a:lnTo>
                  <a:pt x="34762" y="31349"/>
                </a:lnTo>
                <a:lnTo>
                  <a:pt x="34782" y="31429"/>
                </a:lnTo>
                <a:lnTo>
                  <a:pt x="34822" y="31488"/>
                </a:lnTo>
                <a:lnTo>
                  <a:pt x="34862" y="31548"/>
                </a:lnTo>
                <a:lnTo>
                  <a:pt x="34921" y="31607"/>
                </a:lnTo>
                <a:lnTo>
                  <a:pt x="34981" y="31667"/>
                </a:lnTo>
                <a:lnTo>
                  <a:pt x="35060" y="31687"/>
                </a:lnTo>
                <a:lnTo>
                  <a:pt x="35139" y="31706"/>
                </a:lnTo>
                <a:lnTo>
                  <a:pt x="35219" y="31706"/>
                </a:lnTo>
                <a:lnTo>
                  <a:pt x="35298" y="31687"/>
                </a:lnTo>
                <a:lnTo>
                  <a:pt x="35397" y="31647"/>
                </a:lnTo>
                <a:lnTo>
                  <a:pt x="35477" y="31587"/>
                </a:lnTo>
                <a:lnTo>
                  <a:pt x="35536" y="31528"/>
                </a:lnTo>
                <a:lnTo>
                  <a:pt x="35576" y="31448"/>
                </a:lnTo>
                <a:lnTo>
                  <a:pt x="35596" y="31369"/>
                </a:lnTo>
                <a:lnTo>
                  <a:pt x="35616" y="31290"/>
                </a:lnTo>
                <a:lnTo>
                  <a:pt x="35616" y="31190"/>
                </a:lnTo>
                <a:lnTo>
                  <a:pt x="35596" y="31111"/>
                </a:lnTo>
                <a:lnTo>
                  <a:pt x="35556" y="31032"/>
                </a:lnTo>
                <a:lnTo>
                  <a:pt x="35496" y="30972"/>
                </a:lnTo>
                <a:lnTo>
                  <a:pt x="35417" y="30913"/>
                </a:lnTo>
                <a:lnTo>
                  <a:pt x="35358" y="30873"/>
                </a:lnTo>
                <a:lnTo>
                  <a:pt x="35278" y="30833"/>
                </a:lnTo>
                <a:lnTo>
                  <a:pt x="35179" y="30814"/>
                </a:lnTo>
                <a:close/>
                <a:moveTo>
                  <a:pt x="27183" y="31290"/>
                </a:moveTo>
                <a:lnTo>
                  <a:pt x="27104" y="31310"/>
                </a:lnTo>
                <a:lnTo>
                  <a:pt x="27044" y="31329"/>
                </a:lnTo>
                <a:lnTo>
                  <a:pt x="27005" y="31369"/>
                </a:lnTo>
                <a:lnTo>
                  <a:pt x="26945" y="31448"/>
                </a:lnTo>
                <a:lnTo>
                  <a:pt x="26925" y="31548"/>
                </a:lnTo>
                <a:lnTo>
                  <a:pt x="26945" y="31627"/>
                </a:lnTo>
                <a:lnTo>
                  <a:pt x="27005" y="31706"/>
                </a:lnTo>
                <a:lnTo>
                  <a:pt x="27084" y="31786"/>
                </a:lnTo>
                <a:lnTo>
                  <a:pt x="27183" y="31806"/>
                </a:lnTo>
                <a:lnTo>
                  <a:pt x="27262" y="31786"/>
                </a:lnTo>
                <a:lnTo>
                  <a:pt x="27342" y="31746"/>
                </a:lnTo>
                <a:lnTo>
                  <a:pt x="27401" y="31667"/>
                </a:lnTo>
                <a:lnTo>
                  <a:pt x="27421" y="31567"/>
                </a:lnTo>
                <a:lnTo>
                  <a:pt x="27421" y="31468"/>
                </a:lnTo>
                <a:lnTo>
                  <a:pt x="27382" y="31369"/>
                </a:lnTo>
                <a:lnTo>
                  <a:pt x="27282" y="31329"/>
                </a:lnTo>
                <a:lnTo>
                  <a:pt x="27183" y="31290"/>
                </a:lnTo>
                <a:close/>
                <a:moveTo>
                  <a:pt x="30020" y="31329"/>
                </a:moveTo>
                <a:lnTo>
                  <a:pt x="29901" y="31369"/>
                </a:lnTo>
                <a:lnTo>
                  <a:pt x="29802" y="31448"/>
                </a:lnTo>
                <a:lnTo>
                  <a:pt x="29762" y="31508"/>
                </a:lnTo>
                <a:lnTo>
                  <a:pt x="29743" y="31567"/>
                </a:lnTo>
                <a:lnTo>
                  <a:pt x="29723" y="31627"/>
                </a:lnTo>
                <a:lnTo>
                  <a:pt x="29723" y="31687"/>
                </a:lnTo>
                <a:lnTo>
                  <a:pt x="29743" y="31766"/>
                </a:lnTo>
                <a:lnTo>
                  <a:pt x="29782" y="31825"/>
                </a:lnTo>
                <a:lnTo>
                  <a:pt x="29822" y="31865"/>
                </a:lnTo>
                <a:lnTo>
                  <a:pt x="29862" y="31905"/>
                </a:lnTo>
                <a:lnTo>
                  <a:pt x="29981" y="31964"/>
                </a:lnTo>
                <a:lnTo>
                  <a:pt x="30100" y="31964"/>
                </a:lnTo>
                <a:lnTo>
                  <a:pt x="30159" y="31944"/>
                </a:lnTo>
                <a:lnTo>
                  <a:pt x="30219" y="31925"/>
                </a:lnTo>
                <a:lnTo>
                  <a:pt x="30278" y="31885"/>
                </a:lnTo>
                <a:lnTo>
                  <a:pt x="30318" y="31825"/>
                </a:lnTo>
                <a:lnTo>
                  <a:pt x="30338" y="31786"/>
                </a:lnTo>
                <a:lnTo>
                  <a:pt x="30358" y="31726"/>
                </a:lnTo>
                <a:lnTo>
                  <a:pt x="30358" y="31587"/>
                </a:lnTo>
                <a:lnTo>
                  <a:pt x="30318" y="31468"/>
                </a:lnTo>
                <a:lnTo>
                  <a:pt x="30278" y="31409"/>
                </a:lnTo>
                <a:lnTo>
                  <a:pt x="30239" y="31369"/>
                </a:lnTo>
                <a:lnTo>
                  <a:pt x="30179" y="31329"/>
                </a:lnTo>
                <a:close/>
                <a:moveTo>
                  <a:pt x="48175" y="30595"/>
                </a:moveTo>
                <a:lnTo>
                  <a:pt x="48056" y="30615"/>
                </a:lnTo>
                <a:lnTo>
                  <a:pt x="47957" y="30655"/>
                </a:lnTo>
                <a:lnTo>
                  <a:pt x="47838" y="30714"/>
                </a:lnTo>
                <a:lnTo>
                  <a:pt x="47738" y="30794"/>
                </a:lnTo>
                <a:lnTo>
                  <a:pt x="47659" y="30893"/>
                </a:lnTo>
                <a:lnTo>
                  <a:pt x="47599" y="30972"/>
                </a:lnTo>
                <a:lnTo>
                  <a:pt x="47540" y="31071"/>
                </a:lnTo>
                <a:lnTo>
                  <a:pt x="47520" y="31190"/>
                </a:lnTo>
                <a:lnTo>
                  <a:pt x="47500" y="31290"/>
                </a:lnTo>
                <a:lnTo>
                  <a:pt x="47500" y="31409"/>
                </a:lnTo>
                <a:lnTo>
                  <a:pt x="47520" y="31508"/>
                </a:lnTo>
                <a:lnTo>
                  <a:pt x="47540" y="31627"/>
                </a:lnTo>
                <a:lnTo>
                  <a:pt x="47580" y="31726"/>
                </a:lnTo>
                <a:lnTo>
                  <a:pt x="47639" y="31806"/>
                </a:lnTo>
                <a:lnTo>
                  <a:pt x="47699" y="31905"/>
                </a:lnTo>
                <a:lnTo>
                  <a:pt x="47778" y="31984"/>
                </a:lnTo>
                <a:lnTo>
                  <a:pt x="47877" y="32044"/>
                </a:lnTo>
                <a:lnTo>
                  <a:pt x="47996" y="32083"/>
                </a:lnTo>
                <a:lnTo>
                  <a:pt x="48115" y="32123"/>
                </a:lnTo>
                <a:lnTo>
                  <a:pt x="48254" y="32143"/>
                </a:lnTo>
                <a:lnTo>
                  <a:pt x="48373" y="32123"/>
                </a:lnTo>
                <a:lnTo>
                  <a:pt x="48492" y="32083"/>
                </a:lnTo>
                <a:lnTo>
                  <a:pt x="48611" y="32044"/>
                </a:lnTo>
                <a:lnTo>
                  <a:pt x="48711" y="31964"/>
                </a:lnTo>
                <a:lnTo>
                  <a:pt x="48810" y="31865"/>
                </a:lnTo>
                <a:lnTo>
                  <a:pt x="48889" y="31766"/>
                </a:lnTo>
                <a:lnTo>
                  <a:pt x="48949" y="31647"/>
                </a:lnTo>
                <a:lnTo>
                  <a:pt x="48969" y="31528"/>
                </a:lnTo>
                <a:lnTo>
                  <a:pt x="48988" y="31409"/>
                </a:lnTo>
                <a:lnTo>
                  <a:pt x="48988" y="31290"/>
                </a:lnTo>
                <a:lnTo>
                  <a:pt x="48969" y="31171"/>
                </a:lnTo>
                <a:lnTo>
                  <a:pt x="48949" y="31071"/>
                </a:lnTo>
                <a:lnTo>
                  <a:pt x="48889" y="30972"/>
                </a:lnTo>
                <a:lnTo>
                  <a:pt x="48830" y="30873"/>
                </a:lnTo>
                <a:lnTo>
                  <a:pt x="48730" y="30774"/>
                </a:lnTo>
                <a:lnTo>
                  <a:pt x="48631" y="30714"/>
                </a:lnTo>
                <a:lnTo>
                  <a:pt x="48532" y="30655"/>
                </a:lnTo>
                <a:lnTo>
                  <a:pt x="48413" y="30615"/>
                </a:lnTo>
                <a:lnTo>
                  <a:pt x="48294" y="30595"/>
                </a:lnTo>
                <a:close/>
                <a:moveTo>
                  <a:pt x="17759" y="32044"/>
                </a:moveTo>
                <a:lnTo>
                  <a:pt x="17739" y="32063"/>
                </a:lnTo>
                <a:lnTo>
                  <a:pt x="17719" y="32123"/>
                </a:lnTo>
                <a:lnTo>
                  <a:pt x="17739" y="32183"/>
                </a:lnTo>
                <a:lnTo>
                  <a:pt x="17759" y="32202"/>
                </a:lnTo>
                <a:lnTo>
                  <a:pt x="17838" y="32202"/>
                </a:lnTo>
                <a:lnTo>
                  <a:pt x="17858" y="32183"/>
                </a:lnTo>
                <a:lnTo>
                  <a:pt x="17878" y="32163"/>
                </a:lnTo>
                <a:lnTo>
                  <a:pt x="17878" y="32123"/>
                </a:lnTo>
                <a:lnTo>
                  <a:pt x="17878" y="32103"/>
                </a:lnTo>
                <a:lnTo>
                  <a:pt x="17858" y="32063"/>
                </a:lnTo>
                <a:lnTo>
                  <a:pt x="17838" y="32044"/>
                </a:lnTo>
                <a:close/>
                <a:moveTo>
                  <a:pt x="39485" y="31151"/>
                </a:moveTo>
                <a:lnTo>
                  <a:pt x="39385" y="31171"/>
                </a:lnTo>
                <a:lnTo>
                  <a:pt x="39306" y="31190"/>
                </a:lnTo>
                <a:lnTo>
                  <a:pt x="39227" y="31230"/>
                </a:lnTo>
                <a:lnTo>
                  <a:pt x="39147" y="31290"/>
                </a:lnTo>
                <a:lnTo>
                  <a:pt x="39088" y="31349"/>
                </a:lnTo>
                <a:lnTo>
                  <a:pt x="38969" y="31508"/>
                </a:lnTo>
                <a:lnTo>
                  <a:pt x="38949" y="31587"/>
                </a:lnTo>
                <a:lnTo>
                  <a:pt x="38929" y="31687"/>
                </a:lnTo>
                <a:lnTo>
                  <a:pt x="38929" y="31766"/>
                </a:lnTo>
                <a:lnTo>
                  <a:pt x="38949" y="31845"/>
                </a:lnTo>
                <a:lnTo>
                  <a:pt x="38969" y="31925"/>
                </a:lnTo>
                <a:lnTo>
                  <a:pt x="39008" y="31984"/>
                </a:lnTo>
                <a:lnTo>
                  <a:pt x="39108" y="32123"/>
                </a:lnTo>
                <a:lnTo>
                  <a:pt x="39246" y="32202"/>
                </a:lnTo>
                <a:lnTo>
                  <a:pt x="39405" y="32262"/>
                </a:lnTo>
                <a:lnTo>
                  <a:pt x="39564" y="32262"/>
                </a:lnTo>
                <a:lnTo>
                  <a:pt x="39643" y="32242"/>
                </a:lnTo>
                <a:lnTo>
                  <a:pt x="39742" y="32202"/>
                </a:lnTo>
                <a:lnTo>
                  <a:pt x="39822" y="32163"/>
                </a:lnTo>
                <a:lnTo>
                  <a:pt x="39881" y="32103"/>
                </a:lnTo>
                <a:lnTo>
                  <a:pt x="39941" y="32024"/>
                </a:lnTo>
                <a:lnTo>
                  <a:pt x="39981" y="31964"/>
                </a:lnTo>
                <a:lnTo>
                  <a:pt x="40000" y="31885"/>
                </a:lnTo>
                <a:lnTo>
                  <a:pt x="40020" y="31806"/>
                </a:lnTo>
                <a:lnTo>
                  <a:pt x="40020" y="31647"/>
                </a:lnTo>
                <a:lnTo>
                  <a:pt x="39981" y="31488"/>
                </a:lnTo>
                <a:lnTo>
                  <a:pt x="39941" y="31409"/>
                </a:lnTo>
                <a:lnTo>
                  <a:pt x="39881" y="31349"/>
                </a:lnTo>
                <a:lnTo>
                  <a:pt x="39822" y="31290"/>
                </a:lnTo>
                <a:lnTo>
                  <a:pt x="39762" y="31230"/>
                </a:lnTo>
                <a:lnTo>
                  <a:pt x="39683" y="31190"/>
                </a:lnTo>
                <a:lnTo>
                  <a:pt x="39584" y="31171"/>
                </a:lnTo>
                <a:lnTo>
                  <a:pt x="39485" y="31151"/>
                </a:lnTo>
                <a:close/>
                <a:moveTo>
                  <a:pt x="37104" y="31349"/>
                </a:moveTo>
                <a:lnTo>
                  <a:pt x="37004" y="31369"/>
                </a:lnTo>
                <a:lnTo>
                  <a:pt x="36905" y="31409"/>
                </a:lnTo>
                <a:lnTo>
                  <a:pt x="36826" y="31488"/>
                </a:lnTo>
                <a:lnTo>
                  <a:pt x="36766" y="31587"/>
                </a:lnTo>
                <a:lnTo>
                  <a:pt x="36727" y="31687"/>
                </a:lnTo>
                <a:lnTo>
                  <a:pt x="36707" y="31766"/>
                </a:lnTo>
                <a:lnTo>
                  <a:pt x="36707" y="31865"/>
                </a:lnTo>
                <a:lnTo>
                  <a:pt x="36727" y="31964"/>
                </a:lnTo>
                <a:lnTo>
                  <a:pt x="36746" y="32044"/>
                </a:lnTo>
                <a:lnTo>
                  <a:pt x="36806" y="32123"/>
                </a:lnTo>
                <a:lnTo>
                  <a:pt x="36866" y="32183"/>
                </a:lnTo>
                <a:lnTo>
                  <a:pt x="36925" y="32242"/>
                </a:lnTo>
                <a:lnTo>
                  <a:pt x="37004" y="32282"/>
                </a:lnTo>
                <a:lnTo>
                  <a:pt x="37104" y="32321"/>
                </a:lnTo>
                <a:lnTo>
                  <a:pt x="37183" y="32341"/>
                </a:lnTo>
                <a:lnTo>
                  <a:pt x="37282" y="32321"/>
                </a:lnTo>
                <a:lnTo>
                  <a:pt x="37362" y="32302"/>
                </a:lnTo>
                <a:lnTo>
                  <a:pt x="37461" y="32242"/>
                </a:lnTo>
                <a:lnTo>
                  <a:pt x="37540" y="32183"/>
                </a:lnTo>
                <a:lnTo>
                  <a:pt x="37619" y="32083"/>
                </a:lnTo>
                <a:lnTo>
                  <a:pt x="37659" y="32004"/>
                </a:lnTo>
                <a:lnTo>
                  <a:pt x="37679" y="31905"/>
                </a:lnTo>
                <a:lnTo>
                  <a:pt x="37679" y="31806"/>
                </a:lnTo>
                <a:lnTo>
                  <a:pt x="37679" y="31726"/>
                </a:lnTo>
                <a:lnTo>
                  <a:pt x="37639" y="31627"/>
                </a:lnTo>
                <a:lnTo>
                  <a:pt x="37580" y="31567"/>
                </a:lnTo>
                <a:lnTo>
                  <a:pt x="37520" y="31488"/>
                </a:lnTo>
                <a:lnTo>
                  <a:pt x="37461" y="31429"/>
                </a:lnTo>
                <a:lnTo>
                  <a:pt x="37362" y="31389"/>
                </a:lnTo>
                <a:lnTo>
                  <a:pt x="37282" y="31349"/>
                </a:lnTo>
                <a:close/>
                <a:moveTo>
                  <a:pt x="49921" y="31131"/>
                </a:moveTo>
                <a:lnTo>
                  <a:pt x="49722" y="31270"/>
                </a:lnTo>
                <a:lnTo>
                  <a:pt x="49643" y="31369"/>
                </a:lnTo>
                <a:lnTo>
                  <a:pt x="49564" y="31448"/>
                </a:lnTo>
                <a:lnTo>
                  <a:pt x="49504" y="31548"/>
                </a:lnTo>
                <a:lnTo>
                  <a:pt x="49465" y="31667"/>
                </a:lnTo>
                <a:lnTo>
                  <a:pt x="49425" y="31786"/>
                </a:lnTo>
                <a:lnTo>
                  <a:pt x="49425" y="31905"/>
                </a:lnTo>
                <a:lnTo>
                  <a:pt x="49445" y="32024"/>
                </a:lnTo>
                <a:lnTo>
                  <a:pt x="49465" y="32143"/>
                </a:lnTo>
                <a:lnTo>
                  <a:pt x="49504" y="32262"/>
                </a:lnTo>
                <a:lnTo>
                  <a:pt x="49584" y="32361"/>
                </a:lnTo>
                <a:lnTo>
                  <a:pt x="49643" y="32460"/>
                </a:lnTo>
                <a:lnTo>
                  <a:pt x="49742" y="32540"/>
                </a:lnTo>
                <a:lnTo>
                  <a:pt x="49842" y="32619"/>
                </a:lnTo>
                <a:lnTo>
                  <a:pt x="49941" y="32659"/>
                </a:lnTo>
                <a:lnTo>
                  <a:pt x="49941" y="31845"/>
                </a:lnTo>
                <a:lnTo>
                  <a:pt x="49961" y="31468"/>
                </a:lnTo>
                <a:lnTo>
                  <a:pt x="49961" y="31230"/>
                </a:lnTo>
                <a:lnTo>
                  <a:pt x="49941" y="31171"/>
                </a:lnTo>
                <a:lnTo>
                  <a:pt x="49921" y="31131"/>
                </a:lnTo>
                <a:close/>
                <a:moveTo>
                  <a:pt x="32064" y="31964"/>
                </a:moveTo>
                <a:lnTo>
                  <a:pt x="31985" y="31984"/>
                </a:lnTo>
                <a:lnTo>
                  <a:pt x="31925" y="32024"/>
                </a:lnTo>
                <a:lnTo>
                  <a:pt x="31846" y="32083"/>
                </a:lnTo>
                <a:lnTo>
                  <a:pt x="31806" y="32143"/>
                </a:lnTo>
                <a:lnTo>
                  <a:pt x="31766" y="32202"/>
                </a:lnTo>
                <a:lnTo>
                  <a:pt x="31747" y="32262"/>
                </a:lnTo>
                <a:lnTo>
                  <a:pt x="31747" y="32341"/>
                </a:lnTo>
                <a:lnTo>
                  <a:pt x="31747" y="32421"/>
                </a:lnTo>
                <a:lnTo>
                  <a:pt x="31766" y="32480"/>
                </a:lnTo>
                <a:lnTo>
                  <a:pt x="31806" y="32560"/>
                </a:lnTo>
                <a:lnTo>
                  <a:pt x="31866" y="32619"/>
                </a:lnTo>
                <a:lnTo>
                  <a:pt x="31925" y="32659"/>
                </a:lnTo>
                <a:lnTo>
                  <a:pt x="31985" y="32698"/>
                </a:lnTo>
                <a:lnTo>
                  <a:pt x="32064" y="32718"/>
                </a:lnTo>
                <a:lnTo>
                  <a:pt x="32203" y="32718"/>
                </a:lnTo>
                <a:lnTo>
                  <a:pt x="32282" y="32698"/>
                </a:lnTo>
                <a:lnTo>
                  <a:pt x="32342" y="32659"/>
                </a:lnTo>
                <a:lnTo>
                  <a:pt x="32401" y="32599"/>
                </a:lnTo>
                <a:lnTo>
                  <a:pt x="32441" y="32540"/>
                </a:lnTo>
                <a:lnTo>
                  <a:pt x="32481" y="32480"/>
                </a:lnTo>
                <a:lnTo>
                  <a:pt x="32500" y="32421"/>
                </a:lnTo>
                <a:lnTo>
                  <a:pt x="32500" y="32262"/>
                </a:lnTo>
                <a:lnTo>
                  <a:pt x="32461" y="32123"/>
                </a:lnTo>
                <a:lnTo>
                  <a:pt x="32401" y="32063"/>
                </a:lnTo>
                <a:lnTo>
                  <a:pt x="32342" y="32024"/>
                </a:lnTo>
                <a:lnTo>
                  <a:pt x="32282" y="31984"/>
                </a:lnTo>
                <a:lnTo>
                  <a:pt x="32203" y="31964"/>
                </a:lnTo>
                <a:close/>
                <a:moveTo>
                  <a:pt x="25497" y="32341"/>
                </a:moveTo>
                <a:lnTo>
                  <a:pt x="25397" y="32361"/>
                </a:lnTo>
                <a:lnTo>
                  <a:pt x="25298" y="32401"/>
                </a:lnTo>
                <a:lnTo>
                  <a:pt x="25259" y="32500"/>
                </a:lnTo>
                <a:lnTo>
                  <a:pt x="25239" y="32599"/>
                </a:lnTo>
                <a:lnTo>
                  <a:pt x="25259" y="32679"/>
                </a:lnTo>
                <a:lnTo>
                  <a:pt x="25278" y="32718"/>
                </a:lnTo>
                <a:lnTo>
                  <a:pt x="25318" y="32758"/>
                </a:lnTo>
                <a:lnTo>
                  <a:pt x="25397" y="32817"/>
                </a:lnTo>
                <a:lnTo>
                  <a:pt x="25497" y="32837"/>
                </a:lnTo>
                <a:lnTo>
                  <a:pt x="25576" y="32817"/>
                </a:lnTo>
                <a:lnTo>
                  <a:pt x="25655" y="32758"/>
                </a:lnTo>
                <a:lnTo>
                  <a:pt x="25715" y="32679"/>
                </a:lnTo>
                <a:lnTo>
                  <a:pt x="25735" y="32579"/>
                </a:lnTo>
                <a:lnTo>
                  <a:pt x="25715" y="32500"/>
                </a:lnTo>
                <a:lnTo>
                  <a:pt x="25655" y="32421"/>
                </a:lnTo>
                <a:lnTo>
                  <a:pt x="25616" y="32381"/>
                </a:lnTo>
                <a:lnTo>
                  <a:pt x="25576" y="32361"/>
                </a:lnTo>
                <a:lnTo>
                  <a:pt x="25497" y="32341"/>
                </a:lnTo>
                <a:close/>
                <a:moveTo>
                  <a:pt x="41449" y="31667"/>
                </a:moveTo>
                <a:lnTo>
                  <a:pt x="41350" y="31687"/>
                </a:lnTo>
                <a:lnTo>
                  <a:pt x="41250" y="31706"/>
                </a:lnTo>
                <a:lnTo>
                  <a:pt x="41092" y="31825"/>
                </a:lnTo>
                <a:lnTo>
                  <a:pt x="41032" y="31885"/>
                </a:lnTo>
                <a:lnTo>
                  <a:pt x="40973" y="31944"/>
                </a:lnTo>
                <a:lnTo>
                  <a:pt x="40933" y="32024"/>
                </a:lnTo>
                <a:lnTo>
                  <a:pt x="40893" y="32103"/>
                </a:lnTo>
                <a:lnTo>
                  <a:pt x="40873" y="32202"/>
                </a:lnTo>
                <a:lnTo>
                  <a:pt x="40873" y="32302"/>
                </a:lnTo>
                <a:lnTo>
                  <a:pt x="40893" y="32401"/>
                </a:lnTo>
                <a:lnTo>
                  <a:pt x="40913" y="32480"/>
                </a:lnTo>
                <a:lnTo>
                  <a:pt x="40953" y="32579"/>
                </a:lnTo>
                <a:lnTo>
                  <a:pt x="41012" y="32659"/>
                </a:lnTo>
                <a:lnTo>
                  <a:pt x="41072" y="32718"/>
                </a:lnTo>
                <a:lnTo>
                  <a:pt x="41151" y="32778"/>
                </a:lnTo>
                <a:lnTo>
                  <a:pt x="41231" y="32837"/>
                </a:lnTo>
                <a:lnTo>
                  <a:pt x="41330" y="32857"/>
                </a:lnTo>
                <a:lnTo>
                  <a:pt x="41429" y="32877"/>
                </a:lnTo>
                <a:lnTo>
                  <a:pt x="41608" y="32877"/>
                </a:lnTo>
                <a:lnTo>
                  <a:pt x="41707" y="32837"/>
                </a:lnTo>
                <a:lnTo>
                  <a:pt x="41786" y="32798"/>
                </a:lnTo>
                <a:lnTo>
                  <a:pt x="41846" y="32758"/>
                </a:lnTo>
                <a:lnTo>
                  <a:pt x="41925" y="32679"/>
                </a:lnTo>
                <a:lnTo>
                  <a:pt x="41965" y="32619"/>
                </a:lnTo>
                <a:lnTo>
                  <a:pt x="42024" y="32540"/>
                </a:lnTo>
                <a:lnTo>
                  <a:pt x="42044" y="32460"/>
                </a:lnTo>
                <a:lnTo>
                  <a:pt x="42064" y="32381"/>
                </a:lnTo>
                <a:lnTo>
                  <a:pt x="42084" y="32282"/>
                </a:lnTo>
                <a:lnTo>
                  <a:pt x="42084" y="32202"/>
                </a:lnTo>
                <a:lnTo>
                  <a:pt x="42064" y="32103"/>
                </a:lnTo>
                <a:lnTo>
                  <a:pt x="42024" y="32004"/>
                </a:lnTo>
                <a:lnTo>
                  <a:pt x="41984" y="31925"/>
                </a:lnTo>
                <a:lnTo>
                  <a:pt x="41925" y="31845"/>
                </a:lnTo>
                <a:lnTo>
                  <a:pt x="41846" y="31766"/>
                </a:lnTo>
                <a:lnTo>
                  <a:pt x="41746" y="31726"/>
                </a:lnTo>
                <a:lnTo>
                  <a:pt x="41647" y="31687"/>
                </a:lnTo>
                <a:lnTo>
                  <a:pt x="41548" y="31667"/>
                </a:lnTo>
                <a:close/>
                <a:moveTo>
                  <a:pt x="19624" y="32778"/>
                </a:moveTo>
                <a:lnTo>
                  <a:pt x="19564" y="32798"/>
                </a:lnTo>
                <a:lnTo>
                  <a:pt x="19524" y="32837"/>
                </a:lnTo>
                <a:lnTo>
                  <a:pt x="19485" y="32877"/>
                </a:lnTo>
                <a:lnTo>
                  <a:pt x="19485" y="32936"/>
                </a:lnTo>
                <a:lnTo>
                  <a:pt x="19485" y="32996"/>
                </a:lnTo>
                <a:lnTo>
                  <a:pt x="19505" y="33036"/>
                </a:lnTo>
                <a:lnTo>
                  <a:pt x="19564" y="33075"/>
                </a:lnTo>
                <a:lnTo>
                  <a:pt x="19624" y="33095"/>
                </a:lnTo>
                <a:lnTo>
                  <a:pt x="19683" y="33075"/>
                </a:lnTo>
                <a:lnTo>
                  <a:pt x="19723" y="33056"/>
                </a:lnTo>
                <a:lnTo>
                  <a:pt x="19743" y="32996"/>
                </a:lnTo>
                <a:lnTo>
                  <a:pt x="19763" y="32936"/>
                </a:lnTo>
                <a:lnTo>
                  <a:pt x="19763" y="32877"/>
                </a:lnTo>
                <a:lnTo>
                  <a:pt x="19743" y="32837"/>
                </a:lnTo>
                <a:lnTo>
                  <a:pt x="19683" y="32798"/>
                </a:lnTo>
                <a:lnTo>
                  <a:pt x="19624" y="32778"/>
                </a:lnTo>
                <a:close/>
                <a:moveTo>
                  <a:pt x="28751" y="32679"/>
                </a:moveTo>
                <a:lnTo>
                  <a:pt x="28631" y="32698"/>
                </a:lnTo>
                <a:lnTo>
                  <a:pt x="28512" y="32738"/>
                </a:lnTo>
                <a:lnTo>
                  <a:pt x="28473" y="32778"/>
                </a:lnTo>
                <a:lnTo>
                  <a:pt x="28433" y="32817"/>
                </a:lnTo>
                <a:lnTo>
                  <a:pt x="28393" y="32877"/>
                </a:lnTo>
                <a:lnTo>
                  <a:pt x="28374" y="32936"/>
                </a:lnTo>
                <a:lnTo>
                  <a:pt x="28374" y="32996"/>
                </a:lnTo>
                <a:lnTo>
                  <a:pt x="28374" y="33056"/>
                </a:lnTo>
                <a:lnTo>
                  <a:pt x="28393" y="33115"/>
                </a:lnTo>
                <a:lnTo>
                  <a:pt x="28433" y="33175"/>
                </a:lnTo>
                <a:lnTo>
                  <a:pt x="28532" y="33274"/>
                </a:lnTo>
                <a:lnTo>
                  <a:pt x="28572" y="33294"/>
                </a:lnTo>
                <a:lnTo>
                  <a:pt x="28631" y="33313"/>
                </a:lnTo>
                <a:lnTo>
                  <a:pt x="28770" y="33313"/>
                </a:lnTo>
                <a:lnTo>
                  <a:pt x="28870" y="33274"/>
                </a:lnTo>
                <a:lnTo>
                  <a:pt x="28929" y="33234"/>
                </a:lnTo>
                <a:lnTo>
                  <a:pt x="28969" y="33175"/>
                </a:lnTo>
                <a:lnTo>
                  <a:pt x="28989" y="33135"/>
                </a:lnTo>
                <a:lnTo>
                  <a:pt x="29008" y="33056"/>
                </a:lnTo>
                <a:lnTo>
                  <a:pt x="29008" y="32996"/>
                </a:lnTo>
                <a:lnTo>
                  <a:pt x="29008" y="32936"/>
                </a:lnTo>
                <a:lnTo>
                  <a:pt x="28989" y="32877"/>
                </a:lnTo>
                <a:lnTo>
                  <a:pt x="28949" y="32817"/>
                </a:lnTo>
                <a:lnTo>
                  <a:pt x="28870" y="32738"/>
                </a:lnTo>
                <a:lnTo>
                  <a:pt x="28751" y="32679"/>
                </a:lnTo>
                <a:close/>
                <a:moveTo>
                  <a:pt x="23572" y="32956"/>
                </a:moveTo>
                <a:lnTo>
                  <a:pt x="23493" y="32976"/>
                </a:lnTo>
                <a:lnTo>
                  <a:pt x="23433" y="33016"/>
                </a:lnTo>
                <a:lnTo>
                  <a:pt x="23393" y="33075"/>
                </a:lnTo>
                <a:lnTo>
                  <a:pt x="23374" y="33155"/>
                </a:lnTo>
                <a:lnTo>
                  <a:pt x="23374" y="33254"/>
                </a:lnTo>
                <a:lnTo>
                  <a:pt x="23413" y="33333"/>
                </a:lnTo>
                <a:lnTo>
                  <a:pt x="23493" y="33393"/>
                </a:lnTo>
                <a:lnTo>
                  <a:pt x="23592" y="33413"/>
                </a:lnTo>
                <a:lnTo>
                  <a:pt x="23671" y="33393"/>
                </a:lnTo>
                <a:lnTo>
                  <a:pt x="23731" y="33333"/>
                </a:lnTo>
                <a:lnTo>
                  <a:pt x="23770" y="33274"/>
                </a:lnTo>
                <a:lnTo>
                  <a:pt x="23790" y="33194"/>
                </a:lnTo>
                <a:lnTo>
                  <a:pt x="23790" y="33115"/>
                </a:lnTo>
                <a:lnTo>
                  <a:pt x="23751" y="33036"/>
                </a:lnTo>
                <a:lnTo>
                  <a:pt x="23671" y="32976"/>
                </a:lnTo>
                <a:lnTo>
                  <a:pt x="23572" y="32956"/>
                </a:lnTo>
                <a:close/>
                <a:moveTo>
                  <a:pt x="34108" y="32540"/>
                </a:moveTo>
                <a:lnTo>
                  <a:pt x="34008" y="32560"/>
                </a:lnTo>
                <a:lnTo>
                  <a:pt x="33929" y="32619"/>
                </a:lnTo>
                <a:lnTo>
                  <a:pt x="33870" y="32659"/>
                </a:lnTo>
                <a:lnTo>
                  <a:pt x="33830" y="32738"/>
                </a:lnTo>
                <a:lnTo>
                  <a:pt x="33790" y="32817"/>
                </a:lnTo>
                <a:lnTo>
                  <a:pt x="33770" y="32897"/>
                </a:lnTo>
                <a:lnTo>
                  <a:pt x="33770" y="32976"/>
                </a:lnTo>
                <a:lnTo>
                  <a:pt x="33790" y="33075"/>
                </a:lnTo>
                <a:lnTo>
                  <a:pt x="33810" y="33155"/>
                </a:lnTo>
                <a:lnTo>
                  <a:pt x="33850" y="33234"/>
                </a:lnTo>
                <a:lnTo>
                  <a:pt x="33889" y="33294"/>
                </a:lnTo>
                <a:lnTo>
                  <a:pt x="33949" y="33353"/>
                </a:lnTo>
                <a:lnTo>
                  <a:pt x="34028" y="33393"/>
                </a:lnTo>
                <a:lnTo>
                  <a:pt x="34108" y="33413"/>
                </a:lnTo>
                <a:lnTo>
                  <a:pt x="34207" y="33432"/>
                </a:lnTo>
                <a:lnTo>
                  <a:pt x="34306" y="33413"/>
                </a:lnTo>
                <a:lnTo>
                  <a:pt x="34385" y="33373"/>
                </a:lnTo>
                <a:lnTo>
                  <a:pt x="34465" y="33333"/>
                </a:lnTo>
                <a:lnTo>
                  <a:pt x="34524" y="33274"/>
                </a:lnTo>
                <a:lnTo>
                  <a:pt x="34584" y="33214"/>
                </a:lnTo>
                <a:lnTo>
                  <a:pt x="34623" y="33135"/>
                </a:lnTo>
                <a:lnTo>
                  <a:pt x="34643" y="33056"/>
                </a:lnTo>
                <a:lnTo>
                  <a:pt x="34643" y="32976"/>
                </a:lnTo>
                <a:lnTo>
                  <a:pt x="34643" y="32877"/>
                </a:lnTo>
                <a:lnTo>
                  <a:pt x="34604" y="32778"/>
                </a:lnTo>
                <a:lnTo>
                  <a:pt x="34564" y="32718"/>
                </a:lnTo>
                <a:lnTo>
                  <a:pt x="34504" y="32659"/>
                </a:lnTo>
                <a:lnTo>
                  <a:pt x="34445" y="32599"/>
                </a:lnTo>
                <a:lnTo>
                  <a:pt x="34366" y="32579"/>
                </a:lnTo>
                <a:lnTo>
                  <a:pt x="34286" y="32560"/>
                </a:lnTo>
                <a:lnTo>
                  <a:pt x="34108" y="32540"/>
                </a:lnTo>
                <a:close/>
                <a:moveTo>
                  <a:pt x="45734" y="31984"/>
                </a:moveTo>
                <a:lnTo>
                  <a:pt x="45615" y="32004"/>
                </a:lnTo>
                <a:lnTo>
                  <a:pt x="45496" y="32024"/>
                </a:lnTo>
                <a:lnTo>
                  <a:pt x="45397" y="32063"/>
                </a:lnTo>
                <a:lnTo>
                  <a:pt x="45318" y="32123"/>
                </a:lnTo>
                <a:lnTo>
                  <a:pt x="45238" y="32183"/>
                </a:lnTo>
                <a:lnTo>
                  <a:pt x="45159" y="32262"/>
                </a:lnTo>
                <a:lnTo>
                  <a:pt x="45100" y="32361"/>
                </a:lnTo>
                <a:lnTo>
                  <a:pt x="45040" y="32460"/>
                </a:lnTo>
                <a:lnTo>
                  <a:pt x="45020" y="32560"/>
                </a:lnTo>
                <a:lnTo>
                  <a:pt x="45000" y="32659"/>
                </a:lnTo>
                <a:lnTo>
                  <a:pt x="45000" y="32778"/>
                </a:lnTo>
                <a:lnTo>
                  <a:pt x="45000" y="32877"/>
                </a:lnTo>
                <a:lnTo>
                  <a:pt x="45040" y="32996"/>
                </a:lnTo>
                <a:lnTo>
                  <a:pt x="45100" y="33095"/>
                </a:lnTo>
                <a:lnTo>
                  <a:pt x="45179" y="33214"/>
                </a:lnTo>
                <a:lnTo>
                  <a:pt x="45278" y="33294"/>
                </a:lnTo>
                <a:lnTo>
                  <a:pt x="45377" y="33353"/>
                </a:lnTo>
                <a:lnTo>
                  <a:pt x="45496" y="33393"/>
                </a:lnTo>
                <a:lnTo>
                  <a:pt x="45615" y="33432"/>
                </a:lnTo>
                <a:lnTo>
                  <a:pt x="45734" y="33432"/>
                </a:lnTo>
                <a:lnTo>
                  <a:pt x="45873" y="33413"/>
                </a:lnTo>
                <a:lnTo>
                  <a:pt x="45992" y="33393"/>
                </a:lnTo>
                <a:lnTo>
                  <a:pt x="46171" y="33254"/>
                </a:lnTo>
                <a:lnTo>
                  <a:pt x="46250" y="33194"/>
                </a:lnTo>
                <a:lnTo>
                  <a:pt x="46310" y="33115"/>
                </a:lnTo>
                <a:lnTo>
                  <a:pt x="46369" y="33016"/>
                </a:lnTo>
                <a:lnTo>
                  <a:pt x="46409" y="32936"/>
                </a:lnTo>
                <a:lnTo>
                  <a:pt x="46449" y="32817"/>
                </a:lnTo>
                <a:lnTo>
                  <a:pt x="46449" y="32698"/>
                </a:lnTo>
                <a:lnTo>
                  <a:pt x="46429" y="32599"/>
                </a:lnTo>
                <a:lnTo>
                  <a:pt x="46409" y="32480"/>
                </a:lnTo>
                <a:lnTo>
                  <a:pt x="46369" y="32381"/>
                </a:lnTo>
                <a:lnTo>
                  <a:pt x="46310" y="32302"/>
                </a:lnTo>
                <a:lnTo>
                  <a:pt x="46230" y="32202"/>
                </a:lnTo>
                <a:lnTo>
                  <a:pt x="46151" y="32143"/>
                </a:lnTo>
                <a:lnTo>
                  <a:pt x="46052" y="32083"/>
                </a:lnTo>
                <a:lnTo>
                  <a:pt x="45953" y="32044"/>
                </a:lnTo>
                <a:lnTo>
                  <a:pt x="45834" y="32004"/>
                </a:lnTo>
                <a:lnTo>
                  <a:pt x="45734" y="31984"/>
                </a:lnTo>
                <a:close/>
                <a:moveTo>
                  <a:pt x="21588" y="33095"/>
                </a:moveTo>
                <a:lnTo>
                  <a:pt x="21509" y="33115"/>
                </a:lnTo>
                <a:lnTo>
                  <a:pt x="21449" y="33155"/>
                </a:lnTo>
                <a:lnTo>
                  <a:pt x="21409" y="33214"/>
                </a:lnTo>
                <a:lnTo>
                  <a:pt x="21409" y="33294"/>
                </a:lnTo>
                <a:lnTo>
                  <a:pt x="21409" y="33353"/>
                </a:lnTo>
                <a:lnTo>
                  <a:pt x="21449" y="33432"/>
                </a:lnTo>
                <a:lnTo>
                  <a:pt x="21509" y="33472"/>
                </a:lnTo>
                <a:lnTo>
                  <a:pt x="21588" y="33492"/>
                </a:lnTo>
                <a:lnTo>
                  <a:pt x="21667" y="33472"/>
                </a:lnTo>
                <a:lnTo>
                  <a:pt x="21727" y="33432"/>
                </a:lnTo>
                <a:lnTo>
                  <a:pt x="21767" y="33373"/>
                </a:lnTo>
                <a:lnTo>
                  <a:pt x="21786" y="33294"/>
                </a:lnTo>
                <a:lnTo>
                  <a:pt x="21767" y="33234"/>
                </a:lnTo>
                <a:lnTo>
                  <a:pt x="21727" y="33155"/>
                </a:lnTo>
                <a:lnTo>
                  <a:pt x="21667" y="33115"/>
                </a:lnTo>
                <a:lnTo>
                  <a:pt x="21588" y="33095"/>
                </a:lnTo>
                <a:close/>
                <a:moveTo>
                  <a:pt x="43492" y="32143"/>
                </a:moveTo>
                <a:lnTo>
                  <a:pt x="43393" y="32163"/>
                </a:lnTo>
                <a:lnTo>
                  <a:pt x="43274" y="32183"/>
                </a:lnTo>
                <a:lnTo>
                  <a:pt x="43175" y="32242"/>
                </a:lnTo>
                <a:lnTo>
                  <a:pt x="43096" y="32302"/>
                </a:lnTo>
                <a:lnTo>
                  <a:pt x="42996" y="32381"/>
                </a:lnTo>
                <a:lnTo>
                  <a:pt x="42917" y="32460"/>
                </a:lnTo>
                <a:lnTo>
                  <a:pt x="42838" y="32639"/>
                </a:lnTo>
                <a:lnTo>
                  <a:pt x="42818" y="32738"/>
                </a:lnTo>
                <a:lnTo>
                  <a:pt x="42818" y="32837"/>
                </a:lnTo>
                <a:lnTo>
                  <a:pt x="42818" y="32936"/>
                </a:lnTo>
                <a:lnTo>
                  <a:pt x="42838" y="33036"/>
                </a:lnTo>
                <a:lnTo>
                  <a:pt x="42877" y="33135"/>
                </a:lnTo>
                <a:lnTo>
                  <a:pt x="42937" y="33214"/>
                </a:lnTo>
                <a:lnTo>
                  <a:pt x="43016" y="33294"/>
                </a:lnTo>
                <a:lnTo>
                  <a:pt x="43096" y="33373"/>
                </a:lnTo>
                <a:lnTo>
                  <a:pt x="43175" y="33413"/>
                </a:lnTo>
                <a:lnTo>
                  <a:pt x="43274" y="33452"/>
                </a:lnTo>
                <a:lnTo>
                  <a:pt x="43373" y="33492"/>
                </a:lnTo>
                <a:lnTo>
                  <a:pt x="43592" y="33492"/>
                </a:lnTo>
                <a:lnTo>
                  <a:pt x="43691" y="33472"/>
                </a:lnTo>
                <a:lnTo>
                  <a:pt x="43790" y="33413"/>
                </a:lnTo>
                <a:lnTo>
                  <a:pt x="43889" y="33373"/>
                </a:lnTo>
                <a:lnTo>
                  <a:pt x="43969" y="33294"/>
                </a:lnTo>
                <a:lnTo>
                  <a:pt x="44028" y="33214"/>
                </a:lnTo>
                <a:lnTo>
                  <a:pt x="44068" y="33135"/>
                </a:lnTo>
                <a:lnTo>
                  <a:pt x="44107" y="33036"/>
                </a:lnTo>
                <a:lnTo>
                  <a:pt x="44147" y="32956"/>
                </a:lnTo>
                <a:lnTo>
                  <a:pt x="44147" y="32857"/>
                </a:lnTo>
                <a:lnTo>
                  <a:pt x="44147" y="32758"/>
                </a:lnTo>
                <a:lnTo>
                  <a:pt x="44127" y="32659"/>
                </a:lnTo>
                <a:lnTo>
                  <a:pt x="44088" y="32560"/>
                </a:lnTo>
                <a:lnTo>
                  <a:pt x="44048" y="32480"/>
                </a:lnTo>
                <a:lnTo>
                  <a:pt x="43988" y="32381"/>
                </a:lnTo>
                <a:lnTo>
                  <a:pt x="43909" y="32321"/>
                </a:lnTo>
                <a:lnTo>
                  <a:pt x="43830" y="32262"/>
                </a:lnTo>
                <a:lnTo>
                  <a:pt x="43730" y="32202"/>
                </a:lnTo>
                <a:lnTo>
                  <a:pt x="43611" y="32163"/>
                </a:lnTo>
                <a:lnTo>
                  <a:pt x="43492" y="32143"/>
                </a:lnTo>
                <a:close/>
                <a:moveTo>
                  <a:pt x="16191" y="33492"/>
                </a:moveTo>
                <a:lnTo>
                  <a:pt x="16171" y="33512"/>
                </a:lnTo>
                <a:lnTo>
                  <a:pt x="16152" y="33552"/>
                </a:lnTo>
                <a:lnTo>
                  <a:pt x="16152" y="33591"/>
                </a:lnTo>
                <a:lnTo>
                  <a:pt x="16152" y="33611"/>
                </a:lnTo>
                <a:lnTo>
                  <a:pt x="16211" y="33651"/>
                </a:lnTo>
                <a:lnTo>
                  <a:pt x="16251" y="33651"/>
                </a:lnTo>
                <a:lnTo>
                  <a:pt x="16310" y="33611"/>
                </a:lnTo>
                <a:lnTo>
                  <a:pt x="16310" y="33571"/>
                </a:lnTo>
                <a:lnTo>
                  <a:pt x="16290" y="33532"/>
                </a:lnTo>
                <a:lnTo>
                  <a:pt x="16251" y="33492"/>
                </a:lnTo>
                <a:close/>
                <a:moveTo>
                  <a:pt x="47599" y="32480"/>
                </a:moveTo>
                <a:lnTo>
                  <a:pt x="47480" y="32500"/>
                </a:lnTo>
                <a:lnTo>
                  <a:pt x="47381" y="32560"/>
                </a:lnTo>
                <a:lnTo>
                  <a:pt x="47282" y="32619"/>
                </a:lnTo>
                <a:lnTo>
                  <a:pt x="47183" y="32698"/>
                </a:lnTo>
                <a:lnTo>
                  <a:pt x="47103" y="32778"/>
                </a:lnTo>
                <a:lnTo>
                  <a:pt x="47044" y="32877"/>
                </a:lnTo>
                <a:lnTo>
                  <a:pt x="46984" y="32976"/>
                </a:lnTo>
                <a:lnTo>
                  <a:pt x="46945" y="33095"/>
                </a:lnTo>
                <a:lnTo>
                  <a:pt x="46945" y="33214"/>
                </a:lnTo>
                <a:lnTo>
                  <a:pt x="46925" y="33333"/>
                </a:lnTo>
                <a:lnTo>
                  <a:pt x="46945" y="33452"/>
                </a:lnTo>
                <a:lnTo>
                  <a:pt x="47004" y="33571"/>
                </a:lnTo>
                <a:lnTo>
                  <a:pt x="47064" y="33690"/>
                </a:lnTo>
                <a:lnTo>
                  <a:pt x="47143" y="33790"/>
                </a:lnTo>
                <a:lnTo>
                  <a:pt x="47262" y="33889"/>
                </a:lnTo>
                <a:lnTo>
                  <a:pt x="47361" y="33948"/>
                </a:lnTo>
                <a:lnTo>
                  <a:pt x="47480" y="34008"/>
                </a:lnTo>
                <a:lnTo>
                  <a:pt x="47619" y="34028"/>
                </a:lnTo>
                <a:lnTo>
                  <a:pt x="47738" y="34028"/>
                </a:lnTo>
                <a:lnTo>
                  <a:pt x="47877" y="34008"/>
                </a:lnTo>
                <a:lnTo>
                  <a:pt x="48016" y="33988"/>
                </a:lnTo>
                <a:lnTo>
                  <a:pt x="48215" y="33849"/>
                </a:lnTo>
                <a:lnTo>
                  <a:pt x="48294" y="33770"/>
                </a:lnTo>
                <a:lnTo>
                  <a:pt x="48353" y="33690"/>
                </a:lnTo>
                <a:lnTo>
                  <a:pt x="48413" y="33591"/>
                </a:lnTo>
                <a:lnTo>
                  <a:pt x="48453" y="33492"/>
                </a:lnTo>
                <a:lnTo>
                  <a:pt x="48492" y="33373"/>
                </a:lnTo>
                <a:lnTo>
                  <a:pt x="48492" y="33254"/>
                </a:lnTo>
                <a:lnTo>
                  <a:pt x="48492" y="33135"/>
                </a:lnTo>
                <a:lnTo>
                  <a:pt x="48453" y="33016"/>
                </a:lnTo>
                <a:lnTo>
                  <a:pt x="48413" y="32897"/>
                </a:lnTo>
                <a:lnTo>
                  <a:pt x="48353" y="32798"/>
                </a:lnTo>
                <a:lnTo>
                  <a:pt x="48274" y="32718"/>
                </a:lnTo>
                <a:lnTo>
                  <a:pt x="48195" y="32639"/>
                </a:lnTo>
                <a:lnTo>
                  <a:pt x="48096" y="32579"/>
                </a:lnTo>
                <a:lnTo>
                  <a:pt x="47976" y="32520"/>
                </a:lnTo>
                <a:lnTo>
                  <a:pt x="47857" y="32480"/>
                </a:lnTo>
                <a:close/>
                <a:moveTo>
                  <a:pt x="38631" y="32917"/>
                </a:moveTo>
                <a:lnTo>
                  <a:pt x="38532" y="32956"/>
                </a:lnTo>
                <a:lnTo>
                  <a:pt x="38453" y="32976"/>
                </a:lnTo>
                <a:lnTo>
                  <a:pt x="38373" y="33036"/>
                </a:lnTo>
                <a:lnTo>
                  <a:pt x="38294" y="33095"/>
                </a:lnTo>
                <a:lnTo>
                  <a:pt x="38235" y="33175"/>
                </a:lnTo>
                <a:lnTo>
                  <a:pt x="38195" y="33234"/>
                </a:lnTo>
                <a:lnTo>
                  <a:pt x="38155" y="33333"/>
                </a:lnTo>
                <a:lnTo>
                  <a:pt x="38135" y="33413"/>
                </a:lnTo>
                <a:lnTo>
                  <a:pt x="38135" y="33492"/>
                </a:lnTo>
                <a:lnTo>
                  <a:pt x="38135" y="33571"/>
                </a:lnTo>
                <a:lnTo>
                  <a:pt x="38175" y="33730"/>
                </a:lnTo>
                <a:lnTo>
                  <a:pt x="38274" y="33869"/>
                </a:lnTo>
                <a:lnTo>
                  <a:pt x="38334" y="33929"/>
                </a:lnTo>
                <a:lnTo>
                  <a:pt x="38393" y="33988"/>
                </a:lnTo>
                <a:lnTo>
                  <a:pt x="38473" y="34008"/>
                </a:lnTo>
                <a:lnTo>
                  <a:pt x="38552" y="34048"/>
                </a:lnTo>
                <a:lnTo>
                  <a:pt x="38651" y="34067"/>
                </a:lnTo>
                <a:lnTo>
                  <a:pt x="38750" y="34048"/>
                </a:lnTo>
                <a:lnTo>
                  <a:pt x="38830" y="34048"/>
                </a:lnTo>
                <a:lnTo>
                  <a:pt x="38929" y="34008"/>
                </a:lnTo>
                <a:lnTo>
                  <a:pt x="39008" y="33968"/>
                </a:lnTo>
                <a:lnTo>
                  <a:pt x="39068" y="33909"/>
                </a:lnTo>
                <a:lnTo>
                  <a:pt x="39127" y="33849"/>
                </a:lnTo>
                <a:lnTo>
                  <a:pt x="39167" y="33790"/>
                </a:lnTo>
                <a:lnTo>
                  <a:pt x="39207" y="33710"/>
                </a:lnTo>
                <a:lnTo>
                  <a:pt x="39227" y="33631"/>
                </a:lnTo>
                <a:lnTo>
                  <a:pt x="39246" y="33472"/>
                </a:lnTo>
                <a:lnTo>
                  <a:pt x="39207" y="33313"/>
                </a:lnTo>
                <a:lnTo>
                  <a:pt x="39187" y="33234"/>
                </a:lnTo>
                <a:lnTo>
                  <a:pt x="39127" y="33155"/>
                </a:lnTo>
                <a:lnTo>
                  <a:pt x="39068" y="33075"/>
                </a:lnTo>
                <a:lnTo>
                  <a:pt x="39008" y="33016"/>
                </a:lnTo>
                <a:lnTo>
                  <a:pt x="38929" y="32956"/>
                </a:lnTo>
                <a:lnTo>
                  <a:pt x="38830" y="32936"/>
                </a:lnTo>
                <a:lnTo>
                  <a:pt x="38731" y="32917"/>
                </a:lnTo>
                <a:close/>
                <a:moveTo>
                  <a:pt x="36231" y="33095"/>
                </a:moveTo>
                <a:lnTo>
                  <a:pt x="36151" y="33115"/>
                </a:lnTo>
                <a:lnTo>
                  <a:pt x="36052" y="33135"/>
                </a:lnTo>
                <a:lnTo>
                  <a:pt x="35973" y="33175"/>
                </a:lnTo>
                <a:lnTo>
                  <a:pt x="35893" y="33254"/>
                </a:lnTo>
                <a:lnTo>
                  <a:pt x="35834" y="33333"/>
                </a:lnTo>
                <a:lnTo>
                  <a:pt x="35794" y="33432"/>
                </a:lnTo>
                <a:lnTo>
                  <a:pt x="35774" y="33512"/>
                </a:lnTo>
                <a:lnTo>
                  <a:pt x="35754" y="33611"/>
                </a:lnTo>
                <a:lnTo>
                  <a:pt x="35774" y="33710"/>
                </a:lnTo>
                <a:lnTo>
                  <a:pt x="35794" y="33809"/>
                </a:lnTo>
                <a:lnTo>
                  <a:pt x="35834" y="33889"/>
                </a:lnTo>
                <a:lnTo>
                  <a:pt x="35893" y="33968"/>
                </a:lnTo>
                <a:lnTo>
                  <a:pt x="35973" y="34028"/>
                </a:lnTo>
                <a:lnTo>
                  <a:pt x="36171" y="34087"/>
                </a:lnTo>
                <a:lnTo>
                  <a:pt x="36369" y="34087"/>
                </a:lnTo>
                <a:lnTo>
                  <a:pt x="36449" y="34067"/>
                </a:lnTo>
                <a:lnTo>
                  <a:pt x="36548" y="34028"/>
                </a:lnTo>
                <a:lnTo>
                  <a:pt x="36627" y="33968"/>
                </a:lnTo>
                <a:lnTo>
                  <a:pt x="36687" y="33889"/>
                </a:lnTo>
                <a:lnTo>
                  <a:pt x="36727" y="33790"/>
                </a:lnTo>
                <a:lnTo>
                  <a:pt x="36746" y="33690"/>
                </a:lnTo>
                <a:lnTo>
                  <a:pt x="36766" y="33591"/>
                </a:lnTo>
                <a:lnTo>
                  <a:pt x="36746" y="33492"/>
                </a:lnTo>
                <a:lnTo>
                  <a:pt x="36727" y="33393"/>
                </a:lnTo>
                <a:lnTo>
                  <a:pt x="36687" y="33313"/>
                </a:lnTo>
                <a:lnTo>
                  <a:pt x="36608" y="33234"/>
                </a:lnTo>
                <a:lnTo>
                  <a:pt x="36528" y="33175"/>
                </a:lnTo>
                <a:lnTo>
                  <a:pt x="36429" y="33135"/>
                </a:lnTo>
                <a:lnTo>
                  <a:pt x="36330" y="33115"/>
                </a:lnTo>
                <a:lnTo>
                  <a:pt x="36231" y="33095"/>
                </a:lnTo>
                <a:close/>
                <a:moveTo>
                  <a:pt x="30774" y="33432"/>
                </a:moveTo>
                <a:lnTo>
                  <a:pt x="30715" y="33452"/>
                </a:lnTo>
                <a:lnTo>
                  <a:pt x="30635" y="33472"/>
                </a:lnTo>
                <a:lnTo>
                  <a:pt x="30576" y="33532"/>
                </a:lnTo>
                <a:lnTo>
                  <a:pt x="30536" y="33591"/>
                </a:lnTo>
                <a:lnTo>
                  <a:pt x="30497" y="33671"/>
                </a:lnTo>
                <a:lnTo>
                  <a:pt x="30477" y="33750"/>
                </a:lnTo>
                <a:lnTo>
                  <a:pt x="30477" y="33849"/>
                </a:lnTo>
                <a:lnTo>
                  <a:pt x="30477" y="33909"/>
                </a:lnTo>
                <a:lnTo>
                  <a:pt x="30497" y="33988"/>
                </a:lnTo>
                <a:lnTo>
                  <a:pt x="30536" y="34048"/>
                </a:lnTo>
                <a:lnTo>
                  <a:pt x="30596" y="34087"/>
                </a:lnTo>
                <a:lnTo>
                  <a:pt x="30635" y="34127"/>
                </a:lnTo>
                <a:lnTo>
                  <a:pt x="30715" y="34167"/>
                </a:lnTo>
                <a:lnTo>
                  <a:pt x="30854" y="34186"/>
                </a:lnTo>
                <a:lnTo>
                  <a:pt x="30913" y="34186"/>
                </a:lnTo>
                <a:lnTo>
                  <a:pt x="30993" y="34167"/>
                </a:lnTo>
                <a:lnTo>
                  <a:pt x="31052" y="34147"/>
                </a:lnTo>
                <a:lnTo>
                  <a:pt x="31131" y="34107"/>
                </a:lnTo>
                <a:lnTo>
                  <a:pt x="31171" y="34048"/>
                </a:lnTo>
                <a:lnTo>
                  <a:pt x="31231" y="33968"/>
                </a:lnTo>
                <a:lnTo>
                  <a:pt x="31251" y="33889"/>
                </a:lnTo>
                <a:lnTo>
                  <a:pt x="31251" y="33790"/>
                </a:lnTo>
                <a:lnTo>
                  <a:pt x="31231" y="33730"/>
                </a:lnTo>
                <a:lnTo>
                  <a:pt x="31211" y="33651"/>
                </a:lnTo>
                <a:lnTo>
                  <a:pt x="31171" y="33591"/>
                </a:lnTo>
                <a:lnTo>
                  <a:pt x="31112" y="33532"/>
                </a:lnTo>
                <a:lnTo>
                  <a:pt x="31052" y="33492"/>
                </a:lnTo>
                <a:lnTo>
                  <a:pt x="30993" y="33472"/>
                </a:lnTo>
                <a:lnTo>
                  <a:pt x="30913" y="33432"/>
                </a:lnTo>
                <a:close/>
                <a:moveTo>
                  <a:pt x="27064" y="33770"/>
                </a:moveTo>
                <a:lnTo>
                  <a:pt x="26945" y="33829"/>
                </a:lnTo>
                <a:lnTo>
                  <a:pt x="26846" y="33909"/>
                </a:lnTo>
                <a:lnTo>
                  <a:pt x="26806" y="34028"/>
                </a:lnTo>
                <a:lnTo>
                  <a:pt x="26826" y="34147"/>
                </a:lnTo>
                <a:lnTo>
                  <a:pt x="26826" y="34206"/>
                </a:lnTo>
                <a:lnTo>
                  <a:pt x="26866" y="34266"/>
                </a:lnTo>
                <a:lnTo>
                  <a:pt x="26905" y="34305"/>
                </a:lnTo>
                <a:lnTo>
                  <a:pt x="26945" y="34345"/>
                </a:lnTo>
                <a:lnTo>
                  <a:pt x="27005" y="34385"/>
                </a:lnTo>
                <a:lnTo>
                  <a:pt x="27183" y="34385"/>
                </a:lnTo>
                <a:lnTo>
                  <a:pt x="27302" y="34345"/>
                </a:lnTo>
                <a:lnTo>
                  <a:pt x="27342" y="34305"/>
                </a:lnTo>
                <a:lnTo>
                  <a:pt x="27382" y="34246"/>
                </a:lnTo>
                <a:lnTo>
                  <a:pt x="27421" y="34127"/>
                </a:lnTo>
                <a:lnTo>
                  <a:pt x="27421" y="34008"/>
                </a:lnTo>
                <a:lnTo>
                  <a:pt x="27421" y="33948"/>
                </a:lnTo>
                <a:lnTo>
                  <a:pt x="27382" y="33909"/>
                </a:lnTo>
                <a:lnTo>
                  <a:pt x="27362" y="33849"/>
                </a:lnTo>
                <a:lnTo>
                  <a:pt x="27302" y="33809"/>
                </a:lnTo>
                <a:lnTo>
                  <a:pt x="27243" y="33770"/>
                </a:lnTo>
                <a:close/>
                <a:moveTo>
                  <a:pt x="49782" y="32956"/>
                </a:moveTo>
                <a:lnTo>
                  <a:pt x="49663" y="32976"/>
                </a:lnTo>
                <a:lnTo>
                  <a:pt x="49564" y="32976"/>
                </a:lnTo>
                <a:lnTo>
                  <a:pt x="49445" y="33016"/>
                </a:lnTo>
                <a:lnTo>
                  <a:pt x="49345" y="33056"/>
                </a:lnTo>
                <a:lnTo>
                  <a:pt x="49246" y="33115"/>
                </a:lnTo>
                <a:lnTo>
                  <a:pt x="49167" y="33175"/>
                </a:lnTo>
                <a:lnTo>
                  <a:pt x="49088" y="33254"/>
                </a:lnTo>
                <a:lnTo>
                  <a:pt x="49028" y="33333"/>
                </a:lnTo>
                <a:lnTo>
                  <a:pt x="48969" y="33432"/>
                </a:lnTo>
                <a:lnTo>
                  <a:pt x="48929" y="33532"/>
                </a:lnTo>
                <a:lnTo>
                  <a:pt x="48889" y="33631"/>
                </a:lnTo>
                <a:lnTo>
                  <a:pt x="48869" y="33730"/>
                </a:lnTo>
                <a:lnTo>
                  <a:pt x="48869" y="33849"/>
                </a:lnTo>
                <a:lnTo>
                  <a:pt x="48889" y="33968"/>
                </a:lnTo>
                <a:lnTo>
                  <a:pt x="48909" y="34087"/>
                </a:lnTo>
                <a:lnTo>
                  <a:pt x="48969" y="34186"/>
                </a:lnTo>
                <a:lnTo>
                  <a:pt x="49008" y="34286"/>
                </a:lnTo>
                <a:lnTo>
                  <a:pt x="49088" y="34365"/>
                </a:lnTo>
                <a:lnTo>
                  <a:pt x="49167" y="34444"/>
                </a:lnTo>
                <a:lnTo>
                  <a:pt x="49246" y="34504"/>
                </a:lnTo>
                <a:lnTo>
                  <a:pt x="49345" y="34563"/>
                </a:lnTo>
                <a:lnTo>
                  <a:pt x="49445" y="34603"/>
                </a:lnTo>
                <a:lnTo>
                  <a:pt x="49564" y="34623"/>
                </a:lnTo>
                <a:lnTo>
                  <a:pt x="49762" y="34643"/>
                </a:lnTo>
                <a:lnTo>
                  <a:pt x="49861" y="34643"/>
                </a:lnTo>
                <a:lnTo>
                  <a:pt x="49921" y="34623"/>
                </a:lnTo>
                <a:lnTo>
                  <a:pt x="49941" y="34603"/>
                </a:lnTo>
                <a:lnTo>
                  <a:pt x="49961" y="34524"/>
                </a:lnTo>
                <a:lnTo>
                  <a:pt x="49961" y="34405"/>
                </a:lnTo>
                <a:lnTo>
                  <a:pt x="49941" y="34186"/>
                </a:lnTo>
                <a:lnTo>
                  <a:pt x="49961" y="33532"/>
                </a:lnTo>
                <a:lnTo>
                  <a:pt x="49961" y="33155"/>
                </a:lnTo>
                <a:lnTo>
                  <a:pt x="49941" y="33036"/>
                </a:lnTo>
                <a:lnTo>
                  <a:pt x="49921" y="32996"/>
                </a:lnTo>
                <a:lnTo>
                  <a:pt x="49901" y="32976"/>
                </a:lnTo>
                <a:lnTo>
                  <a:pt x="49782" y="32956"/>
                </a:lnTo>
                <a:close/>
                <a:moveTo>
                  <a:pt x="17917" y="34345"/>
                </a:moveTo>
                <a:lnTo>
                  <a:pt x="17858" y="34365"/>
                </a:lnTo>
                <a:lnTo>
                  <a:pt x="17798" y="34405"/>
                </a:lnTo>
                <a:lnTo>
                  <a:pt x="17778" y="34444"/>
                </a:lnTo>
                <a:lnTo>
                  <a:pt x="17759" y="34504"/>
                </a:lnTo>
                <a:lnTo>
                  <a:pt x="17759" y="34563"/>
                </a:lnTo>
                <a:lnTo>
                  <a:pt x="17778" y="34603"/>
                </a:lnTo>
                <a:lnTo>
                  <a:pt x="17838" y="34643"/>
                </a:lnTo>
                <a:lnTo>
                  <a:pt x="17898" y="34663"/>
                </a:lnTo>
                <a:lnTo>
                  <a:pt x="17957" y="34663"/>
                </a:lnTo>
                <a:lnTo>
                  <a:pt x="17997" y="34623"/>
                </a:lnTo>
                <a:lnTo>
                  <a:pt x="18036" y="34583"/>
                </a:lnTo>
                <a:lnTo>
                  <a:pt x="18036" y="34524"/>
                </a:lnTo>
                <a:lnTo>
                  <a:pt x="18036" y="34464"/>
                </a:lnTo>
                <a:lnTo>
                  <a:pt x="18017" y="34425"/>
                </a:lnTo>
                <a:lnTo>
                  <a:pt x="17977" y="34385"/>
                </a:lnTo>
                <a:lnTo>
                  <a:pt x="17917" y="34345"/>
                </a:lnTo>
                <a:close/>
                <a:moveTo>
                  <a:pt x="40615" y="33452"/>
                </a:moveTo>
                <a:lnTo>
                  <a:pt x="40516" y="33472"/>
                </a:lnTo>
                <a:lnTo>
                  <a:pt x="40437" y="33512"/>
                </a:lnTo>
                <a:lnTo>
                  <a:pt x="40338" y="33552"/>
                </a:lnTo>
                <a:lnTo>
                  <a:pt x="40258" y="33631"/>
                </a:lnTo>
                <a:lnTo>
                  <a:pt x="40199" y="33710"/>
                </a:lnTo>
                <a:lnTo>
                  <a:pt x="40139" y="33809"/>
                </a:lnTo>
                <a:lnTo>
                  <a:pt x="40100" y="33909"/>
                </a:lnTo>
                <a:lnTo>
                  <a:pt x="40080" y="34008"/>
                </a:lnTo>
                <a:lnTo>
                  <a:pt x="40080" y="34127"/>
                </a:lnTo>
                <a:lnTo>
                  <a:pt x="40100" y="34226"/>
                </a:lnTo>
                <a:lnTo>
                  <a:pt x="40139" y="34325"/>
                </a:lnTo>
                <a:lnTo>
                  <a:pt x="40179" y="34425"/>
                </a:lnTo>
                <a:lnTo>
                  <a:pt x="40318" y="34563"/>
                </a:lnTo>
                <a:lnTo>
                  <a:pt x="40397" y="34623"/>
                </a:lnTo>
                <a:lnTo>
                  <a:pt x="40477" y="34663"/>
                </a:lnTo>
                <a:lnTo>
                  <a:pt x="40556" y="34682"/>
                </a:lnTo>
                <a:lnTo>
                  <a:pt x="40655" y="34702"/>
                </a:lnTo>
                <a:lnTo>
                  <a:pt x="40834" y="34702"/>
                </a:lnTo>
                <a:lnTo>
                  <a:pt x="40933" y="34682"/>
                </a:lnTo>
                <a:lnTo>
                  <a:pt x="41032" y="34623"/>
                </a:lnTo>
                <a:lnTo>
                  <a:pt x="41111" y="34563"/>
                </a:lnTo>
                <a:lnTo>
                  <a:pt x="41171" y="34484"/>
                </a:lnTo>
                <a:lnTo>
                  <a:pt x="41231" y="34405"/>
                </a:lnTo>
                <a:lnTo>
                  <a:pt x="41290" y="34325"/>
                </a:lnTo>
                <a:lnTo>
                  <a:pt x="41310" y="34226"/>
                </a:lnTo>
                <a:lnTo>
                  <a:pt x="41330" y="34127"/>
                </a:lnTo>
                <a:lnTo>
                  <a:pt x="41330" y="34028"/>
                </a:lnTo>
                <a:lnTo>
                  <a:pt x="41310" y="33929"/>
                </a:lnTo>
                <a:lnTo>
                  <a:pt x="41270" y="33829"/>
                </a:lnTo>
                <a:lnTo>
                  <a:pt x="41231" y="33750"/>
                </a:lnTo>
                <a:lnTo>
                  <a:pt x="41191" y="33690"/>
                </a:lnTo>
                <a:lnTo>
                  <a:pt x="41111" y="33611"/>
                </a:lnTo>
                <a:lnTo>
                  <a:pt x="41052" y="33552"/>
                </a:lnTo>
                <a:lnTo>
                  <a:pt x="40973" y="33512"/>
                </a:lnTo>
                <a:lnTo>
                  <a:pt x="40873" y="33472"/>
                </a:lnTo>
                <a:lnTo>
                  <a:pt x="40794" y="33452"/>
                </a:lnTo>
                <a:close/>
                <a:moveTo>
                  <a:pt x="32897" y="34107"/>
                </a:moveTo>
                <a:lnTo>
                  <a:pt x="32818" y="34147"/>
                </a:lnTo>
                <a:lnTo>
                  <a:pt x="32739" y="34186"/>
                </a:lnTo>
                <a:lnTo>
                  <a:pt x="32679" y="34246"/>
                </a:lnTo>
                <a:lnTo>
                  <a:pt x="32620" y="34325"/>
                </a:lnTo>
                <a:lnTo>
                  <a:pt x="32600" y="34405"/>
                </a:lnTo>
                <a:lnTo>
                  <a:pt x="32560" y="34484"/>
                </a:lnTo>
                <a:lnTo>
                  <a:pt x="32560" y="34563"/>
                </a:lnTo>
                <a:lnTo>
                  <a:pt x="32560" y="34643"/>
                </a:lnTo>
                <a:lnTo>
                  <a:pt x="32580" y="34722"/>
                </a:lnTo>
                <a:lnTo>
                  <a:pt x="32620" y="34802"/>
                </a:lnTo>
                <a:lnTo>
                  <a:pt x="32659" y="34881"/>
                </a:lnTo>
                <a:lnTo>
                  <a:pt x="32739" y="34921"/>
                </a:lnTo>
                <a:lnTo>
                  <a:pt x="32818" y="34980"/>
                </a:lnTo>
                <a:lnTo>
                  <a:pt x="32917" y="35000"/>
                </a:lnTo>
                <a:lnTo>
                  <a:pt x="32997" y="35020"/>
                </a:lnTo>
                <a:lnTo>
                  <a:pt x="33096" y="35020"/>
                </a:lnTo>
                <a:lnTo>
                  <a:pt x="33175" y="34980"/>
                </a:lnTo>
                <a:lnTo>
                  <a:pt x="33254" y="34940"/>
                </a:lnTo>
                <a:lnTo>
                  <a:pt x="33334" y="34881"/>
                </a:lnTo>
                <a:lnTo>
                  <a:pt x="33393" y="34802"/>
                </a:lnTo>
                <a:lnTo>
                  <a:pt x="33433" y="34722"/>
                </a:lnTo>
                <a:lnTo>
                  <a:pt x="33453" y="34643"/>
                </a:lnTo>
                <a:lnTo>
                  <a:pt x="33453" y="34544"/>
                </a:lnTo>
                <a:lnTo>
                  <a:pt x="33453" y="34464"/>
                </a:lnTo>
                <a:lnTo>
                  <a:pt x="33433" y="34385"/>
                </a:lnTo>
                <a:lnTo>
                  <a:pt x="33393" y="34305"/>
                </a:lnTo>
                <a:lnTo>
                  <a:pt x="33334" y="34226"/>
                </a:lnTo>
                <a:lnTo>
                  <a:pt x="33274" y="34167"/>
                </a:lnTo>
                <a:lnTo>
                  <a:pt x="33195" y="34127"/>
                </a:lnTo>
                <a:lnTo>
                  <a:pt x="33096" y="34107"/>
                </a:lnTo>
                <a:close/>
                <a:moveTo>
                  <a:pt x="25378" y="34544"/>
                </a:moveTo>
                <a:lnTo>
                  <a:pt x="25318" y="34563"/>
                </a:lnTo>
                <a:lnTo>
                  <a:pt x="25259" y="34563"/>
                </a:lnTo>
                <a:lnTo>
                  <a:pt x="25199" y="34603"/>
                </a:lnTo>
                <a:lnTo>
                  <a:pt x="25159" y="34643"/>
                </a:lnTo>
                <a:lnTo>
                  <a:pt x="25100" y="34742"/>
                </a:lnTo>
                <a:lnTo>
                  <a:pt x="25080" y="34841"/>
                </a:lnTo>
                <a:lnTo>
                  <a:pt x="25100" y="34960"/>
                </a:lnTo>
                <a:lnTo>
                  <a:pt x="25159" y="35059"/>
                </a:lnTo>
                <a:lnTo>
                  <a:pt x="25219" y="35099"/>
                </a:lnTo>
                <a:lnTo>
                  <a:pt x="25259" y="35139"/>
                </a:lnTo>
                <a:lnTo>
                  <a:pt x="25318" y="35159"/>
                </a:lnTo>
                <a:lnTo>
                  <a:pt x="25378" y="35159"/>
                </a:lnTo>
                <a:lnTo>
                  <a:pt x="25477" y="35119"/>
                </a:lnTo>
                <a:lnTo>
                  <a:pt x="25596" y="35059"/>
                </a:lnTo>
                <a:lnTo>
                  <a:pt x="25636" y="34960"/>
                </a:lnTo>
                <a:lnTo>
                  <a:pt x="25675" y="34841"/>
                </a:lnTo>
                <a:lnTo>
                  <a:pt x="25675" y="34802"/>
                </a:lnTo>
                <a:lnTo>
                  <a:pt x="25655" y="34742"/>
                </a:lnTo>
                <a:lnTo>
                  <a:pt x="25636" y="34682"/>
                </a:lnTo>
                <a:lnTo>
                  <a:pt x="25596" y="34643"/>
                </a:lnTo>
                <a:lnTo>
                  <a:pt x="25536" y="34603"/>
                </a:lnTo>
                <a:lnTo>
                  <a:pt x="25477" y="34563"/>
                </a:lnTo>
                <a:lnTo>
                  <a:pt x="25378" y="34544"/>
                </a:lnTo>
                <a:close/>
                <a:moveTo>
                  <a:pt x="14743" y="35000"/>
                </a:moveTo>
                <a:lnTo>
                  <a:pt x="14723" y="35020"/>
                </a:lnTo>
                <a:lnTo>
                  <a:pt x="14703" y="35059"/>
                </a:lnTo>
                <a:lnTo>
                  <a:pt x="14703" y="35079"/>
                </a:lnTo>
                <a:lnTo>
                  <a:pt x="14723" y="35159"/>
                </a:lnTo>
                <a:lnTo>
                  <a:pt x="14743" y="35178"/>
                </a:lnTo>
                <a:lnTo>
                  <a:pt x="14822" y="35178"/>
                </a:lnTo>
                <a:lnTo>
                  <a:pt x="14842" y="35139"/>
                </a:lnTo>
                <a:lnTo>
                  <a:pt x="14862" y="35079"/>
                </a:lnTo>
                <a:lnTo>
                  <a:pt x="14862" y="35059"/>
                </a:lnTo>
                <a:lnTo>
                  <a:pt x="14842" y="35020"/>
                </a:lnTo>
                <a:lnTo>
                  <a:pt x="14822" y="35000"/>
                </a:lnTo>
                <a:close/>
                <a:moveTo>
                  <a:pt x="44961" y="33809"/>
                </a:moveTo>
                <a:lnTo>
                  <a:pt x="44861" y="33829"/>
                </a:lnTo>
                <a:lnTo>
                  <a:pt x="44742" y="33869"/>
                </a:lnTo>
                <a:lnTo>
                  <a:pt x="44643" y="33929"/>
                </a:lnTo>
                <a:lnTo>
                  <a:pt x="44564" y="33988"/>
                </a:lnTo>
                <a:lnTo>
                  <a:pt x="44484" y="34067"/>
                </a:lnTo>
                <a:lnTo>
                  <a:pt x="44405" y="34147"/>
                </a:lnTo>
                <a:lnTo>
                  <a:pt x="44346" y="34246"/>
                </a:lnTo>
                <a:lnTo>
                  <a:pt x="44306" y="34365"/>
                </a:lnTo>
                <a:lnTo>
                  <a:pt x="44286" y="34464"/>
                </a:lnTo>
                <a:lnTo>
                  <a:pt x="44286" y="34583"/>
                </a:lnTo>
                <a:lnTo>
                  <a:pt x="44306" y="34702"/>
                </a:lnTo>
                <a:lnTo>
                  <a:pt x="44346" y="34821"/>
                </a:lnTo>
                <a:lnTo>
                  <a:pt x="44405" y="34940"/>
                </a:lnTo>
                <a:lnTo>
                  <a:pt x="44484" y="35040"/>
                </a:lnTo>
                <a:lnTo>
                  <a:pt x="44584" y="35119"/>
                </a:lnTo>
                <a:lnTo>
                  <a:pt x="44683" y="35178"/>
                </a:lnTo>
                <a:lnTo>
                  <a:pt x="44802" y="35238"/>
                </a:lnTo>
                <a:lnTo>
                  <a:pt x="44921" y="35258"/>
                </a:lnTo>
                <a:lnTo>
                  <a:pt x="45179" y="35278"/>
                </a:lnTo>
                <a:lnTo>
                  <a:pt x="45298" y="35238"/>
                </a:lnTo>
                <a:lnTo>
                  <a:pt x="45397" y="35178"/>
                </a:lnTo>
                <a:lnTo>
                  <a:pt x="45477" y="35119"/>
                </a:lnTo>
                <a:lnTo>
                  <a:pt x="45556" y="35040"/>
                </a:lnTo>
                <a:lnTo>
                  <a:pt x="45635" y="34960"/>
                </a:lnTo>
                <a:lnTo>
                  <a:pt x="45695" y="34861"/>
                </a:lnTo>
                <a:lnTo>
                  <a:pt x="45734" y="34762"/>
                </a:lnTo>
                <a:lnTo>
                  <a:pt x="45754" y="34663"/>
                </a:lnTo>
                <a:lnTo>
                  <a:pt x="45774" y="34563"/>
                </a:lnTo>
                <a:lnTo>
                  <a:pt x="45774" y="34444"/>
                </a:lnTo>
                <a:lnTo>
                  <a:pt x="45754" y="34345"/>
                </a:lnTo>
                <a:lnTo>
                  <a:pt x="45734" y="34246"/>
                </a:lnTo>
                <a:lnTo>
                  <a:pt x="45675" y="34147"/>
                </a:lnTo>
                <a:lnTo>
                  <a:pt x="45615" y="34067"/>
                </a:lnTo>
                <a:lnTo>
                  <a:pt x="45516" y="33988"/>
                </a:lnTo>
                <a:lnTo>
                  <a:pt x="45417" y="33909"/>
                </a:lnTo>
                <a:lnTo>
                  <a:pt x="45318" y="33849"/>
                </a:lnTo>
                <a:lnTo>
                  <a:pt x="45199" y="33809"/>
                </a:lnTo>
                <a:close/>
                <a:moveTo>
                  <a:pt x="19723" y="34901"/>
                </a:moveTo>
                <a:lnTo>
                  <a:pt x="19644" y="34921"/>
                </a:lnTo>
                <a:lnTo>
                  <a:pt x="19584" y="34960"/>
                </a:lnTo>
                <a:lnTo>
                  <a:pt x="19544" y="35020"/>
                </a:lnTo>
                <a:lnTo>
                  <a:pt x="19505" y="35099"/>
                </a:lnTo>
                <a:lnTo>
                  <a:pt x="19524" y="35178"/>
                </a:lnTo>
                <a:lnTo>
                  <a:pt x="19564" y="35258"/>
                </a:lnTo>
                <a:lnTo>
                  <a:pt x="19644" y="35298"/>
                </a:lnTo>
                <a:lnTo>
                  <a:pt x="19723" y="35298"/>
                </a:lnTo>
                <a:lnTo>
                  <a:pt x="19802" y="35278"/>
                </a:lnTo>
                <a:lnTo>
                  <a:pt x="19862" y="35238"/>
                </a:lnTo>
                <a:lnTo>
                  <a:pt x="19901" y="35178"/>
                </a:lnTo>
                <a:lnTo>
                  <a:pt x="19921" y="35119"/>
                </a:lnTo>
                <a:lnTo>
                  <a:pt x="19921" y="35040"/>
                </a:lnTo>
                <a:lnTo>
                  <a:pt x="19862" y="34960"/>
                </a:lnTo>
                <a:lnTo>
                  <a:pt x="19782" y="34901"/>
                </a:lnTo>
                <a:close/>
                <a:moveTo>
                  <a:pt x="42719" y="33968"/>
                </a:moveTo>
                <a:lnTo>
                  <a:pt x="42600" y="33988"/>
                </a:lnTo>
                <a:lnTo>
                  <a:pt x="42481" y="34008"/>
                </a:lnTo>
                <a:lnTo>
                  <a:pt x="42381" y="34067"/>
                </a:lnTo>
                <a:lnTo>
                  <a:pt x="42282" y="34127"/>
                </a:lnTo>
                <a:lnTo>
                  <a:pt x="42203" y="34206"/>
                </a:lnTo>
                <a:lnTo>
                  <a:pt x="42143" y="34305"/>
                </a:lnTo>
                <a:lnTo>
                  <a:pt x="42084" y="34405"/>
                </a:lnTo>
                <a:lnTo>
                  <a:pt x="42044" y="34524"/>
                </a:lnTo>
                <a:lnTo>
                  <a:pt x="42044" y="34643"/>
                </a:lnTo>
                <a:lnTo>
                  <a:pt x="42044" y="34742"/>
                </a:lnTo>
                <a:lnTo>
                  <a:pt x="42064" y="34841"/>
                </a:lnTo>
                <a:lnTo>
                  <a:pt x="42104" y="34940"/>
                </a:lnTo>
                <a:lnTo>
                  <a:pt x="42163" y="35040"/>
                </a:lnTo>
                <a:lnTo>
                  <a:pt x="42223" y="35119"/>
                </a:lnTo>
                <a:lnTo>
                  <a:pt x="42282" y="35178"/>
                </a:lnTo>
                <a:lnTo>
                  <a:pt x="42361" y="35238"/>
                </a:lnTo>
                <a:lnTo>
                  <a:pt x="42461" y="35278"/>
                </a:lnTo>
                <a:lnTo>
                  <a:pt x="42540" y="35317"/>
                </a:lnTo>
                <a:lnTo>
                  <a:pt x="42639" y="35337"/>
                </a:lnTo>
                <a:lnTo>
                  <a:pt x="42738" y="35357"/>
                </a:lnTo>
                <a:lnTo>
                  <a:pt x="42857" y="35337"/>
                </a:lnTo>
                <a:lnTo>
                  <a:pt x="42957" y="35317"/>
                </a:lnTo>
                <a:lnTo>
                  <a:pt x="43056" y="35278"/>
                </a:lnTo>
                <a:lnTo>
                  <a:pt x="43155" y="35218"/>
                </a:lnTo>
                <a:lnTo>
                  <a:pt x="43234" y="35139"/>
                </a:lnTo>
                <a:lnTo>
                  <a:pt x="43314" y="35040"/>
                </a:lnTo>
                <a:lnTo>
                  <a:pt x="43354" y="34960"/>
                </a:lnTo>
                <a:lnTo>
                  <a:pt x="43393" y="34861"/>
                </a:lnTo>
                <a:lnTo>
                  <a:pt x="43413" y="34742"/>
                </a:lnTo>
                <a:lnTo>
                  <a:pt x="43413" y="34643"/>
                </a:lnTo>
                <a:lnTo>
                  <a:pt x="43393" y="34544"/>
                </a:lnTo>
                <a:lnTo>
                  <a:pt x="43373" y="34444"/>
                </a:lnTo>
                <a:lnTo>
                  <a:pt x="43334" y="34345"/>
                </a:lnTo>
                <a:lnTo>
                  <a:pt x="43274" y="34266"/>
                </a:lnTo>
                <a:lnTo>
                  <a:pt x="43215" y="34167"/>
                </a:lnTo>
                <a:lnTo>
                  <a:pt x="43135" y="34107"/>
                </a:lnTo>
                <a:lnTo>
                  <a:pt x="43036" y="34048"/>
                </a:lnTo>
                <a:lnTo>
                  <a:pt x="42937" y="34008"/>
                </a:lnTo>
                <a:lnTo>
                  <a:pt x="42838" y="33968"/>
                </a:lnTo>
                <a:close/>
                <a:moveTo>
                  <a:pt x="29306" y="34702"/>
                </a:moveTo>
                <a:lnTo>
                  <a:pt x="29227" y="34722"/>
                </a:lnTo>
                <a:lnTo>
                  <a:pt x="29167" y="34762"/>
                </a:lnTo>
                <a:lnTo>
                  <a:pt x="29108" y="34821"/>
                </a:lnTo>
                <a:lnTo>
                  <a:pt x="29068" y="34881"/>
                </a:lnTo>
                <a:lnTo>
                  <a:pt x="29028" y="34940"/>
                </a:lnTo>
                <a:lnTo>
                  <a:pt x="29008" y="35020"/>
                </a:lnTo>
                <a:lnTo>
                  <a:pt x="29008" y="35079"/>
                </a:lnTo>
                <a:lnTo>
                  <a:pt x="29008" y="35159"/>
                </a:lnTo>
                <a:lnTo>
                  <a:pt x="29028" y="35218"/>
                </a:lnTo>
                <a:lnTo>
                  <a:pt x="29068" y="35298"/>
                </a:lnTo>
                <a:lnTo>
                  <a:pt x="29108" y="35357"/>
                </a:lnTo>
                <a:lnTo>
                  <a:pt x="29167" y="35417"/>
                </a:lnTo>
                <a:lnTo>
                  <a:pt x="29247" y="35456"/>
                </a:lnTo>
                <a:lnTo>
                  <a:pt x="29306" y="35476"/>
                </a:lnTo>
                <a:lnTo>
                  <a:pt x="29385" y="35476"/>
                </a:lnTo>
                <a:lnTo>
                  <a:pt x="29465" y="35456"/>
                </a:lnTo>
                <a:lnTo>
                  <a:pt x="29604" y="35397"/>
                </a:lnTo>
                <a:lnTo>
                  <a:pt x="29643" y="35357"/>
                </a:lnTo>
                <a:lnTo>
                  <a:pt x="29703" y="35298"/>
                </a:lnTo>
                <a:lnTo>
                  <a:pt x="29743" y="35238"/>
                </a:lnTo>
                <a:lnTo>
                  <a:pt x="29762" y="35159"/>
                </a:lnTo>
                <a:lnTo>
                  <a:pt x="29762" y="35099"/>
                </a:lnTo>
                <a:lnTo>
                  <a:pt x="29762" y="35020"/>
                </a:lnTo>
                <a:lnTo>
                  <a:pt x="29743" y="34940"/>
                </a:lnTo>
                <a:lnTo>
                  <a:pt x="29703" y="34881"/>
                </a:lnTo>
                <a:lnTo>
                  <a:pt x="29663" y="34821"/>
                </a:lnTo>
                <a:lnTo>
                  <a:pt x="29604" y="34762"/>
                </a:lnTo>
                <a:lnTo>
                  <a:pt x="29524" y="34722"/>
                </a:lnTo>
                <a:lnTo>
                  <a:pt x="29465" y="34702"/>
                </a:lnTo>
                <a:close/>
                <a:moveTo>
                  <a:pt x="23473" y="35000"/>
                </a:moveTo>
                <a:lnTo>
                  <a:pt x="23413" y="35020"/>
                </a:lnTo>
                <a:lnTo>
                  <a:pt x="23354" y="35059"/>
                </a:lnTo>
                <a:lnTo>
                  <a:pt x="23314" y="35079"/>
                </a:lnTo>
                <a:lnTo>
                  <a:pt x="23255" y="35178"/>
                </a:lnTo>
                <a:lnTo>
                  <a:pt x="23235" y="35278"/>
                </a:lnTo>
                <a:lnTo>
                  <a:pt x="23255" y="35377"/>
                </a:lnTo>
                <a:lnTo>
                  <a:pt x="23314" y="35456"/>
                </a:lnTo>
                <a:lnTo>
                  <a:pt x="23393" y="35536"/>
                </a:lnTo>
                <a:lnTo>
                  <a:pt x="23493" y="35555"/>
                </a:lnTo>
                <a:lnTo>
                  <a:pt x="23612" y="35555"/>
                </a:lnTo>
                <a:lnTo>
                  <a:pt x="23691" y="35476"/>
                </a:lnTo>
                <a:lnTo>
                  <a:pt x="23751" y="35397"/>
                </a:lnTo>
                <a:lnTo>
                  <a:pt x="23790" y="35298"/>
                </a:lnTo>
                <a:lnTo>
                  <a:pt x="23790" y="35238"/>
                </a:lnTo>
                <a:lnTo>
                  <a:pt x="23770" y="35178"/>
                </a:lnTo>
                <a:lnTo>
                  <a:pt x="23711" y="35099"/>
                </a:lnTo>
                <a:lnTo>
                  <a:pt x="23632" y="35040"/>
                </a:lnTo>
                <a:lnTo>
                  <a:pt x="23513" y="35000"/>
                </a:lnTo>
                <a:close/>
                <a:moveTo>
                  <a:pt x="21588" y="35139"/>
                </a:moveTo>
                <a:lnTo>
                  <a:pt x="21489" y="35159"/>
                </a:lnTo>
                <a:lnTo>
                  <a:pt x="21409" y="35218"/>
                </a:lnTo>
                <a:lnTo>
                  <a:pt x="21370" y="35298"/>
                </a:lnTo>
                <a:lnTo>
                  <a:pt x="21370" y="35377"/>
                </a:lnTo>
                <a:lnTo>
                  <a:pt x="21370" y="35456"/>
                </a:lnTo>
                <a:lnTo>
                  <a:pt x="21429" y="35536"/>
                </a:lnTo>
                <a:lnTo>
                  <a:pt x="21509" y="35595"/>
                </a:lnTo>
                <a:lnTo>
                  <a:pt x="21608" y="35615"/>
                </a:lnTo>
                <a:lnTo>
                  <a:pt x="21707" y="35595"/>
                </a:lnTo>
                <a:lnTo>
                  <a:pt x="21786" y="35536"/>
                </a:lnTo>
                <a:lnTo>
                  <a:pt x="21826" y="35456"/>
                </a:lnTo>
                <a:lnTo>
                  <a:pt x="21846" y="35357"/>
                </a:lnTo>
                <a:lnTo>
                  <a:pt x="21826" y="35258"/>
                </a:lnTo>
                <a:lnTo>
                  <a:pt x="21767" y="35178"/>
                </a:lnTo>
                <a:lnTo>
                  <a:pt x="21687" y="35139"/>
                </a:lnTo>
                <a:close/>
                <a:moveTo>
                  <a:pt x="37699" y="34623"/>
                </a:moveTo>
                <a:lnTo>
                  <a:pt x="37520" y="34643"/>
                </a:lnTo>
                <a:lnTo>
                  <a:pt x="37381" y="34722"/>
                </a:lnTo>
                <a:lnTo>
                  <a:pt x="37302" y="34762"/>
                </a:lnTo>
                <a:lnTo>
                  <a:pt x="37262" y="34821"/>
                </a:lnTo>
                <a:lnTo>
                  <a:pt x="37203" y="34901"/>
                </a:lnTo>
                <a:lnTo>
                  <a:pt x="37163" y="34980"/>
                </a:lnTo>
                <a:lnTo>
                  <a:pt x="37143" y="35059"/>
                </a:lnTo>
                <a:lnTo>
                  <a:pt x="37123" y="35139"/>
                </a:lnTo>
                <a:lnTo>
                  <a:pt x="37123" y="35238"/>
                </a:lnTo>
                <a:lnTo>
                  <a:pt x="37143" y="35337"/>
                </a:lnTo>
                <a:lnTo>
                  <a:pt x="37183" y="35417"/>
                </a:lnTo>
                <a:lnTo>
                  <a:pt x="37223" y="35496"/>
                </a:lnTo>
                <a:lnTo>
                  <a:pt x="37282" y="35575"/>
                </a:lnTo>
                <a:lnTo>
                  <a:pt x="37342" y="35635"/>
                </a:lnTo>
                <a:lnTo>
                  <a:pt x="37421" y="35674"/>
                </a:lnTo>
                <a:lnTo>
                  <a:pt x="37500" y="35714"/>
                </a:lnTo>
                <a:lnTo>
                  <a:pt x="37580" y="35734"/>
                </a:lnTo>
                <a:lnTo>
                  <a:pt x="37679" y="35754"/>
                </a:lnTo>
                <a:lnTo>
                  <a:pt x="37758" y="35754"/>
                </a:lnTo>
                <a:lnTo>
                  <a:pt x="37838" y="35734"/>
                </a:lnTo>
                <a:lnTo>
                  <a:pt x="37937" y="35714"/>
                </a:lnTo>
                <a:lnTo>
                  <a:pt x="38016" y="35674"/>
                </a:lnTo>
                <a:lnTo>
                  <a:pt x="38076" y="35635"/>
                </a:lnTo>
                <a:lnTo>
                  <a:pt x="38155" y="35575"/>
                </a:lnTo>
                <a:lnTo>
                  <a:pt x="38215" y="35496"/>
                </a:lnTo>
                <a:lnTo>
                  <a:pt x="38254" y="35397"/>
                </a:lnTo>
                <a:lnTo>
                  <a:pt x="38274" y="35317"/>
                </a:lnTo>
                <a:lnTo>
                  <a:pt x="38294" y="35218"/>
                </a:lnTo>
                <a:lnTo>
                  <a:pt x="38294" y="35119"/>
                </a:lnTo>
                <a:lnTo>
                  <a:pt x="38254" y="35020"/>
                </a:lnTo>
                <a:lnTo>
                  <a:pt x="38235" y="34921"/>
                </a:lnTo>
                <a:lnTo>
                  <a:pt x="38175" y="34841"/>
                </a:lnTo>
                <a:lnTo>
                  <a:pt x="38115" y="34762"/>
                </a:lnTo>
                <a:lnTo>
                  <a:pt x="38036" y="34702"/>
                </a:lnTo>
                <a:lnTo>
                  <a:pt x="37957" y="34663"/>
                </a:lnTo>
                <a:lnTo>
                  <a:pt x="37858" y="34623"/>
                </a:lnTo>
                <a:close/>
                <a:moveTo>
                  <a:pt x="35040" y="34742"/>
                </a:moveTo>
                <a:lnTo>
                  <a:pt x="34941" y="34762"/>
                </a:lnTo>
                <a:lnTo>
                  <a:pt x="34862" y="34821"/>
                </a:lnTo>
                <a:lnTo>
                  <a:pt x="34762" y="34881"/>
                </a:lnTo>
                <a:lnTo>
                  <a:pt x="34703" y="34960"/>
                </a:lnTo>
                <a:lnTo>
                  <a:pt x="34643" y="35040"/>
                </a:lnTo>
                <a:lnTo>
                  <a:pt x="34623" y="35139"/>
                </a:lnTo>
                <a:lnTo>
                  <a:pt x="34623" y="35238"/>
                </a:lnTo>
                <a:lnTo>
                  <a:pt x="34623" y="35337"/>
                </a:lnTo>
                <a:lnTo>
                  <a:pt x="34643" y="35436"/>
                </a:lnTo>
                <a:lnTo>
                  <a:pt x="34683" y="35536"/>
                </a:lnTo>
                <a:lnTo>
                  <a:pt x="34842" y="35674"/>
                </a:lnTo>
                <a:lnTo>
                  <a:pt x="34921" y="35714"/>
                </a:lnTo>
                <a:lnTo>
                  <a:pt x="35020" y="35754"/>
                </a:lnTo>
                <a:lnTo>
                  <a:pt x="35120" y="35774"/>
                </a:lnTo>
                <a:lnTo>
                  <a:pt x="35199" y="35754"/>
                </a:lnTo>
                <a:lnTo>
                  <a:pt x="35298" y="35734"/>
                </a:lnTo>
                <a:lnTo>
                  <a:pt x="35397" y="35674"/>
                </a:lnTo>
                <a:lnTo>
                  <a:pt x="35477" y="35615"/>
                </a:lnTo>
                <a:lnTo>
                  <a:pt x="35536" y="35536"/>
                </a:lnTo>
                <a:lnTo>
                  <a:pt x="35596" y="35436"/>
                </a:lnTo>
                <a:lnTo>
                  <a:pt x="35616" y="35357"/>
                </a:lnTo>
                <a:lnTo>
                  <a:pt x="35635" y="35258"/>
                </a:lnTo>
                <a:lnTo>
                  <a:pt x="35635" y="35159"/>
                </a:lnTo>
                <a:lnTo>
                  <a:pt x="35616" y="35059"/>
                </a:lnTo>
                <a:lnTo>
                  <a:pt x="35556" y="34960"/>
                </a:lnTo>
                <a:lnTo>
                  <a:pt x="35496" y="34881"/>
                </a:lnTo>
                <a:lnTo>
                  <a:pt x="35417" y="34821"/>
                </a:lnTo>
                <a:lnTo>
                  <a:pt x="35318" y="34762"/>
                </a:lnTo>
                <a:lnTo>
                  <a:pt x="35239" y="34742"/>
                </a:lnTo>
                <a:close/>
                <a:moveTo>
                  <a:pt x="46965" y="34325"/>
                </a:moveTo>
                <a:lnTo>
                  <a:pt x="46846" y="34345"/>
                </a:lnTo>
                <a:lnTo>
                  <a:pt x="46726" y="34385"/>
                </a:lnTo>
                <a:lnTo>
                  <a:pt x="46607" y="34444"/>
                </a:lnTo>
                <a:lnTo>
                  <a:pt x="46488" y="34544"/>
                </a:lnTo>
                <a:lnTo>
                  <a:pt x="46389" y="34643"/>
                </a:lnTo>
                <a:lnTo>
                  <a:pt x="46330" y="34742"/>
                </a:lnTo>
                <a:lnTo>
                  <a:pt x="46270" y="34881"/>
                </a:lnTo>
                <a:lnTo>
                  <a:pt x="46250" y="35000"/>
                </a:lnTo>
                <a:lnTo>
                  <a:pt x="46250" y="35139"/>
                </a:lnTo>
                <a:lnTo>
                  <a:pt x="46270" y="35278"/>
                </a:lnTo>
                <a:lnTo>
                  <a:pt x="46290" y="35417"/>
                </a:lnTo>
                <a:lnTo>
                  <a:pt x="46350" y="35516"/>
                </a:lnTo>
                <a:lnTo>
                  <a:pt x="46429" y="35615"/>
                </a:lnTo>
                <a:lnTo>
                  <a:pt x="46508" y="35694"/>
                </a:lnTo>
                <a:lnTo>
                  <a:pt x="46607" y="35774"/>
                </a:lnTo>
                <a:lnTo>
                  <a:pt x="46707" y="35833"/>
                </a:lnTo>
                <a:lnTo>
                  <a:pt x="46826" y="35873"/>
                </a:lnTo>
                <a:lnTo>
                  <a:pt x="46945" y="35913"/>
                </a:lnTo>
                <a:lnTo>
                  <a:pt x="47064" y="35913"/>
                </a:lnTo>
                <a:lnTo>
                  <a:pt x="47183" y="35893"/>
                </a:lnTo>
                <a:lnTo>
                  <a:pt x="47302" y="35853"/>
                </a:lnTo>
                <a:lnTo>
                  <a:pt x="47421" y="35813"/>
                </a:lnTo>
                <a:lnTo>
                  <a:pt x="47520" y="35754"/>
                </a:lnTo>
                <a:lnTo>
                  <a:pt x="47619" y="35674"/>
                </a:lnTo>
                <a:lnTo>
                  <a:pt x="47699" y="35575"/>
                </a:lnTo>
                <a:lnTo>
                  <a:pt x="47758" y="35476"/>
                </a:lnTo>
                <a:lnTo>
                  <a:pt x="47818" y="35357"/>
                </a:lnTo>
                <a:lnTo>
                  <a:pt x="47838" y="35218"/>
                </a:lnTo>
                <a:lnTo>
                  <a:pt x="47857" y="35099"/>
                </a:lnTo>
                <a:lnTo>
                  <a:pt x="47838" y="34980"/>
                </a:lnTo>
                <a:lnTo>
                  <a:pt x="47798" y="34861"/>
                </a:lnTo>
                <a:lnTo>
                  <a:pt x="47758" y="34742"/>
                </a:lnTo>
                <a:lnTo>
                  <a:pt x="47699" y="34643"/>
                </a:lnTo>
                <a:lnTo>
                  <a:pt x="47619" y="34563"/>
                </a:lnTo>
                <a:lnTo>
                  <a:pt x="47520" y="34484"/>
                </a:lnTo>
                <a:lnTo>
                  <a:pt x="47421" y="34425"/>
                </a:lnTo>
                <a:lnTo>
                  <a:pt x="47322" y="34365"/>
                </a:lnTo>
                <a:lnTo>
                  <a:pt x="47203" y="34345"/>
                </a:lnTo>
                <a:lnTo>
                  <a:pt x="47084" y="34325"/>
                </a:lnTo>
                <a:close/>
                <a:moveTo>
                  <a:pt x="16370" y="35952"/>
                </a:moveTo>
                <a:lnTo>
                  <a:pt x="16330" y="35992"/>
                </a:lnTo>
                <a:lnTo>
                  <a:pt x="16290" y="36051"/>
                </a:lnTo>
                <a:lnTo>
                  <a:pt x="16271" y="36111"/>
                </a:lnTo>
                <a:lnTo>
                  <a:pt x="16290" y="36151"/>
                </a:lnTo>
                <a:lnTo>
                  <a:pt x="16330" y="36210"/>
                </a:lnTo>
                <a:lnTo>
                  <a:pt x="16390" y="36250"/>
                </a:lnTo>
                <a:lnTo>
                  <a:pt x="16429" y="36270"/>
                </a:lnTo>
                <a:lnTo>
                  <a:pt x="16489" y="36250"/>
                </a:lnTo>
                <a:lnTo>
                  <a:pt x="16548" y="36230"/>
                </a:lnTo>
                <a:lnTo>
                  <a:pt x="16568" y="36171"/>
                </a:lnTo>
                <a:lnTo>
                  <a:pt x="16588" y="36111"/>
                </a:lnTo>
                <a:lnTo>
                  <a:pt x="16588" y="36051"/>
                </a:lnTo>
                <a:lnTo>
                  <a:pt x="16548" y="35992"/>
                </a:lnTo>
                <a:lnTo>
                  <a:pt x="16489" y="35952"/>
                </a:lnTo>
                <a:close/>
                <a:moveTo>
                  <a:pt x="31608" y="35496"/>
                </a:moveTo>
                <a:lnTo>
                  <a:pt x="31508" y="35516"/>
                </a:lnTo>
                <a:lnTo>
                  <a:pt x="31429" y="35536"/>
                </a:lnTo>
                <a:lnTo>
                  <a:pt x="31350" y="35575"/>
                </a:lnTo>
                <a:lnTo>
                  <a:pt x="31270" y="35635"/>
                </a:lnTo>
                <a:lnTo>
                  <a:pt x="31231" y="35714"/>
                </a:lnTo>
                <a:lnTo>
                  <a:pt x="31191" y="35794"/>
                </a:lnTo>
                <a:lnTo>
                  <a:pt x="31171" y="35873"/>
                </a:lnTo>
                <a:lnTo>
                  <a:pt x="31171" y="35952"/>
                </a:lnTo>
                <a:lnTo>
                  <a:pt x="31171" y="36051"/>
                </a:lnTo>
                <a:lnTo>
                  <a:pt x="31191" y="36131"/>
                </a:lnTo>
                <a:lnTo>
                  <a:pt x="31231" y="36210"/>
                </a:lnTo>
                <a:lnTo>
                  <a:pt x="31370" y="36329"/>
                </a:lnTo>
                <a:lnTo>
                  <a:pt x="31449" y="36369"/>
                </a:lnTo>
                <a:lnTo>
                  <a:pt x="31528" y="36389"/>
                </a:lnTo>
                <a:lnTo>
                  <a:pt x="31608" y="36409"/>
                </a:lnTo>
                <a:lnTo>
                  <a:pt x="31687" y="36409"/>
                </a:lnTo>
                <a:lnTo>
                  <a:pt x="31786" y="36369"/>
                </a:lnTo>
                <a:lnTo>
                  <a:pt x="31866" y="36329"/>
                </a:lnTo>
                <a:lnTo>
                  <a:pt x="31945" y="36270"/>
                </a:lnTo>
                <a:lnTo>
                  <a:pt x="31985" y="36190"/>
                </a:lnTo>
                <a:lnTo>
                  <a:pt x="32024" y="36131"/>
                </a:lnTo>
                <a:lnTo>
                  <a:pt x="32044" y="36032"/>
                </a:lnTo>
                <a:lnTo>
                  <a:pt x="32044" y="35952"/>
                </a:lnTo>
                <a:lnTo>
                  <a:pt x="32044" y="35873"/>
                </a:lnTo>
                <a:lnTo>
                  <a:pt x="32024" y="35774"/>
                </a:lnTo>
                <a:lnTo>
                  <a:pt x="31985" y="35694"/>
                </a:lnTo>
                <a:lnTo>
                  <a:pt x="31925" y="35635"/>
                </a:lnTo>
                <a:lnTo>
                  <a:pt x="31846" y="35575"/>
                </a:lnTo>
                <a:lnTo>
                  <a:pt x="31766" y="35536"/>
                </a:lnTo>
                <a:lnTo>
                  <a:pt x="31687" y="35516"/>
                </a:lnTo>
                <a:lnTo>
                  <a:pt x="31608" y="35496"/>
                </a:lnTo>
                <a:close/>
                <a:moveTo>
                  <a:pt x="39683" y="35178"/>
                </a:moveTo>
                <a:lnTo>
                  <a:pt x="39584" y="35198"/>
                </a:lnTo>
                <a:lnTo>
                  <a:pt x="39485" y="35238"/>
                </a:lnTo>
                <a:lnTo>
                  <a:pt x="39405" y="35278"/>
                </a:lnTo>
                <a:lnTo>
                  <a:pt x="39346" y="35337"/>
                </a:lnTo>
                <a:lnTo>
                  <a:pt x="39266" y="35417"/>
                </a:lnTo>
                <a:lnTo>
                  <a:pt x="39227" y="35496"/>
                </a:lnTo>
                <a:lnTo>
                  <a:pt x="39187" y="35575"/>
                </a:lnTo>
                <a:lnTo>
                  <a:pt x="39147" y="35655"/>
                </a:lnTo>
                <a:lnTo>
                  <a:pt x="39127" y="35754"/>
                </a:lnTo>
                <a:lnTo>
                  <a:pt x="39127" y="35853"/>
                </a:lnTo>
                <a:lnTo>
                  <a:pt x="39127" y="35952"/>
                </a:lnTo>
                <a:lnTo>
                  <a:pt x="39167" y="36032"/>
                </a:lnTo>
                <a:lnTo>
                  <a:pt x="39207" y="36131"/>
                </a:lnTo>
                <a:lnTo>
                  <a:pt x="39266" y="36210"/>
                </a:lnTo>
                <a:lnTo>
                  <a:pt x="39346" y="36290"/>
                </a:lnTo>
                <a:lnTo>
                  <a:pt x="39425" y="36349"/>
                </a:lnTo>
                <a:lnTo>
                  <a:pt x="39504" y="36409"/>
                </a:lnTo>
                <a:lnTo>
                  <a:pt x="39604" y="36428"/>
                </a:lnTo>
                <a:lnTo>
                  <a:pt x="39683" y="36448"/>
                </a:lnTo>
                <a:lnTo>
                  <a:pt x="39782" y="36448"/>
                </a:lnTo>
                <a:lnTo>
                  <a:pt x="39881" y="36428"/>
                </a:lnTo>
                <a:lnTo>
                  <a:pt x="39961" y="36409"/>
                </a:lnTo>
                <a:lnTo>
                  <a:pt x="40060" y="36369"/>
                </a:lnTo>
                <a:lnTo>
                  <a:pt x="40139" y="36329"/>
                </a:lnTo>
                <a:lnTo>
                  <a:pt x="40219" y="36270"/>
                </a:lnTo>
                <a:lnTo>
                  <a:pt x="40278" y="36190"/>
                </a:lnTo>
                <a:lnTo>
                  <a:pt x="40318" y="36111"/>
                </a:lnTo>
                <a:lnTo>
                  <a:pt x="40358" y="36032"/>
                </a:lnTo>
                <a:lnTo>
                  <a:pt x="40397" y="35932"/>
                </a:lnTo>
                <a:lnTo>
                  <a:pt x="40397" y="35813"/>
                </a:lnTo>
                <a:lnTo>
                  <a:pt x="40397" y="35694"/>
                </a:lnTo>
                <a:lnTo>
                  <a:pt x="40358" y="35595"/>
                </a:lnTo>
                <a:lnTo>
                  <a:pt x="40318" y="35496"/>
                </a:lnTo>
                <a:lnTo>
                  <a:pt x="40258" y="35417"/>
                </a:lnTo>
                <a:lnTo>
                  <a:pt x="40179" y="35337"/>
                </a:lnTo>
                <a:lnTo>
                  <a:pt x="40100" y="35278"/>
                </a:lnTo>
                <a:lnTo>
                  <a:pt x="40000" y="35218"/>
                </a:lnTo>
                <a:lnTo>
                  <a:pt x="39881" y="35178"/>
                </a:lnTo>
                <a:close/>
                <a:moveTo>
                  <a:pt x="27639" y="35734"/>
                </a:moveTo>
                <a:lnTo>
                  <a:pt x="27560" y="35774"/>
                </a:lnTo>
                <a:lnTo>
                  <a:pt x="27501" y="35794"/>
                </a:lnTo>
                <a:lnTo>
                  <a:pt x="27441" y="35853"/>
                </a:lnTo>
                <a:lnTo>
                  <a:pt x="27401" y="35913"/>
                </a:lnTo>
                <a:lnTo>
                  <a:pt x="27362" y="35972"/>
                </a:lnTo>
                <a:lnTo>
                  <a:pt x="27342" y="36032"/>
                </a:lnTo>
                <a:lnTo>
                  <a:pt x="27342" y="36111"/>
                </a:lnTo>
                <a:lnTo>
                  <a:pt x="27342" y="36190"/>
                </a:lnTo>
                <a:lnTo>
                  <a:pt x="27382" y="36250"/>
                </a:lnTo>
                <a:lnTo>
                  <a:pt x="27401" y="36329"/>
                </a:lnTo>
                <a:lnTo>
                  <a:pt x="27461" y="36389"/>
                </a:lnTo>
                <a:lnTo>
                  <a:pt x="27520" y="36428"/>
                </a:lnTo>
                <a:lnTo>
                  <a:pt x="27580" y="36448"/>
                </a:lnTo>
                <a:lnTo>
                  <a:pt x="27659" y="36468"/>
                </a:lnTo>
                <a:lnTo>
                  <a:pt x="27818" y="36468"/>
                </a:lnTo>
                <a:lnTo>
                  <a:pt x="27878" y="36428"/>
                </a:lnTo>
                <a:lnTo>
                  <a:pt x="27937" y="36389"/>
                </a:lnTo>
                <a:lnTo>
                  <a:pt x="27997" y="36349"/>
                </a:lnTo>
                <a:lnTo>
                  <a:pt x="28076" y="36230"/>
                </a:lnTo>
                <a:lnTo>
                  <a:pt x="28096" y="36151"/>
                </a:lnTo>
                <a:lnTo>
                  <a:pt x="28096" y="36091"/>
                </a:lnTo>
                <a:lnTo>
                  <a:pt x="28096" y="36012"/>
                </a:lnTo>
                <a:lnTo>
                  <a:pt x="28076" y="35952"/>
                </a:lnTo>
                <a:lnTo>
                  <a:pt x="28036" y="35893"/>
                </a:lnTo>
                <a:lnTo>
                  <a:pt x="27997" y="35833"/>
                </a:lnTo>
                <a:lnTo>
                  <a:pt x="27937" y="35794"/>
                </a:lnTo>
                <a:lnTo>
                  <a:pt x="27858" y="35754"/>
                </a:lnTo>
                <a:lnTo>
                  <a:pt x="27778" y="35734"/>
                </a:lnTo>
                <a:close/>
                <a:moveTo>
                  <a:pt x="49048" y="34802"/>
                </a:moveTo>
                <a:lnTo>
                  <a:pt x="48909" y="34821"/>
                </a:lnTo>
                <a:lnTo>
                  <a:pt x="48790" y="34861"/>
                </a:lnTo>
                <a:lnTo>
                  <a:pt x="48671" y="34901"/>
                </a:lnTo>
                <a:lnTo>
                  <a:pt x="48552" y="34980"/>
                </a:lnTo>
                <a:lnTo>
                  <a:pt x="48453" y="35059"/>
                </a:lnTo>
                <a:lnTo>
                  <a:pt x="48373" y="35159"/>
                </a:lnTo>
                <a:lnTo>
                  <a:pt x="48314" y="35258"/>
                </a:lnTo>
                <a:lnTo>
                  <a:pt x="48254" y="35377"/>
                </a:lnTo>
                <a:lnTo>
                  <a:pt x="48215" y="35496"/>
                </a:lnTo>
                <a:lnTo>
                  <a:pt x="48195" y="35615"/>
                </a:lnTo>
                <a:lnTo>
                  <a:pt x="48195" y="35754"/>
                </a:lnTo>
                <a:lnTo>
                  <a:pt x="48215" y="35893"/>
                </a:lnTo>
                <a:lnTo>
                  <a:pt x="48254" y="36012"/>
                </a:lnTo>
                <a:lnTo>
                  <a:pt x="48334" y="36151"/>
                </a:lnTo>
                <a:lnTo>
                  <a:pt x="48433" y="36270"/>
                </a:lnTo>
                <a:lnTo>
                  <a:pt x="48552" y="36369"/>
                </a:lnTo>
                <a:lnTo>
                  <a:pt x="48671" y="36428"/>
                </a:lnTo>
                <a:lnTo>
                  <a:pt x="48810" y="36488"/>
                </a:lnTo>
                <a:lnTo>
                  <a:pt x="48949" y="36508"/>
                </a:lnTo>
                <a:lnTo>
                  <a:pt x="49088" y="36508"/>
                </a:lnTo>
                <a:lnTo>
                  <a:pt x="49246" y="36488"/>
                </a:lnTo>
                <a:lnTo>
                  <a:pt x="49385" y="36468"/>
                </a:lnTo>
                <a:lnTo>
                  <a:pt x="49504" y="36389"/>
                </a:lnTo>
                <a:lnTo>
                  <a:pt x="49603" y="36309"/>
                </a:lnTo>
                <a:lnTo>
                  <a:pt x="49703" y="36230"/>
                </a:lnTo>
                <a:lnTo>
                  <a:pt x="49782" y="36131"/>
                </a:lnTo>
                <a:lnTo>
                  <a:pt x="49842" y="36032"/>
                </a:lnTo>
                <a:lnTo>
                  <a:pt x="49881" y="35913"/>
                </a:lnTo>
                <a:lnTo>
                  <a:pt x="49901" y="35774"/>
                </a:lnTo>
                <a:lnTo>
                  <a:pt x="49921" y="35635"/>
                </a:lnTo>
                <a:lnTo>
                  <a:pt x="49901" y="35516"/>
                </a:lnTo>
                <a:lnTo>
                  <a:pt x="49861" y="35377"/>
                </a:lnTo>
                <a:lnTo>
                  <a:pt x="49822" y="35258"/>
                </a:lnTo>
                <a:lnTo>
                  <a:pt x="49742" y="35159"/>
                </a:lnTo>
                <a:lnTo>
                  <a:pt x="49663" y="35059"/>
                </a:lnTo>
                <a:lnTo>
                  <a:pt x="49564" y="34960"/>
                </a:lnTo>
                <a:lnTo>
                  <a:pt x="49445" y="34901"/>
                </a:lnTo>
                <a:lnTo>
                  <a:pt x="49326" y="34841"/>
                </a:lnTo>
                <a:lnTo>
                  <a:pt x="49187" y="34821"/>
                </a:lnTo>
                <a:lnTo>
                  <a:pt x="49048" y="34802"/>
                </a:lnTo>
                <a:close/>
                <a:moveTo>
                  <a:pt x="13275" y="36488"/>
                </a:moveTo>
                <a:lnTo>
                  <a:pt x="13255" y="36508"/>
                </a:lnTo>
                <a:lnTo>
                  <a:pt x="13235" y="36547"/>
                </a:lnTo>
                <a:lnTo>
                  <a:pt x="13235" y="36587"/>
                </a:lnTo>
                <a:lnTo>
                  <a:pt x="13235" y="36627"/>
                </a:lnTo>
                <a:lnTo>
                  <a:pt x="13255" y="36647"/>
                </a:lnTo>
                <a:lnTo>
                  <a:pt x="13294" y="36667"/>
                </a:lnTo>
                <a:lnTo>
                  <a:pt x="13334" y="36667"/>
                </a:lnTo>
                <a:lnTo>
                  <a:pt x="13374" y="36647"/>
                </a:lnTo>
                <a:lnTo>
                  <a:pt x="13394" y="36627"/>
                </a:lnTo>
                <a:lnTo>
                  <a:pt x="13413" y="36607"/>
                </a:lnTo>
                <a:lnTo>
                  <a:pt x="13413" y="36567"/>
                </a:lnTo>
                <a:lnTo>
                  <a:pt x="13413" y="36528"/>
                </a:lnTo>
                <a:lnTo>
                  <a:pt x="13394" y="36508"/>
                </a:lnTo>
                <a:lnTo>
                  <a:pt x="13354" y="36488"/>
                </a:lnTo>
                <a:close/>
                <a:moveTo>
                  <a:pt x="18235" y="36627"/>
                </a:moveTo>
                <a:lnTo>
                  <a:pt x="18175" y="36647"/>
                </a:lnTo>
                <a:lnTo>
                  <a:pt x="18116" y="36686"/>
                </a:lnTo>
                <a:lnTo>
                  <a:pt x="18056" y="36746"/>
                </a:lnTo>
                <a:lnTo>
                  <a:pt x="18036" y="36825"/>
                </a:lnTo>
                <a:lnTo>
                  <a:pt x="18036" y="36924"/>
                </a:lnTo>
                <a:lnTo>
                  <a:pt x="18076" y="37004"/>
                </a:lnTo>
                <a:lnTo>
                  <a:pt x="18155" y="37044"/>
                </a:lnTo>
                <a:lnTo>
                  <a:pt x="18255" y="37044"/>
                </a:lnTo>
                <a:lnTo>
                  <a:pt x="18334" y="37024"/>
                </a:lnTo>
                <a:lnTo>
                  <a:pt x="18394" y="36984"/>
                </a:lnTo>
                <a:lnTo>
                  <a:pt x="18453" y="36924"/>
                </a:lnTo>
                <a:lnTo>
                  <a:pt x="18473" y="36865"/>
                </a:lnTo>
                <a:lnTo>
                  <a:pt x="18453" y="36786"/>
                </a:lnTo>
                <a:lnTo>
                  <a:pt x="18394" y="36706"/>
                </a:lnTo>
                <a:lnTo>
                  <a:pt x="18314" y="36647"/>
                </a:lnTo>
                <a:lnTo>
                  <a:pt x="18235" y="36627"/>
                </a:lnTo>
                <a:close/>
                <a:moveTo>
                  <a:pt x="44147" y="35555"/>
                </a:moveTo>
                <a:lnTo>
                  <a:pt x="44048" y="35575"/>
                </a:lnTo>
                <a:lnTo>
                  <a:pt x="43949" y="35615"/>
                </a:lnTo>
                <a:lnTo>
                  <a:pt x="43850" y="35674"/>
                </a:lnTo>
                <a:lnTo>
                  <a:pt x="43750" y="35734"/>
                </a:lnTo>
                <a:lnTo>
                  <a:pt x="43671" y="35813"/>
                </a:lnTo>
                <a:lnTo>
                  <a:pt x="43611" y="35893"/>
                </a:lnTo>
                <a:lnTo>
                  <a:pt x="43552" y="35992"/>
                </a:lnTo>
                <a:lnTo>
                  <a:pt x="43512" y="36091"/>
                </a:lnTo>
                <a:lnTo>
                  <a:pt x="43473" y="36210"/>
                </a:lnTo>
                <a:lnTo>
                  <a:pt x="43473" y="36329"/>
                </a:lnTo>
                <a:lnTo>
                  <a:pt x="43473" y="36448"/>
                </a:lnTo>
                <a:lnTo>
                  <a:pt x="43512" y="36587"/>
                </a:lnTo>
                <a:lnTo>
                  <a:pt x="43552" y="36706"/>
                </a:lnTo>
                <a:lnTo>
                  <a:pt x="43651" y="36805"/>
                </a:lnTo>
                <a:lnTo>
                  <a:pt x="43730" y="36885"/>
                </a:lnTo>
                <a:lnTo>
                  <a:pt x="43850" y="36964"/>
                </a:lnTo>
                <a:lnTo>
                  <a:pt x="43969" y="37024"/>
                </a:lnTo>
                <a:lnTo>
                  <a:pt x="44107" y="37044"/>
                </a:lnTo>
                <a:lnTo>
                  <a:pt x="44227" y="37063"/>
                </a:lnTo>
                <a:lnTo>
                  <a:pt x="44346" y="37044"/>
                </a:lnTo>
                <a:lnTo>
                  <a:pt x="44465" y="37024"/>
                </a:lnTo>
                <a:lnTo>
                  <a:pt x="44564" y="36984"/>
                </a:lnTo>
                <a:lnTo>
                  <a:pt x="44663" y="36924"/>
                </a:lnTo>
                <a:lnTo>
                  <a:pt x="44742" y="36845"/>
                </a:lnTo>
                <a:lnTo>
                  <a:pt x="44822" y="36746"/>
                </a:lnTo>
                <a:lnTo>
                  <a:pt x="44881" y="36667"/>
                </a:lnTo>
                <a:lnTo>
                  <a:pt x="44921" y="36567"/>
                </a:lnTo>
                <a:lnTo>
                  <a:pt x="44961" y="36448"/>
                </a:lnTo>
                <a:lnTo>
                  <a:pt x="44980" y="36349"/>
                </a:lnTo>
                <a:lnTo>
                  <a:pt x="44980" y="36230"/>
                </a:lnTo>
                <a:lnTo>
                  <a:pt x="44961" y="36111"/>
                </a:lnTo>
                <a:lnTo>
                  <a:pt x="44921" y="36012"/>
                </a:lnTo>
                <a:lnTo>
                  <a:pt x="44861" y="35913"/>
                </a:lnTo>
                <a:lnTo>
                  <a:pt x="44802" y="35813"/>
                </a:lnTo>
                <a:lnTo>
                  <a:pt x="44703" y="35714"/>
                </a:lnTo>
                <a:lnTo>
                  <a:pt x="44603" y="35655"/>
                </a:lnTo>
                <a:lnTo>
                  <a:pt x="44484" y="35595"/>
                </a:lnTo>
                <a:lnTo>
                  <a:pt x="44385" y="35575"/>
                </a:lnTo>
                <a:lnTo>
                  <a:pt x="44266" y="35555"/>
                </a:lnTo>
                <a:close/>
                <a:moveTo>
                  <a:pt x="41806" y="35714"/>
                </a:moveTo>
                <a:lnTo>
                  <a:pt x="41608" y="35754"/>
                </a:lnTo>
                <a:lnTo>
                  <a:pt x="41508" y="35794"/>
                </a:lnTo>
                <a:lnTo>
                  <a:pt x="41409" y="35853"/>
                </a:lnTo>
                <a:lnTo>
                  <a:pt x="41330" y="35913"/>
                </a:lnTo>
                <a:lnTo>
                  <a:pt x="41250" y="35992"/>
                </a:lnTo>
                <a:lnTo>
                  <a:pt x="41191" y="36071"/>
                </a:lnTo>
                <a:lnTo>
                  <a:pt x="41151" y="36171"/>
                </a:lnTo>
                <a:lnTo>
                  <a:pt x="41111" y="36270"/>
                </a:lnTo>
                <a:lnTo>
                  <a:pt x="41111" y="36389"/>
                </a:lnTo>
                <a:lnTo>
                  <a:pt x="41111" y="36488"/>
                </a:lnTo>
                <a:lnTo>
                  <a:pt x="41131" y="36607"/>
                </a:lnTo>
                <a:lnTo>
                  <a:pt x="41171" y="36706"/>
                </a:lnTo>
                <a:lnTo>
                  <a:pt x="41211" y="36805"/>
                </a:lnTo>
                <a:lnTo>
                  <a:pt x="41290" y="36885"/>
                </a:lnTo>
                <a:lnTo>
                  <a:pt x="41369" y="36964"/>
                </a:lnTo>
                <a:lnTo>
                  <a:pt x="41469" y="37024"/>
                </a:lnTo>
                <a:lnTo>
                  <a:pt x="41568" y="37063"/>
                </a:lnTo>
                <a:lnTo>
                  <a:pt x="41667" y="37103"/>
                </a:lnTo>
                <a:lnTo>
                  <a:pt x="41865" y="37103"/>
                </a:lnTo>
                <a:lnTo>
                  <a:pt x="41984" y="37083"/>
                </a:lnTo>
                <a:lnTo>
                  <a:pt x="42084" y="37063"/>
                </a:lnTo>
                <a:lnTo>
                  <a:pt x="42163" y="37004"/>
                </a:lnTo>
                <a:lnTo>
                  <a:pt x="42262" y="36964"/>
                </a:lnTo>
                <a:lnTo>
                  <a:pt x="42322" y="36885"/>
                </a:lnTo>
                <a:lnTo>
                  <a:pt x="42401" y="36805"/>
                </a:lnTo>
                <a:lnTo>
                  <a:pt x="42441" y="36726"/>
                </a:lnTo>
                <a:lnTo>
                  <a:pt x="42481" y="36627"/>
                </a:lnTo>
                <a:lnTo>
                  <a:pt x="42520" y="36528"/>
                </a:lnTo>
                <a:lnTo>
                  <a:pt x="42520" y="36409"/>
                </a:lnTo>
                <a:lnTo>
                  <a:pt x="42500" y="36290"/>
                </a:lnTo>
                <a:lnTo>
                  <a:pt x="42461" y="36171"/>
                </a:lnTo>
                <a:lnTo>
                  <a:pt x="42401" y="36071"/>
                </a:lnTo>
                <a:lnTo>
                  <a:pt x="42342" y="35972"/>
                </a:lnTo>
                <a:lnTo>
                  <a:pt x="42262" y="35893"/>
                </a:lnTo>
                <a:lnTo>
                  <a:pt x="42163" y="35833"/>
                </a:lnTo>
                <a:lnTo>
                  <a:pt x="42044" y="35774"/>
                </a:lnTo>
                <a:lnTo>
                  <a:pt x="41925" y="35734"/>
                </a:lnTo>
                <a:lnTo>
                  <a:pt x="41806" y="35714"/>
                </a:lnTo>
                <a:close/>
                <a:moveTo>
                  <a:pt x="25893" y="36488"/>
                </a:moveTo>
                <a:lnTo>
                  <a:pt x="25834" y="36508"/>
                </a:lnTo>
                <a:lnTo>
                  <a:pt x="25695" y="36567"/>
                </a:lnTo>
                <a:lnTo>
                  <a:pt x="25596" y="36667"/>
                </a:lnTo>
                <a:lnTo>
                  <a:pt x="25576" y="36726"/>
                </a:lnTo>
                <a:lnTo>
                  <a:pt x="25556" y="36786"/>
                </a:lnTo>
                <a:lnTo>
                  <a:pt x="25536" y="36845"/>
                </a:lnTo>
                <a:lnTo>
                  <a:pt x="25536" y="36905"/>
                </a:lnTo>
                <a:lnTo>
                  <a:pt x="25576" y="36984"/>
                </a:lnTo>
                <a:lnTo>
                  <a:pt x="25616" y="37044"/>
                </a:lnTo>
                <a:lnTo>
                  <a:pt x="25655" y="37103"/>
                </a:lnTo>
                <a:lnTo>
                  <a:pt x="25715" y="37163"/>
                </a:lnTo>
                <a:lnTo>
                  <a:pt x="25774" y="37202"/>
                </a:lnTo>
                <a:lnTo>
                  <a:pt x="25854" y="37202"/>
                </a:lnTo>
                <a:lnTo>
                  <a:pt x="25913" y="37222"/>
                </a:lnTo>
                <a:lnTo>
                  <a:pt x="25973" y="37202"/>
                </a:lnTo>
                <a:lnTo>
                  <a:pt x="26092" y="37143"/>
                </a:lnTo>
                <a:lnTo>
                  <a:pt x="26191" y="37044"/>
                </a:lnTo>
                <a:lnTo>
                  <a:pt x="26231" y="36984"/>
                </a:lnTo>
                <a:lnTo>
                  <a:pt x="26270" y="36924"/>
                </a:lnTo>
                <a:lnTo>
                  <a:pt x="26270" y="36865"/>
                </a:lnTo>
                <a:lnTo>
                  <a:pt x="26270" y="36786"/>
                </a:lnTo>
                <a:lnTo>
                  <a:pt x="26251" y="36726"/>
                </a:lnTo>
                <a:lnTo>
                  <a:pt x="26211" y="36647"/>
                </a:lnTo>
                <a:lnTo>
                  <a:pt x="26151" y="36587"/>
                </a:lnTo>
                <a:lnTo>
                  <a:pt x="26092" y="36528"/>
                </a:lnTo>
                <a:lnTo>
                  <a:pt x="26032" y="36508"/>
                </a:lnTo>
                <a:lnTo>
                  <a:pt x="25973" y="36488"/>
                </a:lnTo>
                <a:close/>
                <a:moveTo>
                  <a:pt x="33790" y="36210"/>
                </a:moveTo>
                <a:lnTo>
                  <a:pt x="33691" y="36230"/>
                </a:lnTo>
                <a:lnTo>
                  <a:pt x="33592" y="36270"/>
                </a:lnTo>
                <a:lnTo>
                  <a:pt x="33413" y="36369"/>
                </a:lnTo>
                <a:lnTo>
                  <a:pt x="33354" y="36448"/>
                </a:lnTo>
                <a:lnTo>
                  <a:pt x="33314" y="36547"/>
                </a:lnTo>
                <a:lnTo>
                  <a:pt x="33274" y="36647"/>
                </a:lnTo>
                <a:lnTo>
                  <a:pt x="33274" y="36746"/>
                </a:lnTo>
                <a:lnTo>
                  <a:pt x="33274" y="36865"/>
                </a:lnTo>
                <a:lnTo>
                  <a:pt x="33314" y="36964"/>
                </a:lnTo>
                <a:lnTo>
                  <a:pt x="33354" y="37044"/>
                </a:lnTo>
                <a:lnTo>
                  <a:pt x="33433" y="37123"/>
                </a:lnTo>
                <a:lnTo>
                  <a:pt x="33512" y="37182"/>
                </a:lnTo>
                <a:lnTo>
                  <a:pt x="33612" y="37242"/>
                </a:lnTo>
                <a:lnTo>
                  <a:pt x="33711" y="37262"/>
                </a:lnTo>
                <a:lnTo>
                  <a:pt x="33909" y="37262"/>
                </a:lnTo>
                <a:lnTo>
                  <a:pt x="34008" y="37222"/>
                </a:lnTo>
                <a:lnTo>
                  <a:pt x="34108" y="37182"/>
                </a:lnTo>
                <a:lnTo>
                  <a:pt x="34167" y="37103"/>
                </a:lnTo>
                <a:lnTo>
                  <a:pt x="34227" y="37024"/>
                </a:lnTo>
                <a:lnTo>
                  <a:pt x="34286" y="36924"/>
                </a:lnTo>
                <a:lnTo>
                  <a:pt x="34306" y="36845"/>
                </a:lnTo>
                <a:lnTo>
                  <a:pt x="34306" y="36726"/>
                </a:lnTo>
                <a:lnTo>
                  <a:pt x="34306" y="36627"/>
                </a:lnTo>
                <a:lnTo>
                  <a:pt x="34286" y="36547"/>
                </a:lnTo>
                <a:lnTo>
                  <a:pt x="34227" y="36448"/>
                </a:lnTo>
                <a:lnTo>
                  <a:pt x="34167" y="36369"/>
                </a:lnTo>
                <a:lnTo>
                  <a:pt x="34088" y="36309"/>
                </a:lnTo>
                <a:lnTo>
                  <a:pt x="33989" y="36250"/>
                </a:lnTo>
                <a:lnTo>
                  <a:pt x="33889" y="36230"/>
                </a:lnTo>
                <a:lnTo>
                  <a:pt x="33790" y="36210"/>
                </a:lnTo>
                <a:close/>
                <a:moveTo>
                  <a:pt x="36489" y="36171"/>
                </a:moveTo>
                <a:lnTo>
                  <a:pt x="36409" y="36190"/>
                </a:lnTo>
                <a:lnTo>
                  <a:pt x="36310" y="36210"/>
                </a:lnTo>
                <a:lnTo>
                  <a:pt x="36231" y="36270"/>
                </a:lnTo>
                <a:lnTo>
                  <a:pt x="36151" y="36329"/>
                </a:lnTo>
                <a:lnTo>
                  <a:pt x="36092" y="36409"/>
                </a:lnTo>
                <a:lnTo>
                  <a:pt x="36032" y="36508"/>
                </a:lnTo>
                <a:lnTo>
                  <a:pt x="36012" y="36587"/>
                </a:lnTo>
                <a:lnTo>
                  <a:pt x="35993" y="36686"/>
                </a:lnTo>
                <a:lnTo>
                  <a:pt x="35993" y="36786"/>
                </a:lnTo>
                <a:lnTo>
                  <a:pt x="36012" y="36984"/>
                </a:lnTo>
                <a:lnTo>
                  <a:pt x="36112" y="37123"/>
                </a:lnTo>
                <a:lnTo>
                  <a:pt x="36250" y="37242"/>
                </a:lnTo>
                <a:lnTo>
                  <a:pt x="36310" y="37282"/>
                </a:lnTo>
                <a:lnTo>
                  <a:pt x="36389" y="37321"/>
                </a:lnTo>
                <a:lnTo>
                  <a:pt x="36489" y="37341"/>
                </a:lnTo>
                <a:lnTo>
                  <a:pt x="36568" y="37341"/>
                </a:lnTo>
                <a:lnTo>
                  <a:pt x="36667" y="37321"/>
                </a:lnTo>
                <a:lnTo>
                  <a:pt x="36766" y="37301"/>
                </a:lnTo>
                <a:lnTo>
                  <a:pt x="36846" y="37262"/>
                </a:lnTo>
                <a:lnTo>
                  <a:pt x="36925" y="37222"/>
                </a:lnTo>
                <a:lnTo>
                  <a:pt x="37004" y="37143"/>
                </a:lnTo>
                <a:lnTo>
                  <a:pt x="37064" y="37063"/>
                </a:lnTo>
                <a:lnTo>
                  <a:pt x="37104" y="36984"/>
                </a:lnTo>
                <a:lnTo>
                  <a:pt x="37143" y="36885"/>
                </a:lnTo>
                <a:lnTo>
                  <a:pt x="37143" y="36805"/>
                </a:lnTo>
                <a:lnTo>
                  <a:pt x="37143" y="36706"/>
                </a:lnTo>
                <a:lnTo>
                  <a:pt x="37123" y="36627"/>
                </a:lnTo>
                <a:lnTo>
                  <a:pt x="37104" y="36547"/>
                </a:lnTo>
                <a:lnTo>
                  <a:pt x="37004" y="36409"/>
                </a:lnTo>
                <a:lnTo>
                  <a:pt x="36885" y="36290"/>
                </a:lnTo>
                <a:lnTo>
                  <a:pt x="36746" y="36210"/>
                </a:lnTo>
                <a:lnTo>
                  <a:pt x="36667" y="36171"/>
                </a:lnTo>
                <a:close/>
                <a:moveTo>
                  <a:pt x="20140" y="37024"/>
                </a:moveTo>
                <a:lnTo>
                  <a:pt x="20021" y="37044"/>
                </a:lnTo>
                <a:lnTo>
                  <a:pt x="19941" y="37103"/>
                </a:lnTo>
                <a:lnTo>
                  <a:pt x="19901" y="37143"/>
                </a:lnTo>
                <a:lnTo>
                  <a:pt x="19882" y="37202"/>
                </a:lnTo>
                <a:lnTo>
                  <a:pt x="19862" y="37301"/>
                </a:lnTo>
                <a:lnTo>
                  <a:pt x="19901" y="37401"/>
                </a:lnTo>
                <a:lnTo>
                  <a:pt x="19941" y="37500"/>
                </a:lnTo>
                <a:lnTo>
                  <a:pt x="20040" y="37540"/>
                </a:lnTo>
                <a:lnTo>
                  <a:pt x="20140" y="37579"/>
                </a:lnTo>
                <a:lnTo>
                  <a:pt x="20219" y="37559"/>
                </a:lnTo>
                <a:lnTo>
                  <a:pt x="20278" y="37540"/>
                </a:lnTo>
                <a:lnTo>
                  <a:pt x="20318" y="37500"/>
                </a:lnTo>
                <a:lnTo>
                  <a:pt x="20378" y="37401"/>
                </a:lnTo>
                <a:lnTo>
                  <a:pt x="20397" y="37301"/>
                </a:lnTo>
                <a:lnTo>
                  <a:pt x="20378" y="37202"/>
                </a:lnTo>
                <a:lnTo>
                  <a:pt x="20318" y="37103"/>
                </a:lnTo>
                <a:lnTo>
                  <a:pt x="20239" y="37044"/>
                </a:lnTo>
                <a:lnTo>
                  <a:pt x="20140" y="37024"/>
                </a:lnTo>
                <a:close/>
                <a:moveTo>
                  <a:pt x="29961" y="36706"/>
                </a:moveTo>
                <a:lnTo>
                  <a:pt x="29881" y="36726"/>
                </a:lnTo>
                <a:lnTo>
                  <a:pt x="29802" y="36766"/>
                </a:lnTo>
                <a:lnTo>
                  <a:pt x="29723" y="36845"/>
                </a:lnTo>
                <a:lnTo>
                  <a:pt x="29663" y="36905"/>
                </a:lnTo>
                <a:lnTo>
                  <a:pt x="29624" y="36984"/>
                </a:lnTo>
                <a:lnTo>
                  <a:pt x="29604" y="37063"/>
                </a:lnTo>
                <a:lnTo>
                  <a:pt x="29584" y="37143"/>
                </a:lnTo>
                <a:lnTo>
                  <a:pt x="29604" y="37222"/>
                </a:lnTo>
                <a:lnTo>
                  <a:pt x="29624" y="37321"/>
                </a:lnTo>
                <a:lnTo>
                  <a:pt x="29663" y="37401"/>
                </a:lnTo>
                <a:lnTo>
                  <a:pt x="29802" y="37520"/>
                </a:lnTo>
                <a:lnTo>
                  <a:pt x="29881" y="37559"/>
                </a:lnTo>
                <a:lnTo>
                  <a:pt x="29961" y="37579"/>
                </a:lnTo>
                <a:lnTo>
                  <a:pt x="30040" y="37599"/>
                </a:lnTo>
                <a:lnTo>
                  <a:pt x="30120" y="37599"/>
                </a:lnTo>
                <a:lnTo>
                  <a:pt x="30199" y="37559"/>
                </a:lnTo>
                <a:lnTo>
                  <a:pt x="30278" y="37520"/>
                </a:lnTo>
                <a:lnTo>
                  <a:pt x="30358" y="37460"/>
                </a:lnTo>
                <a:lnTo>
                  <a:pt x="30417" y="37381"/>
                </a:lnTo>
                <a:lnTo>
                  <a:pt x="30437" y="37321"/>
                </a:lnTo>
                <a:lnTo>
                  <a:pt x="30477" y="37242"/>
                </a:lnTo>
                <a:lnTo>
                  <a:pt x="30477" y="37143"/>
                </a:lnTo>
                <a:lnTo>
                  <a:pt x="30457" y="37063"/>
                </a:lnTo>
                <a:lnTo>
                  <a:pt x="30437" y="36984"/>
                </a:lnTo>
                <a:lnTo>
                  <a:pt x="30397" y="36905"/>
                </a:lnTo>
                <a:lnTo>
                  <a:pt x="30338" y="36845"/>
                </a:lnTo>
                <a:lnTo>
                  <a:pt x="30278" y="36786"/>
                </a:lnTo>
                <a:lnTo>
                  <a:pt x="30199" y="36746"/>
                </a:lnTo>
                <a:lnTo>
                  <a:pt x="30120" y="36726"/>
                </a:lnTo>
                <a:lnTo>
                  <a:pt x="30040" y="36706"/>
                </a:lnTo>
                <a:close/>
                <a:moveTo>
                  <a:pt x="23969" y="36964"/>
                </a:moveTo>
                <a:lnTo>
                  <a:pt x="23890" y="36984"/>
                </a:lnTo>
                <a:lnTo>
                  <a:pt x="23830" y="37024"/>
                </a:lnTo>
                <a:lnTo>
                  <a:pt x="23790" y="37063"/>
                </a:lnTo>
                <a:lnTo>
                  <a:pt x="23751" y="37123"/>
                </a:lnTo>
                <a:lnTo>
                  <a:pt x="23711" y="37182"/>
                </a:lnTo>
                <a:lnTo>
                  <a:pt x="23691" y="37242"/>
                </a:lnTo>
                <a:lnTo>
                  <a:pt x="23691" y="37361"/>
                </a:lnTo>
                <a:lnTo>
                  <a:pt x="23731" y="37500"/>
                </a:lnTo>
                <a:lnTo>
                  <a:pt x="23850" y="37579"/>
                </a:lnTo>
                <a:lnTo>
                  <a:pt x="23949" y="37619"/>
                </a:lnTo>
                <a:lnTo>
                  <a:pt x="24009" y="37639"/>
                </a:lnTo>
                <a:lnTo>
                  <a:pt x="24068" y="37639"/>
                </a:lnTo>
                <a:lnTo>
                  <a:pt x="24128" y="37619"/>
                </a:lnTo>
                <a:lnTo>
                  <a:pt x="24207" y="37579"/>
                </a:lnTo>
                <a:lnTo>
                  <a:pt x="24266" y="37540"/>
                </a:lnTo>
                <a:lnTo>
                  <a:pt x="24306" y="37480"/>
                </a:lnTo>
                <a:lnTo>
                  <a:pt x="24346" y="37420"/>
                </a:lnTo>
                <a:lnTo>
                  <a:pt x="24366" y="37361"/>
                </a:lnTo>
                <a:lnTo>
                  <a:pt x="24366" y="37301"/>
                </a:lnTo>
                <a:lnTo>
                  <a:pt x="24366" y="37242"/>
                </a:lnTo>
                <a:lnTo>
                  <a:pt x="24346" y="37182"/>
                </a:lnTo>
                <a:lnTo>
                  <a:pt x="24306" y="37123"/>
                </a:lnTo>
                <a:lnTo>
                  <a:pt x="24207" y="37024"/>
                </a:lnTo>
                <a:lnTo>
                  <a:pt x="24088" y="36964"/>
                </a:lnTo>
                <a:close/>
                <a:moveTo>
                  <a:pt x="46151" y="36091"/>
                </a:moveTo>
                <a:lnTo>
                  <a:pt x="46032" y="36131"/>
                </a:lnTo>
                <a:lnTo>
                  <a:pt x="45913" y="36171"/>
                </a:lnTo>
                <a:lnTo>
                  <a:pt x="45814" y="36230"/>
                </a:lnTo>
                <a:lnTo>
                  <a:pt x="45715" y="36290"/>
                </a:lnTo>
                <a:lnTo>
                  <a:pt x="45615" y="36389"/>
                </a:lnTo>
                <a:lnTo>
                  <a:pt x="45556" y="36468"/>
                </a:lnTo>
                <a:lnTo>
                  <a:pt x="45496" y="36587"/>
                </a:lnTo>
                <a:lnTo>
                  <a:pt x="45457" y="36686"/>
                </a:lnTo>
                <a:lnTo>
                  <a:pt x="45417" y="36825"/>
                </a:lnTo>
                <a:lnTo>
                  <a:pt x="45417" y="36944"/>
                </a:lnTo>
                <a:lnTo>
                  <a:pt x="45437" y="37083"/>
                </a:lnTo>
                <a:lnTo>
                  <a:pt x="45477" y="37202"/>
                </a:lnTo>
                <a:lnTo>
                  <a:pt x="45536" y="37321"/>
                </a:lnTo>
                <a:lnTo>
                  <a:pt x="45615" y="37440"/>
                </a:lnTo>
                <a:lnTo>
                  <a:pt x="45695" y="37520"/>
                </a:lnTo>
                <a:lnTo>
                  <a:pt x="45814" y="37599"/>
                </a:lnTo>
                <a:lnTo>
                  <a:pt x="45953" y="37678"/>
                </a:lnTo>
                <a:lnTo>
                  <a:pt x="46092" y="37698"/>
                </a:lnTo>
                <a:lnTo>
                  <a:pt x="46230" y="37718"/>
                </a:lnTo>
                <a:lnTo>
                  <a:pt x="46389" y="37718"/>
                </a:lnTo>
                <a:lnTo>
                  <a:pt x="46627" y="37619"/>
                </a:lnTo>
                <a:lnTo>
                  <a:pt x="46726" y="37559"/>
                </a:lnTo>
                <a:lnTo>
                  <a:pt x="46806" y="37480"/>
                </a:lnTo>
                <a:lnTo>
                  <a:pt x="46885" y="37401"/>
                </a:lnTo>
                <a:lnTo>
                  <a:pt x="46965" y="37301"/>
                </a:lnTo>
                <a:lnTo>
                  <a:pt x="47004" y="37182"/>
                </a:lnTo>
                <a:lnTo>
                  <a:pt x="47044" y="37044"/>
                </a:lnTo>
                <a:lnTo>
                  <a:pt x="47064" y="36924"/>
                </a:lnTo>
                <a:lnTo>
                  <a:pt x="47044" y="36805"/>
                </a:lnTo>
                <a:lnTo>
                  <a:pt x="47024" y="36686"/>
                </a:lnTo>
                <a:lnTo>
                  <a:pt x="46984" y="36567"/>
                </a:lnTo>
                <a:lnTo>
                  <a:pt x="46925" y="36448"/>
                </a:lnTo>
                <a:lnTo>
                  <a:pt x="46846" y="36349"/>
                </a:lnTo>
                <a:lnTo>
                  <a:pt x="46766" y="36270"/>
                </a:lnTo>
                <a:lnTo>
                  <a:pt x="46647" y="36190"/>
                </a:lnTo>
                <a:lnTo>
                  <a:pt x="46528" y="36131"/>
                </a:lnTo>
                <a:lnTo>
                  <a:pt x="46389" y="36111"/>
                </a:lnTo>
                <a:lnTo>
                  <a:pt x="46270" y="36091"/>
                </a:lnTo>
                <a:close/>
                <a:moveTo>
                  <a:pt x="22064" y="37143"/>
                </a:moveTo>
                <a:lnTo>
                  <a:pt x="22005" y="37163"/>
                </a:lnTo>
                <a:lnTo>
                  <a:pt x="21905" y="37222"/>
                </a:lnTo>
                <a:lnTo>
                  <a:pt x="21806" y="37321"/>
                </a:lnTo>
                <a:lnTo>
                  <a:pt x="21767" y="37420"/>
                </a:lnTo>
                <a:lnTo>
                  <a:pt x="21747" y="37480"/>
                </a:lnTo>
                <a:lnTo>
                  <a:pt x="21767" y="37520"/>
                </a:lnTo>
                <a:lnTo>
                  <a:pt x="21786" y="37579"/>
                </a:lnTo>
                <a:lnTo>
                  <a:pt x="21826" y="37619"/>
                </a:lnTo>
                <a:lnTo>
                  <a:pt x="21866" y="37678"/>
                </a:lnTo>
                <a:lnTo>
                  <a:pt x="21905" y="37718"/>
                </a:lnTo>
                <a:lnTo>
                  <a:pt x="21965" y="37738"/>
                </a:lnTo>
                <a:lnTo>
                  <a:pt x="22005" y="37758"/>
                </a:lnTo>
                <a:lnTo>
                  <a:pt x="22124" y="37758"/>
                </a:lnTo>
                <a:lnTo>
                  <a:pt x="22223" y="37718"/>
                </a:lnTo>
                <a:lnTo>
                  <a:pt x="22322" y="37639"/>
                </a:lnTo>
                <a:lnTo>
                  <a:pt x="22362" y="37540"/>
                </a:lnTo>
                <a:lnTo>
                  <a:pt x="22382" y="37480"/>
                </a:lnTo>
                <a:lnTo>
                  <a:pt x="22382" y="37420"/>
                </a:lnTo>
                <a:lnTo>
                  <a:pt x="22382" y="37361"/>
                </a:lnTo>
                <a:lnTo>
                  <a:pt x="22342" y="37301"/>
                </a:lnTo>
                <a:lnTo>
                  <a:pt x="22302" y="37222"/>
                </a:lnTo>
                <a:lnTo>
                  <a:pt x="22243" y="37182"/>
                </a:lnTo>
                <a:lnTo>
                  <a:pt x="22183" y="37163"/>
                </a:lnTo>
                <a:lnTo>
                  <a:pt x="22124" y="37143"/>
                </a:lnTo>
                <a:close/>
                <a:moveTo>
                  <a:pt x="14961" y="37500"/>
                </a:moveTo>
                <a:lnTo>
                  <a:pt x="14921" y="37520"/>
                </a:lnTo>
                <a:lnTo>
                  <a:pt x="14862" y="37559"/>
                </a:lnTo>
                <a:lnTo>
                  <a:pt x="14842" y="37599"/>
                </a:lnTo>
                <a:lnTo>
                  <a:pt x="14822" y="37659"/>
                </a:lnTo>
                <a:lnTo>
                  <a:pt x="14842" y="37718"/>
                </a:lnTo>
                <a:lnTo>
                  <a:pt x="14862" y="37778"/>
                </a:lnTo>
                <a:lnTo>
                  <a:pt x="14921" y="37817"/>
                </a:lnTo>
                <a:lnTo>
                  <a:pt x="14981" y="37837"/>
                </a:lnTo>
                <a:lnTo>
                  <a:pt x="15040" y="37817"/>
                </a:lnTo>
                <a:lnTo>
                  <a:pt x="15080" y="37778"/>
                </a:lnTo>
                <a:lnTo>
                  <a:pt x="15120" y="37738"/>
                </a:lnTo>
                <a:lnTo>
                  <a:pt x="15140" y="37678"/>
                </a:lnTo>
                <a:lnTo>
                  <a:pt x="15140" y="37619"/>
                </a:lnTo>
                <a:lnTo>
                  <a:pt x="15100" y="37559"/>
                </a:lnTo>
                <a:lnTo>
                  <a:pt x="15040" y="37520"/>
                </a:lnTo>
                <a:lnTo>
                  <a:pt x="14961" y="37500"/>
                </a:lnTo>
                <a:close/>
                <a:moveTo>
                  <a:pt x="49941" y="36686"/>
                </a:moveTo>
                <a:lnTo>
                  <a:pt x="49921" y="36706"/>
                </a:lnTo>
                <a:lnTo>
                  <a:pt x="49802" y="36865"/>
                </a:lnTo>
                <a:lnTo>
                  <a:pt x="49722" y="37024"/>
                </a:lnTo>
                <a:lnTo>
                  <a:pt x="49683" y="37202"/>
                </a:lnTo>
                <a:lnTo>
                  <a:pt x="49663" y="37381"/>
                </a:lnTo>
                <a:lnTo>
                  <a:pt x="49663" y="37559"/>
                </a:lnTo>
                <a:lnTo>
                  <a:pt x="49722" y="37738"/>
                </a:lnTo>
                <a:lnTo>
                  <a:pt x="49802" y="37897"/>
                </a:lnTo>
                <a:lnTo>
                  <a:pt x="49941" y="38055"/>
                </a:lnTo>
                <a:lnTo>
                  <a:pt x="49941" y="36686"/>
                </a:lnTo>
                <a:close/>
                <a:moveTo>
                  <a:pt x="38612" y="36786"/>
                </a:moveTo>
                <a:lnTo>
                  <a:pt x="38512" y="36805"/>
                </a:lnTo>
                <a:lnTo>
                  <a:pt x="38413" y="36825"/>
                </a:lnTo>
                <a:lnTo>
                  <a:pt x="38334" y="36885"/>
                </a:lnTo>
                <a:lnTo>
                  <a:pt x="38254" y="36924"/>
                </a:lnTo>
                <a:lnTo>
                  <a:pt x="38195" y="37004"/>
                </a:lnTo>
                <a:lnTo>
                  <a:pt x="38135" y="37083"/>
                </a:lnTo>
                <a:lnTo>
                  <a:pt x="38076" y="37163"/>
                </a:lnTo>
                <a:lnTo>
                  <a:pt x="38056" y="37242"/>
                </a:lnTo>
                <a:lnTo>
                  <a:pt x="38016" y="37341"/>
                </a:lnTo>
                <a:lnTo>
                  <a:pt x="38016" y="37440"/>
                </a:lnTo>
                <a:lnTo>
                  <a:pt x="38016" y="37540"/>
                </a:lnTo>
                <a:lnTo>
                  <a:pt x="38036" y="37619"/>
                </a:lnTo>
                <a:lnTo>
                  <a:pt x="38076" y="37718"/>
                </a:lnTo>
                <a:lnTo>
                  <a:pt x="38115" y="37797"/>
                </a:lnTo>
                <a:lnTo>
                  <a:pt x="38195" y="37877"/>
                </a:lnTo>
                <a:lnTo>
                  <a:pt x="38274" y="37956"/>
                </a:lnTo>
                <a:lnTo>
                  <a:pt x="38373" y="38016"/>
                </a:lnTo>
                <a:lnTo>
                  <a:pt x="38473" y="38055"/>
                </a:lnTo>
                <a:lnTo>
                  <a:pt x="38592" y="38075"/>
                </a:lnTo>
                <a:lnTo>
                  <a:pt x="38691" y="38075"/>
                </a:lnTo>
                <a:lnTo>
                  <a:pt x="38790" y="38055"/>
                </a:lnTo>
                <a:lnTo>
                  <a:pt x="38909" y="38036"/>
                </a:lnTo>
                <a:lnTo>
                  <a:pt x="39008" y="37976"/>
                </a:lnTo>
                <a:lnTo>
                  <a:pt x="39147" y="37837"/>
                </a:lnTo>
                <a:lnTo>
                  <a:pt x="39207" y="37758"/>
                </a:lnTo>
                <a:lnTo>
                  <a:pt x="39246" y="37678"/>
                </a:lnTo>
                <a:lnTo>
                  <a:pt x="39286" y="37599"/>
                </a:lnTo>
                <a:lnTo>
                  <a:pt x="39286" y="37520"/>
                </a:lnTo>
                <a:lnTo>
                  <a:pt x="39286" y="37420"/>
                </a:lnTo>
                <a:lnTo>
                  <a:pt x="39286" y="37301"/>
                </a:lnTo>
                <a:lnTo>
                  <a:pt x="39266" y="37202"/>
                </a:lnTo>
                <a:lnTo>
                  <a:pt x="39207" y="37123"/>
                </a:lnTo>
                <a:lnTo>
                  <a:pt x="39167" y="37044"/>
                </a:lnTo>
                <a:lnTo>
                  <a:pt x="39088" y="36964"/>
                </a:lnTo>
                <a:lnTo>
                  <a:pt x="39008" y="36905"/>
                </a:lnTo>
                <a:lnTo>
                  <a:pt x="38909" y="36845"/>
                </a:lnTo>
                <a:lnTo>
                  <a:pt x="38830" y="36825"/>
                </a:lnTo>
                <a:lnTo>
                  <a:pt x="38731" y="36786"/>
                </a:lnTo>
                <a:close/>
                <a:moveTo>
                  <a:pt x="11826" y="37976"/>
                </a:moveTo>
                <a:lnTo>
                  <a:pt x="11806" y="37996"/>
                </a:lnTo>
                <a:lnTo>
                  <a:pt x="11786" y="38036"/>
                </a:lnTo>
                <a:lnTo>
                  <a:pt x="11767" y="38075"/>
                </a:lnTo>
                <a:lnTo>
                  <a:pt x="11786" y="38095"/>
                </a:lnTo>
                <a:lnTo>
                  <a:pt x="11806" y="38135"/>
                </a:lnTo>
                <a:lnTo>
                  <a:pt x="11846" y="38155"/>
                </a:lnTo>
                <a:lnTo>
                  <a:pt x="11886" y="38155"/>
                </a:lnTo>
                <a:lnTo>
                  <a:pt x="11945" y="38135"/>
                </a:lnTo>
                <a:lnTo>
                  <a:pt x="11965" y="38095"/>
                </a:lnTo>
                <a:lnTo>
                  <a:pt x="11985" y="38075"/>
                </a:lnTo>
                <a:lnTo>
                  <a:pt x="11965" y="38036"/>
                </a:lnTo>
                <a:lnTo>
                  <a:pt x="11945" y="37996"/>
                </a:lnTo>
                <a:lnTo>
                  <a:pt x="11906" y="37976"/>
                </a:lnTo>
                <a:close/>
                <a:moveTo>
                  <a:pt x="48274" y="36607"/>
                </a:moveTo>
                <a:lnTo>
                  <a:pt x="48135" y="36627"/>
                </a:lnTo>
                <a:lnTo>
                  <a:pt x="48016" y="36647"/>
                </a:lnTo>
                <a:lnTo>
                  <a:pt x="47897" y="36686"/>
                </a:lnTo>
                <a:lnTo>
                  <a:pt x="47778" y="36766"/>
                </a:lnTo>
                <a:lnTo>
                  <a:pt x="47679" y="36845"/>
                </a:lnTo>
                <a:lnTo>
                  <a:pt x="47599" y="36924"/>
                </a:lnTo>
                <a:lnTo>
                  <a:pt x="47520" y="37024"/>
                </a:lnTo>
                <a:lnTo>
                  <a:pt x="47461" y="37143"/>
                </a:lnTo>
                <a:lnTo>
                  <a:pt x="47421" y="37262"/>
                </a:lnTo>
                <a:lnTo>
                  <a:pt x="47401" y="37401"/>
                </a:lnTo>
                <a:lnTo>
                  <a:pt x="47381" y="37520"/>
                </a:lnTo>
                <a:lnTo>
                  <a:pt x="47401" y="37659"/>
                </a:lnTo>
                <a:lnTo>
                  <a:pt x="47441" y="37797"/>
                </a:lnTo>
                <a:lnTo>
                  <a:pt x="47500" y="37936"/>
                </a:lnTo>
                <a:lnTo>
                  <a:pt x="47599" y="38055"/>
                </a:lnTo>
                <a:lnTo>
                  <a:pt x="47699" y="38155"/>
                </a:lnTo>
                <a:lnTo>
                  <a:pt x="47818" y="38234"/>
                </a:lnTo>
                <a:lnTo>
                  <a:pt x="47976" y="38313"/>
                </a:lnTo>
                <a:lnTo>
                  <a:pt x="48115" y="38333"/>
                </a:lnTo>
                <a:lnTo>
                  <a:pt x="48274" y="38353"/>
                </a:lnTo>
                <a:lnTo>
                  <a:pt x="48433" y="38353"/>
                </a:lnTo>
                <a:lnTo>
                  <a:pt x="48671" y="38234"/>
                </a:lnTo>
                <a:lnTo>
                  <a:pt x="48790" y="38174"/>
                </a:lnTo>
                <a:lnTo>
                  <a:pt x="48889" y="38075"/>
                </a:lnTo>
                <a:lnTo>
                  <a:pt x="48969" y="37996"/>
                </a:lnTo>
                <a:lnTo>
                  <a:pt x="49048" y="37877"/>
                </a:lnTo>
                <a:lnTo>
                  <a:pt x="49107" y="37758"/>
                </a:lnTo>
                <a:lnTo>
                  <a:pt x="49127" y="37619"/>
                </a:lnTo>
                <a:lnTo>
                  <a:pt x="49147" y="37480"/>
                </a:lnTo>
                <a:lnTo>
                  <a:pt x="49127" y="37341"/>
                </a:lnTo>
                <a:lnTo>
                  <a:pt x="49107" y="37222"/>
                </a:lnTo>
                <a:lnTo>
                  <a:pt x="49048" y="37083"/>
                </a:lnTo>
                <a:lnTo>
                  <a:pt x="48988" y="36984"/>
                </a:lnTo>
                <a:lnTo>
                  <a:pt x="48889" y="36865"/>
                </a:lnTo>
                <a:lnTo>
                  <a:pt x="48790" y="36786"/>
                </a:lnTo>
                <a:lnTo>
                  <a:pt x="48671" y="36706"/>
                </a:lnTo>
                <a:lnTo>
                  <a:pt x="48532" y="36647"/>
                </a:lnTo>
                <a:lnTo>
                  <a:pt x="48393" y="36627"/>
                </a:lnTo>
                <a:lnTo>
                  <a:pt x="48274" y="36607"/>
                </a:lnTo>
                <a:close/>
                <a:moveTo>
                  <a:pt x="28215" y="37698"/>
                </a:moveTo>
                <a:lnTo>
                  <a:pt x="28135" y="37738"/>
                </a:lnTo>
                <a:lnTo>
                  <a:pt x="28076" y="37778"/>
                </a:lnTo>
                <a:lnTo>
                  <a:pt x="28016" y="37817"/>
                </a:lnTo>
                <a:lnTo>
                  <a:pt x="27957" y="37877"/>
                </a:lnTo>
                <a:lnTo>
                  <a:pt x="27917" y="37956"/>
                </a:lnTo>
                <a:lnTo>
                  <a:pt x="27878" y="38036"/>
                </a:lnTo>
                <a:lnTo>
                  <a:pt x="27878" y="38115"/>
                </a:lnTo>
                <a:lnTo>
                  <a:pt x="27878" y="38194"/>
                </a:lnTo>
                <a:lnTo>
                  <a:pt x="27897" y="38274"/>
                </a:lnTo>
                <a:lnTo>
                  <a:pt x="27937" y="38373"/>
                </a:lnTo>
                <a:lnTo>
                  <a:pt x="27997" y="38432"/>
                </a:lnTo>
                <a:lnTo>
                  <a:pt x="28076" y="38492"/>
                </a:lnTo>
                <a:lnTo>
                  <a:pt x="28135" y="38532"/>
                </a:lnTo>
                <a:lnTo>
                  <a:pt x="28215" y="38551"/>
                </a:lnTo>
                <a:lnTo>
                  <a:pt x="28294" y="38571"/>
                </a:lnTo>
                <a:lnTo>
                  <a:pt x="28374" y="38551"/>
                </a:lnTo>
                <a:lnTo>
                  <a:pt x="28453" y="38532"/>
                </a:lnTo>
                <a:lnTo>
                  <a:pt x="28532" y="38492"/>
                </a:lnTo>
                <a:lnTo>
                  <a:pt x="28612" y="38432"/>
                </a:lnTo>
                <a:lnTo>
                  <a:pt x="28671" y="38373"/>
                </a:lnTo>
                <a:lnTo>
                  <a:pt x="28711" y="38293"/>
                </a:lnTo>
                <a:lnTo>
                  <a:pt x="28731" y="38214"/>
                </a:lnTo>
                <a:lnTo>
                  <a:pt x="28751" y="38135"/>
                </a:lnTo>
                <a:lnTo>
                  <a:pt x="28751" y="38036"/>
                </a:lnTo>
                <a:lnTo>
                  <a:pt x="28711" y="37956"/>
                </a:lnTo>
                <a:lnTo>
                  <a:pt x="28671" y="37877"/>
                </a:lnTo>
                <a:lnTo>
                  <a:pt x="28612" y="37797"/>
                </a:lnTo>
                <a:lnTo>
                  <a:pt x="28532" y="37738"/>
                </a:lnTo>
                <a:lnTo>
                  <a:pt x="28453" y="37718"/>
                </a:lnTo>
                <a:lnTo>
                  <a:pt x="28374" y="37698"/>
                </a:lnTo>
                <a:close/>
                <a:moveTo>
                  <a:pt x="32183" y="37559"/>
                </a:moveTo>
                <a:lnTo>
                  <a:pt x="32084" y="37599"/>
                </a:lnTo>
                <a:lnTo>
                  <a:pt x="32004" y="37639"/>
                </a:lnTo>
                <a:lnTo>
                  <a:pt x="31925" y="37718"/>
                </a:lnTo>
                <a:lnTo>
                  <a:pt x="31866" y="37778"/>
                </a:lnTo>
                <a:lnTo>
                  <a:pt x="31826" y="37877"/>
                </a:lnTo>
                <a:lnTo>
                  <a:pt x="31786" y="37976"/>
                </a:lnTo>
                <a:lnTo>
                  <a:pt x="31786" y="38075"/>
                </a:lnTo>
                <a:lnTo>
                  <a:pt x="31786" y="38174"/>
                </a:lnTo>
                <a:lnTo>
                  <a:pt x="31806" y="38293"/>
                </a:lnTo>
                <a:lnTo>
                  <a:pt x="31866" y="38373"/>
                </a:lnTo>
                <a:lnTo>
                  <a:pt x="31925" y="38452"/>
                </a:lnTo>
                <a:lnTo>
                  <a:pt x="32004" y="38512"/>
                </a:lnTo>
                <a:lnTo>
                  <a:pt x="32104" y="38551"/>
                </a:lnTo>
                <a:lnTo>
                  <a:pt x="32203" y="38571"/>
                </a:lnTo>
                <a:lnTo>
                  <a:pt x="32302" y="38571"/>
                </a:lnTo>
                <a:lnTo>
                  <a:pt x="32401" y="38551"/>
                </a:lnTo>
                <a:lnTo>
                  <a:pt x="32500" y="38532"/>
                </a:lnTo>
                <a:lnTo>
                  <a:pt x="32580" y="38492"/>
                </a:lnTo>
                <a:lnTo>
                  <a:pt x="32659" y="38432"/>
                </a:lnTo>
                <a:lnTo>
                  <a:pt x="32739" y="38373"/>
                </a:lnTo>
                <a:lnTo>
                  <a:pt x="32778" y="38293"/>
                </a:lnTo>
                <a:lnTo>
                  <a:pt x="32818" y="38194"/>
                </a:lnTo>
                <a:lnTo>
                  <a:pt x="32818" y="38095"/>
                </a:lnTo>
                <a:lnTo>
                  <a:pt x="32798" y="37976"/>
                </a:lnTo>
                <a:lnTo>
                  <a:pt x="32778" y="37877"/>
                </a:lnTo>
                <a:lnTo>
                  <a:pt x="32719" y="37778"/>
                </a:lnTo>
                <a:lnTo>
                  <a:pt x="32659" y="37698"/>
                </a:lnTo>
                <a:lnTo>
                  <a:pt x="32580" y="37639"/>
                </a:lnTo>
                <a:lnTo>
                  <a:pt x="32481" y="37599"/>
                </a:lnTo>
                <a:lnTo>
                  <a:pt x="32381" y="37559"/>
                </a:lnTo>
                <a:close/>
                <a:moveTo>
                  <a:pt x="16687" y="38293"/>
                </a:moveTo>
                <a:lnTo>
                  <a:pt x="16608" y="38353"/>
                </a:lnTo>
                <a:lnTo>
                  <a:pt x="16548" y="38432"/>
                </a:lnTo>
                <a:lnTo>
                  <a:pt x="16528" y="38512"/>
                </a:lnTo>
                <a:lnTo>
                  <a:pt x="16548" y="38591"/>
                </a:lnTo>
                <a:lnTo>
                  <a:pt x="16588" y="38651"/>
                </a:lnTo>
                <a:lnTo>
                  <a:pt x="16667" y="38690"/>
                </a:lnTo>
                <a:lnTo>
                  <a:pt x="16747" y="38730"/>
                </a:lnTo>
                <a:lnTo>
                  <a:pt x="16826" y="38730"/>
                </a:lnTo>
                <a:lnTo>
                  <a:pt x="16925" y="38690"/>
                </a:lnTo>
                <a:lnTo>
                  <a:pt x="16985" y="38611"/>
                </a:lnTo>
                <a:lnTo>
                  <a:pt x="16985" y="38512"/>
                </a:lnTo>
                <a:lnTo>
                  <a:pt x="16965" y="38432"/>
                </a:lnTo>
                <a:lnTo>
                  <a:pt x="16925" y="38373"/>
                </a:lnTo>
                <a:lnTo>
                  <a:pt x="16866" y="38313"/>
                </a:lnTo>
                <a:lnTo>
                  <a:pt x="16786" y="38293"/>
                </a:lnTo>
                <a:close/>
                <a:moveTo>
                  <a:pt x="43234" y="37242"/>
                </a:moveTo>
                <a:lnTo>
                  <a:pt x="43115" y="37262"/>
                </a:lnTo>
                <a:lnTo>
                  <a:pt x="43016" y="37301"/>
                </a:lnTo>
                <a:lnTo>
                  <a:pt x="42897" y="37341"/>
                </a:lnTo>
                <a:lnTo>
                  <a:pt x="42818" y="37401"/>
                </a:lnTo>
                <a:lnTo>
                  <a:pt x="42719" y="37480"/>
                </a:lnTo>
                <a:lnTo>
                  <a:pt x="42639" y="37559"/>
                </a:lnTo>
                <a:lnTo>
                  <a:pt x="42580" y="37659"/>
                </a:lnTo>
                <a:lnTo>
                  <a:pt x="42540" y="37778"/>
                </a:lnTo>
                <a:lnTo>
                  <a:pt x="42500" y="37897"/>
                </a:lnTo>
                <a:lnTo>
                  <a:pt x="42500" y="38016"/>
                </a:lnTo>
                <a:lnTo>
                  <a:pt x="42520" y="38155"/>
                </a:lnTo>
                <a:lnTo>
                  <a:pt x="42540" y="38274"/>
                </a:lnTo>
                <a:lnTo>
                  <a:pt x="42600" y="38393"/>
                </a:lnTo>
                <a:lnTo>
                  <a:pt x="42679" y="38492"/>
                </a:lnTo>
                <a:lnTo>
                  <a:pt x="42778" y="38591"/>
                </a:lnTo>
                <a:lnTo>
                  <a:pt x="42877" y="38670"/>
                </a:lnTo>
                <a:lnTo>
                  <a:pt x="42996" y="38730"/>
                </a:lnTo>
                <a:lnTo>
                  <a:pt x="43115" y="38770"/>
                </a:lnTo>
                <a:lnTo>
                  <a:pt x="43373" y="38770"/>
                </a:lnTo>
                <a:lnTo>
                  <a:pt x="43492" y="38730"/>
                </a:lnTo>
                <a:lnTo>
                  <a:pt x="43592" y="38690"/>
                </a:lnTo>
                <a:lnTo>
                  <a:pt x="43691" y="38631"/>
                </a:lnTo>
                <a:lnTo>
                  <a:pt x="43790" y="38571"/>
                </a:lnTo>
                <a:lnTo>
                  <a:pt x="43850" y="38472"/>
                </a:lnTo>
                <a:lnTo>
                  <a:pt x="43929" y="38393"/>
                </a:lnTo>
                <a:lnTo>
                  <a:pt x="43969" y="38293"/>
                </a:lnTo>
                <a:lnTo>
                  <a:pt x="44008" y="38194"/>
                </a:lnTo>
                <a:lnTo>
                  <a:pt x="44028" y="38075"/>
                </a:lnTo>
                <a:lnTo>
                  <a:pt x="44028" y="37956"/>
                </a:lnTo>
                <a:lnTo>
                  <a:pt x="44008" y="37857"/>
                </a:lnTo>
                <a:lnTo>
                  <a:pt x="43969" y="37738"/>
                </a:lnTo>
                <a:lnTo>
                  <a:pt x="43929" y="37619"/>
                </a:lnTo>
                <a:lnTo>
                  <a:pt x="43850" y="37520"/>
                </a:lnTo>
                <a:lnTo>
                  <a:pt x="43750" y="37420"/>
                </a:lnTo>
                <a:lnTo>
                  <a:pt x="43671" y="37341"/>
                </a:lnTo>
                <a:lnTo>
                  <a:pt x="43552" y="37301"/>
                </a:lnTo>
                <a:lnTo>
                  <a:pt x="43453" y="37262"/>
                </a:lnTo>
                <a:lnTo>
                  <a:pt x="43334" y="37242"/>
                </a:lnTo>
                <a:close/>
                <a:moveTo>
                  <a:pt x="35179" y="37619"/>
                </a:moveTo>
                <a:lnTo>
                  <a:pt x="35100" y="37639"/>
                </a:lnTo>
                <a:lnTo>
                  <a:pt x="35020" y="37659"/>
                </a:lnTo>
                <a:lnTo>
                  <a:pt x="34921" y="37718"/>
                </a:lnTo>
                <a:lnTo>
                  <a:pt x="34842" y="37778"/>
                </a:lnTo>
                <a:lnTo>
                  <a:pt x="34782" y="37857"/>
                </a:lnTo>
                <a:lnTo>
                  <a:pt x="34723" y="37956"/>
                </a:lnTo>
                <a:lnTo>
                  <a:pt x="34703" y="38036"/>
                </a:lnTo>
                <a:lnTo>
                  <a:pt x="34683" y="38135"/>
                </a:lnTo>
                <a:lnTo>
                  <a:pt x="34683" y="38234"/>
                </a:lnTo>
                <a:lnTo>
                  <a:pt x="34703" y="38432"/>
                </a:lnTo>
                <a:lnTo>
                  <a:pt x="34802" y="38571"/>
                </a:lnTo>
                <a:lnTo>
                  <a:pt x="34941" y="38690"/>
                </a:lnTo>
                <a:lnTo>
                  <a:pt x="35000" y="38730"/>
                </a:lnTo>
                <a:lnTo>
                  <a:pt x="35080" y="38770"/>
                </a:lnTo>
                <a:lnTo>
                  <a:pt x="35179" y="38789"/>
                </a:lnTo>
                <a:lnTo>
                  <a:pt x="35358" y="38789"/>
                </a:lnTo>
                <a:lnTo>
                  <a:pt x="35457" y="38750"/>
                </a:lnTo>
                <a:lnTo>
                  <a:pt x="35536" y="38730"/>
                </a:lnTo>
                <a:lnTo>
                  <a:pt x="35616" y="38670"/>
                </a:lnTo>
                <a:lnTo>
                  <a:pt x="35675" y="38611"/>
                </a:lnTo>
                <a:lnTo>
                  <a:pt x="35735" y="38532"/>
                </a:lnTo>
                <a:lnTo>
                  <a:pt x="35774" y="38452"/>
                </a:lnTo>
                <a:lnTo>
                  <a:pt x="35814" y="38373"/>
                </a:lnTo>
                <a:lnTo>
                  <a:pt x="35834" y="38274"/>
                </a:lnTo>
                <a:lnTo>
                  <a:pt x="35834" y="38194"/>
                </a:lnTo>
                <a:lnTo>
                  <a:pt x="35834" y="38095"/>
                </a:lnTo>
                <a:lnTo>
                  <a:pt x="35814" y="38016"/>
                </a:lnTo>
                <a:lnTo>
                  <a:pt x="35774" y="37936"/>
                </a:lnTo>
                <a:lnTo>
                  <a:pt x="35715" y="37857"/>
                </a:lnTo>
                <a:lnTo>
                  <a:pt x="35655" y="37797"/>
                </a:lnTo>
                <a:lnTo>
                  <a:pt x="35596" y="37738"/>
                </a:lnTo>
                <a:lnTo>
                  <a:pt x="35516" y="37698"/>
                </a:lnTo>
                <a:lnTo>
                  <a:pt x="35437" y="37659"/>
                </a:lnTo>
                <a:lnTo>
                  <a:pt x="35358" y="37619"/>
                </a:lnTo>
                <a:close/>
                <a:moveTo>
                  <a:pt x="40655" y="37401"/>
                </a:moveTo>
                <a:lnTo>
                  <a:pt x="40556" y="37420"/>
                </a:lnTo>
                <a:lnTo>
                  <a:pt x="40457" y="37440"/>
                </a:lnTo>
                <a:lnTo>
                  <a:pt x="40377" y="37480"/>
                </a:lnTo>
                <a:lnTo>
                  <a:pt x="40278" y="37540"/>
                </a:lnTo>
                <a:lnTo>
                  <a:pt x="40199" y="37619"/>
                </a:lnTo>
                <a:lnTo>
                  <a:pt x="40139" y="37698"/>
                </a:lnTo>
                <a:lnTo>
                  <a:pt x="40100" y="37817"/>
                </a:lnTo>
                <a:lnTo>
                  <a:pt x="40040" y="37936"/>
                </a:lnTo>
                <a:lnTo>
                  <a:pt x="40040" y="38075"/>
                </a:lnTo>
                <a:lnTo>
                  <a:pt x="40040" y="38174"/>
                </a:lnTo>
                <a:lnTo>
                  <a:pt x="40060" y="38293"/>
                </a:lnTo>
                <a:lnTo>
                  <a:pt x="40100" y="38393"/>
                </a:lnTo>
                <a:lnTo>
                  <a:pt x="40179" y="38492"/>
                </a:lnTo>
                <a:lnTo>
                  <a:pt x="40338" y="38690"/>
                </a:lnTo>
                <a:lnTo>
                  <a:pt x="40536" y="38770"/>
                </a:lnTo>
                <a:lnTo>
                  <a:pt x="40655" y="38789"/>
                </a:lnTo>
                <a:lnTo>
                  <a:pt x="40854" y="38789"/>
                </a:lnTo>
                <a:lnTo>
                  <a:pt x="40953" y="38770"/>
                </a:lnTo>
                <a:lnTo>
                  <a:pt x="41052" y="38730"/>
                </a:lnTo>
                <a:lnTo>
                  <a:pt x="41151" y="38670"/>
                </a:lnTo>
                <a:lnTo>
                  <a:pt x="41231" y="38611"/>
                </a:lnTo>
                <a:lnTo>
                  <a:pt x="41310" y="38512"/>
                </a:lnTo>
                <a:lnTo>
                  <a:pt x="41369" y="38413"/>
                </a:lnTo>
                <a:lnTo>
                  <a:pt x="41409" y="38313"/>
                </a:lnTo>
                <a:lnTo>
                  <a:pt x="41429" y="38214"/>
                </a:lnTo>
                <a:lnTo>
                  <a:pt x="41449" y="38095"/>
                </a:lnTo>
                <a:lnTo>
                  <a:pt x="41429" y="37996"/>
                </a:lnTo>
                <a:lnTo>
                  <a:pt x="41409" y="37877"/>
                </a:lnTo>
                <a:lnTo>
                  <a:pt x="41350" y="37778"/>
                </a:lnTo>
                <a:lnTo>
                  <a:pt x="41310" y="37678"/>
                </a:lnTo>
                <a:lnTo>
                  <a:pt x="41231" y="37599"/>
                </a:lnTo>
                <a:lnTo>
                  <a:pt x="41151" y="37540"/>
                </a:lnTo>
                <a:lnTo>
                  <a:pt x="41052" y="37480"/>
                </a:lnTo>
                <a:lnTo>
                  <a:pt x="40973" y="37440"/>
                </a:lnTo>
                <a:lnTo>
                  <a:pt x="40873" y="37420"/>
                </a:lnTo>
                <a:lnTo>
                  <a:pt x="40754" y="37401"/>
                </a:lnTo>
                <a:close/>
                <a:moveTo>
                  <a:pt x="26389" y="38432"/>
                </a:moveTo>
                <a:lnTo>
                  <a:pt x="26310" y="38472"/>
                </a:lnTo>
                <a:lnTo>
                  <a:pt x="26251" y="38512"/>
                </a:lnTo>
                <a:lnTo>
                  <a:pt x="26191" y="38551"/>
                </a:lnTo>
                <a:lnTo>
                  <a:pt x="26132" y="38611"/>
                </a:lnTo>
                <a:lnTo>
                  <a:pt x="26092" y="38670"/>
                </a:lnTo>
                <a:lnTo>
                  <a:pt x="26052" y="38750"/>
                </a:lnTo>
                <a:lnTo>
                  <a:pt x="26052" y="38829"/>
                </a:lnTo>
                <a:lnTo>
                  <a:pt x="26052" y="38909"/>
                </a:lnTo>
                <a:lnTo>
                  <a:pt x="26072" y="39008"/>
                </a:lnTo>
                <a:lnTo>
                  <a:pt x="26112" y="39087"/>
                </a:lnTo>
                <a:lnTo>
                  <a:pt x="26251" y="39186"/>
                </a:lnTo>
                <a:lnTo>
                  <a:pt x="26310" y="39226"/>
                </a:lnTo>
                <a:lnTo>
                  <a:pt x="26389" y="39266"/>
                </a:lnTo>
                <a:lnTo>
                  <a:pt x="26548" y="39266"/>
                </a:lnTo>
                <a:lnTo>
                  <a:pt x="26628" y="39246"/>
                </a:lnTo>
                <a:lnTo>
                  <a:pt x="26707" y="39206"/>
                </a:lnTo>
                <a:lnTo>
                  <a:pt x="26766" y="39147"/>
                </a:lnTo>
                <a:lnTo>
                  <a:pt x="26826" y="39087"/>
                </a:lnTo>
                <a:lnTo>
                  <a:pt x="26866" y="39008"/>
                </a:lnTo>
                <a:lnTo>
                  <a:pt x="26885" y="38928"/>
                </a:lnTo>
                <a:lnTo>
                  <a:pt x="26885" y="38849"/>
                </a:lnTo>
                <a:lnTo>
                  <a:pt x="26885" y="38770"/>
                </a:lnTo>
                <a:lnTo>
                  <a:pt x="26866" y="38690"/>
                </a:lnTo>
                <a:lnTo>
                  <a:pt x="26826" y="38611"/>
                </a:lnTo>
                <a:lnTo>
                  <a:pt x="26766" y="38532"/>
                </a:lnTo>
                <a:lnTo>
                  <a:pt x="26687" y="38472"/>
                </a:lnTo>
                <a:lnTo>
                  <a:pt x="26628" y="38452"/>
                </a:lnTo>
                <a:lnTo>
                  <a:pt x="26548" y="38432"/>
                </a:lnTo>
                <a:close/>
                <a:moveTo>
                  <a:pt x="13513" y="39028"/>
                </a:moveTo>
                <a:lnTo>
                  <a:pt x="13453" y="39047"/>
                </a:lnTo>
                <a:lnTo>
                  <a:pt x="13394" y="39087"/>
                </a:lnTo>
                <a:lnTo>
                  <a:pt x="13374" y="39127"/>
                </a:lnTo>
                <a:lnTo>
                  <a:pt x="13354" y="39206"/>
                </a:lnTo>
                <a:lnTo>
                  <a:pt x="13354" y="39266"/>
                </a:lnTo>
                <a:lnTo>
                  <a:pt x="13394" y="39325"/>
                </a:lnTo>
                <a:lnTo>
                  <a:pt x="13453" y="39365"/>
                </a:lnTo>
                <a:lnTo>
                  <a:pt x="13513" y="39365"/>
                </a:lnTo>
                <a:lnTo>
                  <a:pt x="13592" y="39345"/>
                </a:lnTo>
                <a:lnTo>
                  <a:pt x="13632" y="39325"/>
                </a:lnTo>
                <a:lnTo>
                  <a:pt x="13671" y="39266"/>
                </a:lnTo>
                <a:lnTo>
                  <a:pt x="13691" y="39206"/>
                </a:lnTo>
                <a:lnTo>
                  <a:pt x="13671" y="39147"/>
                </a:lnTo>
                <a:lnTo>
                  <a:pt x="13632" y="39087"/>
                </a:lnTo>
                <a:lnTo>
                  <a:pt x="13572" y="39047"/>
                </a:lnTo>
                <a:lnTo>
                  <a:pt x="13513" y="39028"/>
                </a:lnTo>
                <a:close/>
                <a:moveTo>
                  <a:pt x="18651" y="38829"/>
                </a:moveTo>
                <a:lnTo>
                  <a:pt x="18552" y="38849"/>
                </a:lnTo>
                <a:lnTo>
                  <a:pt x="18493" y="38869"/>
                </a:lnTo>
                <a:lnTo>
                  <a:pt x="18453" y="38909"/>
                </a:lnTo>
                <a:lnTo>
                  <a:pt x="18394" y="39008"/>
                </a:lnTo>
                <a:lnTo>
                  <a:pt x="18374" y="39107"/>
                </a:lnTo>
                <a:lnTo>
                  <a:pt x="18394" y="39226"/>
                </a:lnTo>
                <a:lnTo>
                  <a:pt x="18453" y="39305"/>
                </a:lnTo>
                <a:lnTo>
                  <a:pt x="18493" y="39345"/>
                </a:lnTo>
                <a:lnTo>
                  <a:pt x="18532" y="39385"/>
                </a:lnTo>
                <a:lnTo>
                  <a:pt x="18592" y="39385"/>
                </a:lnTo>
                <a:lnTo>
                  <a:pt x="18632" y="39405"/>
                </a:lnTo>
                <a:lnTo>
                  <a:pt x="18751" y="39385"/>
                </a:lnTo>
                <a:lnTo>
                  <a:pt x="18850" y="39325"/>
                </a:lnTo>
                <a:lnTo>
                  <a:pt x="18890" y="39226"/>
                </a:lnTo>
                <a:lnTo>
                  <a:pt x="18929" y="39127"/>
                </a:lnTo>
                <a:lnTo>
                  <a:pt x="18909" y="39008"/>
                </a:lnTo>
                <a:lnTo>
                  <a:pt x="18890" y="38968"/>
                </a:lnTo>
                <a:lnTo>
                  <a:pt x="18850" y="38909"/>
                </a:lnTo>
                <a:lnTo>
                  <a:pt x="18810" y="38889"/>
                </a:lnTo>
                <a:lnTo>
                  <a:pt x="18771" y="38849"/>
                </a:lnTo>
                <a:lnTo>
                  <a:pt x="18651" y="38829"/>
                </a:lnTo>
                <a:close/>
                <a:moveTo>
                  <a:pt x="45238" y="37797"/>
                </a:moveTo>
                <a:lnTo>
                  <a:pt x="45119" y="37837"/>
                </a:lnTo>
                <a:lnTo>
                  <a:pt x="45000" y="37877"/>
                </a:lnTo>
                <a:lnTo>
                  <a:pt x="44901" y="37936"/>
                </a:lnTo>
                <a:lnTo>
                  <a:pt x="44802" y="37996"/>
                </a:lnTo>
                <a:lnTo>
                  <a:pt x="44703" y="38075"/>
                </a:lnTo>
                <a:lnTo>
                  <a:pt x="44623" y="38174"/>
                </a:lnTo>
                <a:lnTo>
                  <a:pt x="44564" y="38293"/>
                </a:lnTo>
                <a:lnTo>
                  <a:pt x="44504" y="38413"/>
                </a:lnTo>
                <a:lnTo>
                  <a:pt x="44484" y="38532"/>
                </a:lnTo>
                <a:lnTo>
                  <a:pt x="44465" y="38651"/>
                </a:lnTo>
                <a:lnTo>
                  <a:pt x="44484" y="38789"/>
                </a:lnTo>
                <a:lnTo>
                  <a:pt x="44524" y="38928"/>
                </a:lnTo>
                <a:lnTo>
                  <a:pt x="44584" y="39067"/>
                </a:lnTo>
                <a:lnTo>
                  <a:pt x="44683" y="39166"/>
                </a:lnTo>
                <a:lnTo>
                  <a:pt x="44782" y="39266"/>
                </a:lnTo>
                <a:lnTo>
                  <a:pt x="44901" y="39345"/>
                </a:lnTo>
                <a:lnTo>
                  <a:pt x="45040" y="39405"/>
                </a:lnTo>
                <a:lnTo>
                  <a:pt x="45179" y="39444"/>
                </a:lnTo>
                <a:lnTo>
                  <a:pt x="45318" y="39464"/>
                </a:lnTo>
                <a:lnTo>
                  <a:pt x="45457" y="39444"/>
                </a:lnTo>
                <a:lnTo>
                  <a:pt x="45576" y="39405"/>
                </a:lnTo>
                <a:lnTo>
                  <a:pt x="45675" y="39365"/>
                </a:lnTo>
                <a:lnTo>
                  <a:pt x="45774" y="39305"/>
                </a:lnTo>
                <a:lnTo>
                  <a:pt x="45873" y="39226"/>
                </a:lnTo>
                <a:lnTo>
                  <a:pt x="45953" y="39147"/>
                </a:lnTo>
                <a:lnTo>
                  <a:pt x="46032" y="39047"/>
                </a:lnTo>
                <a:lnTo>
                  <a:pt x="46092" y="38928"/>
                </a:lnTo>
                <a:lnTo>
                  <a:pt x="46131" y="38789"/>
                </a:lnTo>
                <a:lnTo>
                  <a:pt x="46131" y="38670"/>
                </a:lnTo>
                <a:lnTo>
                  <a:pt x="46131" y="38532"/>
                </a:lnTo>
                <a:lnTo>
                  <a:pt x="46111" y="38413"/>
                </a:lnTo>
                <a:lnTo>
                  <a:pt x="46072" y="38313"/>
                </a:lnTo>
                <a:lnTo>
                  <a:pt x="46012" y="38194"/>
                </a:lnTo>
                <a:lnTo>
                  <a:pt x="45933" y="38095"/>
                </a:lnTo>
                <a:lnTo>
                  <a:pt x="45834" y="37996"/>
                </a:lnTo>
                <a:lnTo>
                  <a:pt x="45715" y="37916"/>
                </a:lnTo>
                <a:lnTo>
                  <a:pt x="45615" y="37857"/>
                </a:lnTo>
                <a:lnTo>
                  <a:pt x="45496" y="37817"/>
                </a:lnTo>
                <a:lnTo>
                  <a:pt x="45357" y="37797"/>
                </a:lnTo>
                <a:close/>
                <a:moveTo>
                  <a:pt x="10358" y="39424"/>
                </a:moveTo>
                <a:lnTo>
                  <a:pt x="10318" y="39444"/>
                </a:lnTo>
                <a:lnTo>
                  <a:pt x="10298" y="39464"/>
                </a:lnTo>
                <a:lnTo>
                  <a:pt x="10279" y="39484"/>
                </a:lnTo>
                <a:lnTo>
                  <a:pt x="10279" y="39524"/>
                </a:lnTo>
                <a:lnTo>
                  <a:pt x="10279" y="39563"/>
                </a:lnTo>
                <a:lnTo>
                  <a:pt x="10298" y="39583"/>
                </a:lnTo>
                <a:lnTo>
                  <a:pt x="10318" y="39603"/>
                </a:lnTo>
                <a:lnTo>
                  <a:pt x="10398" y="39603"/>
                </a:lnTo>
                <a:lnTo>
                  <a:pt x="10437" y="39583"/>
                </a:lnTo>
                <a:lnTo>
                  <a:pt x="10457" y="39543"/>
                </a:lnTo>
                <a:lnTo>
                  <a:pt x="10457" y="39504"/>
                </a:lnTo>
                <a:lnTo>
                  <a:pt x="10457" y="39484"/>
                </a:lnTo>
                <a:lnTo>
                  <a:pt x="10437" y="39444"/>
                </a:lnTo>
                <a:lnTo>
                  <a:pt x="10398" y="39424"/>
                </a:lnTo>
                <a:close/>
                <a:moveTo>
                  <a:pt x="37282" y="38313"/>
                </a:moveTo>
                <a:lnTo>
                  <a:pt x="37183" y="38353"/>
                </a:lnTo>
                <a:lnTo>
                  <a:pt x="37104" y="38393"/>
                </a:lnTo>
                <a:lnTo>
                  <a:pt x="37024" y="38432"/>
                </a:lnTo>
                <a:lnTo>
                  <a:pt x="36945" y="38512"/>
                </a:lnTo>
                <a:lnTo>
                  <a:pt x="36885" y="38571"/>
                </a:lnTo>
                <a:lnTo>
                  <a:pt x="36826" y="38651"/>
                </a:lnTo>
                <a:lnTo>
                  <a:pt x="36786" y="38750"/>
                </a:lnTo>
                <a:lnTo>
                  <a:pt x="36746" y="38849"/>
                </a:lnTo>
                <a:lnTo>
                  <a:pt x="36746" y="38928"/>
                </a:lnTo>
                <a:lnTo>
                  <a:pt x="36746" y="39028"/>
                </a:lnTo>
                <a:lnTo>
                  <a:pt x="36746" y="39127"/>
                </a:lnTo>
                <a:lnTo>
                  <a:pt x="36786" y="39226"/>
                </a:lnTo>
                <a:lnTo>
                  <a:pt x="36846" y="39325"/>
                </a:lnTo>
                <a:lnTo>
                  <a:pt x="36925" y="39405"/>
                </a:lnTo>
                <a:lnTo>
                  <a:pt x="37004" y="39484"/>
                </a:lnTo>
                <a:lnTo>
                  <a:pt x="37104" y="39543"/>
                </a:lnTo>
                <a:lnTo>
                  <a:pt x="37203" y="39583"/>
                </a:lnTo>
                <a:lnTo>
                  <a:pt x="37302" y="39603"/>
                </a:lnTo>
                <a:lnTo>
                  <a:pt x="37421" y="39603"/>
                </a:lnTo>
                <a:lnTo>
                  <a:pt x="37540" y="39583"/>
                </a:lnTo>
                <a:lnTo>
                  <a:pt x="37639" y="39563"/>
                </a:lnTo>
                <a:lnTo>
                  <a:pt x="37739" y="39504"/>
                </a:lnTo>
                <a:lnTo>
                  <a:pt x="37818" y="39444"/>
                </a:lnTo>
                <a:lnTo>
                  <a:pt x="37877" y="39365"/>
                </a:lnTo>
                <a:lnTo>
                  <a:pt x="37937" y="39286"/>
                </a:lnTo>
                <a:lnTo>
                  <a:pt x="37977" y="39206"/>
                </a:lnTo>
                <a:lnTo>
                  <a:pt x="38016" y="39107"/>
                </a:lnTo>
                <a:lnTo>
                  <a:pt x="38036" y="39008"/>
                </a:lnTo>
                <a:lnTo>
                  <a:pt x="38036" y="38928"/>
                </a:lnTo>
                <a:lnTo>
                  <a:pt x="38016" y="38829"/>
                </a:lnTo>
                <a:lnTo>
                  <a:pt x="37996" y="38730"/>
                </a:lnTo>
                <a:lnTo>
                  <a:pt x="37977" y="38651"/>
                </a:lnTo>
                <a:lnTo>
                  <a:pt x="37917" y="38571"/>
                </a:lnTo>
                <a:lnTo>
                  <a:pt x="37858" y="38492"/>
                </a:lnTo>
                <a:lnTo>
                  <a:pt x="37778" y="38432"/>
                </a:lnTo>
                <a:lnTo>
                  <a:pt x="37679" y="38373"/>
                </a:lnTo>
                <a:lnTo>
                  <a:pt x="37580" y="38333"/>
                </a:lnTo>
                <a:lnTo>
                  <a:pt x="37481" y="38313"/>
                </a:lnTo>
                <a:close/>
                <a:moveTo>
                  <a:pt x="24485" y="38928"/>
                </a:moveTo>
                <a:lnTo>
                  <a:pt x="24405" y="38948"/>
                </a:lnTo>
                <a:lnTo>
                  <a:pt x="24326" y="38988"/>
                </a:lnTo>
                <a:lnTo>
                  <a:pt x="24266" y="39028"/>
                </a:lnTo>
                <a:lnTo>
                  <a:pt x="24227" y="39087"/>
                </a:lnTo>
                <a:lnTo>
                  <a:pt x="24187" y="39166"/>
                </a:lnTo>
                <a:lnTo>
                  <a:pt x="24167" y="39226"/>
                </a:lnTo>
                <a:lnTo>
                  <a:pt x="24167" y="39305"/>
                </a:lnTo>
                <a:lnTo>
                  <a:pt x="24187" y="39464"/>
                </a:lnTo>
                <a:lnTo>
                  <a:pt x="24207" y="39543"/>
                </a:lnTo>
                <a:lnTo>
                  <a:pt x="24227" y="39603"/>
                </a:lnTo>
                <a:lnTo>
                  <a:pt x="24286" y="39643"/>
                </a:lnTo>
                <a:lnTo>
                  <a:pt x="24346" y="39682"/>
                </a:lnTo>
                <a:lnTo>
                  <a:pt x="24425" y="39702"/>
                </a:lnTo>
                <a:lnTo>
                  <a:pt x="24584" y="39702"/>
                </a:lnTo>
                <a:lnTo>
                  <a:pt x="24663" y="39682"/>
                </a:lnTo>
                <a:lnTo>
                  <a:pt x="24723" y="39643"/>
                </a:lnTo>
                <a:lnTo>
                  <a:pt x="24802" y="39603"/>
                </a:lnTo>
                <a:lnTo>
                  <a:pt x="24862" y="39563"/>
                </a:lnTo>
                <a:lnTo>
                  <a:pt x="24901" y="39484"/>
                </a:lnTo>
                <a:lnTo>
                  <a:pt x="24941" y="39424"/>
                </a:lnTo>
                <a:lnTo>
                  <a:pt x="24961" y="39345"/>
                </a:lnTo>
                <a:lnTo>
                  <a:pt x="24941" y="39246"/>
                </a:lnTo>
                <a:lnTo>
                  <a:pt x="24901" y="39147"/>
                </a:lnTo>
                <a:lnTo>
                  <a:pt x="24862" y="39087"/>
                </a:lnTo>
                <a:lnTo>
                  <a:pt x="24822" y="39028"/>
                </a:lnTo>
                <a:lnTo>
                  <a:pt x="24763" y="38988"/>
                </a:lnTo>
                <a:lnTo>
                  <a:pt x="24703" y="38948"/>
                </a:lnTo>
                <a:lnTo>
                  <a:pt x="24624" y="38928"/>
                </a:lnTo>
                <a:close/>
                <a:moveTo>
                  <a:pt x="30536" y="38710"/>
                </a:moveTo>
                <a:lnTo>
                  <a:pt x="30457" y="38750"/>
                </a:lnTo>
                <a:lnTo>
                  <a:pt x="30378" y="38789"/>
                </a:lnTo>
                <a:lnTo>
                  <a:pt x="30298" y="38849"/>
                </a:lnTo>
                <a:lnTo>
                  <a:pt x="30239" y="38928"/>
                </a:lnTo>
                <a:lnTo>
                  <a:pt x="30199" y="39008"/>
                </a:lnTo>
                <a:lnTo>
                  <a:pt x="30159" y="39107"/>
                </a:lnTo>
                <a:lnTo>
                  <a:pt x="30139" y="39206"/>
                </a:lnTo>
                <a:lnTo>
                  <a:pt x="30159" y="39305"/>
                </a:lnTo>
                <a:lnTo>
                  <a:pt x="30179" y="39405"/>
                </a:lnTo>
                <a:lnTo>
                  <a:pt x="30239" y="39484"/>
                </a:lnTo>
                <a:lnTo>
                  <a:pt x="30298" y="39563"/>
                </a:lnTo>
                <a:lnTo>
                  <a:pt x="30378" y="39623"/>
                </a:lnTo>
                <a:lnTo>
                  <a:pt x="30457" y="39682"/>
                </a:lnTo>
                <a:lnTo>
                  <a:pt x="30556" y="39702"/>
                </a:lnTo>
                <a:lnTo>
                  <a:pt x="30754" y="39702"/>
                </a:lnTo>
                <a:lnTo>
                  <a:pt x="30854" y="39662"/>
                </a:lnTo>
                <a:lnTo>
                  <a:pt x="30933" y="39623"/>
                </a:lnTo>
                <a:lnTo>
                  <a:pt x="31012" y="39563"/>
                </a:lnTo>
                <a:lnTo>
                  <a:pt x="31092" y="39484"/>
                </a:lnTo>
                <a:lnTo>
                  <a:pt x="31131" y="39405"/>
                </a:lnTo>
                <a:lnTo>
                  <a:pt x="31151" y="39305"/>
                </a:lnTo>
                <a:lnTo>
                  <a:pt x="31131" y="39107"/>
                </a:lnTo>
                <a:lnTo>
                  <a:pt x="31112" y="39008"/>
                </a:lnTo>
                <a:lnTo>
                  <a:pt x="31072" y="38928"/>
                </a:lnTo>
                <a:lnTo>
                  <a:pt x="31012" y="38849"/>
                </a:lnTo>
                <a:lnTo>
                  <a:pt x="30933" y="38789"/>
                </a:lnTo>
                <a:lnTo>
                  <a:pt x="30854" y="38730"/>
                </a:lnTo>
                <a:lnTo>
                  <a:pt x="30735" y="38710"/>
                </a:lnTo>
                <a:close/>
                <a:moveTo>
                  <a:pt x="20517" y="39127"/>
                </a:moveTo>
                <a:lnTo>
                  <a:pt x="20457" y="39147"/>
                </a:lnTo>
                <a:lnTo>
                  <a:pt x="20397" y="39186"/>
                </a:lnTo>
                <a:lnTo>
                  <a:pt x="20358" y="39246"/>
                </a:lnTo>
                <a:lnTo>
                  <a:pt x="20318" y="39286"/>
                </a:lnTo>
                <a:lnTo>
                  <a:pt x="20298" y="39345"/>
                </a:lnTo>
                <a:lnTo>
                  <a:pt x="20278" y="39464"/>
                </a:lnTo>
                <a:lnTo>
                  <a:pt x="20318" y="39583"/>
                </a:lnTo>
                <a:lnTo>
                  <a:pt x="20378" y="39682"/>
                </a:lnTo>
                <a:lnTo>
                  <a:pt x="20477" y="39762"/>
                </a:lnTo>
                <a:lnTo>
                  <a:pt x="20536" y="39782"/>
                </a:lnTo>
                <a:lnTo>
                  <a:pt x="20655" y="39782"/>
                </a:lnTo>
                <a:lnTo>
                  <a:pt x="20735" y="39762"/>
                </a:lnTo>
                <a:lnTo>
                  <a:pt x="20834" y="39662"/>
                </a:lnTo>
                <a:lnTo>
                  <a:pt x="20894" y="39563"/>
                </a:lnTo>
                <a:lnTo>
                  <a:pt x="20933" y="39504"/>
                </a:lnTo>
                <a:lnTo>
                  <a:pt x="20933" y="39444"/>
                </a:lnTo>
                <a:lnTo>
                  <a:pt x="20933" y="39385"/>
                </a:lnTo>
                <a:lnTo>
                  <a:pt x="20913" y="39325"/>
                </a:lnTo>
                <a:lnTo>
                  <a:pt x="20874" y="39266"/>
                </a:lnTo>
                <a:lnTo>
                  <a:pt x="20834" y="39206"/>
                </a:lnTo>
                <a:lnTo>
                  <a:pt x="20715" y="39147"/>
                </a:lnTo>
                <a:lnTo>
                  <a:pt x="20655" y="39127"/>
                </a:lnTo>
                <a:close/>
                <a:moveTo>
                  <a:pt x="22560" y="39166"/>
                </a:moveTo>
                <a:lnTo>
                  <a:pt x="22501" y="39186"/>
                </a:lnTo>
                <a:lnTo>
                  <a:pt x="22362" y="39246"/>
                </a:lnTo>
                <a:lnTo>
                  <a:pt x="22263" y="39345"/>
                </a:lnTo>
                <a:lnTo>
                  <a:pt x="22243" y="39385"/>
                </a:lnTo>
                <a:lnTo>
                  <a:pt x="22203" y="39464"/>
                </a:lnTo>
                <a:lnTo>
                  <a:pt x="22203" y="39524"/>
                </a:lnTo>
                <a:lnTo>
                  <a:pt x="22203" y="39583"/>
                </a:lnTo>
                <a:lnTo>
                  <a:pt x="22243" y="39662"/>
                </a:lnTo>
                <a:lnTo>
                  <a:pt x="22282" y="39722"/>
                </a:lnTo>
                <a:lnTo>
                  <a:pt x="22322" y="39782"/>
                </a:lnTo>
                <a:lnTo>
                  <a:pt x="22382" y="39841"/>
                </a:lnTo>
                <a:lnTo>
                  <a:pt x="22421" y="39881"/>
                </a:lnTo>
                <a:lnTo>
                  <a:pt x="22501" y="39881"/>
                </a:lnTo>
                <a:lnTo>
                  <a:pt x="22560" y="39901"/>
                </a:lnTo>
                <a:lnTo>
                  <a:pt x="22620" y="39881"/>
                </a:lnTo>
                <a:lnTo>
                  <a:pt x="22759" y="39821"/>
                </a:lnTo>
                <a:lnTo>
                  <a:pt x="22858" y="39742"/>
                </a:lnTo>
                <a:lnTo>
                  <a:pt x="22897" y="39682"/>
                </a:lnTo>
                <a:lnTo>
                  <a:pt x="22917" y="39623"/>
                </a:lnTo>
                <a:lnTo>
                  <a:pt x="22937" y="39543"/>
                </a:lnTo>
                <a:lnTo>
                  <a:pt x="22937" y="39484"/>
                </a:lnTo>
                <a:lnTo>
                  <a:pt x="22917" y="39405"/>
                </a:lnTo>
                <a:lnTo>
                  <a:pt x="22878" y="39325"/>
                </a:lnTo>
                <a:lnTo>
                  <a:pt x="22818" y="39266"/>
                </a:lnTo>
                <a:lnTo>
                  <a:pt x="22759" y="39206"/>
                </a:lnTo>
                <a:lnTo>
                  <a:pt x="22699" y="39186"/>
                </a:lnTo>
                <a:lnTo>
                  <a:pt x="22640" y="39166"/>
                </a:lnTo>
                <a:close/>
                <a:moveTo>
                  <a:pt x="33731" y="38928"/>
                </a:moveTo>
                <a:lnTo>
                  <a:pt x="33651" y="38948"/>
                </a:lnTo>
                <a:lnTo>
                  <a:pt x="33572" y="38988"/>
                </a:lnTo>
                <a:lnTo>
                  <a:pt x="33493" y="39028"/>
                </a:lnTo>
                <a:lnTo>
                  <a:pt x="33393" y="39107"/>
                </a:lnTo>
                <a:lnTo>
                  <a:pt x="33334" y="39186"/>
                </a:lnTo>
                <a:lnTo>
                  <a:pt x="33274" y="39266"/>
                </a:lnTo>
                <a:lnTo>
                  <a:pt x="33254" y="39345"/>
                </a:lnTo>
                <a:lnTo>
                  <a:pt x="33235" y="39444"/>
                </a:lnTo>
                <a:lnTo>
                  <a:pt x="33235" y="39524"/>
                </a:lnTo>
                <a:lnTo>
                  <a:pt x="33254" y="39742"/>
                </a:lnTo>
                <a:lnTo>
                  <a:pt x="33373" y="39881"/>
                </a:lnTo>
                <a:lnTo>
                  <a:pt x="33493" y="40000"/>
                </a:lnTo>
                <a:lnTo>
                  <a:pt x="33572" y="40039"/>
                </a:lnTo>
                <a:lnTo>
                  <a:pt x="33671" y="40079"/>
                </a:lnTo>
                <a:lnTo>
                  <a:pt x="33750" y="40099"/>
                </a:lnTo>
                <a:lnTo>
                  <a:pt x="33850" y="40099"/>
                </a:lnTo>
                <a:lnTo>
                  <a:pt x="33929" y="40079"/>
                </a:lnTo>
                <a:lnTo>
                  <a:pt x="34028" y="40059"/>
                </a:lnTo>
                <a:lnTo>
                  <a:pt x="34108" y="40020"/>
                </a:lnTo>
                <a:lnTo>
                  <a:pt x="34187" y="39960"/>
                </a:lnTo>
                <a:lnTo>
                  <a:pt x="34246" y="39901"/>
                </a:lnTo>
                <a:lnTo>
                  <a:pt x="34306" y="39821"/>
                </a:lnTo>
                <a:lnTo>
                  <a:pt x="34346" y="39742"/>
                </a:lnTo>
                <a:lnTo>
                  <a:pt x="34385" y="39643"/>
                </a:lnTo>
                <a:lnTo>
                  <a:pt x="34385" y="39563"/>
                </a:lnTo>
                <a:lnTo>
                  <a:pt x="34385" y="39464"/>
                </a:lnTo>
                <a:lnTo>
                  <a:pt x="34366" y="39385"/>
                </a:lnTo>
                <a:lnTo>
                  <a:pt x="34346" y="39305"/>
                </a:lnTo>
                <a:lnTo>
                  <a:pt x="34306" y="39226"/>
                </a:lnTo>
                <a:lnTo>
                  <a:pt x="34266" y="39147"/>
                </a:lnTo>
                <a:lnTo>
                  <a:pt x="34127" y="39028"/>
                </a:lnTo>
                <a:lnTo>
                  <a:pt x="33989" y="38968"/>
                </a:lnTo>
                <a:lnTo>
                  <a:pt x="33909" y="38928"/>
                </a:lnTo>
                <a:close/>
                <a:moveTo>
                  <a:pt x="49762" y="38174"/>
                </a:moveTo>
                <a:lnTo>
                  <a:pt x="49643" y="38194"/>
                </a:lnTo>
                <a:lnTo>
                  <a:pt x="49524" y="38214"/>
                </a:lnTo>
                <a:lnTo>
                  <a:pt x="49405" y="38254"/>
                </a:lnTo>
                <a:lnTo>
                  <a:pt x="49306" y="38293"/>
                </a:lnTo>
                <a:lnTo>
                  <a:pt x="49207" y="38373"/>
                </a:lnTo>
                <a:lnTo>
                  <a:pt x="49107" y="38432"/>
                </a:lnTo>
                <a:lnTo>
                  <a:pt x="49028" y="38532"/>
                </a:lnTo>
                <a:lnTo>
                  <a:pt x="48969" y="38631"/>
                </a:lnTo>
                <a:lnTo>
                  <a:pt x="48909" y="38730"/>
                </a:lnTo>
                <a:lnTo>
                  <a:pt x="48869" y="38849"/>
                </a:lnTo>
                <a:lnTo>
                  <a:pt x="48830" y="38948"/>
                </a:lnTo>
                <a:lnTo>
                  <a:pt x="48810" y="39067"/>
                </a:lnTo>
                <a:lnTo>
                  <a:pt x="48810" y="39206"/>
                </a:lnTo>
                <a:lnTo>
                  <a:pt x="48830" y="39325"/>
                </a:lnTo>
                <a:lnTo>
                  <a:pt x="48869" y="39444"/>
                </a:lnTo>
                <a:lnTo>
                  <a:pt x="48909" y="39563"/>
                </a:lnTo>
                <a:lnTo>
                  <a:pt x="48969" y="39662"/>
                </a:lnTo>
                <a:lnTo>
                  <a:pt x="49048" y="39762"/>
                </a:lnTo>
                <a:lnTo>
                  <a:pt x="49127" y="39841"/>
                </a:lnTo>
                <a:lnTo>
                  <a:pt x="49226" y="39920"/>
                </a:lnTo>
                <a:lnTo>
                  <a:pt x="49345" y="39980"/>
                </a:lnTo>
                <a:lnTo>
                  <a:pt x="49445" y="40039"/>
                </a:lnTo>
                <a:lnTo>
                  <a:pt x="49564" y="40059"/>
                </a:lnTo>
                <a:lnTo>
                  <a:pt x="49762" y="40099"/>
                </a:lnTo>
                <a:lnTo>
                  <a:pt x="49881" y="40079"/>
                </a:lnTo>
                <a:lnTo>
                  <a:pt x="49921" y="40059"/>
                </a:lnTo>
                <a:lnTo>
                  <a:pt x="49941" y="40039"/>
                </a:lnTo>
                <a:lnTo>
                  <a:pt x="49941" y="40000"/>
                </a:lnTo>
                <a:lnTo>
                  <a:pt x="49941" y="39960"/>
                </a:lnTo>
                <a:lnTo>
                  <a:pt x="49941" y="39861"/>
                </a:lnTo>
                <a:lnTo>
                  <a:pt x="49941" y="39524"/>
                </a:lnTo>
                <a:lnTo>
                  <a:pt x="49961" y="38809"/>
                </a:lnTo>
                <a:lnTo>
                  <a:pt x="49941" y="38393"/>
                </a:lnTo>
                <a:lnTo>
                  <a:pt x="49921" y="38254"/>
                </a:lnTo>
                <a:lnTo>
                  <a:pt x="49921" y="38214"/>
                </a:lnTo>
                <a:lnTo>
                  <a:pt x="49901" y="38194"/>
                </a:lnTo>
                <a:lnTo>
                  <a:pt x="49762" y="38174"/>
                </a:lnTo>
                <a:close/>
                <a:moveTo>
                  <a:pt x="47223" y="38353"/>
                </a:moveTo>
                <a:lnTo>
                  <a:pt x="47103" y="38393"/>
                </a:lnTo>
                <a:lnTo>
                  <a:pt x="46965" y="38432"/>
                </a:lnTo>
                <a:lnTo>
                  <a:pt x="46846" y="38512"/>
                </a:lnTo>
                <a:lnTo>
                  <a:pt x="46726" y="38611"/>
                </a:lnTo>
                <a:lnTo>
                  <a:pt x="46627" y="38730"/>
                </a:lnTo>
                <a:lnTo>
                  <a:pt x="46548" y="38869"/>
                </a:lnTo>
                <a:lnTo>
                  <a:pt x="46488" y="39008"/>
                </a:lnTo>
                <a:lnTo>
                  <a:pt x="46469" y="39147"/>
                </a:lnTo>
                <a:lnTo>
                  <a:pt x="46469" y="39286"/>
                </a:lnTo>
                <a:lnTo>
                  <a:pt x="46488" y="39444"/>
                </a:lnTo>
                <a:lnTo>
                  <a:pt x="46548" y="39583"/>
                </a:lnTo>
                <a:lnTo>
                  <a:pt x="46607" y="39722"/>
                </a:lnTo>
                <a:lnTo>
                  <a:pt x="46806" y="39901"/>
                </a:lnTo>
                <a:lnTo>
                  <a:pt x="46905" y="39980"/>
                </a:lnTo>
                <a:lnTo>
                  <a:pt x="47024" y="40059"/>
                </a:lnTo>
                <a:lnTo>
                  <a:pt x="47143" y="40099"/>
                </a:lnTo>
                <a:lnTo>
                  <a:pt x="47262" y="40139"/>
                </a:lnTo>
                <a:lnTo>
                  <a:pt x="47401" y="40139"/>
                </a:lnTo>
                <a:lnTo>
                  <a:pt x="47540" y="40119"/>
                </a:lnTo>
                <a:lnTo>
                  <a:pt x="47659" y="40079"/>
                </a:lnTo>
                <a:lnTo>
                  <a:pt x="47778" y="40000"/>
                </a:lnTo>
                <a:lnTo>
                  <a:pt x="47897" y="39920"/>
                </a:lnTo>
                <a:lnTo>
                  <a:pt x="47996" y="39841"/>
                </a:lnTo>
                <a:lnTo>
                  <a:pt x="48096" y="39722"/>
                </a:lnTo>
                <a:lnTo>
                  <a:pt x="48155" y="39603"/>
                </a:lnTo>
                <a:lnTo>
                  <a:pt x="48215" y="39484"/>
                </a:lnTo>
                <a:lnTo>
                  <a:pt x="48234" y="39345"/>
                </a:lnTo>
                <a:lnTo>
                  <a:pt x="48234" y="39206"/>
                </a:lnTo>
                <a:lnTo>
                  <a:pt x="48215" y="39047"/>
                </a:lnTo>
                <a:lnTo>
                  <a:pt x="48175" y="38928"/>
                </a:lnTo>
                <a:lnTo>
                  <a:pt x="48115" y="38809"/>
                </a:lnTo>
                <a:lnTo>
                  <a:pt x="48036" y="38690"/>
                </a:lnTo>
                <a:lnTo>
                  <a:pt x="47937" y="38591"/>
                </a:lnTo>
                <a:lnTo>
                  <a:pt x="47838" y="38512"/>
                </a:lnTo>
                <a:lnTo>
                  <a:pt x="47738" y="38452"/>
                </a:lnTo>
                <a:lnTo>
                  <a:pt x="47599" y="38393"/>
                </a:lnTo>
                <a:lnTo>
                  <a:pt x="47480" y="38373"/>
                </a:lnTo>
                <a:lnTo>
                  <a:pt x="47361" y="38353"/>
                </a:lnTo>
                <a:close/>
                <a:moveTo>
                  <a:pt x="15279" y="39901"/>
                </a:moveTo>
                <a:lnTo>
                  <a:pt x="15199" y="39920"/>
                </a:lnTo>
                <a:lnTo>
                  <a:pt x="15120" y="39980"/>
                </a:lnTo>
                <a:lnTo>
                  <a:pt x="15060" y="40059"/>
                </a:lnTo>
                <a:lnTo>
                  <a:pt x="15040" y="40139"/>
                </a:lnTo>
                <a:lnTo>
                  <a:pt x="15060" y="40218"/>
                </a:lnTo>
                <a:lnTo>
                  <a:pt x="15120" y="40317"/>
                </a:lnTo>
                <a:lnTo>
                  <a:pt x="15219" y="40357"/>
                </a:lnTo>
                <a:lnTo>
                  <a:pt x="15318" y="40377"/>
                </a:lnTo>
                <a:lnTo>
                  <a:pt x="15417" y="40337"/>
                </a:lnTo>
                <a:lnTo>
                  <a:pt x="15457" y="40317"/>
                </a:lnTo>
                <a:lnTo>
                  <a:pt x="15497" y="40278"/>
                </a:lnTo>
                <a:lnTo>
                  <a:pt x="15517" y="40198"/>
                </a:lnTo>
                <a:lnTo>
                  <a:pt x="15517" y="40119"/>
                </a:lnTo>
                <a:lnTo>
                  <a:pt x="15497" y="40020"/>
                </a:lnTo>
                <a:lnTo>
                  <a:pt x="15457" y="39960"/>
                </a:lnTo>
                <a:lnTo>
                  <a:pt x="15358" y="39901"/>
                </a:lnTo>
                <a:close/>
                <a:moveTo>
                  <a:pt x="39445" y="38948"/>
                </a:moveTo>
                <a:lnTo>
                  <a:pt x="39346" y="38968"/>
                </a:lnTo>
                <a:lnTo>
                  <a:pt x="39227" y="39008"/>
                </a:lnTo>
                <a:lnTo>
                  <a:pt x="39127" y="39067"/>
                </a:lnTo>
                <a:lnTo>
                  <a:pt x="39028" y="39147"/>
                </a:lnTo>
                <a:lnTo>
                  <a:pt x="38949" y="39246"/>
                </a:lnTo>
                <a:lnTo>
                  <a:pt x="38889" y="39345"/>
                </a:lnTo>
                <a:lnTo>
                  <a:pt x="38850" y="39464"/>
                </a:lnTo>
                <a:lnTo>
                  <a:pt x="38830" y="39583"/>
                </a:lnTo>
                <a:lnTo>
                  <a:pt x="38830" y="39702"/>
                </a:lnTo>
                <a:lnTo>
                  <a:pt x="38850" y="39821"/>
                </a:lnTo>
                <a:lnTo>
                  <a:pt x="38869" y="39940"/>
                </a:lnTo>
                <a:lnTo>
                  <a:pt x="38988" y="40119"/>
                </a:lnTo>
                <a:lnTo>
                  <a:pt x="39048" y="40198"/>
                </a:lnTo>
                <a:lnTo>
                  <a:pt x="39127" y="40278"/>
                </a:lnTo>
                <a:lnTo>
                  <a:pt x="39227" y="40317"/>
                </a:lnTo>
                <a:lnTo>
                  <a:pt x="39326" y="40357"/>
                </a:lnTo>
                <a:lnTo>
                  <a:pt x="39425" y="40397"/>
                </a:lnTo>
                <a:lnTo>
                  <a:pt x="39544" y="40397"/>
                </a:lnTo>
                <a:lnTo>
                  <a:pt x="39643" y="40377"/>
                </a:lnTo>
                <a:lnTo>
                  <a:pt x="39762" y="40357"/>
                </a:lnTo>
                <a:lnTo>
                  <a:pt x="39862" y="40297"/>
                </a:lnTo>
                <a:lnTo>
                  <a:pt x="39961" y="40238"/>
                </a:lnTo>
                <a:lnTo>
                  <a:pt x="40040" y="40178"/>
                </a:lnTo>
                <a:lnTo>
                  <a:pt x="40100" y="40079"/>
                </a:lnTo>
                <a:lnTo>
                  <a:pt x="40159" y="40000"/>
                </a:lnTo>
                <a:lnTo>
                  <a:pt x="40219" y="39901"/>
                </a:lnTo>
                <a:lnTo>
                  <a:pt x="40238" y="39782"/>
                </a:lnTo>
                <a:lnTo>
                  <a:pt x="40258" y="39662"/>
                </a:lnTo>
                <a:lnTo>
                  <a:pt x="40238" y="39543"/>
                </a:lnTo>
                <a:lnTo>
                  <a:pt x="40219" y="39444"/>
                </a:lnTo>
                <a:lnTo>
                  <a:pt x="40159" y="39345"/>
                </a:lnTo>
                <a:lnTo>
                  <a:pt x="40119" y="39266"/>
                </a:lnTo>
                <a:lnTo>
                  <a:pt x="40040" y="39186"/>
                </a:lnTo>
                <a:lnTo>
                  <a:pt x="39961" y="39107"/>
                </a:lnTo>
                <a:lnTo>
                  <a:pt x="39862" y="39047"/>
                </a:lnTo>
                <a:lnTo>
                  <a:pt x="39762" y="39008"/>
                </a:lnTo>
                <a:lnTo>
                  <a:pt x="39663" y="38968"/>
                </a:lnTo>
                <a:lnTo>
                  <a:pt x="39564" y="38948"/>
                </a:lnTo>
                <a:close/>
                <a:moveTo>
                  <a:pt x="42064" y="38869"/>
                </a:moveTo>
                <a:lnTo>
                  <a:pt x="41945" y="38909"/>
                </a:lnTo>
                <a:lnTo>
                  <a:pt x="41846" y="38948"/>
                </a:lnTo>
                <a:lnTo>
                  <a:pt x="41746" y="39008"/>
                </a:lnTo>
                <a:lnTo>
                  <a:pt x="41647" y="39067"/>
                </a:lnTo>
                <a:lnTo>
                  <a:pt x="41568" y="39147"/>
                </a:lnTo>
                <a:lnTo>
                  <a:pt x="41508" y="39246"/>
                </a:lnTo>
                <a:lnTo>
                  <a:pt x="41449" y="39365"/>
                </a:lnTo>
                <a:lnTo>
                  <a:pt x="41409" y="39484"/>
                </a:lnTo>
                <a:lnTo>
                  <a:pt x="41389" y="39623"/>
                </a:lnTo>
                <a:lnTo>
                  <a:pt x="41409" y="39762"/>
                </a:lnTo>
                <a:lnTo>
                  <a:pt x="41449" y="39881"/>
                </a:lnTo>
                <a:lnTo>
                  <a:pt x="41508" y="40000"/>
                </a:lnTo>
                <a:lnTo>
                  <a:pt x="41588" y="40099"/>
                </a:lnTo>
                <a:lnTo>
                  <a:pt x="41667" y="40198"/>
                </a:lnTo>
                <a:lnTo>
                  <a:pt x="41766" y="40278"/>
                </a:lnTo>
                <a:lnTo>
                  <a:pt x="41885" y="40357"/>
                </a:lnTo>
                <a:lnTo>
                  <a:pt x="42004" y="40377"/>
                </a:lnTo>
                <a:lnTo>
                  <a:pt x="42123" y="40397"/>
                </a:lnTo>
                <a:lnTo>
                  <a:pt x="42242" y="40397"/>
                </a:lnTo>
                <a:lnTo>
                  <a:pt x="42361" y="40377"/>
                </a:lnTo>
                <a:lnTo>
                  <a:pt x="42481" y="40357"/>
                </a:lnTo>
                <a:lnTo>
                  <a:pt x="42580" y="40297"/>
                </a:lnTo>
                <a:lnTo>
                  <a:pt x="42679" y="40218"/>
                </a:lnTo>
                <a:lnTo>
                  <a:pt x="42778" y="40139"/>
                </a:lnTo>
                <a:lnTo>
                  <a:pt x="42857" y="40039"/>
                </a:lnTo>
                <a:lnTo>
                  <a:pt x="42897" y="39940"/>
                </a:lnTo>
                <a:lnTo>
                  <a:pt x="42937" y="39821"/>
                </a:lnTo>
                <a:lnTo>
                  <a:pt x="42957" y="39702"/>
                </a:lnTo>
                <a:lnTo>
                  <a:pt x="42957" y="39603"/>
                </a:lnTo>
                <a:lnTo>
                  <a:pt x="42937" y="39484"/>
                </a:lnTo>
                <a:lnTo>
                  <a:pt x="42917" y="39365"/>
                </a:lnTo>
                <a:lnTo>
                  <a:pt x="42857" y="39266"/>
                </a:lnTo>
                <a:lnTo>
                  <a:pt x="42798" y="39147"/>
                </a:lnTo>
                <a:lnTo>
                  <a:pt x="42719" y="39067"/>
                </a:lnTo>
                <a:lnTo>
                  <a:pt x="42619" y="38988"/>
                </a:lnTo>
                <a:lnTo>
                  <a:pt x="42520" y="38928"/>
                </a:lnTo>
                <a:lnTo>
                  <a:pt x="42401" y="38889"/>
                </a:lnTo>
                <a:lnTo>
                  <a:pt x="42302" y="38869"/>
                </a:lnTo>
                <a:close/>
                <a:moveTo>
                  <a:pt x="28790" y="39643"/>
                </a:moveTo>
                <a:lnTo>
                  <a:pt x="28691" y="39682"/>
                </a:lnTo>
                <a:lnTo>
                  <a:pt x="28592" y="39742"/>
                </a:lnTo>
                <a:lnTo>
                  <a:pt x="28512" y="39801"/>
                </a:lnTo>
                <a:lnTo>
                  <a:pt x="28473" y="39881"/>
                </a:lnTo>
                <a:lnTo>
                  <a:pt x="28433" y="39960"/>
                </a:lnTo>
                <a:lnTo>
                  <a:pt x="28393" y="40039"/>
                </a:lnTo>
                <a:lnTo>
                  <a:pt x="28393" y="40139"/>
                </a:lnTo>
                <a:lnTo>
                  <a:pt x="28413" y="40337"/>
                </a:lnTo>
                <a:lnTo>
                  <a:pt x="28453" y="40416"/>
                </a:lnTo>
                <a:lnTo>
                  <a:pt x="28512" y="40496"/>
                </a:lnTo>
                <a:lnTo>
                  <a:pt x="28592" y="40555"/>
                </a:lnTo>
                <a:lnTo>
                  <a:pt x="28691" y="40595"/>
                </a:lnTo>
                <a:lnTo>
                  <a:pt x="28790" y="40635"/>
                </a:lnTo>
                <a:lnTo>
                  <a:pt x="28889" y="40655"/>
                </a:lnTo>
                <a:lnTo>
                  <a:pt x="28969" y="40635"/>
                </a:lnTo>
                <a:lnTo>
                  <a:pt x="29068" y="40615"/>
                </a:lnTo>
                <a:lnTo>
                  <a:pt x="29167" y="40555"/>
                </a:lnTo>
                <a:lnTo>
                  <a:pt x="29227" y="40496"/>
                </a:lnTo>
                <a:lnTo>
                  <a:pt x="29286" y="40416"/>
                </a:lnTo>
                <a:lnTo>
                  <a:pt x="29326" y="40337"/>
                </a:lnTo>
                <a:lnTo>
                  <a:pt x="29366" y="40258"/>
                </a:lnTo>
                <a:lnTo>
                  <a:pt x="29366" y="40159"/>
                </a:lnTo>
                <a:lnTo>
                  <a:pt x="29366" y="40059"/>
                </a:lnTo>
                <a:lnTo>
                  <a:pt x="29346" y="39960"/>
                </a:lnTo>
                <a:lnTo>
                  <a:pt x="29306" y="39861"/>
                </a:lnTo>
                <a:lnTo>
                  <a:pt x="29247" y="39801"/>
                </a:lnTo>
                <a:lnTo>
                  <a:pt x="29167" y="39722"/>
                </a:lnTo>
                <a:lnTo>
                  <a:pt x="29068" y="39682"/>
                </a:lnTo>
                <a:lnTo>
                  <a:pt x="28989" y="39662"/>
                </a:lnTo>
                <a:lnTo>
                  <a:pt x="28889" y="39643"/>
                </a:lnTo>
                <a:close/>
                <a:moveTo>
                  <a:pt x="11945" y="40496"/>
                </a:moveTo>
                <a:lnTo>
                  <a:pt x="11866" y="40516"/>
                </a:lnTo>
                <a:lnTo>
                  <a:pt x="11826" y="40535"/>
                </a:lnTo>
                <a:lnTo>
                  <a:pt x="11786" y="40595"/>
                </a:lnTo>
                <a:lnTo>
                  <a:pt x="11767" y="40655"/>
                </a:lnTo>
                <a:lnTo>
                  <a:pt x="11786" y="40734"/>
                </a:lnTo>
                <a:lnTo>
                  <a:pt x="11806" y="40793"/>
                </a:lnTo>
                <a:lnTo>
                  <a:pt x="11846" y="40813"/>
                </a:lnTo>
                <a:lnTo>
                  <a:pt x="11906" y="40833"/>
                </a:lnTo>
                <a:lnTo>
                  <a:pt x="11985" y="40813"/>
                </a:lnTo>
                <a:lnTo>
                  <a:pt x="12044" y="40793"/>
                </a:lnTo>
                <a:lnTo>
                  <a:pt x="12104" y="40734"/>
                </a:lnTo>
                <a:lnTo>
                  <a:pt x="12124" y="40674"/>
                </a:lnTo>
                <a:lnTo>
                  <a:pt x="12104" y="40595"/>
                </a:lnTo>
                <a:lnTo>
                  <a:pt x="12064" y="40535"/>
                </a:lnTo>
                <a:lnTo>
                  <a:pt x="12005" y="40496"/>
                </a:lnTo>
                <a:close/>
                <a:moveTo>
                  <a:pt x="36052" y="39682"/>
                </a:moveTo>
                <a:lnTo>
                  <a:pt x="35973" y="39702"/>
                </a:lnTo>
                <a:lnTo>
                  <a:pt x="35873" y="39702"/>
                </a:lnTo>
                <a:lnTo>
                  <a:pt x="35774" y="39742"/>
                </a:lnTo>
                <a:lnTo>
                  <a:pt x="35695" y="39782"/>
                </a:lnTo>
                <a:lnTo>
                  <a:pt x="35616" y="39841"/>
                </a:lnTo>
                <a:lnTo>
                  <a:pt x="35536" y="39901"/>
                </a:lnTo>
                <a:lnTo>
                  <a:pt x="35477" y="39980"/>
                </a:lnTo>
                <a:lnTo>
                  <a:pt x="35417" y="40079"/>
                </a:lnTo>
                <a:lnTo>
                  <a:pt x="35377" y="40159"/>
                </a:lnTo>
                <a:lnTo>
                  <a:pt x="35358" y="40258"/>
                </a:lnTo>
                <a:lnTo>
                  <a:pt x="35358" y="40357"/>
                </a:lnTo>
                <a:lnTo>
                  <a:pt x="35358" y="40476"/>
                </a:lnTo>
                <a:lnTo>
                  <a:pt x="35397" y="40595"/>
                </a:lnTo>
                <a:lnTo>
                  <a:pt x="35437" y="40694"/>
                </a:lnTo>
                <a:lnTo>
                  <a:pt x="35516" y="40774"/>
                </a:lnTo>
                <a:lnTo>
                  <a:pt x="35596" y="40853"/>
                </a:lnTo>
                <a:lnTo>
                  <a:pt x="35695" y="40912"/>
                </a:lnTo>
                <a:lnTo>
                  <a:pt x="35794" y="40952"/>
                </a:lnTo>
                <a:lnTo>
                  <a:pt x="35893" y="40992"/>
                </a:lnTo>
                <a:lnTo>
                  <a:pt x="36012" y="41012"/>
                </a:lnTo>
                <a:lnTo>
                  <a:pt x="36211" y="40972"/>
                </a:lnTo>
                <a:lnTo>
                  <a:pt x="36369" y="40873"/>
                </a:lnTo>
                <a:lnTo>
                  <a:pt x="36449" y="40833"/>
                </a:lnTo>
                <a:lnTo>
                  <a:pt x="36508" y="40754"/>
                </a:lnTo>
                <a:lnTo>
                  <a:pt x="36568" y="40674"/>
                </a:lnTo>
                <a:lnTo>
                  <a:pt x="36608" y="40595"/>
                </a:lnTo>
                <a:lnTo>
                  <a:pt x="36647" y="40496"/>
                </a:lnTo>
                <a:lnTo>
                  <a:pt x="36647" y="40397"/>
                </a:lnTo>
                <a:lnTo>
                  <a:pt x="36647" y="40297"/>
                </a:lnTo>
                <a:lnTo>
                  <a:pt x="36647" y="40198"/>
                </a:lnTo>
                <a:lnTo>
                  <a:pt x="36608" y="40099"/>
                </a:lnTo>
                <a:lnTo>
                  <a:pt x="36568" y="40020"/>
                </a:lnTo>
                <a:lnTo>
                  <a:pt x="36508" y="39920"/>
                </a:lnTo>
                <a:lnTo>
                  <a:pt x="36429" y="39861"/>
                </a:lnTo>
                <a:lnTo>
                  <a:pt x="36350" y="39782"/>
                </a:lnTo>
                <a:lnTo>
                  <a:pt x="36250" y="39742"/>
                </a:lnTo>
                <a:lnTo>
                  <a:pt x="36151" y="39702"/>
                </a:lnTo>
                <a:lnTo>
                  <a:pt x="36052" y="39682"/>
                </a:lnTo>
                <a:close/>
                <a:moveTo>
                  <a:pt x="8910" y="40893"/>
                </a:moveTo>
                <a:lnTo>
                  <a:pt x="8870" y="40912"/>
                </a:lnTo>
                <a:lnTo>
                  <a:pt x="8830" y="40932"/>
                </a:lnTo>
                <a:lnTo>
                  <a:pt x="8810" y="40952"/>
                </a:lnTo>
                <a:lnTo>
                  <a:pt x="8810" y="40992"/>
                </a:lnTo>
                <a:lnTo>
                  <a:pt x="8810" y="41031"/>
                </a:lnTo>
                <a:lnTo>
                  <a:pt x="8830" y="41071"/>
                </a:lnTo>
                <a:lnTo>
                  <a:pt x="8870" y="41091"/>
                </a:lnTo>
                <a:lnTo>
                  <a:pt x="8949" y="41091"/>
                </a:lnTo>
                <a:lnTo>
                  <a:pt x="8969" y="41071"/>
                </a:lnTo>
                <a:lnTo>
                  <a:pt x="8989" y="41031"/>
                </a:lnTo>
                <a:lnTo>
                  <a:pt x="9009" y="40992"/>
                </a:lnTo>
                <a:lnTo>
                  <a:pt x="8989" y="40972"/>
                </a:lnTo>
                <a:lnTo>
                  <a:pt x="8969" y="40932"/>
                </a:lnTo>
                <a:lnTo>
                  <a:pt x="8929" y="40912"/>
                </a:lnTo>
                <a:lnTo>
                  <a:pt x="8910" y="40893"/>
                </a:lnTo>
                <a:close/>
                <a:moveTo>
                  <a:pt x="44207" y="39464"/>
                </a:moveTo>
                <a:lnTo>
                  <a:pt x="44088" y="39484"/>
                </a:lnTo>
                <a:lnTo>
                  <a:pt x="43969" y="39504"/>
                </a:lnTo>
                <a:lnTo>
                  <a:pt x="43869" y="39563"/>
                </a:lnTo>
                <a:lnTo>
                  <a:pt x="43750" y="39623"/>
                </a:lnTo>
                <a:lnTo>
                  <a:pt x="43671" y="39702"/>
                </a:lnTo>
                <a:lnTo>
                  <a:pt x="43572" y="39782"/>
                </a:lnTo>
                <a:lnTo>
                  <a:pt x="43512" y="39881"/>
                </a:lnTo>
                <a:lnTo>
                  <a:pt x="43453" y="40000"/>
                </a:lnTo>
                <a:lnTo>
                  <a:pt x="43433" y="40139"/>
                </a:lnTo>
                <a:lnTo>
                  <a:pt x="43413" y="40278"/>
                </a:lnTo>
                <a:lnTo>
                  <a:pt x="43433" y="40436"/>
                </a:lnTo>
                <a:lnTo>
                  <a:pt x="43453" y="40575"/>
                </a:lnTo>
                <a:lnTo>
                  <a:pt x="43532" y="40714"/>
                </a:lnTo>
                <a:lnTo>
                  <a:pt x="43611" y="40813"/>
                </a:lnTo>
                <a:lnTo>
                  <a:pt x="43711" y="40912"/>
                </a:lnTo>
                <a:lnTo>
                  <a:pt x="43810" y="40992"/>
                </a:lnTo>
                <a:lnTo>
                  <a:pt x="43949" y="41071"/>
                </a:lnTo>
                <a:lnTo>
                  <a:pt x="44088" y="41111"/>
                </a:lnTo>
                <a:lnTo>
                  <a:pt x="44346" y="41111"/>
                </a:lnTo>
                <a:lnTo>
                  <a:pt x="44465" y="41091"/>
                </a:lnTo>
                <a:lnTo>
                  <a:pt x="44584" y="41051"/>
                </a:lnTo>
                <a:lnTo>
                  <a:pt x="44683" y="41012"/>
                </a:lnTo>
                <a:lnTo>
                  <a:pt x="44782" y="40932"/>
                </a:lnTo>
                <a:lnTo>
                  <a:pt x="44881" y="40853"/>
                </a:lnTo>
                <a:lnTo>
                  <a:pt x="44961" y="40734"/>
                </a:lnTo>
                <a:lnTo>
                  <a:pt x="45040" y="40635"/>
                </a:lnTo>
                <a:lnTo>
                  <a:pt x="45080" y="40496"/>
                </a:lnTo>
                <a:lnTo>
                  <a:pt x="45100" y="40377"/>
                </a:lnTo>
                <a:lnTo>
                  <a:pt x="45100" y="40238"/>
                </a:lnTo>
                <a:lnTo>
                  <a:pt x="45080" y="40119"/>
                </a:lnTo>
                <a:lnTo>
                  <a:pt x="45040" y="39980"/>
                </a:lnTo>
                <a:lnTo>
                  <a:pt x="44980" y="39861"/>
                </a:lnTo>
                <a:lnTo>
                  <a:pt x="44901" y="39762"/>
                </a:lnTo>
                <a:lnTo>
                  <a:pt x="44802" y="39662"/>
                </a:lnTo>
                <a:lnTo>
                  <a:pt x="44683" y="39583"/>
                </a:lnTo>
                <a:lnTo>
                  <a:pt x="44584" y="39524"/>
                </a:lnTo>
                <a:lnTo>
                  <a:pt x="44465" y="39484"/>
                </a:lnTo>
                <a:lnTo>
                  <a:pt x="44326" y="39464"/>
                </a:lnTo>
                <a:close/>
                <a:moveTo>
                  <a:pt x="17104" y="40555"/>
                </a:moveTo>
                <a:lnTo>
                  <a:pt x="16985" y="40595"/>
                </a:lnTo>
                <a:lnTo>
                  <a:pt x="16945" y="40635"/>
                </a:lnTo>
                <a:lnTo>
                  <a:pt x="16905" y="40674"/>
                </a:lnTo>
                <a:lnTo>
                  <a:pt x="16886" y="40734"/>
                </a:lnTo>
                <a:lnTo>
                  <a:pt x="16866" y="40774"/>
                </a:lnTo>
                <a:lnTo>
                  <a:pt x="16886" y="40893"/>
                </a:lnTo>
                <a:lnTo>
                  <a:pt x="16905" y="41012"/>
                </a:lnTo>
                <a:lnTo>
                  <a:pt x="17005" y="41091"/>
                </a:lnTo>
                <a:lnTo>
                  <a:pt x="17104" y="41131"/>
                </a:lnTo>
                <a:lnTo>
                  <a:pt x="17144" y="41151"/>
                </a:lnTo>
                <a:lnTo>
                  <a:pt x="17203" y="41151"/>
                </a:lnTo>
                <a:lnTo>
                  <a:pt x="17263" y="41131"/>
                </a:lnTo>
                <a:lnTo>
                  <a:pt x="17322" y="41091"/>
                </a:lnTo>
                <a:lnTo>
                  <a:pt x="17362" y="41051"/>
                </a:lnTo>
                <a:lnTo>
                  <a:pt x="17401" y="41012"/>
                </a:lnTo>
                <a:lnTo>
                  <a:pt x="17441" y="40893"/>
                </a:lnTo>
                <a:lnTo>
                  <a:pt x="17441" y="40793"/>
                </a:lnTo>
                <a:lnTo>
                  <a:pt x="17401" y="40674"/>
                </a:lnTo>
                <a:lnTo>
                  <a:pt x="17362" y="40635"/>
                </a:lnTo>
                <a:lnTo>
                  <a:pt x="17322" y="40595"/>
                </a:lnTo>
                <a:lnTo>
                  <a:pt x="17223" y="40555"/>
                </a:lnTo>
                <a:close/>
                <a:moveTo>
                  <a:pt x="32084" y="40079"/>
                </a:moveTo>
                <a:lnTo>
                  <a:pt x="32004" y="40119"/>
                </a:lnTo>
                <a:lnTo>
                  <a:pt x="31925" y="40178"/>
                </a:lnTo>
                <a:lnTo>
                  <a:pt x="31846" y="40238"/>
                </a:lnTo>
                <a:lnTo>
                  <a:pt x="31766" y="40317"/>
                </a:lnTo>
                <a:lnTo>
                  <a:pt x="31727" y="40397"/>
                </a:lnTo>
                <a:lnTo>
                  <a:pt x="31687" y="40476"/>
                </a:lnTo>
                <a:lnTo>
                  <a:pt x="31667" y="40575"/>
                </a:lnTo>
                <a:lnTo>
                  <a:pt x="31667" y="40674"/>
                </a:lnTo>
                <a:lnTo>
                  <a:pt x="31687" y="40873"/>
                </a:lnTo>
                <a:lnTo>
                  <a:pt x="31786" y="41012"/>
                </a:lnTo>
                <a:lnTo>
                  <a:pt x="31925" y="41151"/>
                </a:lnTo>
                <a:lnTo>
                  <a:pt x="31985" y="41190"/>
                </a:lnTo>
                <a:lnTo>
                  <a:pt x="32064" y="41230"/>
                </a:lnTo>
                <a:lnTo>
                  <a:pt x="32163" y="41250"/>
                </a:lnTo>
                <a:lnTo>
                  <a:pt x="32243" y="41250"/>
                </a:lnTo>
                <a:lnTo>
                  <a:pt x="32342" y="41230"/>
                </a:lnTo>
                <a:lnTo>
                  <a:pt x="32421" y="41210"/>
                </a:lnTo>
                <a:lnTo>
                  <a:pt x="32500" y="41170"/>
                </a:lnTo>
                <a:lnTo>
                  <a:pt x="32580" y="41131"/>
                </a:lnTo>
                <a:lnTo>
                  <a:pt x="32639" y="41071"/>
                </a:lnTo>
                <a:lnTo>
                  <a:pt x="32699" y="40992"/>
                </a:lnTo>
                <a:lnTo>
                  <a:pt x="32758" y="40912"/>
                </a:lnTo>
                <a:lnTo>
                  <a:pt x="32778" y="40833"/>
                </a:lnTo>
                <a:lnTo>
                  <a:pt x="32798" y="40754"/>
                </a:lnTo>
                <a:lnTo>
                  <a:pt x="32818" y="40655"/>
                </a:lnTo>
                <a:lnTo>
                  <a:pt x="32798" y="40575"/>
                </a:lnTo>
                <a:lnTo>
                  <a:pt x="32778" y="40496"/>
                </a:lnTo>
                <a:lnTo>
                  <a:pt x="32739" y="40416"/>
                </a:lnTo>
                <a:lnTo>
                  <a:pt x="32699" y="40337"/>
                </a:lnTo>
                <a:lnTo>
                  <a:pt x="32580" y="40198"/>
                </a:lnTo>
                <a:lnTo>
                  <a:pt x="32500" y="40159"/>
                </a:lnTo>
                <a:lnTo>
                  <a:pt x="32421" y="40119"/>
                </a:lnTo>
                <a:lnTo>
                  <a:pt x="32342" y="40079"/>
                </a:lnTo>
                <a:close/>
                <a:moveTo>
                  <a:pt x="27005" y="40357"/>
                </a:moveTo>
                <a:lnTo>
                  <a:pt x="26925" y="40377"/>
                </a:lnTo>
                <a:lnTo>
                  <a:pt x="26826" y="40397"/>
                </a:lnTo>
                <a:lnTo>
                  <a:pt x="26727" y="40456"/>
                </a:lnTo>
                <a:lnTo>
                  <a:pt x="26667" y="40516"/>
                </a:lnTo>
                <a:lnTo>
                  <a:pt x="26608" y="40575"/>
                </a:lnTo>
                <a:lnTo>
                  <a:pt x="26588" y="40674"/>
                </a:lnTo>
                <a:lnTo>
                  <a:pt x="26568" y="40754"/>
                </a:lnTo>
                <a:lnTo>
                  <a:pt x="26548" y="40853"/>
                </a:lnTo>
                <a:lnTo>
                  <a:pt x="26568" y="41031"/>
                </a:lnTo>
                <a:lnTo>
                  <a:pt x="26608" y="41111"/>
                </a:lnTo>
                <a:lnTo>
                  <a:pt x="26667" y="41190"/>
                </a:lnTo>
                <a:lnTo>
                  <a:pt x="26747" y="41250"/>
                </a:lnTo>
                <a:lnTo>
                  <a:pt x="26826" y="41289"/>
                </a:lnTo>
                <a:lnTo>
                  <a:pt x="26925" y="41309"/>
                </a:lnTo>
                <a:lnTo>
                  <a:pt x="27005" y="41329"/>
                </a:lnTo>
                <a:lnTo>
                  <a:pt x="27104" y="41309"/>
                </a:lnTo>
                <a:lnTo>
                  <a:pt x="27203" y="41289"/>
                </a:lnTo>
                <a:lnTo>
                  <a:pt x="27282" y="41230"/>
                </a:lnTo>
                <a:lnTo>
                  <a:pt x="27342" y="41170"/>
                </a:lnTo>
                <a:lnTo>
                  <a:pt x="27401" y="41111"/>
                </a:lnTo>
                <a:lnTo>
                  <a:pt x="27441" y="41031"/>
                </a:lnTo>
                <a:lnTo>
                  <a:pt x="27481" y="40932"/>
                </a:lnTo>
                <a:lnTo>
                  <a:pt x="27501" y="40853"/>
                </a:lnTo>
                <a:lnTo>
                  <a:pt x="27481" y="40754"/>
                </a:lnTo>
                <a:lnTo>
                  <a:pt x="27461" y="40674"/>
                </a:lnTo>
                <a:lnTo>
                  <a:pt x="27401" y="40595"/>
                </a:lnTo>
                <a:lnTo>
                  <a:pt x="27342" y="40516"/>
                </a:lnTo>
                <a:lnTo>
                  <a:pt x="27282" y="40456"/>
                </a:lnTo>
                <a:lnTo>
                  <a:pt x="27183" y="40416"/>
                </a:lnTo>
                <a:lnTo>
                  <a:pt x="27104" y="40377"/>
                </a:lnTo>
                <a:lnTo>
                  <a:pt x="27005" y="40357"/>
                </a:lnTo>
                <a:close/>
                <a:moveTo>
                  <a:pt x="19068" y="40972"/>
                </a:moveTo>
                <a:lnTo>
                  <a:pt x="19009" y="40992"/>
                </a:lnTo>
                <a:lnTo>
                  <a:pt x="18909" y="41051"/>
                </a:lnTo>
                <a:lnTo>
                  <a:pt x="18810" y="41131"/>
                </a:lnTo>
                <a:lnTo>
                  <a:pt x="18771" y="41250"/>
                </a:lnTo>
                <a:lnTo>
                  <a:pt x="18751" y="41309"/>
                </a:lnTo>
                <a:lnTo>
                  <a:pt x="18751" y="41389"/>
                </a:lnTo>
                <a:lnTo>
                  <a:pt x="18771" y="41448"/>
                </a:lnTo>
                <a:lnTo>
                  <a:pt x="18810" y="41528"/>
                </a:lnTo>
                <a:lnTo>
                  <a:pt x="18909" y="41607"/>
                </a:lnTo>
                <a:lnTo>
                  <a:pt x="19028" y="41666"/>
                </a:lnTo>
                <a:lnTo>
                  <a:pt x="19167" y="41666"/>
                </a:lnTo>
                <a:lnTo>
                  <a:pt x="19227" y="41647"/>
                </a:lnTo>
                <a:lnTo>
                  <a:pt x="19286" y="41627"/>
                </a:lnTo>
                <a:lnTo>
                  <a:pt x="19346" y="41567"/>
                </a:lnTo>
                <a:lnTo>
                  <a:pt x="19386" y="41508"/>
                </a:lnTo>
                <a:lnTo>
                  <a:pt x="19425" y="41448"/>
                </a:lnTo>
                <a:lnTo>
                  <a:pt x="19445" y="41389"/>
                </a:lnTo>
                <a:lnTo>
                  <a:pt x="19445" y="41309"/>
                </a:lnTo>
                <a:lnTo>
                  <a:pt x="19445" y="41250"/>
                </a:lnTo>
                <a:lnTo>
                  <a:pt x="19405" y="41170"/>
                </a:lnTo>
                <a:lnTo>
                  <a:pt x="19366" y="41111"/>
                </a:lnTo>
                <a:lnTo>
                  <a:pt x="19326" y="41051"/>
                </a:lnTo>
                <a:lnTo>
                  <a:pt x="19267" y="41012"/>
                </a:lnTo>
                <a:lnTo>
                  <a:pt x="19207" y="40992"/>
                </a:lnTo>
                <a:lnTo>
                  <a:pt x="19148" y="40972"/>
                </a:lnTo>
                <a:close/>
                <a:moveTo>
                  <a:pt x="25060" y="40873"/>
                </a:moveTo>
                <a:lnTo>
                  <a:pt x="24981" y="40893"/>
                </a:lnTo>
                <a:lnTo>
                  <a:pt x="24901" y="40912"/>
                </a:lnTo>
                <a:lnTo>
                  <a:pt x="24802" y="40972"/>
                </a:lnTo>
                <a:lnTo>
                  <a:pt x="24743" y="41012"/>
                </a:lnTo>
                <a:lnTo>
                  <a:pt x="24683" y="41091"/>
                </a:lnTo>
                <a:lnTo>
                  <a:pt x="24643" y="41151"/>
                </a:lnTo>
                <a:lnTo>
                  <a:pt x="24624" y="41230"/>
                </a:lnTo>
                <a:lnTo>
                  <a:pt x="24624" y="41329"/>
                </a:lnTo>
                <a:lnTo>
                  <a:pt x="24643" y="41508"/>
                </a:lnTo>
                <a:lnTo>
                  <a:pt x="24683" y="41607"/>
                </a:lnTo>
                <a:lnTo>
                  <a:pt x="24743" y="41666"/>
                </a:lnTo>
                <a:lnTo>
                  <a:pt x="24822" y="41726"/>
                </a:lnTo>
                <a:lnTo>
                  <a:pt x="24882" y="41766"/>
                </a:lnTo>
                <a:lnTo>
                  <a:pt x="24981" y="41766"/>
                </a:lnTo>
                <a:lnTo>
                  <a:pt x="25060" y="41785"/>
                </a:lnTo>
                <a:lnTo>
                  <a:pt x="25139" y="41766"/>
                </a:lnTo>
                <a:lnTo>
                  <a:pt x="25219" y="41746"/>
                </a:lnTo>
                <a:lnTo>
                  <a:pt x="25298" y="41706"/>
                </a:lnTo>
                <a:lnTo>
                  <a:pt x="25378" y="41647"/>
                </a:lnTo>
                <a:lnTo>
                  <a:pt x="25437" y="41587"/>
                </a:lnTo>
                <a:lnTo>
                  <a:pt x="25477" y="41508"/>
                </a:lnTo>
                <a:lnTo>
                  <a:pt x="25516" y="41428"/>
                </a:lnTo>
                <a:lnTo>
                  <a:pt x="25536" y="41349"/>
                </a:lnTo>
                <a:lnTo>
                  <a:pt x="25516" y="41250"/>
                </a:lnTo>
                <a:lnTo>
                  <a:pt x="25497" y="41151"/>
                </a:lnTo>
                <a:lnTo>
                  <a:pt x="25457" y="41071"/>
                </a:lnTo>
                <a:lnTo>
                  <a:pt x="25397" y="41012"/>
                </a:lnTo>
                <a:lnTo>
                  <a:pt x="25318" y="40952"/>
                </a:lnTo>
                <a:lnTo>
                  <a:pt x="25239" y="40912"/>
                </a:lnTo>
                <a:lnTo>
                  <a:pt x="25159" y="40893"/>
                </a:lnTo>
                <a:lnTo>
                  <a:pt x="25060" y="40873"/>
                </a:lnTo>
                <a:close/>
                <a:moveTo>
                  <a:pt x="48790" y="39881"/>
                </a:moveTo>
                <a:lnTo>
                  <a:pt x="48651" y="39901"/>
                </a:lnTo>
                <a:lnTo>
                  <a:pt x="48512" y="39940"/>
                </a:lnTo>
                <a:lnTo>
                  <a:pt x="48393" y="40000"/>
                </a:lnTo>
                <a:lnTo>
                  <a:pt x="48274" y="40059"/>
                </a:lnTo>
                <a:lnTo>
                  <a:pt x="48155" y="40159"/>
                </a:lnTo>
                <a:lnTo>
                  <a:pt x="48076" y="40258"/>
                </a:lnTo>
                <a:lnTo>
                  <a:pt x="47996" y="40377"/>
                </a:lnTo>
                <a:lnTo>
                  <a:pt x="47917" y="40496"/>
                </a:lnTo>
                <a:lnTo>
                  <a:pt x="47877" y="40635"/>
                </a:lnTo>
                <a:lnTo>
                  <a:pt x="47857" y="40774"/>
                </a:lnTo>
                <a:lnTo>
                  <a:pt x="47857" y="40912"/>
                </a:lnTo>
                <a:lnTo>
                  <a:pt x="47877" y="41051"/>
                </a:lnTo>
                <a:lnTo>
                  <a:pt x="47917" y="41210"/>
                </a:lnTo>
                <a:lnTo>
                  <a:pt x="47996" y="41369"/>
                </a:lnTo>
                <a:lnTo>
                  <a:pt x="48096" y="41488"/>
                </a:lnTo>
                <a:lnTo>
                  <a:pt x="48215" y="41587"/>
                </a:lnTo>
                <a:lnTo>
                  <a:pt x="48353" y="41686"/>
                </a:lnTo>
                <a:lnTo>
                  <a:pt x="48512" y="41746"/>
                </a:lnTo>
                <a:lnTo>
                  <a:pt x="48671" y="41785"/>
                </a:lnTo>
                <a:lnTo>
                  <a:pt x="49008" y="41785"/>
                </a:lnTo>
                <a:lnTo>
                  <a:pt x="49147" y="41726"/>
                </a:lnTo>
                <a:lnTo>
                  <a:pt x="49286" y="41666"/>
                </a:lnTo>
                <a:lnTo>
                  <a:pt x="49405" y="41587"/>
                </a:lnTo>
                <a:lnTo>
                  <a:pt x="49524" y="41488"/>
                </a:lnTo>
                <a:lnTo>
                  <a:pt x="49603" y="41369"/>
                </a:lnTo>
                <a:lnTo>
                  <a:pt x="49683" y="41250"/>
                </a:lnTo>
                <a:lnTo>
                  <a:pt x="49742" y="41111"/>
                </a:lnTo>
                <a:lnTo>
                  <a:pt x="49762" y="40952"/>
                </a:lnTo>
                <a:lnTo>
                  <a:pt x="49782" y="40793"/>
                </a:lnTo>
                <a:lnTo>
                  <a:pt x="49762" y="40655"/>
                </a:lnTo>
                <a:lnTo>
                  <a:pt x="49722" y="40516"/>
                </a:lnTo>
                <a:lnTo>
                  <a:pt x="49643" y="40377"/>
                </a:lnTo>
                <a:lnTo>
                  <a:pt x="49564" y="40238"/>
                </a:lnTo>
                <a:lnTo>
                  <a:pt x="49465" y="40139"/>
                </a:lnTo>
                <a:lnTo>
                  <a:pt x="49345" y="40039"/>
                </a:lnTo>
                <a:lnTo>
                  <a:pt x="49226" y="39960"/>
                </a:lnTo>
                <a:lnTo>
                  <a:pt x="49068" y="39901"/>
                </a:lnTo>
                <a:lnTo>
                  <a:pt x="48929" y="39881"/>
                </a:lnTo>
                <a:close/>
                <a:moveTo>
                  <a:pt x="46230" y="40039"/>
                </a:moveTo>
                <a:lnTo>
                  <a:pt x="46092" y="40059"/>
                </a:lnTo>
                <a:lnTo>
                  <a:pt x="45973" y="40119"/>
                </a:lnTo>
                <a:lnTo>
                  <a:pt x="45853" y="40178"/>
                </a:lnTo>
                <a:lnTo>
                  <a:pt x="45754" y="40238"/>
                </a:lnTo>
                <a:lnTo>
                  <a:pt x="45655" y="40337"/>
                </a:lnTo>
                <a:lnTo>
                  <a:pt x="45576" y="40436"/>
                </a:lnTo>
                <a:lnTo>
                  <a:pt x="45516" y="40555"/>
                </a:lnTo>
                <a:lnTo>
                  <a:pt x="45457" y="40674"/>
                </a:lnTo>
                <a:lnTo>
                  <a:pt x="45437" y="40813"/>
                </a:lnTo>
                <a:lnTo>
                  <a:pt x="45417" y="40952"/>
                </a:lnTo>
                <a:lnTo>
                  <a:pt x="45437" y="41091"/>
                </a:lnTo>
                <a:lnTo>
                  <a:pt x="45477" y="41270"/>
                </a:lnTo>
                <a:lnTo>
                  <a:pt x="45556" y="41408"/>
                </a:lnTo>
                <a:lnTo>
                  <a:pt x="45635" y="41528"/>
                </a:lnTo>
                <a:lnTo>
                  <a:pt x="45754" y="41627"/>
                </a:lnTo>
                <a:lnTo>
                  <a:pt x="45873" y="41706"/>
                </a:lnTo>
                <a:lnTo>
                  <a:pt x="46012" y="41766"/>
                </a:lnTo>
                <a:lnTo>
                  <a:pt x="46171" y="41805"/>
                </a:lnTo>
                <a:lnTo>
                  <a:pt x="46330" y="41825"/>
                </a:lnTo>
                <a:lnTo>
                  <a:pt x="46469" y="41805"/>
                </a:lnTo>
                <a:lnTo>
                  <a:pt x="46607" y="41766"/>
                </a:lnTo>
                <a:lnTo>
                  <a:pt x="46726" y="41726"/>
                </a:lnTo>
                <a:lnTo>
                  <a:pt x="46846" y="41666"/>
                </a:lnTo>
                <a:lnTo>
                  <a:pt x="46945" y="41587"/>
                </a:lnTo>
                <a:lnTo>
                  <a:pt x="47044" y="41488"/>
                </a:lnTo>
                <a:lnTo>
                  <a:pt x="47123" y="41369"/>
                </a:lnTo>
                <a:lnTo>
                  <a:pt x="47163" y="41230"/>
                </a:lnTo>
                <a:lnTo>
                  <a:pt x="47203" y="41091"/>
                </a:lnTo>
                <a:lnTo>
                  <a:pt x="47223" y="40952"/>
                </a:lnTo>
                <a:lnTo>
                  <a:pt x="47203" y="40813"/>
                </a:lnTo>
                <a:lnTo>
                  <a:pt x="47183" y="40674"/>
                </a:lnTo>
                <a:lnTo>
                  <a:pt x="47143" y="40555"/>
                </a:lnTo>
                <a:lnTo>
                  <a:pt x="47064" y="40436"/>
                </a:lnTo>
                <a:lnTo>
                  <a:pt x="46984" y="40317"/>
                </a:lnTo>
                <a:lnTo>
                  <a:pt x="46885" y="40218"/>
                </a:lnTo>
                <a:lnTo>
                  <a:pt x="46746" y="40139"/>
                </a:lnTo>
                <a:lnTo>
                  <a:pt x="46627" y="40079"/>
                </a:lnTo>
                <a:lnTo>
                  <a:pt x="46488" y="40039"/>
                </a:lnTo>
                <a:close/>
                <a:moveTo>
                  <a:pt x="38115" y="40436"/>
                </a:moveTo>
                <a:lnTo>
                  <a:pt x="37996" y="40456"/>
                </a:lnTo>
                <a:lnTo>
                  <a:pt x="37877" y="40476"/>
                </a:lnTo>
                <a:lnTo>
                  <a:pt x="37778" y="40535"/>
                </a:lnTo>
                <a:lnTo>
                  <a:pt x="37679" y="40615"/>
                </a:lnTo>
                <a:lnTo>
                  <a:pt x="37600" y="40714"/>
                </a:lnTo>
                <a:lnTo>
                  <a:pt x="37540" y="40813"/>
                </a:lnTo>
                <a:lnTo>
                  <a:pt x="37500" y="40932"/>
                </a:lnTo>
                <a:lnTo>
                  <a:pt x="37481" y="41051"/>
                </a:lnTo>
                <a:lnTo>
                  <a:pt x="37481" y="41170"/>
                </a:lnTo>
                <a:lnTo>
                  <a:pt x="37500" y="41289"/>
                </a:lnTo>
                <a:lnTo>
                  <a:pt x="37520" y="41408"/>
                </a:lnTo>
                <a:lnTo>
                  <a:pt x="37639" y="41587"/>
                </a:lnTo>
                <a:lnTo>
                  <a:pt x="37699" y="41666"/>
                </a:lnTo>
                <a:lnTo>
                  <a:pt x="37778" y="41746"/>
                </a:lnTo>
                <a:lnTo>
                  <a:pt x="37877" y="41785"/>
                </a:lnTo>
                <a:lnTo>
                  <a:pt x="37977" y="41825"/>
                </a:lnTo>
                <a:lnTo>
                  <a:pt x="38076" y="41865"/>
                </a:lnTo>
                <a:lnTo>
                  <a:pt x="38195" y="41865"/>
                </a:lnTo>
                <a:lnTo>
                  <a:pt x="38294" y="41845"/>
                </a:lnTo>
                <a:lnTo>
                  <a:pt x="38413" y="41825"/>
                </a:lnTo>
                <a:lnTo>
                  <a:pt x="38512" y="41785"/>
                </a:lnTo>
                <a:lnTo>
                  <a:pt x="38612" y="41726"/>
                </a:lnTo>
                <a:lnTo>
                  <a:pt x="38691" y="41647"/>
                </a:lnTo>
                <a:lnTo>
                  <a:pt x="38770" y="41567"/>
                </a:lnTo>
                <a:lnTo>
                  <a:pt x="38830" y="41468"/>
                </a:lnTo>
                <a:lnTo>
                  <a:pt x="38869" y="41369"/>
                </a:lnTo>
                <a:lnTo>
                  <a:pt x="38889" y="41230"/>
                </a:lnTo>
                <a:lnTo>
                  <a:pt x="38909" y="41131"/>
                </a:lnTo>
                <a:lnTo>
                  <a:pt x="38889" y="41012"/>
                </a:lnTo>
                <a:lnTo>
                  <a:pt x="38869" y="40912"/>
                </a:lnTo>
                <a:lnTo>
                  <a:pt x="38830" y="40813"/>
                </a:lnTo>
                <a:lnTo>
                  <a:pt x="38770" y="40714"/>
                </a:lnTo>
                <a:lnTo>
                  <a:pt x="38691" y="40655"/>
                </a:lnTo>
                <a:lnTo>
                  <a:pt x="38612" y="40575"/>
                </a:lnTo>
                <a:lnTo>
                  <a:pt x="38532" y="40516"/>
                </a:lnTo>
                <a:lnTo>
                  <a:pt x="38433" y="40476"/>
                </a:lnTo>
                <a:lnTo>
                  <a:pt x="38334" y="40436"/>
                </a:lnTo>
                <a:close/>
                <a:moveTo>
                  <a:pt x="13612" y="41389"/>
                </a:moveTo>
                <a:lnTo>
                  <a:pt x="13513" y="41408"/>
                </a:lnTo>
                <a:lnTo>
                  <a:pt x="13453" y="41468"/>
                </a:lnTo>
                <a:lnTo>
                  <a:pt x="13413" y="41528"/>
                </a:lnTo>
                <a:lnTo>
                  <a:pt x="13394" y="41627"/>
                </a:lnTo>
                <a:lnTo>
                  <a:pt x="13413" y="41706"/>
                </a:lnTo>
                <a:lnTo>
                  <a:pt x="13453" y="41805"/>
                </a:lnTo>
                <a:lnTo>
                  <a:pt x="13533" y="41865"/>
                </a:lnTo>
                <a:lnTo>
                  <a:pt x="13632" y="41885"/>
                </a:lnTo>
                <a:lnTo>
                  <a:pt x="13731" y="41845"/>
                </a:lnTo>
                <a:lnTo>
                  <a:pt x="13790" y="41785"/>
                </a:lnTo>
                <a:lnTo>
                  <a:pt x="13850" y="41706"/>
                </a:lnTo>
                <a:lnTo>
                  <a:pt x="13870" y="41627"/>
                </a:lnTo>
                <a:lnTo>
                  <a:pt x="13850" y="41547"/>
                </a:lnTo>
                <a:lnTo>
                  <a:pt x="13790" y="41468"/>
                </a:lnTo>
                <a:lnTo>
                  <a:pt x="13711" y="41408"/>
                </a:lnTo>
                <a:lnTo>
                  <a:pt x="13612" y="41389"/>
                </a:lnTo>
                <a:close/>
                <a:moveTo>
                  <a:pt x="49941" y="41012"/>
                </a:moveTo>
                <a:lnTo>
                  <a:pt x="49881" y="41151"/>
                </a:lnTo>
                <a:lnTo>
                  <a:pt x="49842" y="41309"/>
                </a:lnTo>
                <a:lnTo>
                  <a:pt x="49842" y="41468"/>
                </a:lnTo>
                <a:lnTo>
                  <a:pt x="49861" y="41607"/>
                </a:lnTo>
                <a:lnTo>
                  <a:pt x="49881" y="41766"/>
                </a:lnTo>
                <a:lnTo>
                  <a:pt x="49941" y="41904"/>
                </a:lnTo>
                <a:lnTo>
                  <a:pt x="49941" y="41012"/>
                </a:lnTo>
                <a:close/>
                <a:moveTo>
                  <a:pt x="40953" y="40377"/>
                </a:moveTo>
                <a:lnTo>
                  <a:pt x="40834" y="40397"/>
                </a:lnTo>
                <a:lnTo>
                  <a:pt x="40735" y="40416"/>
                </a:lnTo>
                <a:lnTo>
                  <a:pt x="40615" y="40476"/>
                </a:lnTo>
                <a:lnTo>
                  <a:pt x="40516" y="40535"/>
                </a:lnTo>
                <a:lnTo>
                  <a:pt x="40417" y="40615"/>
                </a:lnTo>
                <a:lnTo>
                  <a:pt x="40338" y="40694"/>
                </a:lnTo>
                <a:lnTo>
                  <a:pt x="40278" y="40793"/>
                </a:lnTo>
                <a:lnTo>
                  <a:pt x="40219" y="40893"/>
                </a:lnTo>
                <a:lnTo>
                  <a:pt x="40199" y="41012"/>
                </a:lnTo>
                <a:lnTo>
                  <a:pt x="40199" y="41151"/>
                </a:lnTo>
                <a:lnTo>
                  <a:pt x="40199" y="41289"/>
                </a:lnTo>
                <a:lnTo>
                  <a:pt x="40238" y="41408"/>
                </a:lnTo>
                <a:lnTo>
                  <a:pt x="40278" y="41528"/>
                </a:lnTo>
                <a:lnTo>
                  <a:pt x="40358" y="41647"/>
                </a:lnTo>
                <a:lnTo>
                  <a:pt x="40437" y="41746"/>
                </a:lnTo>
                <a:lnTo>
                  <a:pt x="40556" y="41825"/>
                </a:lnTo>
                <a:lnTo>
                  <a:pt x="40675" y="41885"/>
                </a:lnTo>
                <a:lnTo>
                  <a:pt x="40913" y="41924"/>
                </a:lnTo>
                <a:lnTo>
                  <a:pt x="41131" y="41924"/>
                </a:lnTo>
                <a:lnTo>
                  <a:pt x="41250" y="41885"/>
                </a:lnTo>
                <a:lnTo>
                  <a:pt x="41350" y="41845"/>
                </a:lnTo>
                <a:lnTo>
                  <a:pt x="41449" y="41785"/>
                </a:lnTo>
                <a:lnTo>
                  <a:pt x="41548" y="41706"/>
                </a:lnTo>
                <a:lnTo>
                  <a:pt x="41627" y="41607"/>
                </a:lnTo>
                <a:lnTo>
                  <a:pt x="41687" y="41488"/>
                </a:lnTo>
                <a:lnTo>
                  <a:pt x="41727" y="41369"/>
                </a:lnTo>
                <a:lnTo>
                  <a:pt x="41746" y="41250"/>
                </a:lnTo>
                <a:lnTo>
                  <a:pt x="41746" y="41131"/>
                </a:lnTo>
                <a:lnTo>
                  <a:pt x="41746" y="41012"/>
                </a:lnTo>
                <a:lnTo>
                  <a:pt x="41707" y="40893"/>
                </a:lnTo>
                <a:lnTo>
                  <a:pt x="41647" y="40774"/>
                </a:lnTo>
                <a:lnTo>
                  <a:pt x="41568" y="40674"/>
                </a:lnTo>
                <a:lnTo>
                  <a:pt x="41488" y="40595"/>
                </a:lnTo>
                <a:lnTo>
                  <a:pt x="41409" y="40516"/>
                </a:lnTo>
                <a:lnTo>
                  <a:pt x="41310" y="40456"/>
                </a:lnTo>
                <a:lnTo>
                  <a:pt x="41191" y="40416"/>
                </a:lnTo>
                <a:lnTo>
                  <a:pt x="41072" y="40397"/>
                </a:lnTo>
                <a:lnTo>
                  <a:pt x="40953" y="40377"/>
                </a:lnTo>
                <a:close/>
                <a:moveTo>
                  <a:pt x="21013" y="41170"/>
                </a:moveTo>
                <a:lnTo>
                  <a:pt x="20933" y="41210"/>
                </a:lnTo>
                <a:lnTo>
                  <a:pt x="20874" y="41250"/>
                </a:lnTo>
                <a:lnTo>
                  <a:pt x="20794" y="41309"/>
                </a:lnTo>
                <a:lnTo>
                  <a:pt x="20755" y="41369"/>
                </a:lnTo>
                <a:lnTo>
                  <a:pt x="20715" y="41428"/>
                </a:lnTo>
                <a:lnTo>
                  <a:pt x="20695" y="41488"/>
                </a:lnTo>
                <a:lnTo>
                  <a:pt x="20695" y="41567"/>
                </a:lnTo>
                <a:lnTo>
                  <a:pt x="20695" y="41627"/>
                </a:lnTo>
                <a:lnTo>
                  <a:pt x="20715" y="41706"/>
                </a:lnTo>
                <a:lnTo>
                  <a:pt x="20755" y="41766"/>
                </a:lnTo>
                <a:lnTo>
                  <a:pt x="20814" y="41825"/>
                </a:lnTo>
                <a:lnTo>
                  <a:pt x="20854" y="41865"/>
                </a:lnTo>
                <a:lnTo>
                  <a:pt x="20913" y="41904"/>
                </a:lnTo>
                <a:lnTo>
                  <a:pt x="20993" y="41924"/>
                </a:lnTo>
                <a:lnTo>
                  <a:pt x="21052" y="41944"/>
                </a:lnTo>
                <a:lnTo>
                  <a:pt x="21132" y="41944"/>
                </a:lnTo>
                <a:lnTo>
                  <a:pt x="21211" y="41924"/>
                </a:lnTo>
                <a:lnTo>
                  <a:pt x="21290" y="41885"/>
                </a:lnTo>
                <a:lnTo>
                  <a:pt x="21370" y="41825"/>
                </a:lnTo>
                <a:lnTo>
                  <a:pt x="21409" y="41766"/>
                </a:lnTo>
                <a:lnTo>
                  <a:pt x="21449" y="41686"/>
                </a:lnTo>
                <a:lnTo>
                  <a:pt x="21469" y="41627"/>
                </a:lnTo>
                <a:lnTo>
                  <a:pt x="21469" y="41547"/>
                </a:lnTo>
                <a:lnTo>
                  <a:pt x="21449" y="41488"/>
                </a:lnTo>
                <a:lnTo>
                  <a:pt x="21429" y="41408"/>
                </a:lnTo>
                <a:lnTo>
                  <a:pt x="21390" y="41349"/>
                </a:lnTo>
                <a:lnTo>
                  <a:pt x="21330" y="41289"/>
                </a:lnTo>
                <a:lnTo>
                  <a:pt x="21290" y="41230"/>
                </a:lnTo>
                <a:lnTo>
                  <a:pt x="21211" y="41210"/>
                </a:lnTo>
                <a:lnTo>
                  <a:pt x="21151" y="41170"/>
                </a:lnTo>
                <a:close/>
                <a:moveTo>
                  <a:pt x="23076" y="41131"/>
                </a:moveTo>
                <a:lnTo>
                  <a:pt x="22997" y="41151"/>
                </a:lnTo>
                <a:lnTo>
                  <a:pt x="22937" y="41170"/>
                </a:lnTo>
                <a:lnTo>
                  <a:pt x="22858" y="41210"/>
                </a:lnTo>
                <a:lnTo>
                  <a:pt x="22798" y="41270"/>
                </a:lnTo>
                <a:lnTo>
                  <a:pt x="22739" y="41329"/>
                </a:lnTo>
                <a:lnTo>
                  <a:pt x="22699" y="41389"/>
                </a:lnTo>
                <a:lnTo>
                  <a:pt x="22679" y="41468"/>
                </a:lnTo>
                <a:lnTo>
                  <a:pt x="22659" y="41547"/>
                </a:lnTo>
                <a:lnTo>
                  <a:pt x="22659" y="41627"/>
                </a:lnTo>
                <a:lnTo>
                  <a:pt x="22679" y="41726"/>
                </a:lnTo>
                <a:lnTo>
                  <a:pt x="22719" y="41805"/>
                </a:lnTo>
                <a:lnTo>
                  <a:pt x="22858" y="41924"/>
                </a:lnTo>
                <a:lnTo>
                  <a:pt x="22917" y="41964"/>
                </a:lnTo>
                <a:lnTo>
                  <a:pt x="22997" y="41984"/>
                </a:lnTo>
                <a:lnTo>
                  <a:pt x="23155" y="41984"/>
                </a:lnTo>
                <a:lnTo>
                  <a:pt x="23235" y="41964"/>
                </a:lnTo>
                <a:lnTo>
                  <a:pt x="23314" y="41924"/>
                </a:lnTo>
                <a:lnTo>
                  <a:pt x="23393" y="41865"/>
                </a:lnTo>
                <a:lnTo>
                  <a:pt x="23433" y="41805"/>
                </a:lnTo>
                <a:lnTo>
                  <a:pt x="23473" y="41726"/>
                </a:lnTo>
                <a:lnTo>
                  <a:pt x="23493" y="41647"/>
                </a:lnTo>
                <a:lnTo>
                  <a:pt x="23493" y="41567"/>
                </a:lnTo>
                <a:lnTo>
                  <a:pt x="23493" y="41488"/>
                </a:lnTo>
                <a:lnTo>
                  <a:pt x="23473" y="41408"/>
                </a:lnTo>
                <a:lnTo>
                  <a:pt x="23433" y="41329"/>
                </a:lnTo>
                <a:lnTo>
                  <a:pt x="23374" y="41250"/>
                </a:lnTo>
                <a:lnTo>
                  <a:pt x="23314" y="41190"/>
                </a:lnTo>
                <a:lnTo>
                  <a:pt x="23235" y="41151"/>
                </a:lnTo>
                <a:lnTo>
                  <a:pt x="23155" y="41151"/>
                </a:lnTo>
                <a:lnTo>
                  <a:pt x="23076" y="41131"/>
                </a:lnTo>
                <a:close/>
                <a:moveTo>
                  <a:pt x="30477" y="41091"/>
                </a:moveTo>
                <a:lnTo>
                  <a:pt x="30378" y="41111"/>
                </a:lnTo>
                <a:lnTo>
                  <a:pt x="30298" y="41131"/>
                </a:lnTo>
                <a:lnTo>
                  <a:pt x="30219" y="41170"/>
                </a:lnTo>
                <a:lnTo>
                  <a:pt x="30139" y="41230"/>
                </a:lnTo>
                <a:lnTo>
                  <a:pt x="30080" y="41309"/>
                </a:lnTo>
                <a:lnTo>
                  <a:pt x="30020" y="41389"/>
                </a:lnTo>
                <a:lnTo>
                  <a:pt x="30001" y="41488"/>
                </a:lnTo>
                <a:lnTo>
                  <a:pt x="29981" y="41567"/>
                </a:lnTo>
                <a:lnTo>
                  <a:pt x="29981" y="41666"/>
                </a:lnTo>
                <a:lnTo>
                  <a:pt x="30001" y="41766"/>
                </a:lnTo>
                <a:lnTo>
                  <a:pt x="30060" y="41944"/>
                </a:lnTo>
                <a:lnTo>
                  <a:pt x="30179" y="42063"/>
                </a:lnTo>
                <a:lnTo>
                  <a:pt x="30318" y="42162"/>
                </a:lnTo>
                <a:lnTo>
                  <a:pt x="30397" y="42182"/>
                </a:lnTo>
                <a:lnTo>
                  <a:pt x="30477" y="42202"/>
                </a:lnTo>
                <a:lnTo>
                  <a:pt x="30655" y="42202"/>
                </a:lnTo>
                <a:lnTo>
                  <a:pt x="30735" y="42182"/>
                </a:lnTo>
                <a:lnTo>
                  <a:pt x="30814" y="42143"/>
                </a:lnTo>
                <a:lnTo>
                  <a:pt x="30893" y="42103"/>
                </a:lnTo>
                <a:lnTo>
                  <a:pt x="30953" y="42043"/>
                </a:lnTo>
                <a:lnTo>
                  <a:pt x="31012" y="41964"/>
                </a:lnTo>
                <a:lnTo>
                  <a:pt x="31052" y="41885"/>
                </a:lnTo>
                <a:lnTo>
                  <a:pt x="31092" y="41805"/>
                </a:lnTo>
                <a:lnTo>
                  <a:pt x="31112" y="41726"/>
                </a:lnTo>
                <a:lnTo>
                  <a:pt x="31112" y="41627"/>
                </a:lnTo>
                <a:lnTo>
                  <a:pt x="31112" y="41528"/>
                </a:lnTo>
                <a:lnTo>
                  <a:pt x="31092" y="41448"/>
                </a:lnTo>
                <a:lnTo>
                  <a:pt x="31052" y="41369"/>
                </a:lnTo>
                <a:lnTo>
                  <a:pt x="31012" y="41309"/>
                </a:lnTo>
                <a:lnTo>
                  <a:pt x="30953" y="41250"/>
                </a:lnTo>
                <a:lnTo>
                  <a:pt x="30874" y="41190"/>
                </a:lnTo>
                <a:lnTo>
                  <a:pt x="30814" y="41151"/>
                </a:lnTo>
                <a:lnTo>
                  <a:pt x="30635" y="41091"/>
                </a:lnTo>
                <a:close/>
                <a:moveTo>
                  <a:pt x="34346" y="40972"/>
                </a:moveTo>
                <a:lnTo>
                  <a:pt x="34246" y="41012"/>
                </a:lnTo>
                <a:lnTo>
                  <a:pt x="34167" y="41051"/>
                </a:lnTo>
                <a:lnTo>
                  <a:pt x="34088" y="41111"/>
                </a:lnTo>
                <a:lnTo>
                  <a:pt x="34008" y="41170"/>
                </a:lnTo>
                <a:lnTo>
                  <a:pt x="33949" y="41250"/>
                </a:lnTo>
                <a:lnTo>
                  <a:pt x="33909" y="41329"/>
                </a:lnTo>
                <a:lnTo>
                  <a:pt x="33870" y="41408"/>
                </a:lnTo>
                <a:lnTo>
                  <a:pt x="33830" y="41508"/>
                </a:lnTo>
                <a:lnTo>
                  <a:pt x="33830" y="41607"/>
                </a:lnTo>
                <a:lnTo>
                  <a:pt x="33850" y="41726"/>
                </a:lnTo>
                <a:lnTo>
                  <a:pt x="33870" y="41825"/>
                </a:lnTo>
                <a:lnTo>
                  <a:pt x="33929" y="41924"/>
                </a:lnTo>
                <a:lnTo>
                  <a:pt x="33989" y="42004"/>
                </a:lnTo>
                <a:lnTo>
                  <a:pt x="34068" y="42083"/>
                </a:lnTo>
                <a:lnTo>
                  <a:pt x="34167" y="42143"/>
                </a:lnTo>
                <a:lnTo>
                  <a:pt x="34266" y="42202"/>
                </a:lnTo>
                <a:lnTo>
                  <a:pt x="34366" y="42242"/>
                </a:lnTo>
                <a:lnTo>
                  <a:pt x="34564" y="42242"/>
                </a:lnTo>
                <a:lnTo>
                  <a:pt x="34663" y="42222"/>
                </a:lnTo>
                <a:lnTo>
                  <a:pt x="34762" y="42182"/>
                </a:lnTo>
                <a:lnTo>
                  <a:pt x="34842" y="42123"/>
                </a:lnTo>
                <a:lnTo>
                  <a:pt x="34921" y="42063"/>
                </a:lnTo>
                <a:lnTo>
                  <a:pt x="34981" y="42004"/>
                </a:lnTo>
                <a:lnTo>
                  <a:pt x="35040" y="41924"/>
                </a:lnTo>
                <a:lnTo>
                  <a:pt x="35080" y="41845"/>
                </a:lnTo>
                <a:lnTo>
                  <a:pt x="35120" y="41746"/>
                </a:lnTo>
                <a:lnTo>
                  <a:pt x="35139" y="41666"/>
                </a:lnTo>
                <a:lnTo>
                  <a:pt x="35139" y="41567"/>
                </a:lnTo>
                <a:lnTo>
                  <a:pt x="35139" y="41468"/>
                </a:lnTo>
                <a:lnTo>
                  <a:pt x="35100" y="41369"/>
                </a:lnTo>
                <a:lnTo>
                  <a:pt x="35060" y="41289"/>
                </a:lnTo>
                <a:lnTo>
                  <a:pt x="35000" y="41190"/>
                </a:lnTo>
                <a:lnTo>
                  <a:pt x="34921" y="41131"/>
                </a:lnTo>
                <a:lnTo>
                  <a:pt x="34822" y="41071"/>
                </a:lnTo>
                <a:lnTo>
                  <a:pt x="34743" y="41012"/>
                </a:lnTo>
                <a:lnTo>
                  <a:pt x="34643" y="40992"/>
                </a:lnTo>
                <a:lnTo>
                  <a:pt x="34544" y="40972"/>
                </a:lnTo>
                <a:close/>
                <a:moveTo>
                  <a:pt x="10497" y="42004"/>
                </a:moveTo>
                <a:lnTo>
                  <a:pt x="10437" y="42024"/>
                </a:lnTo>
                <a:lnTo>
                  <a:pt x="10378" y="42043"/>
                </a:lnTo>
                <a:lnTo>
                  <a:pt x="10338" y="42103"/>
                </a:lnTo>
                <a:lnTo>
                  <a:pt x="10318" y="42162"/>
                </a:lnTo>
                <a:lnTo>
                  <a:pt x="10318" y="42242"/>
                </a:lnTo>
                <a:lnTo>
                  <a:pt x="10358" y="42301"/>
                </a:lnTo>
                <a:lnTo>
                  <a:pt x="10417" y="42341"/>
                </a:lnTo>
                <a:lnTo>
                  <a:pt x="10556" y="42341"/>
                </a:lnTo>
                <a:lnTo>
                  <a:pt x="10596" y="42301"/>
                </a:lnTo>
                <a:lnTo>
                  <a:pt x="10636" y="42242"/>
                </a:lnTo>
                <a:lnTo>
                  <a:pt x="10656" y="42182"/>
                </a:lnTo>
                <a:lnTo>
                  <a:pt x="10656" y="42123"/>
                </a:lnTo>
                <a:lnTo>
                  <a:pt x="10616" y="42063"/>
                </a:lnTo>
                <a:lnTo>
                  <a:pt x="10556" y="42024"/>
                </a:lnTo>
                <a:lnTo>
                  <a:pt x="10497" y="42004"/>
                </a:lnTo>
                <a:close/>
                <a:moveTo>
                  <a:pt x="7421" y="42381"/>
                </a:moveTo>
                <a:lnTo>
                  <a:pt x="7382" y="42401"/>
                </a:lnTo>
                <a:lnTo>
                  <a:pt x="7362" y="42440"/>
                </a:lnTo>
                <a:lnTo>
                  <a:pt x="7342" y="42480"/>
                </a:lnTo>
                <a:lnTo>
                  <a:pt x="7362" y="42500"/>
                </a:lnTo>
                <a:lnTo>
                  <a:pt x="7382" y="42539"/>
                </a:lnTo>
                <a:lnTo>
                  <a:pt x="7421" y="42559"/>
                </a:lnTo>
                <a:lnTo>
                  <a:pt x="7481" y="42559"/>
                </a:lnTo>
                <a:lnTo>
                  <a:pt x="7521" y="42539"/>
                </a:lnTo>
                <a:lnTo>
                  <a:pt x="7541" y="42500"/>
                </a:lnTo>
                <a:lnTo>
                  <a:pt x="7541" y="42480"/>
                </a:lnTo>
                <a:lnTo>
                  <a:pt x="7541" y="42440"/>
                </a:lnTo>
                <a:lnTo>
                  <a:pt x="7521" y="42401"/>
                </a:lnTo>
                <a:lnTo>
                  <a:pt x="7481" y="42381"/>
                </a:lnTo>
                <a:close/>
                <a:moveTo>
                  <a:pt x="43016" y="41031"/>
                </a:moveTo>
                <a:lnTo>
                  <a:pt x="42897" y="41051"/>
                </a:lnTo>
                <a:lnTo>
                  <a:pt x="42778" y="41091"/>
                </a:lnTo>
                <a:lnTo>
                  <a:pt x="42659" y="41151"/>
                </a:lnTo>
                <a:lnTo>
                  <a:pt x="42560" y="41210"/>
                </a:lnTo>
                <a:lnTo>
                  <a:pt x="42461" y="41309"/>
                </a:lnTo>
                <a:lnTo>
                  <a:pt x="42381" y="41389"/>
                </a:lnTo>
                <a:lnTo>
                  <a:pt x="42322" y="41508"/>
                </a:lnTo>
                <a:lnTo>
                  <a:pt x="42262" y="41607"/>
                </a:lnTo>
                <a:lnTo>
                  <a:pt x="42242" y="41746"/>
                </a:lnTo>
                <a:lnTo>
                  <a:pt x="42223" y="41865"/>
                </a:lnTo>
                <a:lnTo>
                  <a:pt x="42242" y="42024"/>
                </a:lnTo>
                <a:lnTo>
                  <a:pt x="42282" y="42162"/>
                </a:lnTo>
                <a:lnTo>
                  <a:pt x="42342" y="42281"/>
                </a:lnTo>
                <a:lnTo>
                  <a:pt x="42421" y="42401"/>
                </a:lnTo>
                <a:lnTo>
                  <a:pt x="42520" y="42500"/>
                </a:lnTo>
                <a:lnTo>
                  <a:pt x="42639" y="42579"/>
                </a:lnTo>
                <a:lnTo>
                  <a:pt x="42778" y="42658"/>
                </a:lnTo>
                <a:lnTo>
                  <a:pt x="42917" y="42698"/>
                </a:lnTo>
                <a:lnTo>
                  <a:pt x="43175" y="42698"/>
                </a:lnTo>
                <a:lnTo>
                  <a:pt x="43314" y="42678"/>
                </a:lnTo>
                <a:lnTo>
                  <a:pt x="43433" y="42639"/>
                </a:lnTo>
                <a:lnTo>
                  <a:pt x="43532" y="42579"/>
                </a:lnTo>
                <a:lnTo>
                  <a:pt x="43631" y="42500"/>
                </a:lnTo>
                <a:lnTo>
                  <a:pt x="43730" y="42401"/>
                </a:lnTo>
                <a:lnTo>
                  <a:pt x="43810" y="42301"/>
                </a:lnTo>
                <a:lnTo>
                  <a:pt x="43869" y="42182"/>
                </a:lnTo>
                <a:lnTo>
                  <a:pt x="43909" y="42063"/>
                </a:lnTo>
                <a:lnTo>
                  <a:pt x="43929" y="41924"/>
                </a:lnTo>
                <a:lnTo>
                  <a:pt x="43929" y="41805"/>
                </a:lnTo>
                <a:lnTo>
                  <a:pt x="43889" y="41666"/>
                </a:lnTo>
                <a:lnTo>
                  <a:pt x="43850" y="41547"/>
                </a:lnTo>
                <a:lnTo>
                  <a:pt x="43790" y="41428"/>
                </a:lnTo>
                <a:lnTo>
                  <a:pt x="43711" y="41329"/>
                </a:lnTo>
                <a:lnTo>
                  <a:pt x="43631" y="41230"/>
                </a:lnTo>
                <a:lnTo>
                  <a:pt x="43512" y="41151"/>
                </a:lnTo>
                <a:lnTo>
                  <a:pt x="43393" y="41091"/>
                </a:lnTo>
                <a:lnTo>
                  <a:pt x="43274" y="41051"/>
                </a:lnTo>
                <a:lnTo>
                  <a:pt x="43155" y="41031"/>
                </a:lnTo>
                <a:close/>
                <a:moveTo>
                  <a:pt x="15338" y="42143"/>
                </a:moveTo>
                <a:lnTo>
                  <a:pt x="15219" y="42202"/>
                </a:lnTo>
                <a:lnTo>
                  <a:pt x="15140" y="42281"/>
                </a:lnTo>
                <a:lnTo>
                  <a:pt x="15100" y="42381"/>
                </a:lnTo>
                <a:lnTo>
                  <a:pt x="15100" y="42440"/>
                </a:lnTo>
                <a:lnTo>
                  <a:pt x="15100" y="42500"/>
                </a:lnTo>
                <a:lnTo>
                  <a:pt x="15120" y="42539"/>
                </a:lnTo>
                <a:lnTo>
                  <a:pt x="15159" y="42599"/>
                </a:lnTo>
                <a:lnTo>
                  <a:pt x="15259" y="42678"/>
                </a:lnTo>
                <a:lnTo>
                  <a:pt x="15358" y="42718"/>
                </a:lnTo>
                <a:lnTo>
                  <a:pt x="15398" y="42738"/>
                </a:lnTo>
                <a:lnTo>
                  <a:pt x="15457" y="42738"/>
                </a:lnTo>
                <a:lnTo>
                  <a:pt x="15517" y="42718"/>
                </a:lnTo>
                <a:lnTo>
                  <a:pt x="15576" y="42678"/>
                </a:lnTo>
                <a:lnTo>
                  <a:pt x="15655" y="42599"/>
                </a:lnTo>
                <a:lnTo>
                  <a:pt x="15695" y="42480"/>
                </a:lnTo>
                <a:lnTo>
                  <a:pt x="15695" y="42381"/>
                </a:lnTo>
                <a:lnTo>
                  <a:pt x="15695" y="42321"/>
                </a:lnTo>
                <a:lnTo>
                  <a:pt x="15655" y="42262"/>
                </a:lnTo>
                <a:lnTo>
                  <a:pt x="15616" y="42202"/>
                </a:lnTo>
                <a:lnTo>
                  <a:pt x="15556" y="42162"/>
                </a:lnTo>
                <a:lnTo>
                  <a:pt x="15497" y="42143"/>
                </a:lnTo>
                <a:close/>
                <a:moveTo>
                  <a:pt x="28770" y="41885"/>
                </a:moveTo>
                <a:lnTo>
                  <a:pt x="28631" y="41904"/>
                </a:lnTo>
                <a:lnTo>
                  <a:pt x="28473" y="41964"/>
                </a:lnTo>
                <a:lnTo>
                  <a:pt x="28354" y="42063"/>
                </a:lnTo>
                <a:lnTo>
                  <a:pt x="28255" y="42202"/>
                </a:lnTo>
                <a:lnTo>
                  <a:pt x="28235" y="42281"/>
                </a:lnTo>
                <a:lnTo>
                  <a:pt x="28215" y="42361"/>
                </a:lnTo>
                <a:lnTo>
                  <a:pt x="28215" y="42440"/>
                </a:lnTo>
                <a:lnTo>
                  <a:pt x="28215" y="42539"/>
                </a:lnTo>
                <a:lnTo>
                  <a:pt x="28235" y="42619"/>
                </a:lnTo>
                <a:lnTo>
                  <a:pt x="28294" y="42718"/>
                </a:lnTo>
                <a:lnTo>
                  <a:pt x="28334" y="42797"/>
                </a:lnTo>
                <a:lnTo>
                  <a:pt x="28413" y="42857"/>
                </a:lnTo>
                <a:lnTo>
                  <a:pt x="28493" y="42916"/>
                </a:lnTo>
                <a:lnTo>
                  <a:pt x="28572" y="42936"/>
                </a:lnTo>
                <a:lnTo>
                  <a:pt x="28671" y="42976"/>
                </a:lnTo>
                <a:lnTo>
                  <a:pt x="28870" y="42976"/>
                </a:lnTo>
                <a:lnTo>
                  <a:pt x="28949" y="42956"/>
                </a:lnTo>
                <a:lnTo>
                  <a:pt x="29028" y="42916"/>
                </a:lnTo>
                <a:lnTo>
                  <a:pt x="29088" y="42877"/>
                </a:lnTo>
                <a:lnTo>
                  <a:pt x="29147" y="42817"/>
                </a:lnTo>
                <a:lnTo>
                  <a:pt x="29207" y="42758"/>
                </a:lnTo>
                <a:lnTo>
                  <a:pt x="29266" y="42599"/>
                </a:lnTo>
                <a:lnTo>
                  <a:pt x="29306" y="42440"/>
                </a:lnTo>
                <a:lnTo>
                  <a:pt x="29306" y="42361"/>
                </a:lnTo>
                <a:lnTo>
                  <a:pt x="29286" y="42281"/>
                </a:lnTo>
                <a:lnTo>
                  <a:pt x="29247" y="42202"/>
                </a:lnTo>
                <a:lnTo>
                  <a:pt x="29207" y="42123"/>
                </a:lnTo>
                <a:lnTo>
                  <a:pt x="29167" y="42043"/>
                </a:lnTo>
                <a:lnTo>
                  <a:pt x="29088" y="41984"/>
                </a:lnTo>
                <a:lnTo>
                  <a:pt x="29028" y="41944"/>
                </a:lnTo>
                <a:lnTo>
                  <a:pt x="28949" y="41904"/>
                </a:lnTo>
                <a:lnTo>
                  <a:pt x="28870" y="41885"/>
                </a:lnTo>
                <a:close/>
                <a:moveTo>
                  <a:pt x="36687" y="41766"/>
                </a:moveTo>
                <a:lnTo>
                  <a:pt x="36568" y="41785"/>
                </a:lnTo>
                <a:lnTo>
                  <a:pt x="36449" y="41805"/>
                </a:lnTo>
                <a:lnTo>
                  <a:pt x="36270" y="41944"/>
                </a:lnTo>
                <a:lnTo>
                  <a:pt x="36191" y="42024"/>
                </a:lnTo>
                <a:lnTo>
                  <a:pt x="36112" y="42103"/>
                </a:lnTo>
                <a:lnTo>
                  <a:pt x="36072" y="42182"/>
                </a:lnTo>
                <a:lnTo>
                  <a:pt x="36032" y="42281"/>
                </a:lnTo>
                <a:lnTo>
                  <a:pt x="35993" y="42381"/>
                </a:lnTo>
                <a:lnTo>
                  <a:pt x="35993" y="42520"/>
                </a:lnTo>
                <a:lnTo>
                  <a:pt x="36012" y="42619"/>
                </a:lnTo>
                <a:lnTo>
                  <a:pt x="36032" y="42718"/>
                </a:lnTo>
                <a:lnTo>
                  <a:pt x="36092" y="42817"/>
                </a:lnTo>
                <a:lnTo>
                  <a:pt x="36151" y="42916"/>
                </a:lnTo>
                <a:lnTo>
                  <a:pt x="36231" y="42976"/>
                </a:lnTo>
                <a:lnTo>
                  <a:pt x="36310" y="43055"/>
                </a:lnTo>
                <a:lnTo>
                  <a:pt x="36389" y="43115"/>
                </a:lnTo>
                <a:lnTo>
                  <a:pt x="36489" y="43154"/>
                </a:lnTo>
                <a:lnTo>
                  <a:pt x="36608" y="43174"/>
                </a:lnTo>
                <a:lnTo>
                  <a:pt x="36826" y="43174"/>
                </a:lnTo>
                <a:lnTo>
                  <a:pt x="36945" y="43154"/>
                </a:lnTo>
                <a:lnTo>
                  <a:pt x="37044" y="43095"/>
                </a:lnTo>
                <a:lnTo>
                  <a:pt x="37123" y="43055"/>
                </a:lnTo>
                <a:lnTo>
                  <a:pt x="37203" y="42976"/>
                </a:lnTo>
                <a:lnTo>
                  <a:pt x="37282" y="42897"/>
                </a:lnTo>
                <a:lnTo>
                  <a:pt x="37342" y="42817"/>
                </a:lnTo>
                <a:lnTo>
                  <a:pt x="37381" y="42718"/>
                </a:lnTo>
                <a:lnTo>
                  <a:pt x="37421" y="42619"/>
                </a:lnTo>
                <a:lnTo>
                  <a:pt x="37441" y="42520"/>
                </a:lnTo>
                <a:lnTo>
                  <a:pt x="37441" y="42420"/>
                </a:lnTo>
                <a:lnTo>
                  <a:pt x="37421" y="42301"/>
                </a:lnTo>
                <a:lnTo>
                  <a:pt x="37381" y="42202"/>
                </a:lnTo>
                <a:lnTo>
                  <a:pt x="37322" y="42083"/>
                </a:lnTo>
                <a:lnTo>
                  <a:pt x="37242" y="41984"/>
                </a:lnTo>
                <a:lnTo>
                  <a:pt x="37143" y="41904"/>
                </a:lnTo>
                <a:lnTo>
                  <a:pt x="37044" y="41845"/>
                </a:lnTo>
                <a:lnTo>
                  <a:pt x="36945" y="41805"/>
                </a:lnTo>
                <a:lnTo>
                  <a:pt x="36826" y="41766"/>
                </a:lnTo>
                <a:close/>
                <a:moveTo>
                  <a:pt x="32798" y="42083"/>
                </a:moveTo>
                <a:lnTo>
                  <a:pt x="32699" y="42103"/>
                </a:lnTo>
                <a:lnTo>
                  <a:pt x="32620" y="42123"/>
                </a:lnTo>
                <a:lnTo>
                  <a:pt x="32520" y="42162"/>
                </a:lnTo>
                <a:lnTo>
                  <a:pt x="32441" y="42222"/>
                </a:lnTo>
                <a:lnTo>
                  <a:pt x="32381" y="42301"/>
                </a:lnTo>
                <a:lnTo>
                  <a:pt x="32322" y="42381"/>
                </a:lnTo>
                <a:lnTo>
                  <a:pt x="32262" y="42480"/>
                </a:lnTo>
                <a:lnTo>
                  <a:pt x="32223" y="42579"/>
                </a:lnTo>
                <a:lnTo>
                  <a:pt x="32223" y="42698"/>
                </a:lnTo>
                <a:lnTo>
                  <a:pt x="32223" y="42797"/>
                </a:lnTo>
                <a:lnTo>
                  <a:pt x="32243" y="42897"/>
                </a:lnTo>
                <a:lnTo>
                  <a:pt x="32282" y="42996"/>
                </a:lnTo>
                <a:lnTo>
                  <a:pt x="32342" y="43095"/>
                </a:lnTo>
                <a:lnTo>
                  <a:pt x="32421" y="43174"/>
                </a:lnTo>
                <a:lnTo>
                  <a:pt x="32500" y="43254"/>
                </a:lnTo>
                <a:lnTo>
                  <a:pt x="32679" y="43333"/>
                </a:lnTo>
                <a:lnTo>
                  <a:pt x="32778" y="43353"/>
                </a:lnTo>
                <a:lnTo>
                  <a:pt x="32957" y="43353"/>
                </a:lnTo>
                <a:lnTo>
                  <a:pt x="33056" y="43333"/>
                </a:lnTo>
                <a:lnTo>
                  <a:pt x="33135" y="43293"/>
                </a:lnTo>
                <a:lnTo>
                  <a:pt x="33235" y="43254"/>
                </a:lnTo>
                <a:lnTo>
                  <a:pt x="33294" y="43174"/>
                </a:lnTo>
                <a:lnTo>
                  <a:pt x="33373" y="43115"/>
                </a:lnTo>
                <a:lnTo>
                  <a:pt x="33413" y="43016"/>
                </a:lnTo>
                <a:lnTo>
                  <a:pt x="33453" y="42936"/>
                </a:lnTo>
                <a:lnTo>
                  <a:pt x="33493" y="42837"/>
                </a:lnTo>
                <a:lnTo>
                  <a:pt x="33493" y="42738"/>
                </a:lnTo>
                <a:lnTo>
                  <a:pt x="33493" y="42639"/>
                </a:lnTo>
                <a:lnTo>
                  <a:pt x="33473" y="42539"/>
                </a:lnTo>
                <a:lnTo>
                  <a:pt x="33433" y="42440"/>
                </a:lnTo>
                <a:lnTo>
                  <a:pt x="33373" y="42341"/>
                </a:lnTo>
                <a:lnTo>
                  <a:pt x="33314" y="42281"/>
                </a:lnTo>
                <a:lnTo>
                  <a:pt x="33254" y="42202"/>
                </a:lnTo>
                <a:lnTo>
                  <a:pt x="33155" y="42162"/>
                </a:lnTo>
                <a:lnTo>
                  <a:pt x="33076" y="42123"/>
                </a:lnTo>
                <a:lnTo>
                  <a:pt x="32997" y="42103"/>
                </a:lnTo>
                <a:lnTo>
                  <a:pt x="32897" y="42083"/>
                </a:lnTo>
                <a:close/>
                <a:moveTo>
                  <a:pt x="17263" y="42678"/>
                </a:moveTo>
                <a:lnTo>
                  <a:pt x="17183" y="42698"/>
                </a:lnTo>
                <a:lnTo>
                  <a:pt x="17064" y="42758"/>
                </a:lnTo>
                <a:lnTo>
                  <a:pt x="16965" y="42837"/>
                </a:lnTo>
                <a:lnTo>
                  <a:pt x="16925" y="42897"/>
                </a:lnTo>
                <a:lnTo>
                  <a:pt x="16905" y="42976"/>
                </a:lnTo>
                <a:lnTo>
                  <a:pt x="16886" y="43035"/>
                </a:lnTo>
                <a:lnTo>
                  <a:pt x="16886" y="43095"/>
                </a:lnTo>
                <a:lnTo>
                  <a:pt x="16925" y="43174"/>
                </a:lnTo>
                <a:lnTo>
                  <a:pt x="16965" y="43234"/>
                </a:lnTo>
                <a:lnTo>
                  <a:pt x="17005" y="43293"/>
                </a:lnTo>
                <a:lnTo>
                  <a:pt x="17064" y="43333"/>
                </a:lnTo>
                <a:lnTo>
                  <a:pt x="17124" y="43353"/>
                </a:lnTo>
                <a:lnTo>
                  <a:pt x="17183" y="43373"/>
                </a:lnTo>
                <a:lnTo>
                  <a:pt x="17342" y="43373"/>
                </a:lnTo>
                <a:lnTo>
                  <a:pt x="17461" y="43333"/>
                </a:lnTo>
                <a:lnTo>
                  <a:pt x="17521" y="43293"/>
                </a:lnTo>
                <a:lnTo>
                  <a:pt x="17560" y="43234"/>
                </a:lnTo>
                <a:lnTo>
                  <a:pt x="17580" y="43174"/>
                </a:lnTo>
                <a:lnTo>
                  <a:pt x="17600" y="43115"/>
                </a:lnTo>
                <a:lnTo>
                  <a:pt x="17600" y="42956"/>
                </a:lnTo>
                <a:lnTo>
                  <a:pt x="17580" y="42897"/>
                </a:lnTo>
                <a:lnTo>
                  <a:pt x="17560" y="42837"/>
                </a:lnTo>
                <a:lnTo>
                  <a:pt x="17521" y="42777"/>
                </a:lnTo>
                <a:lnTo>
                  <a:pt x="17461" y="42718"/>
                </a:lnTo>
                <a:lnTo>
                  <a:pt x="17401" y="42698"/>
                </a:lnTo>
                <a:lnTo>
                  <a:pt x="17322" y="42678"/>
                </a:lnTo>
                <a:close/>
                <a:moveTo>
                  <a:pt x="39524" y="41825"/>
                </a:moveTo>
                <a:lnTo>
                  <a:pt x="39405" y="41845"/>
                </a:lnTo>
                <a:lnTo>
                  <a:pt x="39306" y="41885"/>
                </a:lnTo>
                <a:lnTo>
                  <a:pt x="39187" y="41964"/>
                </a:lnTo>
                <a:lnTo>
                  <a:pt x="39088" y="42043"/>
                </a:lnTo>
                <a:lnTo>
                  <a:pt x="39008" y="42143"/>
                </a:lnTo>
                <a:lnTo>
                  <a:pt x="38929" y="42262"/>
                </a:lnTo>
                <a:lnTo>
                  <a:pt x="38889" y="42381"/>
                </a:lnTo>
                <a:lnTo>
                  <a:pt x="38869" y="42520"/>
                </a:lnTo>
                <a:lnTo>
                  <a:pt x="38869" y="42658"/>
                </a:lnTo>
                <a:lnTo>
                  <a:pt x="38889" y="42777"/>
                </a:lnTo>
                <a:lnTo>
                  <a:pt x="38929" y="42916"/>
                </a:lnTo>
                <a:lnTo>
                  <a:pt x="38988" y="43035"/>
                </a:lnTo>
                <a:lnTo>
                  <a:pt x="39068" y="43135"/>
                </a:lnTo>
                <a:lnTo>
                  <a:pt x="39167" y="43214"/>
                </a:lnTo>
                <a:lnTo>
                  <a:pt x="39246" y="43274"/>
                </a:lnTo>
                <a:lnTo>
                  <a:pt x="39346" y="43313"/>
                </a:lnTo>
                <a:lnTo>
                  <a:pt x="39465" y="43353"/>
                </a:lnTo>
                <a:lnTo>
                  <a:pt x="39564" y="43373"/>
                </a:lnTo>
                <a:lnTo>
                  <a:pt x="39822" y="43373"/>
                </a:lnTo>
                <a:lnTo>
                  <a:pt x="39941" y="43333"/>
                </a:lnTo>
                <a:lnTo>
                  <a:pt x="40040" y="43274"/>
                </a:lnTo>
                <a:lnTo>
                  <a:pt x="40139" y="43214"/>
                </a:lnTo>
                <a:lnTo>
                  <a:pt x="40219" y="43135"/>
                </a:lnTo>
                <a:lnTo>
                  <a:pt x="40298" y="43035"/>
                </a:lnTo>
                <a:lnTo>
                  <a:pt x="40358" y="42916"/>
                </a:lnTo>
                <a:lnTo>
                  <a:pt x="40397" y="42797"/>
                </a:lnTo>
                <a:lnTo>
                  <a:pt x="40417" y="42698"/>
                </a:lnTo>
                <a:lnTo>
                  <a:pt x="40437" y="42559"/>
                </a:lnTo>
                <a:lnTo>
                  <a:pt x="40417" y="42440"/>
                </a:lnTo>
                <a:lnTo>
                  <a:pt x="40377" y="42321"/>
                </a:lnTo>
                <a:lnTo>
                  <a:pt x="40338" y="42202"/>
                </a:lnTo>
                <a:lnTo>
                  <a:pt x="40258" y="42123"/>
                </a:lnTo>
                <a:lnTo>
                  <a:pt x="40179" y="42024"/>
                </a:lnTo>
                <a:lnTo>
                  <a:pt x="40080" y="41964"/>
                </a:lnTo>
                <a:lnTo>
                  <a:pt x="39981" y="41904"/>
                </a:lnTo>
                <a:lnTo>
                  <a:pt x="39881" y="41865"/>
                </a:lnTo>
                <a:lnTo>
                  <a:pt x="39762" y="41825"/>
                </a:lnTo>
                <a:close/>
                <a:moveTo>
                  <a:pt x="45119" y="41627"/>
                </a:moveTo>
                <a:lnTo>
                  <a:pt x="45000" y="41666"/>
                </a:lnTo>
                <a:lnTo>
                  <a:pt x="44861" y="41706"/>
                </a:lnTo>
                <a:lnTo>
                  <a:pt x="44723" y="41766"/>
                </a:lnTo>
                <a:lnTo>
                  <a:pt x="44623" y="41845"/>
                </a:lnTo>
                <a:lnTo>
                  <a:pt x="44524" y="41924"/>
                </a:lnTo>
                <a:lnTo>
                  <a:pt x="44425" y="42043"/>
                </a:lnTo>
                <a:lnTo>
                  <a:pt x="44365" y="42143"/>
                </a:lnTo>
                <a:lnTo>
                  <a:pt x="44306" y="42262"/>
                </a:lnTo>
                <a:lnTo>
                  <a:pt x="44286" y="42401"/>
                </a:lnTo>
                <a:lnTo>
                  <a:pt x="44266" y="42539"/>
                </a:lnTo>
                <a:lnTo>
                  <a:pt x="44286" y="42698"/>
                </a:lnTo>
                <a:lnTo>
                  <a:pt x="44326" y="42857"/>
                </a:lnTo>
                <a:lnTo>
                  <a:pt x="44385" y="42996"/>
                </a:lnTo>
                <a:lnTo>
                  <a:pt x="44484" y="43115"/>
                </a:lnTo>
                <a:lnTo>
                  <a:pt x="44584" y="43214"/>
                </a:lnTo>
                <a:lnTo>
                  <a:pt x="44723" y="43313"/>
                </a:lnTo>
                <a:lnTo>
                  <a:pt x="44861" y="43373"/>
                </a:lnTo>
                <a:lnTo>
                  <a:pt x="45000" y="43432"/>
                </a:lnTo>
                <a:lnTo>
                  <a:pt x="45278" y="43432"/>
                </a:lnTo>
                <a:lnTo>
                  <a:pt x="45417" y="43412"/>
                </a:lnTo>
                <a:lnTo>
                  <a:pt x="45536" y="43373"/>
                </a:lnTo>
                <a:lnTo>
                  <a:pt x="45655" y="43313"/>
                </a:lnTo>
                <a:lnTo>
                  <a:pt x="45754" y="43234"/>
                </a:lnTo>
                <a:lnTo>
                  <a:pt x="45853" y="43135"/>
                </a:lnTo>
                <a:lnTo>
                  <a:pt x="45933" y="43016"/>
                </a:lnTo>
                <a:lnTo>
                  <a:pt x="46012" y="42897"/>
                </a:lnTo>
                <a:lnTo>
                  <a:pt x="46052" y="42758"/>
                </a:lnTo>
                <a:lnTo>
                  <a:pt x="46072" y="42619"/>
                </a:lnTo>
                <a:lnTo>
                  <a:pt x="46072" y="42480"/>
                </a:lnTo>
                <a:lnTo>
                  <a:pt x="46052" y="42341"/>
                </a:lnTo>
                <a:lnTo>
                  <a:pt x="46012" y="42202"/>
                </a:lnTo>
                <a:lnTo>
                  <a:pt x="45953" y="42083"/>
                </a:lnTo>
                <a:lnTo>
                  <a:pt x="45853" y="41964"/>
                </a:lnTo>
                <a:lnTo>
                  <a:pt x="45754" y="41865"/>
                </a:lnTo>
                <a:lnTo>
                  <a:pt x="45655" y="41785"/>
                </a:lnTo>
                <a:lnTo>
                  <a:pt x="45516" y="41706"/>
                </a:lnTo>
                <a:lnTo>
                  <a:pt x="45397" y="41666"/>
                </a:lnTo>
                <a:lnTo>
                  <a:pt x="45258" y="41647"/>
                </a:lnTo>
                <a:lnTo>
                  <a:pt x="45119" y="41627"/>
                </a:lnTo>
                <a:close/>
                <a:moveTo>
                  <a:pt x="12163" y="42956"/>
                </a:moveTo>
                <a:lnTo>
                  <a:pt x="12064" y="42976"/>
                </a:lnTo>
                <a:lnTo>
                  <a:pt x="12005" y="43035"/>
                </a:lnTo>
                <a:lnTo>
                  <a:pt x="11945" y="43095"/>
                </a:lnTo>
                <a:lnTo>
                  <a:pt x="11906" y="43194"/>
                </a:lnTo>
                <a:lnTo>
                  <a:pt x="11925" y="43274"/>
                </a:lnTo>
                <a:lnTo>
                  <a:pt x="11985" y="43373"/>
                </a:lnTo>
                <a:lnTo>
                  <a:pt x="12084" y="43432"/>
                </a:lnTo>
                <a:lnTo>
                  <a:pt x="12163" y="43452"/>
                </a:lnTo>
                <a:lnTo>
                  <a:pt x="12263" y="43412"/>
                </a:lnTo>
                <a:lnTo>
                  <a:pt x="12342" y="43373"/>
                </a:lnTo>
                <a:lnTo>
                  <a:pt x="12382" y="43293"/>
                </a:lnTo>
                <a:lnTo>
                  <a:pt x="12421" y="43214"/>
                </a:lnTo>
                <a:lnTo>
                  <a:pt x="12402" y="43115"/>
                </a:lnTo>
                <a:lnTo>
                  <a:pt x="12342" y="43035"/>
                </a:lnTo>
                <a:lnTo>
                  <a:pt x="12263" y="42976"/>
                </a:lnTo>
                <a:lnTo>
                  <a:pt x="12163" y="42956"/>
                </a:lnTo>
                <a:close/>
                <a:moveTo>
                  <a:pt x="47619" y="41528"/>
                </a:moveTo>
                <a:lnTo>
                  <a:pt x="47480" y="41567"/>
                </a:lnTo>
                <a:lnTo>
                  <a:pt x="47342" y="41627"/>
                </a:lnTo>
                <a:lnTo>
                  <a:pt x="47203" y="41706"/>
                </a:lnTo>
                <a:lnTo>
                  <a:pt x="47084" y="41805"/>
                </a:lnTo>
                <a:lnTo>
                  <a:pt x="46965" y="41944"/>
                </a:lnTo>
                <a:lnTo>
                  <a:pt x="46885" y="42083"/>
                </a:lnTo>
                <a:lnTo>
                  <a:pt x="46826" y="42242"/>
                </a:lnTo>
                <a:lnTo>
                  <a:pt x="46806" y="42381"/>
                </a:lnTo>
                <a:lnTo>
                  <a:pt x="46806" y="42539"/>
                </a:lnTo>
                <a:lnTo>
                  <a:pt x="46826" y="42698"/>
                </a:lnTo>
                <a:lnTo>
                  <a:pt x="46885" y="42857"/>
                </a:lnTo>
                <a:lnTo>
                  <a:pt x="46965" y="43016"/>
                </a:lnTo>
                <a:lnTo>
                  <a:pt x="47064" y="43135"/>
                </a:lnTo>
                <a:lnTo>
                  <a:pt x="47183" y="43234"/>
                </a:lnTo>
                <a:lnTo>
                  <a:pt x="47282" y="43313"/>
                </a:lnTo>
                <a:lnTo>
                  <a:pt x="47421" y="43373"/>
                </a:lnTo>
                <a:lnTo>
                  <a:pt x="47540" y="43412"/>
                </a:lnTo>
                <a:lnTo>
                  <a:pt x="47679" y="43432"/>
                </a:lnTo>
                <a:lnTo>
                  <a:pt x="47838" y="43452"/>
                </a:lnTo>
                <a:lnTo>
                  <a:pt x="47996" y="43432"/>
                </a:lnTo>
                <a:lnTo>
                  <a:pt x="48135" y="43393"/>
                </a:lnTo>
                <a:lnTo>
                  <a:pt x="48274" y="43313"/>
                </a:lnTo>
                <a:lnTo>
                  <a:pt x="48393" y="43234"/>
                </a:lnTo>
                <a:lnTo>
                  <a:pt x="48492" y="43115"/>
                </a:lnTo>
                <a:lnTo>
                  <a:pt x="48592" y="42996"/>
                </a:lnTo>
                <a:lnTo>
                  <a:pt x="48671" y="42857"/>
                </a:lnTo>
                <a:lnTo>
                  <a:pt x="48711" y="42718"/>
                </a:lnTo>
                <a:lnTo>
                  <a:pt x="48750" y="42579"/>
                </a:lnTo>
                <a:lnTo>
                  <a:pt x="48750" y="42420"/>
                </a:lnTo>
                <a:lnTo>
                  <a:pt x="48711" y="42262"/>
                </a:lnTo>
                <a:lnTo>
                  <a:pt x="48671" y="42123"/>
                </a:lnTo>
                <a:lnTo>
                  <a:pt x="48611" y="42004"/>
                </a:lnTo>
                <a:lnTo>
                  <a:pt x="48512" y="41885"/>
                </a:lnTo>
                <a:lnTo>
                  <a:pt x="48413" y="41785"/>
                </a:lnTo>
                <a:lnTo>
                  <a:pt x="48314" y="41686"/>
                </a:lnTo>
                <a:lnTo>
                  <a:pt x="48175" y="41627"/>
                </a:lnTo>
                <a:lnTo>
                  <a:pt x="48036" y="41567"/>
                </a:lnTo>
                <a:lnTo>
                  <a:pt x="47897" y="41547"/>
                </a:lnTo>
                <a:lnTo>
                  <a:pt x="47758" y="41528"/>
                </a:lnTo>
                <a:close/>
                <a:moveTo>
                  <a:pt x="26885" y="42500"/>
                </a:moveTo>
                <a:lnTo>
                  <a:pt x="26766" y="42520"/>
                </a:lnTo>
                <a:lnTo>
                  <a:pt x="26687" y="42559"/>
                </a:lnTo>
                <a:lnTo>
                  <a:pt x="26588" y="42619"/>
                </a:lnTo>
                <a:lnTo>
                  <a:pt x="26528" y="42678"/>
                </a:lnTo>
                <a:lnTo>
                  <a:pt x="26469" y="42777"/>
                </a:lnTo>
                <a:lnTo>
                  <a:pt x="26429" y="42857"/>
                </a:lnTo>
                <a:lnTo>
                  <a:pt x="26389" y="42956"/>
                </a:lnTo>
                <a:lnTo>
                  <a:pt x="26389" y="43055"/>
                </a:lnTo>
                <a:lnTo>
                  <a:pt x="26389" y="43154"/>
                </a:lnTo>
                <a:lnTo>
                  <a:pt x="26409" y="43254"/>
                </a:lnTo>
                <a:lnTo>
                  <a:pt x="26449" y="43333"/>
                </a:lnTo>
                <a:lnTo>
                  <a:pt x="26509" y="43412"/>
                </a:lnTo>
                <a:lnTo>
                  <a:pt x="26588" y="43472"/>
                </a:lnTo>
                <a:lnTo>
                  <a:pt x="26687" y="43531"/>
                </a:lnTo>
                <a:lnTo>
                  <a:pt x="26806" y="43551"/>
                </a:lnTo>
                <a:lnTo>
                  <a:pt x="26905" y="43571"/>
                </a:lnTo>
                <a:lnTo>
                  <a:pt x="27005" y="43551"/>
                </a:lnTo>
                <a:lnTo>
                  <a:pt x="27104" y="43531"/>
                </a:lnTo>
                <a:lnTo>
                  <a:pt x="27203" y="43472"/>
                </a:lnTo>
                <a:lnTo>
                  <a:pt x="27282" y="43412"/>
                </a:lnTo>
                <a:lnTo>
                  <a:pt x="27342" y="43333"/>
                </a:lnTo>
                <a:lnTo>
                  <a:pt x="27382" y="43234"/>
                </a:lnTo>
                <a:lnTo>
                  <a:pt x="27421" y="43135"/>
                </a:lnTo>
                <a:lnTo>
                  <a:pt x="27441" y="43035"/>
                </a:lnTo>
                <a:lnTo>
                  <a:pt x="27421" y="42916"/>
                </a:lnTo>
                <a:lnTo>
                  <a:pt x="27382" y="42837"/>
                </a:lnTo>
                <a:lnTo>
                  <a:pt x="27342" y="42738"/>
                </a:lnTo>
                <a:lnTo>
                  <a:pt x="27282" y="42658"/>
                </a:lnTo>
                <a:lnTo>
                  <a:pt x="27203" y="42599"/>
                </a:lnTo>
                <a:lnTo>
                  <a:pt x="27104" y="42559"/>
                </a:lnTo>
                <a:lnTo>
                  <a:pt x="27005" y="42520"/>
                </a:lnTo>
                <a:lnTo>
                  <a:pt x="26885" y="42500"/>
                </a:lnTo>
                <a:close/>
                <a:moveTo>
                  <a:pt x="19108" y="43035"/>
                </a:moveTo>
                <a:lnTo>
                  <a:pt x="19048" y="43055"/>
                </a:lnTo>
                <a:lnTo>
                  <a:pt x="18969" y="43075"/>
                </a:lnTo>
                <a:lnTo>
                  <a:pt x="18909" y="43135"/>
                </a:lnTo>
                <a:lnTo>
                  <a:pt x="18850" y="43194"/>
                </a:lnTo>
                <a:lnTo>
                  <a:pt x="18810" y="43274"/>
                </a:lnTo>
                <a:lnTo>
                  <a:pt x="18771" y="43353"/>
                </a:lnTo>
                <a:lnTo>
                  <a:pt x="18771" y="43432"/>
                </a:lnTo>
                <a:lnTo>
                  <a:pt x="18771" y="43512"/>
                </a:lnTo>
                <a:lnTo>
                  <a:pt x="18790" y="43591"/>
                </a:lnTo>
                <a:lnTo>
                  <a:pt x="18830" y="43650"/>
                </a:lnTo>
                <a:lnTo>
                  <a:pt x="18890" y="43730"/>
                </a:lnTo>
                <a:lnTo>
                  <a:pt x="18949" y="43770"/>
                </a:lnTo>
                <a:lnTo>
                  <a:pt x="19009" y="43809"/>
                </a:lnTo>
                <a:lnTo>
                  <a:pt x="19088" y="43829"/>
                </a:lnTo>
                <a:lnTo>
                  <a:pt x="19247" y="43829"/>
                </a:lnTo>
                <a:lnTo>
                  <a:pt x="19306" y="43809"/>
                </a:lnTo>
                <a:lnTo>
                  <a:pt x="19366" y="43770"/>
                </a:lnTo>
                <a:lnTo>
                  <a:pt x="19445" y="43730"/>
                </a:lnTo>
                <a:lnTo>
                  <a:pt x="19485" y="43670"/>
                </a:lnTo>
                <a:lnTo>
                  <a:pt x="19524" y="43611"/>
                </a:lnTo>
                <a:lnTo>
                  <a:pt x="19564" y="43551"/>
                </a:lnTo>
                <a:lnTo>
                  <a:pt x="19584" y="43472"/>
                </a:lnTo>
                <a:lnTo>
                  <a:pt x="19584" y="43393"/>
                </a:lnTo>
                <a:lnTo>
                  <a:pt x="19564" y="43313"/>
                </a:lnTo>
                <a:lnTo>
                  <a:pt x="19524" y="43234"/>
                </a:lnTo>
                <a:lnTo>
                  <a:pt x="19465" y="43174"/>
                </a:lnTo>
                <a:lnTo>
                  <a:pt x="19405" y="43115"/>
                </a:lnTo>
                <a:lnTo>
                  <a:pt x="19346" y="43075"/>
                </a:lnTo>
                <a:lnTo>
                  <a:pt x="19267" y="43035"/>
                </a:lnTo>
                <a:close/>
                <a:moveTo>
                  <a:pt x="8949" y="43531"/>
                </a:moveTo>
                <a:lnTo>
                  <a:pt x="8890" y="43571"/>
                </a:lnTo>
                <a:lnTo>
                  <a:pt x="8850" y="43631"/>
                </a:lnTo>
                <a:lnTo>
                  <a:pt x="8850" y="43690"/>
                </a:lnTo>
                <a:lnTo>
                  <a:pt x="8850" y="43750"/>
                </a:lnTo>
                <a:lnTo>
                  <a:pt x="8890" y="43809"/>
                </a:lnTo>
                <a:lnTo>
                  <a:pt x="8949" y="43849"/>
                </a:lnTo>
                <a:lnTo>
                  <a:pt x="9009" y="43869"/>
                </a:lnTo>
                <a:lnTo>
                  <a:pt x="9088" y="43849"/>
                </a:lnTo>
                <a:lnTo>
                  <a:pt x="9148" y="43809"/>
                </a:lnTo>
                <a:lnTo>
                  <a:pt x="9187" y="43750"/>
                </a:lnTo>
                <a:lnTo>
                  <a:pt x="9207" y="43690"/>
                </a:lnTo>
                <a:lnTo>
                  <a:pt x="9187" y="43631"/>
                </a:lnTo>
                <a:lnTo>
                  <a:pt x="9148" y="43571"/>
                </a:lnTo>
                <a:lnTo>
                  <a:pt x="9088" y="43531"/>
                </a:lnTo>
                <a:close/>
                <a:moveTo>
                  <a:pt x="24901" y="42936"/>
                </a:moveTo>
                <a:lnTo>
                  <a:pt x="24822" y="42976"/>
                </a:lnTo>
                <a:lnTo>
                  <a:pt x="24723" y="43016"/>
                </a:lnTo>
                <a:lnTo>
                  <a:pt x="24643" y="43075"/>
                </a:lnTo>
                <a:lnTo>
                  <a:pt x="24584" y="43154"/>
                </a:lnTo>
                <a:lnTo>
                  <a:pt x="24524" y="43234"/>
                </a:lnTo>
                <a:lnTo>
                  <a:pt x="24505" y="43333"/>
                </a:lnTo>
                <a:lnTo>
                  <a:pt x="24505" y="43432"/>
                </a:lnTo>
                <a:lnTo>
                  <a:pt x="24505" y="43531"/>
                </a:lnTo>
                <a:lnTo>
                  <a:pt x="24524" y="43631"/>
                </a:lnTo>
                <a:lnTo>
                  <a:pt x="24584" y="43710"/>
                </a:lnTo>
                <a:lnTo>
                  <a:pt x="24643" y="43789"/>
                </a:lnTo>
                <a:lnTo>
                  <a:pt x="24703" y="43869"/>
                </a:lnTo>
                <a:lnTo>
                  <a:pt x="24802" y="43908"/>
                </a:lnTo>
                <a:lnTo>
                  <a:pt x="25001" y="43928"/>
                </a:lnTo>
                <a:lnTo>
                  <a:pt x="25100" y="43928"/>
                </a:lnTo>
                <a:lnTo>
                  <a:pt x="25199" y="43889"/>
                </a:lnTo>
                <a:lnTo>
                  <a:pt x="25278" y="43869"/>
                </a:lnTo>
                <a:lnTo>
                  <a:pt x="25358" y="43809"/>
                </a:lnTo>
                <a:lnTo>
                  <a:pt x="25417" y="43730"/>
                </a:lnTo>
                <a:lnTo>
                  <a:pt x="25477" y="43631"/>
                </a:lnTo>
                <a:lnTo>
                  <a:pt x="25497" y="43531"/>
                </a:lnTo>
                <a:lnTo>
                  <a:pt x="25516" y="43432"/>
                </a:lnTo>
                <a:lnTo>
                  <a:pt x="25497" y="43333"/>
                </a:lnTo>
                <a:lnTo>
                  <a:pt x="25457" y="43254"/>
                </a:lnTo>
                <a:lnTo>
                  <a:pt x="25417" y="43154"/>
                </a:lnTo>
                <a:lnTo>
                  <a:pt x="25358" y="43095"/>
                </a:lnTo>
                <a:lnTo>
                  <a:pt x="25278" y="43016"/>
                </a:lnTo>
                <a:lnTo>
                  <a:pt x="25199" y="42976"/>
                </a:lnTo>
                <a:lnTo>
                  <a:pt x="25100" y="42936"/>
                </a:lnTo>
                <a:close/>
                <a:moveTo>
                  <a:pt x="5914" y="43829"/>
                </a:moveTo>
                <a:lnTo>
                  <a:pt x="5894" y="43849"/>
                </a:lnTo>
                <a:lnTo>
                  <a:pt x="5874" y="43889"/>
                </a:lnTo>
                <a:lnTo>
                  <a:pt x="5874" y="43948"/>
                </a:lnTo>
                <a:lnTo>
                  <a:pt x="5894" y="43988"/>
                </a:lnTo>
                <a:lnTo>
                  <a:pt x="5914" y="44008"/>
                </a:lnTo>
                <a:lnTo>
                  <a:pt x="5953" y="44027"/>
                </a:lnTo>
                <a:lnTo>
                  <a:pt x="5993" y="44008"/>
                </a:lnTo>
                <a:lnTo>
                  <a:pt x="6013" y="43988"/>
                </a:lnTo>
                <a:lnTo>
                  <a:pt x="6052" y="43968"/>
                </a:lnTo>
                <a:lnTo>
                  <a:pt x="6052" y="43928"/>
                </a:lnTo>
                <a:lnTo>
                  <a:pt x="6052" y="43889"/>
                </a:lnTo>
                <a:lnTo>
                  <a:pt x="6033" y="43849"/>
                </a:lnTo>
                <a:lnTo>
                  <a:pt x="5993" y="43829"/>
                </a:lnTo>
                <a:close/>
                <a:moveTo>
                  <a:pt x="21032" y="43214"/>
                </a:moveTo>
                <a:lnTo>
                  <a:pt x="20953" y="43254"/>
                </a:lnTo>
                <a:lnTo>
                  <a:pt x="20874" y="43293"/>
                </a:lnTo>
                <a:lnTo>
                  <a:pt x="20814" y="43333"/>
                </a:lnTo>
                <a:lnTo>
                  <a:pt x="20755" y="43393"/>
                </a:lnTo>
                <a:lnTo>
                  <a:pt x="20715" y="43472"/>
                </a:lnTo>
                <a:lnTo>
                  <a:pt x="20675" y="43531"/>
                </a:lnTo>
                <a:lnTo>
                  <a:pt x="20675" y="43631"/>
                </a:lnTo>
                <a:lnTo>
                  <a:pt x="20675" y="43710"/>
                </a:lnTo>
                <a:lnTo>
                  <a:pt x="20695" y="43789"/>
                </a:lnTo>
                <a:lnTo>
                  <a:pt x="20735" y="43889"/>
                </a:lnTo>
                <a:lnTo>
                  <a:pt x="20794" y="43948"/>
                </a:lnTo>
                <a:lnTo>
                  <a:pt x="20874" y="44008"/>
                </a:lnTo>
                <a:lnTo>
                  <a:pt x="20933" y="44047"/>
                </a:lnTo>
                <a:lnTo>
                  <a:pt x="21013" y="44067"/>
                </a:lnTo>
                <a:lnTo>
                  <a:pt x="21191" y="44067"/>
                </a:lnTo>
                <a:lnTo>
                  <a:pt x="21270" y="44047"/>
                </a:lnTo>
                <a:lnTo>
                  <a:pt x="21350" y="44008"/>
                </a:lnTo>
                <a:lnTo>
                  <a:pt x="21429" y="43948"/>
                </a:lnTo>
                <a:lnTo>
                  <a:pt x="21469" y="43889"/>
                </a:lnTo>
                <a:lnTo>
                  <a:pt x="21509" y="43809"/>
                </a:lnTo>
                <a:lnTo>
                  <a:pt x="21528" y="43730"/>
                </a:lnTo>
                <a:lnTo>
                  <a:pt x="21548" y="43650"/>
                </a:lnTo>
                <a:lnTo>
                  <a:pt x="21528" y="43571"/>
                </a:lnTo>
                <a:lnTo>
                  <a:pt x="21509" y="43472"/>
                </a:lnTo>
                <a:lnTo>
                  <a:pt x="21469" y="43412"/>
                </a:lnTo>
                <a:lnTo>
                  <a:pt x="21409" y="43333"/>
                </a:lnTo>
                <a:lnTo>
                  <a:pt x="21350" y="43274"/>
                </a:lnTo>
                <a:lnTo>
                  <a:pt x="21270" y="43234"/>
                </a:lnTo>
                <a:lnTo>
                  <a:pt x="21191" y="43214"/>
                </a:lnTo>
                <a:close/>
                <a:moveTo>
                  <a:pt x="23056" y="43154"/>
                </a:moveTo>
                <a:lnTo>
                  <a:pt x="22957" y="43174"/>
                </a:lnTo>
                <a:lnTo>
                  <a:pt x="22878" y="43194"/>
                </a:lnTo>
                <a:lnTo>
                  <a:pt x="22798" y="43254"/>
                </a:lnTo>
                <a:lnTo>
                  <a:pt x="22719" y="43313"/>
                </a:lnTo>
                <a:lnTo>
                  <a:pt x="22659" y="43393"/>
                </a:lnTo>
                <a:lnTo>
                  <a:pt x="22620" y="43472"/>
                </a:lnTo>
                <a:lnTo>
                  <a:pt x="22600" y="43551"/>
                </a:lnTo>
                <a:lnTo>
                  <a:pt x="22580" y="43650"/>
                </a:lnTo>
                <a:lnTo>
                  <a:pt x="22600" y="43730"/>
                </a:lnTo>
                <a:lnTo>
                  <a:pt x="22620" y="43829"/>
                </a:lnTo>
                <a:lnTo>
                  <a:pt x="22659" y="43908"/>
                </a:lnTo>
                <a:lnTo>
                  <a:pt x="22719" y="43988"/>
                </a:lnTo>
                <a:lnTo>
                  <a:pt x="22798" y="44047"/>
                </a:lnTo>
                <a:lnTo>
                  <a:pt x="22897" y="44087"/>
                </a:lnTo>
                <a:lnTo>
                  <a:pt x="22997" y="44107"/>
                </a:lnTo>
                <a:lnTo>
                  <a:pt x="23076" y="44107"/>
                </a:lnTo>
                <a:lnTo>
                  <a:pt x="23155" y="44087"/>
                </a:lnTo>
                <a:lnTo>
                  <a:pt x="23255" y="44067"/>
                </a:lnTo>
                <a:lnTo>
                  <a:pt x="23314" y="44027"/>
                </a:lnTo>
                <a:lnTo>
                  <a:pt x="23393" y="43968"/>
                </a:lnTo>
                <a:lnTo>
                  <a:pt x="23433" y="43908"/>
                </a:lnTo>
                <a:lnTo>
                  <a:pt x="23493" y="43829"/>
                </a:lnTo>
                <a:lnTo>
                  <a:pt x="23513" y="43750"/>
                </a:lnTo>
                <a:lnTo>
                  <a:pt x="23532" y="43670"/>
                </a:lnTo>
                <a:lnTo>
                  <a:pt x="23532" y="43571"/>
                </a:lnTo>
                <a:lnTo>
                  <a:pt x="23513" y="43492"/>
                </a:lnTo>
                <a:lnTo>
                  <a:pt x="23453" y="43393"/>
                </a:lnTo>
                <a:lnTo>
                  <a:pt x="23393" y="43313"/>
                </a:lnTo>
                <a:lnTo>
                  <a:pt x="23314" y="43254"/>
                </a:lnTo>
                <a:lnTo>
                  <a:pt x="23235" y="43194"/>
                </a:lnTo>
                <a:lnTo>
                  <a:pt x="23155" y="43174"/>
                </a:lnTo>
                <a:lnTo>
                  <a:pt x="23056" y="43154"/>
                </a:lnTo>
                <a:close/>
                <a:moveTo>
                  <a:pt x="41647" y="42520"/>
                </a:moveTo>
                <a:lnTo>
                  <a:pt x="41528" y="42559"/>
                </a:lnTo>
                <a:lnTo>
                  <a:pt x="41409" y="42599"/>
                </a:lnTo>
                <a:lnTo>
                  <a:pt x="41310" y="42658"/>
                </a:lnTo>
                <a:lnTo>
                  <a:pt x="41211" y="42738"/>
                </a:lnTo>
                <a:lnTo>
                  <a:pt x="41111" y="42817"/>
                </a:lnTo>
                <a:lnTo>
                  <a:pt x="41052" y="42936"/>
                </a:lnTo>
                <a:lnTo>
                  <a:pt x="40992" y="43055"/>
                </a:lnTo>
                <a:lnTo>
                  <a:pt x="40953" y="43194"/>
                </a:lnTo>
                <a:lnTo>
                  <a:pt x="40933" y="43353"/>
                </a:lnTo>
                <a:lnTo>
                  <a:pt x="40953" y="43492"/>
                </a:lnTo>
                <a:lnTo>
                  <a:pt x="40992" y="43631"/>
                </a:lnTo>
                <a:lnTo>
                  <a:pt x="41052" y="43750"/>
                </a:lnTo>
                <a:lnTo>
                  <a:pt x="41131" y="43869"/>
                </a:lnTo>
                <a:lnTo>
                  <a:pt x="41231" y="43968"/>
                </a:lnTo>
                <a:lnTo>
                  <a:pt x="41350" y="44067"/>
                </a:lnTo>
                <a:lnTo>
                  <a:pt x="41469" y="44146"/>
                </a:lnTo>
                <a:lnTo>
                  <a:pt x="41608" y="44166"/>
                </a:lnTo>
                <a:lnTo>
                  <a:pt x="41727" y="44186"/>
                </a:lnTo>
                <a:lnTo>
                  <a:pt x="41846" y="44186"/>
                </a:lnTo>
                <a:lnTo>
                  <a:pt x="41984" y="44166"/>
                </a:lnTo>
                <a:lnTo>
                  <a:pt x="42104" y="44146"/>
                </a:lnTo>
                <a:lnTo>
                  <a:pt x="42203" y="44087"/>
                </a:lnTo>
                <a:lnTo>
                  <a:pt x="42322" y="44027"/>
                </a:lnTo>
                <a:lnTo>
                  <a:pt x="42421" y="43928"/>
                </a:lnTo>
                <a:lnTo>
                  <a:pt x="42500" y="43829"/>
                </a:lnTo>
                <a:lnTo>
                  <a:pt x="42560" y="43710"/>
                </a:lnTo>
                <a:lnTo>
                  <a:pt x="42600" y="43571"/>
                </a:lnTo>
                <a:lnTo>
                  <a:pt x="42639" y="43452"/>
                </a:lnTo>
                <a:lnTo>
                  <a:pt x="42639" y="43313"/>
                </a:lnTo>
                <a:lnTo>
                  <a:pt x="42619" y="43174"/>
                </a:lnTo>
                <a:lnTo>
                  <a:pt x="42580" y="43055"/>
                </a:lnTo>
                <a:lnTo>
                  <a:pt x="42520" y="42936"/>
                </a:lnTo>
                <a:lnTo>
                  <a:pt x="42441" y="42817"/>
                </a:lnTo>
                <a:lnTo>
                  <a:pt x="42342" y="42738"/>
                </a:lnTo>
                <a:lnTo>
                  <a:pt x="42242" y="42658"/>
                </a:lnTo>
                <a:lnTo>
                  <a:pt x="42123" y="42599"/>
                </a:lnTo>
                <a:lnTo>
                  <a:pt x="42004" y="42559"/>
                </a:lnTo>
                <a:lnTo>
                  <a:pt x="41885" y="42520"/>
                </a:lnTo>
                <a:close/>
                <a:moveTo>
                  <a:pt x="31032" y="43035"/>
                </a:moveTo>
                <a:lnTo>
                  <a:pt x="30953" y="43055"/>
                </a:lnTo>
                <a:lnTo>
                  <a:pt x="30854" y="43095"/>
                </a:lnTo>
                <a:lnTo>
                  <a:pt x="30774" y="43135"/>
                </a:lnTo>
                <a:lnTo>
                  <a:pt x="30695" y="43214"/>
                </a:lnTo>
                <a:lnTo>
                  <a:pt x="30616" y="43293"/>
                </a:lnTo>
                <a:lnTo>
                  <a:pt x="30556" y="43393"/>
                </a:lnTo>
                <a:lnTo>
                  <a:pt x="30516" y="43492"/>
                </a:lnTo>
                <a:lnTo>
                  <a:pt x="30516" y="43591"/>
                </a:lnTo>
                <a:lnTo>
                  <a:pt x="30516" y="43690"/>
                </a:lnTo>
                <a:lnTo>
                  <a:pt x="30516" y="43809"/>
                </a:lnTo>
                <a:lnTo>
                  <a:pt x="30556" y="43908"/>
                </a:lnTo>
                <a:lnTo>
                  <a:pt x="30596" y="44008"/>
                </a:lnTo>
                <a:lnTo>
                  <a:pt x="30675" y="44087"/>
                </a:lnTo>
                <a:lnTo>
                  <a:pt x="30735" y="44146"/>
                </a:lnTo>
                <a:lnTo>
                  <a:pt x="30834" y="44206"/>
                </a:lnTo>
                <a:lnTo>
                  <a:pt x="30913" y="44226"/>
                </a:lnTo>
                <a:lnTo>
                  <a:pt x="30993" y="44266"/>
                </a:lnTo>
                <a:lnTo>
                  <a:pt x="31270" y="44266"/>
                </a:lnTo>
                <a:lnTo>
                  <a:pt x="31350" y="44246"/>
                </a:lnTo>
                <a:lnTo>
                  <a:pt x="31429" y="44206"/>
                </a:lnTo>
                <a:lnTo>
                  <a:pt x="31508" y="44146"/>
                </a:lnTo>
                <a:lnTo>
                  <a:pt x="31588" y="44087"/>
                </a:lnTo>
                <a:lnTo>
                  <a:pt x="31647" y="44027"/>
                </a:lnTo>
                <a:lnTo>
                  <a:pt x="31687" y="43948"/>
                </a:lnTo>
                <a:lnTo>
                  <a:pt x="31727" y="43849"/>
                </a:lnTo>
                <a:lnTo>
                  <a:pt x="31747" y="43750"/>
                </a:lnTo>
                <a:lnTo>
                  <a:pt x="31766" y="43631"/>
                </a:lnTo>
                <a:lnTo>
                  <a:pt x="31747" y="43531"/>
                </a:lnTo>
                <a:lnTo>
                  <a:pt x="31727" y="43452"/>
                </a:lnTo>
                <a:lnTo>
                  <a:pt x="31687" y="43353"/>
                </a:lnTo>
                <a:lnTo>
                  <a:pt x="31627" y="43274"/>
                </a:lnTo>
                <a:lnTo>
                  <a:pt x="31568" y="43214"/>
                </a:lnTo>
                <a:lnTo>
                  <a:pt x="31489" y="43154"/>
                </a:lnTo>
                <a:lnTo>
                  <a:pt x="31409" y="43115"/>
                </a:lnTo>
                <a:lnTo>
                  <a:pt x="31330" y="43075"/>
                </a:lnTo>
                <a:lnTo>
                  <a:pt x="31231" y="43055"/>
                </a:lnTo>
                <a:lnTo>
                  <a:pt x="31131" y="43035"/>
                </a:lnTo>
                <a:close/>
                <a:moveTo>
                  <a:pt x="13989" y="43750"/>
                </a:moveTo>
                <a:lnTo>
                  <a:pt x="13870" y="43770"/>
                </a:lnTo>
                <a:lnTo>
                  <a:pt x="13771" y="43809"/>
                </a:lnTo>
                <a:lnTo>
                  <a:pt x="13711" y="43849"/>
                </a:lnTo>
                <a:lnTo>
                  <a:pt x="13671" y="43908"/>
                </a:lnTo>
                <a:lnTo>
                  <a:pt x="13652" y="43948"/>
                </a:lnTo>
                <a:lnTo>
                  <a:pt x="13632" y="44008"/>
                </a:lnTo>
                <a:lnTo>
                  <a:pt x="13632" y="44127"/>
                </a:lnTo>
                <a:lnTo>
                  <a:pt x="13671" y="44246"/>
                </a:lnTo>
                <a:lnTo>
                  <a:pt x="13731" y="44285"/>
                </a:lnTo>
                <a:lnTo>
                  <a:pt x="13771" y="44325"/>
                </a:lnTo>
                <a:lnTo>
                  <a:pt x="13830" y="44345"/>
                </a:lnTo>
                <a:lnTo>
                  <a:pt x="13890" y="44365"/>
                </a:lnTo>
                <a:lnTo>
                  <a:pt x="14009" y="44345"/>
                </a:lnTo>
                <a:lnTo>
                  <a:pt x="14108" y="44305"/>
                </a:lnTo>
                <a:lnTo>
                  <a:pt x="14207" y="44226"/>
                </a:lnTo>
                <a:lnTo>
                  <a:pt x="14247" y="44127"/>
                </a:lnTo>
                <a:lnTo>
                  <a:pt x="14247" y="44067"/>
                </a:lnTo>
                <a:lnTo>
                  <a:pt x="14247" y="44008"/>
                </a:lnTo>
                <a:lnTo>
                  <a:pt x="14227" y="43948"/>
                </a:lnTo>
                <a:lnTo>
                  <a:pt x="14187" y="43889"/>
                </a:lnTo>
                <a:lnTo>
                  <a:pt x="14148" y="43829"/>
                </a:lnTo>
                <a:lnTo>
                  <a:pt x="14088" y="43809"/>
                </a:lnTo>
                <a:lnTo>
                  <a:pt x="14048" y="43770"/>
                </a:lnTo>
                <a:lnTo>
                  <a:pt x="13989" y="43750"/>
                </a:lnTo>
                <a:close/>
                <a:moveTo>
                  <a:pt x="34981" y="42996"/>
                </a:moveTo>
                <a:lnTo>
                  <a:pt x="34862" y="43035"/>
                </a:lnTo>
                <a:lnTo>
                  <a:pt x="34762" y="43075"/>
                </a:lnTo>
                <a:lnTo>
                  <a:pt x="34663" y="43154"/>
                </a:lnTo>
                <a:lnTo>
                  <a:pt x="34584" y="43254"/>
                </a:lnTo>
                <a:lnTo>
                  <a:pt x="34524" y="43353"/>
                </a:lnTo>
                <a:lnTo>
                  <a:pt x="34465" y="43472"/>
                </a:lnTo>
                <a:lnTo>
                  <a:pt x="34445" y="43591"/>
                </a:lnTo>
                <a:lnTo>
                  <a:pt x="34445" y="43710"/>
                </a:lnTo>
                <a:lnTo>
                  <a:pt x="34445" y="43829"/>
                </a:lnTo>
                <a:lnTo>
                  <a:pt x="34485" y="43948"/>
                </a:lnTo>
                <a:lnTo>
                  <a:pt x="34544" y="44047"/>
                </a:lnTo>
                <a:lnTo>
                  <a:pt x="34604" y="44146"/>
                </a:lnTo>
                <a:lnTo>
                  <a:pt x="34683" y="44226"/>
                </a:lnTo>
                <a:lnTo>
                  <a:pt x="34762" y="44285"/>
                </a:lnTo>
                <a:lnTo>
                  <a:pt x="34862" y="44325"/>
                </a:lnTo>
                <a:lnTo>
                  <a:pt x="34961" y="44365"/>
                </a:lnTo>
                <a:lnTo>
                  <a:pt x="35060" y="44385"/>
                </a:lnTo>
                <a:lnTo>
                  <a:pt x="35258" y="44385"/>
                </a:lnTo>
                <a:lnTo>
                  <a:pt x="35358" y="44365"/>
                </a:lnTo>
                <a:lnTo>
                  <a:pt x="35457" y="44325"/>
                </a:lnTo>
                <a:lnTo>
                  <a:pt x="35536" y="44266"/>
                </a:lnTo>
                <a:lnTo>
                  <a:pt x="35616" y="44206"/>
                </a:lnTo>
                <a:lnTo>
                  <a:pt x="35695" y="44127"/>
                </a:lnTo>
                <a:lnTo>
                  <a:pt x="35754" y="44047"/>
                </a:lnTo>
                <a:lnTo>
                  <a:pt x="35814" y="43928"/>
                </a:lnTo>
                <a:lnTo>
                  <a:pt x="35854" y="43829"/>
                </a:lnTo>
                <a:lnTo>
                  <a:pt x="35873" y="43710"/>
                </a:lnTo>
                <a:lnTo>
                  <a:pt x="35873" y="43591"/>
                </a:lnTo>
                <a:lnTo>
                  <a:pt x="35834" y="43492"/>
                </a:lnTo>
                <a:lnTo>
                  <a:pt x="35794" y="43393"/>
                </a:lnTo>
                <a:lnTo>
                  <a:pt x="35754" y="43313"/>
                </a:lnTo>
                <a:lnTo>
                  <a:pt x="35675" y="43234"/>
                </a:lnTo>
                <a:lnTo>
                  <a:pt x="35596" y="43154"/>
                </a:lnTo>
                <a:lnTo>
                  <a:pt x="35496" y="43095"/>
                </a:lnTo>
                <a:lnTo>
                  <a:pt x="35397" y="43035"/>
                </a:lnTo>
                <a:lnTo>
                  <a:pt x="35298" y="43016"/>
                </a:lnTo>
                <a:lnTo>
                  <a:pt x="35199" y="42996"/>
                </a:lnTo>
                <a:close/>
                <a:moveTo>
                  <a:pt x="38096" y="43154"/>
                </a:moveTo>
                <a:lnTo>
                  <a:pt x="37996" y="43174"/>
                </a:lnTo>
                <a:lnTo>
                  <a:pt x="37877" y="43214"/>
                </a:lnTo>
                <a:lnTo>
                  <a:pt x="37758" y="43274"/>
                </a:lnTo>
                <a:lnTo>
                  <a:pt x="37659" y="43373"/>
                </a:lnTo>
                <a:lnTo>
                  <a:pt x="37580" y="43472"/>
                </a:lnTo>
                <a:lnTo>
                  <a:pt x="37500" y="43591"/>
                </a:lnTo>
                <a:lnTo>
                  <a:pt x="37461" y="43710"/>
                </a:lnTo>
                <a:lnTo>
                  <a:pt x="37441" y="43829"/>
                </a:lnTo>
                <a:lnTo>
                  <a:pt x="37441" y="43968"/>
                </a:lnTo>
                <a:lnTo>
                  <a:pt x="37461" y="44087"/>
                </a:lnTo>
                <a:lnTo>
                  <a:pt x="37500" y="44226"/>
                </a:lnTo>
                <a:lnTo>
                  <a:pt x="37560" y="44345"/>
                </a:lnTo>
                <a:lnTo>
                  <a:pt x="37639" y="44444"/>
                </a:lnTo>
                <a:lnTo>
                  <a:pt x="37739" y="44523"/>
                </a:lnTo>
                <a:lnTo>
                  <a:pt x="37838" y="44583"/>
                </a:lnTo>
                <a:lnTo>
                  <a:pt x="37937" y="44643"/>
                </a:lnTo>
                <a:lnTo>
                  <a:pt x="38056" y="44662"/>
                </a:lnTo>
                <a:lnTo>
                  <a:pt x="38175" y="44682"/>
                </a:lnTo>
                <a:lnTo>
                  <a:pt x="38274" y="44682"/>
                </a:lnTo>
                <a:lnTo>
                  <a:pt x="38393" y="44662"/>
                </a:lnTo>
                <a:lnTo>
                  <a:pt x="38492" y="44643"/>
                </a:lnTo>
                <a:lnTo>
                  <a:pt x="38612" y="44583"/>
                </a:lnTo>
                <a:lnTo>
                  <a:pt x="38691" y="44523"/>
                </a:lnTo>
                <a:lnTo>
                  <a:pt x="38790" y="44464"/>
                </a:lnTo>
                <a:lnTo>
                  <a:pt x="38850" y="44365"/>
                </a:lnTo>
                <a:lnTo>
                  <a:pt x="38929" y="44266"/>
                </a:lnTo>
                <a:lnTo>
                  <a:pt x="38969" y="44146"/>
                </a:lnTo>
                <a:lnTo>
                  <a:pt x="38988" y="44027"/>
                </a:lnTo>
                <a:lnTo>
                  <a:pt x="39008" y="43889"/>
                </a:lnTo>
                <a:lnTo>
                  <a:pt x="38988" y="43770"/>
                </a:lnTo>
                <a:lnTo>
                  <a:pt x="38949" y="43650"/>
                </a:lnTo>
                <a:lnTo>
                  <a:pt x="38909" y="43551"/>
                </a:lnTo>
                <a:lnTo>
                  <a:pt x="38830" y="43452"/>
                </a:lnTo>
                <a:lnTo>
                  <a:pt x="38750" y="43373"/>
                </a:lnTo>
                <a:lnTo>
                  <a:pt x="38671" y="43293"/>
                </a:lnTo>
                <a:lnTo>
                  <a:pt x="38552" y="43234"/>
                </a:lnTo>
                <a:lnTo>
                  <a:pt x="38453" y="43194"/>
                </a:lnTo>
                <a:lnTo>
                  <a:pt x="38334" y="43154"/>
                </a:lnTo>
                <a:close/>
                <a:moveTo>
                  <a:pt x="43949" y="43154"/>
                </a:moveTo>
                <a:lnTo>
                  <a:pt x="43810" y="43174"/>
                </a:lnTo>
                <a:lnTo>
                  <a:pt x="43671" y="43194"/>
                </a:lnTo>
                <a:lnTo>
                  <a:pt x="43532" y="43254"/>
                </a:lnTo>
                <a:lnTo>
                  <a:pt x="43413" y="43333"/>
                </a:lnTo>
                <a:lnTo>
                  <a:pt x="43294" y="43432"/>
                </a:lnTo>
                <a:lnTo>
                  <a:pt x="43195" y="43531"/>
                </a:lnTo>
                <a:lnTo>
                  <a:pt x="43135" y="43631"/>
                </a:lnTo>
                <a:lnTo>
                  <a:pt x="43076" y="43770"/>
                </a:lnTo>
                <a:lnTo>
                  <a:pt x="43036" y="43908"/>
                </a:lnTo>
                <a:lnTo>
                  <a:pt x="43016" y="44047"/>
                </a:lnTo>
                <a:lnTo>
                  <a:pt x="43036" y="44226"/>
                </a:lnTo>
                <a:lnTo>
                  <a:pt x="43076" y="44385"/>
                </a:lnTo>
                <a:lnTo>
                  <a:pt x="43135" y="44523"/>
                </a:lnTo>
                <a:lnTo>
                  <a:pt x="43215" y="44643"/>
                </a:lnTo>
                <a:lnTo>
                  <a:pt x="43334" y="44742"/>
                </a:lnTo>
                <a:lnTo>
                  <a:pt x="43453" y="44841"/>
                </a:lnTo>
                <a:lnTo>
                  <a:pt x="43592" y="44920"/>
                </a:lnTo>
                <a:lnTo>
                  <a:pt x="43750" y="44980"/>
                </a:lnTo>
                <a:lnTo>
                  <a:pt x="44028" y="44980"/>
                </a:lnTo>
                <a:lnTo>
                  <a:pt x="44147" y="44960"/>
                </a:lnTo>
                <a:lnTo>
                  <a:pt x="44286" y="44920"/>
                </a:lnTo>
                <a:lnTo>
                  <a:pt x="44405" y="44841"/>
                </a:lnTo>
                <a:lnTo>
                  <a:pt x="44504" y="44762"/>
                </a:lnTo>
                <a:lnTo>
                  <a:pt x="44603" y="44662"/>
                </a:lnTo>
                <a:lnTo>
                  <a:pt x="44703" y="44563"/>
                </a:lnTo>
                <a:lnTo>
                  <a:pt x="44762" y="44444"/>
                </a:lnTo>
                <a:lnTo>
                  <a:pt x="44802" y="44325"/>
                </a:lnTo>
                <a:lnTo>
                  <a:pt x="44842" y="44186"/>
                </a:lnTo>
                <a:lnTo>
                  <a:pt x="44842" y="44047"/>
                </a:lnTo>
                <a:lnTo>
                  <a:pt x="44822" y="43908"/>
                </a:lnTo>
                <a:lnTo>
                  <a:pt x="44782" y="43789"/>
                </a:lnTo>
                <a:lnTo>
                  <a:pt x="44723" y="43650"/>
                </a:lnTo>
                <a:lnTo>
                  <a:pt x="44663" y="43551"/>
                </a:lnTo>
                <a:lnTo>
                  <a:pt x="44564" y="43432"/>
                </a:lnTo>
                <a:lnTo>
                  <a:pt x="44465" y="43353"/>
                </a:lnTo>
                <a:lnTo>
                  <a:pt x="44346" y="43274"/>
                </a:lnTo>
                <a:lnTo>
                  <a:pt x="44207" y="43214"/>
                </a:lnTo>
                <a:lnTo>
                  <a:pt x="44088" y="43174"/>
                </a:lnTo>
                <a:lnTo>
                  <a:pt x="43949" y="43154"/>
                </a:lnTo>
                <a:close/>
                <a:moveTo>
                  <a:pt x="10695" y="44504"/>
                </a:moveTo>
                <a:lnTo>
                  <a:pt x="10596" y="44523"/>
                </a:lnTo>
                <a:lnTo>
                  <a:pt x="10517" y="44583"/>
                </a:lnTo>
                <a:lnTo>
                  <a:pt x="10477" y="44662"/>
                </a:lnTo>
                <a:lnTo>
                  <a:pt x="10437" y="44742"/>
                </a:lnTo>
                <a:lnTo>
                  <a:pt x="10457" y="44841"/>
                </a:lnTo>
                <a:lnTo>
                  <a:pt x="10517" y="44940"/>
                </a:lnTo>
                <a:lnTo>
                  <a:pt x="10616" y="45000"/>
                </a:lnTo>
                <a:lnTo>
                  <a:pt x="10715" y="45019"/>
                </a:lnTo>
                <a:lnTo>
                  <a:pt x="10794" y="44980"/>
                </a:lnTo>
                <a:lnTo>
                  <a:pt x="10874" y="44940"/>
                </a:lnTo>
                <a:lnTo>
                  <a:pt x="10933" y="44861"/>
                </a:lnTo>
                <a:lnTo>
                  <a:pt x="10953" y="44762"/>
                </a:lnTo>
                <a:lnTo>
                  <a:pt x="10933" y="44682"/>
                </a:lnTo>
                <a:lnTo>
                  <a:pt x="10913" y="44623"/>
                </a:lnTo>
                <a:lnTo>
                  <a:pt x="10874" y="44583"/>
                </a:lnTo>
                <a:lnTo>
                  <a:pt x="10834" y="44543"/>
                </a:lnTo>
                <a:lnTo>
                  <a:pt x="10775" y="44523"/>
                </a:lnTo>
                <a:lnTo>
                  <a:pt x="10695" y="44504"/>
                </a:lnTo>
                <a:close/>
                <a:moveTo>
                  <a:pt x="29306" y="43829"/>
                </a:moveTo>
                <a:lnTo>
                  <a:pt x="29227" y="43849"/>
                </a:lnTo>
                <a:lnTo>
                  <a:pt x="29128" y="43869"/>
                </a:lnTo>
                <a:lnTo>
                  <a:pt x="29048" y="43889"/>
                </a:lnTo>
                <a:lnTo>
                  <a:pt x="28969" y="43948"/>
                </a:lnTo>
                <a:lnTo>
                  <a:pt x="28889" y="44008"/>
                </a:lnTo>
                <a:lnTo>
                  <a:pt x="28810" y="44087"/>
                </a:lnTo>
                <a:lnTo>
                  <a:pt x="28770" y="44186"/>
                </a:lnTo>
                <a:lnTo>
                  <a:pt x="28731" y="44285"/>
                </a:lnTo>
                <a:lnTo>
                  <a:pt x="28711" y="44385"/>
                </a:lnTo>
                <a:lnTo>
                  <a:pt x="28711" y="44484"/>
                </a:lnTo>
                <a:lnTo>
                  <a:pt x="28731" y="44583"/>
                </a:lnTo>
                <a:lnTo>
                  <a:pt x="28770" y="44682"/>
                </a:lnTo>
                <a:lnTo>
                  <a:pt x="28810" y="44781"/>
                </a:lnTo>
                <a:lnTo>
                  <a:pt x="28949" y="44900"/>
                </a:lnTo>
                <a:lnTo>
                  <a:pt x="29108" y="45000"/>
                </a:lnTo>
                <a:lnTo>
                  <a:pt x="29187" y="45019"/>
                </a:lnTo>
                <a:lnTo>
                  <a:pt x="29266" y="45039"/>
                </a:lnTo>
                <a:lnTo>
                  <a:pt x="29465" y="45039"/>
                </a:lnTo>
                <a:lnTo>
                  <a:pt x="29544" y="45000"/>
                </a:lnTo>
                <a:lnTo>
                  <a:pt x="29643" y="44960"/>
                </a:lnTo>
                <a:lnTo>
                  <a:pt x="29703" y="44900"/>
                </a:lnTo>
                <a:lnTo>
                  <a:pt x="29782" y="44821"/>
                </a:lnTo>
                <a:lnTo>
                  <a:pt x="29842" y="44742"/>
                </a:lnTo>
                <a:lnTo>
                  <a:pt x="29881" y="44662"/>
                </a:lnTo>
                <a:lnTo>
                  <a:pt x="29921" y="44563"/>
                </a:lnTo>
                <a:lnTo>
                  <a:pt x="29941" y="44484"/>
                </a:lnTo>
                <a:lnTo>
                  <a:pt x="29941" y="44385"/>
                </a:lnTo>
                <a:lnTo>
                  <a:pt x="29921" y="44285"/>
                </a:lnTo>
                <a:lnTo>
                  <a:pt x="29881" y="44186"/>
                </a:lnTo>
                <a:lnTo>
                  <a:pt x="29842" y="44107"/>
                </a:lnTo>
                <a:lnTo>
                  <a:pt x="29782" y="44047"/>
                </a:lnTo>
                <a:lnTo>
                  <a:pt x="29723" y="43988"/>
                </a:lnTo>
                <a:lnTo>
                  <a:pt x="29643" y="43928"/>
                </a:lnTo>
                <a:lnTo>
                  <a:pt x="29564" y="43889"/>
                </a:lnTo>
                <a:lnTo>
                  <a:pt x="29485" y="43869"/>
                </a:lnTo>
                <a:lnTo>
                  <a:pt x="29405" y="43849"/>
                </a:lnTo>
                <a:lnTo>
                  <a:pt x="29306" y="43829"/>
                </a:lnTo>
                <a:close/>
                <a:moveTo>
                  <a:pt x="15755" y="44404"/>
                </a:moveTo>
                <a:lnTo>
                  <a:pt x="15695" y="44424"/>
                </a:lnTo>
                <a:lnTo>
                  <a:pt x="15556" y="44484"/>
                </a:lnTo>
                <a:lnTo>
                  <a:pt x="15457" y="44583"/>
                </a:lnTo>
                <a:lnTo>
                  <a:pt x="15437" y="44623"/>
                </a:lnTo>
                <a:lnTo>
                  <a:pt x="15398" y="44702"/>
                </a:lnTo>
                <a:lnTo>
                  <a:pt x="15398" y="44762"/>
                </a:lnTo>
                <a:lnTo>
                  <a:pt x="15398" y="44821"/>
                </a:lnTo>
                <a:lnTo>
                  <a:pt x="15437" y="44900"/>
                </a:lnTo>
                <a:lnTo>
                  <a:pt x="15477" y="44960"/>
                </a:lnTo>
                <a:lnTo>
                  <a:pt x="15517" y="45019"/>
                </a:lnTo>
                <a:lnTo>
                  <a:pt x="15576" y="45079"/>
                </a:lnTo>
                <a:lnTo>
                  <a:pt x="15636" y="45099"/>
                </a:lnTo>
                <a:lnTo>
                  <a:pt x="15695" y="45119"/>
                </a:lnTo>
                <a:lnTo>
                  <a:pt x="15834" y="45119"/>
                </a:lnTo>
                <a:lnTo>
                  <a:pt x="15953" y="45059"/>
                </a:lnTo>
                <a:lnTo>
                  <a:pt x="16072" y="44960"/>
                </a:lnTo>
                <a:lnTo>
                  <a:pt x="16112" y="44920"/>
                </a:lnTo>
                <a:lnTo>
                  <a:pt x="16132" y="44841"/>
                </a:lnTo>
                <a:lnTo>
                  <a:pt x="16152" y="44781"/>
                </a:lnTo>
                <a:lnTo>
                  <a:pt x="16152" y="44702"/>
                </a:lnTo>
                <a:lnTo>
                  <a:pt x="16132" y="44643"/>
                </a:lnTo>
                <a:lnTo>
                  <a:pt x="16092" y="44563"/>
                </a:lnTo>
                <a:lnTo>
                  <a:pt x="16032" y="44504"/>
                </a:lnTo>
                <a:lnTo>
                  <a:pt x="15973" y="44444"/>
                </a:lnTo>
                <a:lnTo>
                  <a:pt x="15913" y="44424"/>
                </a:lnTo>
                <a:lnTo>
                  <a:pt x="15834" y="44404"/>
                </a:lnTo>
                <a:close/>
                <a:moveTo>
                  <a:pt x="7501" y="44960"/>
                </a:moveTo>
                <a:lnTo>
                  <a:pt x="7421" y="44980"/>
                </a:lnTo>
                <a:lnTo>
                  <a:pt x="7362" y="45000"/>
                </a:lnTo>
                <a:lnTo>
                  <a:pt x="7322" y="45059"/>
                </a:lnTo>
                <a:lnTo>
                  <a:pt x="7302" y="45139"/>
                </a:lnTo>
                <a:lnTo>
                  <a:pt x="7322" y="45218"/>
                </a:lnTo>
                <a:lnTo>
                  <a:pt x="7382" y="45258"/>
                </a:lnTo>
                <a:lnTo>
                  <a:pt x="7441" y="45297"/>
                </a:lnTo>
                <a:lnTo>
                  <a:pt x="7560" y="45297"/>
                </a:lnTo>
                <a:lnTo>
                  <a:pt x="7600" y="45258"/>
                </a:lnTo>
                <a:lnTo>
                  <a:pt x="7640" y="45218"/>
                </a:lnTo>
                <a:lnTo>
                  <a:pt x="7660" y="45139"/>
                </a:lnTo>
                <a:lnTo>
                  <a:pt x="7640" y="45059"/>
                </a:lnTo>
                <a:lnTo>
                  <a:pt x="7620" y="45000"/>
                </a:lnTo>
                <a:lnTo>
                  <a:pt x="7560" y="44960"/>
                </a:lnTo>
                <a:close/>
                <a:moveTo>
                  <a:pt x="33334" y="44067"/>
                </a:moveTo>
                <a:lnTo>
                  <a:pt x="33135" y="44146"/>
                </a:lnTo>
                <a:lnTo>
                  <a:pt x="33056" y="44206"/>
                </a:lnTo>
                <a:lnTo>
                  <a:pt x="32977" y="44266"/>
                </a:lnTo>
                <a:lnTo>
                  <a:pt x="32917" y="44345"/>
                </a:lnTo>
                <a:lnTo>
                  <a:pt x="32858" y="44424"/>
                </a:lnTo>
                <a:lnTo>
                  <a:pt x="32818" y="44523"/>
                </a:lnTo>
                <a:lnTo>
                  <a:pt x="32778" y="44623"/>
                </a:lnTo>
                <a:lnTo>
                  <a:pt x="32758" y="44742"/>
                </a:lnTo>
                <a:lnTo>
                  <a:pt x="32758" y="44841"/>
                </a:lnTo>
                <a:lnTo>
                  <a:pt x="32798" y="44940"/>
                </a:lnTo>
                <a:lnTo>
                  <a:pt x="32838" y="45039"/>
                </a:lnTo>
                <a:lnTo>
                  <a:pt x="32877" y="45139"/>
                </a:lnTo>
                <a:lnTo>
                  <a:pt x="32957" y="45218"/>
                </a:lnTo>
                <a:lnTo>
                  <a:pt x="33016" y="45297"/>
                </a:lnTo>
                <a:lnTo>
                  <a:pt x="33116" y="45357"/>
                </a:lnTo>
                <a:lnTo>
                  <a:pt x="33215" y="45416"/>
                </a:lnTo>
                <a:lnTo>
                  <a:pt x="33314" y="45436"/>
                </a:lnTo>
                <a:lnTo>
                  <a:pt x="33433" y="45456"/>
                </a:lnTo>
                <a:lnTo>
                  <a:pt x="33532" y="45456"/>
                </a:lnTo>
                <a:lnTo>
                  <a:pt x="33631" y="45436"/>
                </a:lnTo>
                <a:lnTo>
                  <a:pt x="33731" y="45396"/>
                </a:lnTo>
                <a:lnTo>
                  <a:pt x="33830" y="45337"/>
                </a:lnTo>
                <a:lnTo>
                  <a:pt x="33929" y="45277"/>
                </a:lnTo>
                <a:lnTo>
                  <a:pt x="34008" y="45198"/>
                </a:lnTo>
                <a:lnTo>
                  <a:pt x="34068" y="45119"/>
                </a:lnTo>
                <a:lnTo>
                  <a:pt x="34127" y="45039"/>
                </a:lnTo>
                <a:lnTo>
                  <a:pt x="34147" y="44940"/>
                </a:lnTo>
                <a:lnTo>
                  <a:pt x="34187" y="44821"/>
                </a:lnTo>
                <a:lnTo>
                  <a:pt x="34187" y="44722"/>
                </a:lnTo>
                <a:lnTo>
                  <a:pt x="34167" y="44603"/>
                </a:lnTo>
                <a:lnTo>
                  <a:pt x="34127" y="44504"/>
                </a:lnTo>
                <a:lnTo>
                  <a:pt x="34068" y="44385"/>
                </a:lnTo>
                <a:lnTo>
                  <a:pt x="33989" y="44285"/>
                </a:lnTo>
                <a:lnTo>
                  <a:pt x="33909" y="44206"/>
                </a:lnTo>
                <a:lnTo>
                  <a:pt x="33810" y="44146"/>
                </a:lnTo>
                <a:lnTo>
                  <a:pt x="33691" y="44107"/>
                </a:lnTo>
                <a:lnTo>
                  <a:pt x="33572" y="44067"/>
                </a:lnTo>
                <a:close/>
                <a:moveTo>
                  <a:pt x="4465" y="45297"/>
                </a:moveTo>
                <a:lnTo>
                  <a:pt x="4425" y="45317"/>
                </a:lnTo>
                <a:lnTo>
                  <a:pt x="4406" y="45357"/>
                </a:lnTo>
                <a:lnTo>
                  <a:pt x="4406" y="45396"/>
                </a:lnTo>
                <a:lnTo>
                  <a:pt x="4406" y="45436"/>
                </a:lnTo>
                <a:lnTo>
                  <a:pt x="4425" y="45476"/>
                </a:lnTo>
                <a:lnTo>
                  <a:pt x="4465" y="45496"/>
                </a:lnTo>
                <a:lnTo>
                  <a:pt x="4545" y="45496"/>
                </a:lnTo>
                <a:lnTo>
                  <a:pt x="4564" y="45476"/>
                </a:lnTo>
                <a:lnTo>
                  <a:pt x="4584" y="45436"/>
                </a:lnTo>
                <a:lnTo>
                  <a:pt x="4584" y="45396"/>
                </a:lnTo>
                <a:lnTo>
                  <a:pt x="4564" y="45337"/>
                </a:lnTo>
                <a:lnTo>
                  <a:pt x="4545" y="45317"/>
                </a:lnTo>
                <a:lnTo>
                  <a:pt x="4505" y="45297"/>
                </a:lnTo>
                <a:close/>
                <a:moveTo>
                  <a:pt x="40278" y="43908"/>
                </a:moveTo>
                <a:lnTo>
                  <a:pt x="40159" y="43928"/>
                </a:lnTo>
                <a:lnTo>
                  <a:pt x="40040" y="43968"/>
                </a:lnTo>
                <a:lnTo>
                  <a:pt x="39941" y="44027"/>
                </a:lnTo>
                <a:lnTo>
                  <a:pt x="39842" y="44107"/>
                </a:lnTo>
                <a:lnTo>
                  <a:pt x="39742" y="44186"/>
                </a:lnTo>
                <a:lnTo>
                  <a:pt x="39663" y="44305"/>
                </a:lnTo>
                <a:lnTo>
                  <a:pt x="39604" y="44424"/>
                </a:lnTo>
                <a:lnTo>
                  <a:pt x="39564" y="44563"/>
                </a:lnTo>
                <a:lnTo>
                  <a:pt x="39544" y="44702"/>
                </a:lnTo>
                <a:lnTo>
                  <a:pt x="39564" y="44841"/>
                </a:lnTo>
                <a:lnTo>
                  <a:pt x="39584" y="44980"/>
                </a:lnTo>
                <a:lnTo>
                  <a:pt x="39643" y="45119"/>
                </a:lnTo>
                <a:lnTo>
                  <a:pt x="39723" y="45238"/>
                </a:lnTo>
                <a:lnTo>
                  <a:pt x="39822" y="45357"/>
                </a:lnTo>
                <a:lnTo>
                  <a:pt x="39941" y="45456"/>
                </a:lnTo>
                <a:lnTo>
                  <a:pt x="40060" y="45516"/>
                </a:lnTo>
                <a:lnTo>
                  <a:pt x="40179" y="45555"/>
                </a:lnTo>
                <a:lnTo>
                  <a:pt x="40318" y="45575"/>
                </a:lnTo>
                <a:lnTo>
                  <a:pt x="40437" y="45595"/>
                </a:lnTo>
                <a:lnTo>
                  <a:pt x="40576" y="45575"/>
                </a:lnTo>
                <a:lnTo>
                  <a:pt x="40695" y="45535"/>
                </a:lnTo>
                <a:lnTo>
                  <a:pt x="40814" y="45496"/>
                </a:lnTo>
                <a:lnTo>
                  <a:pt x="40913" y="45416"/>
                </a:lnTo>
                <a:lnTo>
                  <a:pt x="41012" y="45317"/>
                </a:lnTo>
                <a:lnTo>
                  <a:pt x="41092" y="45218"/>
                </a:lnTo>
                <a:lnTo>
                  <a:pt x="41171" y="45099"/>
                </a:lnTo>
                <a:lnTo>
                  <a:pt x="41211" y="44980"/>
                </a:lnTo>
                <a:lnTo>
                  <a:pt x="41231" y="44841"/>
                </a:lnTo>
                <a:lnTo>
                  <a:pt x="41250" y="44722"/>
                </a:lnTo>
                <a:lnTo>
                  <a:pt x="41231" y="44583"/>
                </a:lnTo>
                <a:lnTo>
                  <a:pt x="41191" y="44444"/>
                </a:lnTo>
                <a:lnTo>
                  <a:pt x="41131" y="44325"/>
                </a:lnTo>
                <a:lnTo>
                  <a:pt x="41072" y="44226"/>
                </a:lnTo>
                <a:lnTo>
                  <a:pt x="40973" y="44127"/>
                </a:lnTo>
                <a:lnTo>
                  <a:pt x="40873" y="44047"/>
                </a:lnTo>
                <a:lnTo>
                  <a:pt x="40774" y="43988"/>
                </a:lnTo>
                <a:lnTo>
                  <a:pt x="40655" y="43948"/>
                </a:lnTo>
                <a:lnTo>
                  <a:pt x="40536" y="43908"/>
                </a:lnTo>
                <a:close/>
                <a:moveTo>
                  <a:pt x="27382" y="44444"/>
                </a:moveTo>
                <a:lnTo>
                  <a:pt x="27302" y="44464"/>
                </a:lnTo>
                <a:lnTo>
                  <a:pt x="27203" y="44484"/>
                </a:lnTo>
                <a:lnTo>
                  <a:pt x="27124" y="44543"/>
                </a:lnTo>
                <a:lnTo>
                  <a:pt x="27044" y="44603"/>
                </a:lnTo>
                <a:lnTo>
                  <a:pt x="26965" y="44682"/>
                </a:lnTo>
                <a:lnTo>
                  <a:pt x="26925" y="44781"/>
                </a:lnTo>
                <a:lnTo>
                  <a:pt x="26885" y="44861"/>
                </a:lnTo>
                <a:lnTo>
                  <a:pt x="26866" y="44960"/>
                </a:lnTo>
                <a:lnTo>
                  <a:pt x="26866" y="45059"/>
                </a:lnTo>
                <a:lnTo>
                  <a:pt x="26885" y="45158"/>
                </a:lnTo>
                <a:lnTo>
                  <a:pt x="26905" y="45258"/>
                </a:lnTo>
                <a:lnTo>
                  <a:pt x="26945" y="45337"/>
                </a:lnTo>
                <a:lnTo>
                  <a:pt x="27005" y="45416"/>
                </a:lnTo>
                <a:lnTo>
                  <a:pt x="27064" y="45476"/>
                </a:lnTo>
                <a:lnTo>
                  <a:pt x="27143" y="45535"/>
                </a:lnTo>
                <a:lnTo>
                  <a:pt x="27223" y="45575"/>
                </a:lnTo>
                <a:lnTo>
                  <a:pt x="27302" y="45595"/>
                </a:lnTo>
                <a:lnTo>
                  <a:pt x="27461" y="45615"/>
                </a:lnTo>
                <a:lnTo>
                  <a:pt x="27560" y="45595"/>
                </a:lnTo>
                <a:lnTo>
                  <a:pt x="27639" y="45575"/>
                </a:lnTo>
                <a:lnTo>
                  <a:pt x="27719" y="45555"/>
                </a:lnTo>
                <a:lnTo>
                  <a:pt x="27798" y="45516"/>
                </a:lnTo>
                <a:lnTo>
                  <a:pt x="27858" y="45456"/>
                </a:lnTo>
                <a:lnTo>
                  <a:pt x="27917" y="45377"/>
                </a:lnTo>
                <a:lnTo>
                  <a:pt x="27977" y="45297"/>
                </a:lnTo>
                <a:lnTo>
                  <a:pt x="27997" y="45218"/>
                </a:lnTo>
                <a:lnTo>
                  <a:pt x="28016" y="45119"/>
                </a:lnTo>
                <a:lnTo>
                  <a:pt x="28036" y="45039"/>
                </a:lnTo>
                <a:lnTo>
                  <a:pt x="28016" y="44940"/>
                </a:lnTo>
                <a:lnTo>
                  <a:pt x="27997" y="44861"/>
                </a:lnTo>
                <a:lnTo>
                  <a:pt x="27957" y="44781"/>
                </a:lnTo>
                <a:lnTo>
                  <a:pt x="27917" y="44702"/>
                </a:lnTo>
                <a:lnTo>
                  <a:pt x="27798" y="44563"/>
                </a:lnTo>
                <a:lnTo>
                  <a:pt x="27719" y="44523"/>
                </a:lnTo>
                <a:lnTo>
                  <a:pt x="27639" y="44484"/>
                </a:lnTo>
                <a:lnTo>
                  <a:pt x="27560" y="44464"/>
                </a:lnTo>
                <a:lnTo>
                  <a:pt x="27481" y="44444"/>
                </a:lnTo>
                <a:close/>
                <a:moveTo>
                  <a:pt x="17620" y="44861"/>
                </a:moveTo>
                <a:lnTo>
                  <a:pt x="17481" y="44900"/>
                </a:lnTo>
                <a:lnTo>
                  <a:pt x="17401" y="44960"/>
                </a:lnTo>
                <a:lnTo>
                  <a:pt x="17342" y="45019"/>
                </a:lnTo>
                <a:lnTo>
                  <a:pt x="17302" y="45099"/>
                </a:lnTo>
                <a:lnTo>
                  <a:pt x="17282" y="45158"/>
                </a:lnTo>
                <a:lnTo>
                  <a:pt x="17282" y="45258"/>
                </a:lnTo>
                <a:lnTo>
                  <a:pt x="17282" y="45337"/>
                </a:lnTo>
                <a:lnTo>
                  <a:pt x="17342" y="45496"/>
                </a:lnTo>
                <a:lnTo>
                  <a:pt x="17382" y="45575"/>
                </a:lnTo>
                <a:lnTo>
                  <a:pt x="17441" y="45635"/>
                </a:lnTo>
                <a:lnTo>
                  <a:pt x="17521" y="45674"/>
                </a:lnTo>
                <a:lnTo>
                  <a:pt x="17580" y="45694"/>
                </a:lnTo>
                <a:lnTo>
                  <a:pt x="17659" y="45694"/>
                </a:lnTo>
                <a:lnTo>
                  <a:pt x="17739" y="45674"/>
                </a:lnTo>
                <a:lnTo>
                  <a:pt x="17818" y="45654"/>
                </a:lnTo>
                <a:lnTo>
                  <a:pt x="17878" y="45615"/>
                </a:lnTo>
                <a:lnTo>
                  <a:pt x="17957" y="45575"/>
                </a:lnTo>
                <a:lnTo>
                  <a:pt x="17997" y="45516"/>
                </a:lnTo>
                <a:lnTo>
                  <a:pt x="18056" y="45436"/>
                </a:lnTo>
                <a:lnTo>
                  <a:pt x="18076" y="45377"/>
                </a:lnTo>
                <a:lnTo>
                  <a:pt x="18096" y="45297"/>
                </a:lnTo>
                <a:lnTo>
                  <a:pt x="18096" y="45218"/>
                </a:lnTo>
                <a:lnTo>
                  <a:pt x="18076" y="45119"/>
                </a:lnTo>
                <a:lnTo>
                  <a:pt x="18036" y="45039"/>
                </a:lnTo>
                <a:lnTo>
                  <a:pt x="17977" y="44980"/>
                </a:lnTo>
                <a:lnTo>
                  <a:pt x="17917" y="44920"/>
                </a:lnTo>
                <a:lnTo>
                  <a:pt x="17858" y="44881"/>
                </a:lnTo>
                <a:lnTo>
                  <a:pt x="17778" y="44861"/>
                </a:lnTo>
                <a:close/>
                <a:moveTo>
                  <a:pt x="36568" y="44365"/>
                </a:moveTo>
                <a:lnTo>
                  <a:pt x="36449" y="44385"/>
                </a:lnTo>
                <a:lnTo>
                  <a:pt x="36350" y="44424"/>
                </a:lnTo>
                <a:lnTo>
                  <a:pt x="36231" y="44504"/>
                </a:lnTo>
                <a:lnTo>
                  <a:pt x="36131" y="44583"/>
                </a:lnTo>
                <a:lnTo>
                  <a:pt x="36052" y="44682"/>
                </a:lnTo>
                <a:lnTo>
                  <a:pt x="35993" y="44781"/>
                </a:lnTo>
                <a:lnTo>
                  <a:pt x="35933" y="44900"/>
                </a:lnTo>
                <a:lnTo>
                  <a:pt x="35913" y="45019"/>
                </a:lnTo>
                <a:lnTo>
                  <a:pt x="35913" y="45158"/>
                </a:lnTo>
                <a:lnTo>
                  <a:pt x="35933" y="45297"/>
                </a:lnTo>
                <a:lnTo>
                  <a:pt x="35973" y="45416"/>
                </a:lnTo>
                <a:lnTo>
                  <a:pt x="36032" y="45555"/>
                </a:lnTo>
                <a:lnTo>
                  <a:pt x="36112" y="45654"/>
                </a:lnTo>
                <a:lnTo>
                  <a:pt x="36211" y="45734"/>
                </a:lnTo>
                <a:lnTo>
                  <a:pt x="36310" y="45793"/>
                </a:lnTo>
                <a:lnTo>
                  <a:pt x="36409" y="45853"/>
                </a:lnTo>
                <a:lnTo>
                  <a:pt x="36528" y="45892"/>
                </a:lnTo>
                <a:lnTo>
                  <a:pt x="36766" y="45892"/>
                </a:lnTo>
                <a:lnTo>
                  <a:pt x="36885" y="45873"/>
                </a:lnTo>
                <a:lnTo>
                  <a:pt x="37004" y="45833"/>
                </a:lnTo>
                <a:lnTo>
                  <a:pt x="37104" y="45793"/>
                </a:lnTo>
                <a:lnTo>
                  <a:pt x="37203" y="45714"/>
                </a:lnTo>
                <a:lnTo>
                  <a:pt x="37282" y="45635"/>
                </a:lnTo>
                <a:lnTo>
                  <a:pt x="37342" y="45535"/>
                </a:lnTo>
                <a:lnTo>
                  <a:pt x="37401" y="45436"/>
                </a:lnTo>
                <a:lnTo>
                  <a:pt x="37441" y="45317"/>
                </a:lnTo>
                <a:lnTo>
                  <a:pt x="37461" y="45198"/>
                </a:lnTo>
                <a:lnTo>
                  <a:pt x="37461" y="45079"/>
                </a:lnTo>
                <a:lnTo>
                  <a:pt x="37441" y="44960"/>
                </a:lnTo>
                <a:lnTo>
                  <a:pt x="37401" y="44841"/>
                </a:lnTo>
                <a:lnTo>
                  <a:pt x="37342" y="44742"/>
                </a:lnTo>
                <a:lnTo>
                  <a:pt x="37282" y="44643"/>
                </a:lnTo>
                <a:lnTo>
                  <a:pt x="37203" y="44563"/>
                </a:lnTo>
                <a:lnTo>
                  <a:pt x="37104" y="44484"/>
                </a:lnTo>
                <a:lnTo>
                  <a:pt x="37004" y="44444"/>
                </a:lnTo>
                <a:lnTo>
                  <a:pt x="36905" y="44385"/>
                </a:lnTo>
                <a:lnTo>
                  <a:pt x="36786" y="44365"/>
                </a:lnTo>
                <a:close/>
                <a:moveTo>
                  <a:pt x="12402" y="45357"/>
                </a:moveTo>
                <a:lnTo>
                  <a:pt x="12342" y="45377"/>
                </a:lnTo>
                <a:lnTo>
                  <a:pt x="12283" y="45416"/>
                </a:lnTo>
                <a:lnTo>
                  <a:pt x="12223" y="45456"/>
                </a:lnTo>
                <a:lnTo>
                  <a:pt x="12183" y="45516"/>
                </a:lnTo>
                <a:lnTo>
                  <a:pt x="12163" y="45555"/>
                </a:lnTo>
                <a:lnTo>
                  <a:pt x="12144" y="45615"/>
                </a:lnTo>
                <a:lnTo>
                  <a:pt x="12144" y="45734"/>
                </a:lnTo>
                <a:lnTo>
                  <a:pt x="12183" y="45853"/>
                </a:lnTo>
                <a:lnTo>
                  <a:pt x="12283" y="45932"/>
                </a:lnTo>
                <a:lnTo>
                  <a:pt x="12402" y="45992"/>
                </a:lnTo>
                <a:lnTo>
                  <a:pt x="12580" y="45992"/>
                </a:lnTo>
                <a:lnTo>
                  <a:pt x="12640" y="45952"/>
                </a:lnTo>
                <a:lnTo>
                  <a:pt x="12679" y="45912"/>
                </a:lnTo>
                <a:lnTo>
                  <a:pt x="12719" y="45853"/>
                </a:lnTo>
                <a:lnTo>
                  <a:pt x="12779" y="45734"/>
                </a:lnTo>
                <a:lnTo>
                  <a:pt x="12779" y="45615"/>
                </a:lnTo>
                <a:lnTo>
                  <a:pt x="12759" y="45555"/>
                </a:lnTo>
                <a:lnTo>
                  <a:pt x="12719" y="45496"/>
                </a:lnTo>
                <a:lnTo>
                  <a:pt x="12640" y="45416"/>
                </a:lnTo>
                <a:lnTo>
                  <a:pt x="12580" y="45377"/>
                </a:lnTo>
                <a:lnTo>
                  <a:pt x="12521" y="45357"/>
                </a:lnTo>
                <a:close/>
                <a:moveTo>
                  <a:pt x="25457" y="44881"/>
                </a:moveTo>
                <a:lnTo>
                  <a:pt x="25378" y="44900"/>
                </a:lnTo>
                <a:lnTo>
                  <a:pt x="25278" y="44920"/>
                </a:lnTo>
                <a:lnTo>
                  <a:pt x="25199" y="44980"/>
                </a:lnTo>
                <a:lnTo>
                  <a:pt x="25120" y="45039"/>
                </a:lnTo>
                <a:lnTo>
                  <a:pt x="25060" y="45119"/>
                </a:lnTo>
                <a:lnTo>
                  <a:pt x="25020" y="45198"/>
                </a:lnTo>
                <a:lnTo>
                  <a:pt x="24981" y="45297"/>
                </a:lnTo>
                <a:lnTo>
                  <a:pt x="24961" y="45377"/>
                </a:lnTo>
                <a:lnTo>
                  <a:pt x="24961" y="45476"/>
                </a:lnTo>
                <a:lnTo>
                  <a:pt x="24981" y="45575"/>
                </a:lnTo>
                <a:lnTo>
                  <a:pt x="25001" y="45674"/>
                </a:lnTo>
                <a:lnTo>
                  <a:pt x="25040" y="45754"/>
                </a:lnTo>
                <a:lnTo>
                  <a:pt x="25100" y="45833"/>
                </a:lnTo>
                <a:lnTo>
                  <a:pt x="25159" y="45892"/>
                </a:lnTo>
                <a:lnTo>
                  <a:pt x="25239" y="45932"/>
                </a:lnTo>
                <a:lnTo>
                  <a:pt x="25298" y="45972"/>
                </a:lnTo>
                <a:lnTo>
                  <a:pt x="25378" y="45992"/>
                </a:lnTo>
                <a:lnTo>
                  <a:pt x="25556" y="46012"/>
                </a:lnTo>
                <a:lnTo>
                  <a:pt x="25715" y="45972"/>
                </a:lnTo>
                <a:lnTo>
                  <a:pt x="25794" y="45952"/>
                </a:lnTo>
                <a:lnTo>
                  <a:pt x="25874" y="45892"/>
                </a:lnTo>
                <a:lnTo>
                  <a:pt x="25933" y="45853"/>
                </a:lnTo>
                <a:lnTo>
                  <a:pt x="25993" y="45773"/>
                </a:lnTo>
                <a:lnTo>
                  <a:pt x="26032" y="45694"/>
                </a:lnTo>
                <a:lnTo>
                  <a:pt x="26072" y="45615"/>
                </a:lnTo>
                <a:lnTo>
                  <a:pt x="26072" y="45535"/>
                </a:lnTo>
                <a:lnTo>
                  <a:pt x="26072" y="45436"/>
                </a:lnTo>
                <a:lnTo>
                  <a:pt x="26072" y="45357"/>
                </a:lnTo>
                <a:lnTo>
                  <a:pt x="26052" y="45277"/>
                </a:lnTo>
                <a:lnTo>
                  <a:pt x="25953" y="45119"/>
                </a:lnTo>
                <a:lnTo>
                  <a:pt x="25854" y="45000"/>
                </a:lnTo>
                <a:lnTo>
                  <a:pt x="25695" y="44920"/>
                </a:lnTo>
                <a:lnTo>
                  <a:pt x="25616" y="44881"/>
                </a:lnTo>
                <a:close/>
                <a:moveTo>
                  <a:pt x="19604" y="45119"/>
                </a:moveTo>
                <a:lnTo>
                  <a:pt x="19524" y="45139"/>
                </a:lnTo>
                <a:lnTo>
                  <a:pt x="19425" y="45158"/>
                </a:lnTo>
                <a:lnTo>
                  <a:pt x="19346" y="45218"/>
                </a:lnTo>
                <a:lnTo>
                  <a:pt x="19286" y="45277"/>
                </a:lnTo>
                <a:lnTo>
                  <a:pt x="19227" y="45357"/>
                </a:lnTo>
                <a:lnTo>
                  <a:pt x="19187" y="45436"/>
                </a:lnTo>
                <a:lnTo>
                  <a:pt x="19167" y="45516"/>
                </a:lnTo>
                <a:lnTo>
                  <a:pt x="19167" y="45615"/>
                </a:lnTo>
                <a:lnTo>
                  <a:pt x="19167" y="45694"/>
                </a:lnTo>
                <a:lnTo>
                  <a:pt x="19187" y="45773"/>
                </a:lnTo>
                <a:lnTo>
                  <a:pt x="19247" y="45853"/>
                </a:lnTo>
                <a:lnTo>
                  <a:pt x="19386" y="45972"/>
                </a:lnTo>
                <a:lnTo>
                  <a:pt x="19465" y="46012"/>
                </a:lnTo>
                <a:lnTo>
                  <a:pt x="19544" y="46051"/>
                </a:lnTo>
                <a:lnTo>
                  <a:pt x="19703" y="46051"/>
                </a:lnTo>
                <a:lnTo>
                  <a:pt x="19802" y="46031"/>
                </a:lnTo>
                <a:lnTo>
                  <a:pt x="19882" y="45972"/>
                </a:lnTo>
                <a:lnTo>
                  <a:pt x="19961" y="45912"/>
                </a:lnTo>
                <a:lnTo>
                  <a:pt x="20021" y="45833"/>
                </a:lnTo>
                <a:lnTo>
                  <a:pt x="20060" y="45754"/>
                </a:lnTo>
                <a:lnTo>
                  <a:pt x="20080" y="45674"/>
                </a:lnTo>
                <a:lnTo>
                  <a:pt x="20100" y="45595"/>
                </a:lnTo>
                <a:lnTo>
                  <a:pt x="20080" y="45496"/>
                </a:lnTo>
                <a:lnTo>
                  <a:pt x="20060" y="45416"/>
                </a:lnTo>
                <a:lnTo>
                  <a:pt x="20021" y="45317"/>
                </a:lnTo>
                <a:lnTo>
                  <a:pt x="19961" y="45258"/>
                </a:lnTo>
                <a:lnTo>
                  <a:pt x="19882" y="45198"/>
                </a:lnTo>
                <a:lnTo>
                  <a:pt x="19802" y="45158"/>
                </a:lnTo>
                <a:lnTo>
                  <a:pt x="19703" y="45139"/>
                </a:lnTo>
                <a:lnTo>
                  <a:pt x="19604" y="45119"/>
                </a:lnTo>
                <a:close/>
                <a:moveTo>
                  <a:pt x="21509" y="45238"/>
                </a:moveTo>
                <a:lnTo>
                  <a:pt x="21409" y="45258"/>
                </a:lnTo>
                <a:lnTo>
                  <a:pt x="21330" y="45317"/>
                </a:lnTo>
                <a:lnTo>
                  <a:pt x="21231" y="45377"/>
                </a:lnTo>
                <a:lnTo>
                  <a:pt x="21171" y="45456"/>
                </a:lnTo>
                <a:lnTo>
                  <a:pt x="21132" y="45535"/>
                </a:lnTo>
                <a:lnTo>
                  <a:pt x="21112" y="45635"/>
                </a:lnTo>
                <a:lnTo>
                  <a:pt x="21112" y="45714"/>
                </a:lnTo>
                <a:lnTo>
                  <a:pt x="21112" y="45813"/>
                </a:lnTo>
                <a:lnTo>
                  <a:pt x="21171" y="46012"/>
                </a:lnTo>
                <a:lnTo>
                  <a:pt x="21251" y="46111"/>
                </a:lnTo>
                <a:lnTo>
                  <a:pt x="21330" y="46170"/>
                </a:lnTo>
                <a:lnTo>
                  <a:pt x="21409" y="46210"/>
                </a:lnTo>
                <a:lnTo>
                  <a:pt x="21509" y="46230"/>
                </a:lnTo>
                <a:lnTo>
                  <a:pt x="21588" y="46230"/>
                </a:lnTo>
                <a:lnTo>
                  <a:pt x="21687" y="46210"/>
                </a:lnTo>
                <a:lnTo>
                  <a:pt x="21786" y="46170"/>
                </a:lnTo>
                <a:lnTo>
                  <a:pt x="21866" y="46131"/>
                </a:lnTo>
                <a:lnTo>
                  <a:pt x="21945" y="46071"/>
                </a:lnTo>
                <a:lnTo>
                  <a:pt x="22005" y="46012"/>
                </a:lnTo>
                <a:lnTo>
                  <a:pt x="22044" y="45932"/>
                </a:lnTo>
                <a:lnTo>
                  <a:pt x="22084" y="45833"/>
                </a:lnTo>
                <a:lnTo>
                  <a:pt x="22104" y="45754"/>
                </a:lnTo>
                <a:lnTo>
                  <a:pt x="22084" y="45654"/>
                </a:lnTo>
                <a:lnTo>
                  <a:pt x="22064" y="45555"/>
                </a:lnTo>
                <a:lnTo>
                  <a:pt x="22005" y="45456"/>
                </a:lnTo>
                <a:lnTo>
                  <a:pt x="21945" y="45377"/>
                </a:lnTo>
                <a:lnTo>
                  <a:pt x="21866" y="45317"/>
                </a:lnTo>
                <a:lnTo>
                  <a:pt x="21786" y="45277"/>
                </a:lnTo>
                <a:lnTo>
                  <a:pt x="21687" y="45238"/>
                </a:lnTo>
                <a:close/>
                <a:moveTo>
                  <a:pt x="23413" y="45158"/>
                </a:moveTo>
                <a:lnTo>
                  <a:pt x="23334" y="45198"/>
                </a:lnTo>
                <a:lnTo>
                  <a:pt x="23255" y="45238"/>
                </a:lnTo>
                <a:lnTo>
                  <a:pt x="23175" y="45297"/>
                </a:lnTo>
                <a:lnTo>
                  <a:pt x="23116" y="45357"/>
                </a:lnTo>
                <a:lnTo>
                  <a:pt x="23076" y="45436"/>
                </a:lnTo>
                <a:lnTo>
                  <a:pt x="23056" y="45535"/>
                </a:lnTo>
                <a:lnTo>
                  <a:pt x="23036" y="45615"/>
                </a:lnTo>
                <a:lnTo>
                  <a:pt x="23036" y="45714"/>
                </a:lnTo>
                <a:lnTo>
                  <a:pt x="23056" y="45892"/>
                </a:lnTo>
                <a:lnTo>
                  <a:pt x="23155" y="46031"/>
                </a:lnTo>
                <a:lnTo>
                  <a:pt x="23274" y="46131"/>
                </a:lnTo>
                <a:lnTo>
                  <a:pt x="23334" y="46170"/>
                </a:lnTo>
                <a:lnTo>
                  <a:pt x="23413" y="46210"/>
                </a:lnTo>
                <a:lnTo>
                  <a:pt x="23493" y="46230"/>
                </a:lnTo>
                <a:lnTo>
                  <a:pt x="23572" y="46230"/>
                </a:lnTo>
                <a:lnTo>
                  <a:pt x="23671" y="46210"/>
                </a:lnTo>
                <a:lnTo>
                  <a:pt x="23751" y="46190"/>
                </a:lnTo>
                <a:lnTo>
                  <a:pt x="23830" y="46150"/>
                </a:lnTo>
                <a:lnTo>
                  <a:pt x="23890" y="46111"/>
                </a:lnTo>
                <a:lnTo>
                  <a:pt x="23949" y="46051"/>
                </a:lnTo>
                <a:lnTo>
                  <a:pt x="24009" y="45972"/>
                </a:lnTo>
                <a:lnTo>
                  <a:pt x="24048" y="45912"/>
                </a:lnTo>
                <a:lnTo>
                  <a:pt x="24088" y="45833"/>
                </a:lnTo>
                <a:lnTo>
                  <a:pt x="24108" y="45734"/>
                </a:lnTo>
                <a:lnTo>
                  <a:pt x="24108" y="45654"/>
                </a:lnTo>
                <a:lnTo>
                  <a:pt x="24088" y="45575"/>
                </a:lnTo>
                <a:lnTo>
                  <a:pt x="24068" y="45496"/>
                </a:lnTo>
                <a:lnTo>
                  <a:pt x="24028" y="45436"/>
                </a:lnTo>
                <a:lnTo>
                  <a:pt x="23989" y="45357"/>
                </a:lnTo>
                <a:lnTo>
                  <a:pt x="23870" y="45258"/>
                </a:lnTo>
                <a:lnTo>
                  <a:pt x="23731" y="45178"/>
                </a:lnTo>
                <a:lnTo>
                  <a:pt x="23572" y="45158"/>
                </a:lnTo>
                <a:close/>
                <a:moveTo>
                  <a:pt x="31608" y="45000"/>
                </a:moveTo>
                <a:lnTo>
                  <a:pt x="31489" y="45019"/>
                </a:lnTo>
                <a:lnTo>
                  <a:pt x="31389" y="45059"/>
                </a:lnTo>
                <a:lnTo>
                  <a:pt x="31290" y="45119"/>
                </a:lnTo>
                <a:lnTo>
                  <a:pt x="31211" y="45198"/>
                </a:lnTo>
                <a:lnTo>
                  <a:pt x="31131" y="45277"/>
                </a:lnTo>
                <a:lnTo>
                  <a:pt x="31092" y="45377"/>
                </a:lnTo>
                <a:lnTo>
                  <a:pt x="31052" y="45476"/>
                </a:lnTo>
                <a:lnTo>
                  <a:pt x="31032" y="45575"/>
                </a:lnTo>
                <a:lnTo>
                  <a:pt x="31032" y="45674"/>
                </a:lnTo>
                <a:lnTo>
                  <a:pt x="31032" y="45773"/>
                </a:lnTo>
                <a:lnTo>
                  <a:pt x="31052" y="45873"/>
                </a:lnTo>
                <a:lnTo>
                  <a:pt x="31092" y="45972"/>
                </a:lnTo>
                <a:lnTo>
                  <a:pt x="31151" y="46071"/>
                </a:lnTo>
                <a:lnTo>
                  <a:pt x="31211" y="46150"/>
                </a:lnTo>
                <a:lnTo>
                  <a:pt x="31290" y="46210"/>
                </a:lnTo>
                <a:lnTo>
                  <a:pt x="31370" y="46269"/>
                </a:lnTo>
                <a:lnTo>
                  <a:pt x="31469" y="46329"/>
                </a:lnTo>
                <a:lnTo>
                  <a:pt x="31568" y="46349"/>
                </a:lnTo>
                <a:lnTo>
                  <a:pt x="31687" y="46369"/>
                </a:lnTo>
                <a:lnTo>
                  <a:pt x="31826" y="46349"/>
                </a:lnTo>
                <a:lnTo>
                  <a:pt x="31945" y="46329"/>
                </a:lnTo>
                <a:lnTo>
                  <a:pt x="32044" y="46269"/>
                </a:lnTo>
                <a:lnTo>
                  <a:pt x="32124" y="46210"/>
                </a:lnTo>
                <a:lnTo>
                  <a:pt x="32203" y="46131"/>
                </a:lnTo>
                <a:lnTo>
                  <a:pt x="32282" y="46031"/>
                </a:lnTo>
                <a:lnTo>
                  <a:pt x="32342" y="45932"/>
                </a:lnTo>
                <a:lnTo>
                  <a:pt x="32381" y="45813"/>
                </a:lnTo>
                <a:lnTo>
                  <a:pt x="32381" y="45694"/>
                </a:lnTo>
                <a:lnTo>
                  <a:pt x="32381" y="45595"/>
                </a:lnTo>
                <a:lnTo>
                  <a:pt x="32362" y="45496"/>
                </a:lnTo>
                <a:lnTo>
                  <a:pt x="32322" y="45396"/>
                </a:lnTo>
                <a:lnTo>
                  <a:pt x="32282" y="45317"/>
                </a:lnTo>
                <a:lnTo>
                  <a:pt x="32223" y="45238"/>
                </a:lnTo>
                <a:lnTo>
                  <a:pt x="32143" y="45158"/>
                </a:lnTo>
                <a:lnTo>
                  <a:pt x="32064" y="45099"/>
                </a:lnTo>
                <a:lnTo>
                  <a:pt x="31985" y="45059"/>
                </a:lnTo>
                <a:lnTo>
                  <a:pt x="31885" y="45019"/>
                </a:lnTo>
                <a:lnTo>
                  <a:pt x="31806" y="45000"/>
                </a:lnTo>
                <a:close/>
                <a:moveTo>
                  <a:pt x="42619" y="44603"/>
                </a:moveTo>
                <a:lnTo>
                  <a:pt x="42481" y="44623"/>
                </a:lnTo>
                <a:lnTo>
                  <a:pt x="42342" y="44643"/>
                </a:lnTo>
                <a:lnTo>
                  <a:pt x="42203" y="44702"/>
                </a:lnTo>
                <a:lnTo>
                  <a:pt x="42084" y="44762"/>
                </a:lnTo>
                <a:lnTo>
                  <a:pt x="41965" y="44841"/>
                </a:lnTo>
                <a:lnTo>
                  <a:pt x="41865" y="44940"/>
                </a:lnTo>
                <a:lnTo>
                  <a:pt x="41766" y="45059"/>
                </a:lnTo>
                <a:lnTo>
                  <a:pt x="41707" y="45198"/>
                </a:lnTo>
                <a:lnTo>
                  <a:pt x="41667" y="45337"/>
                </a:lnTo>
                <a:lnTo>
                  <a:pt x="41647" y="45496"/>
                </a:lnTo>
                <a:lnTo>
                  <a:pt x="41667" y="45654"/>
                </a:lnTo>
                <a:lnTo>
                  <a:pt x="41707" y="45813"/>
                </a:lnTo>
                <a:lnTo>
                  <a:pt x="41766" y="45952"/>
                </a:lnTo>
                <a:lnTo>
                  <a:pt x="41846" y="46071"/>
                </a:lnTo>
                <a:lnTo>
                  <a:pt x="41965" y="46190"/>
                </a:lnTo>
                <a:lnTo>
                  <a:pt x="42084" y="46289"/>
                </a:lnTo>
                <a:lnTo>
                  <a:pt x="42223" y="46369"/>
                </a:lnTo>
                <a:lnTo>
                  <a:pt x="42361" y="46408"/>
                </a:lnTo>
                <a:lnTo>
                  <a:pt x="42500" y="46428"/>
                </a:lnTo>
                <a:lnTo>
                  <a:pt x="42639" y="46428"/>
                </a:lnTo>
                <a:lnTo>
                  <a:pt x="42758" y="46408"/>
                </a:lnTo>
                <a:lnTo>
                  <a:pt x="42897" y="46369"/>
                </a:lnTo>
                <a:lnTo>
                  <a:pt x="43016" y="46329"/>
                </a:lnTo>
                <a:lnTo>
                  <a:pt x="43135" y="46250"/>
                </a:lnTo>
                <a:lnTo>
                  <a:pt x="43234" y="46150"/>
                </a:lnTo>
                <a:lnTo>
                  <a:pt x="43334" y="46031"/>
                </a:lnTo>
                <a:lnTo>
                  <a:pt x="43393" y="45912"/>
                </a:lnTo>
                <a:lnTo>
                  <a:pt x="43453" y="45793"/>
                </a:lnTo>
                <a:lnTo>
                  <a:pt x="43473" y="45654"/>
                </a:lnTo>
                <a:lnTo>
                  <a:pt x="43492" y="45516"/>
                </a:lnTo>
                <a:lnTo>
                  <a:pt x="43492" y="45377"/>
                </a:lnTo>
                <a:lnTo>
                  <a:pt x="43453" y="45238"/>
                </a:lnTo>
                <a:lnTo>
                  <a:pt x="43393" y="45119"/>
                </a:lnTo>
                <a:lnTo>
                  <a:pt x="43314" y="45000"/>
                </a:lnTo>
                <a:lnTo>
                  <a:pt x="43234" y="44881"/>
                </a:lnTo>
                <a:lnTo>
                  <a:pt x="43115" y="44801"/>
                </a:lnTo>
                <a:lnTo>
                  <a:pt x="43016" y="44722"/>
                </a:lnTo>
                <a:lnTo>
                  <a:pt x="42877" y="44662"/>
                </a:lnTo>
                <a:lnTo>
                  <a:pt x="42758" y="44623"/>
                </a:lnTo>
                <a:lnTo>
                  <a:pt x="42619" y="44603"/>
                </a:lnTo>
                <a:close/>
                <a:moveTo>
                  <a:pt x="9108" y="45972"/>
                </a:moveTo>
                <a:lnTo>
                  <a:pt x="9009" y="45992"/>
                </a:lnTo>
                <a:lnTo>
                  <a:pt x="8929" y="46031"/>
                </a:lnTo>
                <a:lnTo>
                  <a:pt x="8890" y="46071"/>
                </a:lnTo>
                <a:lnTo>
                  <a:pt x="8870" y="46111"/>
                </a:lnTo>
                <a:lnTo>
                  <a:pt x="8850" y="46210"/>
                </a:lnTo>
                <a:lnTo>
                  <a:pt x="8890" y="46309"/>
                </a:lnTo>
                <a:lnTo>
                  <a:pt x="8929" y="46408"/>
                </a:lnTo>
                <a:lnTo>
                  <a:pt x="9029" y="46448"/>
                </a:lnTo>
                <a:lnTo>
                  <a:pt x="9128" y="46448"/>
                </a:lnTo>
                <a:lnTo>
                  <a:pt x="9227" y="46428"/>
                </a:lnTo>
                <a:lnTo>
                  <a:pt x="9306" y="46369"/>
                </a:lnTo>
                <a:lnTo>
                  <a:pt x="9346" y="46289"/>
                </a:lnTo>
                <a:lnTo>
                  <a:pt x="9366" y="46210"/>
                </a:lnTo>
                <a:lnTo>
                  <a:pt x="9346" y="46111"/>
                </a:lnTo>
                <a:lnTo>
                  <a:pt x="9287" y="46031"/>
                </a:lnTo>
                <a:lnTo>
                  <a:pt x="9207" y="45992"/>
                </a:lnTo>
                <a:lnTo>
                  <a:pt x="9108" y="45972"/>
                </a:lnTo>
                <a:close/>
                <a:moveTo>
                  <a:pt x="5953" y="46468"/>
                </a:moveTo>
                <a:lnTo>
                  <a:pt x="5894" y="46508"/>
                </a:lnTo>
                <a:lnTo>
                  <a:pt x="5854" y="46547"/>
                </a:lnTo>
                <a:lnTo>
                  <a:pt x="5854" y="46627"/>
                </a:lnTo>
                <a:lnTo>
                  <a:pt x="5854" y="46706"/>
                </a:lnTo>
                <a:lnTo>
                  <a:pt x="5894" y="46765"/>
                </a:lnTo>
                <a:lnTo>
                  <a:pt x="5953" y="46785"/>
                </a:lnTo>
                <a:lnTo>
                  <a:pt x="6013" y="46805"/>
                </a:lnTo>
                <a:lnTo>
                  <a:pt x="6092" y="46805"/>
                </a:lnTo>
                <a:lnTo>
                  <a:pt x="6152" y="46765"/>
                </a:lnTo>
                <a:lnTo>
                  <a:pt x="6191" y="46706"/>
                </a:lnTo>
                <a:lnTo>
                  <a:pt x="6211" y="46627"/>
                </a:lnTo>
                <a:lnTo>
                  <a:pt x="6191" y="46547"/>
                </a:lnTo>
                <a:lnTo>
                  <a:pt x="6152" y="46508"/>
                </a:lnTo>
                <a:lnTo>
                  <a:pt x="6072" y="46468"/>
                </a:lnTo>
                <a:close/>
                <a:moveTo>
                  <a:pt x="14286" y="46051"/>
                </a:moveTo>
                <a:lnTo>
                  <a:pt x="14227" y="46071"/>
                </a:lnTo>
                <a:lnTo>
                  <a:pt x="14148" y="46091"/>
                </a:lnTo>
                <a:lnTo>
                  <a:pt x="14068" y="46131"/>
                </a:lnTo>
                <a:lnTo>
                  <a:pt x="14029" y="46170"/>
                </a:lnTo>
                <a:lnTo>
                  <a:pt x="13969" y="46230"/>
                </a:lnTo>
                <a:lnTo>
                  <a:pt x="13949" y="46289"/>
                </a:lnTo>
                <a:lnTo>
                  <a:pt x="13929" y="46369"/>
                </a:lnTo>
                <a:lnTo>
                  <a:pt x="13929" y="46428"/>
                </a:lnTo>
                <a:lnTo>
                  <a:pt x="13949" y="46587"/>
                </a:lnTo>
                <a:lnTo>
                  <a:pt x="13969" y="46646"/>
                </a:lnTo>
                <a:lnTo>
                  <a:pt x="14029" y="46706"/>
                </a:lnTo>
                <a:lnTo>
                  <a:pt x="14088" y="46746"/>
                </a:lnTo>
                <a:lnTo>
                  <a:pt x="14148" y="46785"/>
                </a:lnTo>
                <a:lnTo>
                  <a:pt x="14227" y="46805"/>
                </a:lnTo>
                <a:lnTo>
                  <a:pt x="14386" y="46805"/>
                </a:lnTo>
                <a:lnTo>
                  <a:pt x="14445" y="46785"/>
                </a:lnTo>
                <a:lnTo>
                  <a:pt x="14505" y="46746"/>
                </a:lnTo>
                <a:lnTo>
                  <a:pt x="14564" y="46706"/>
                </a:lnTo>
                <a:lnTo>
                  <a:pt x="14604" y="46646"/>
                </a:lnTo>
                <a:lnTo>
                  <a:pt x="14644" y="46567"/>
                </a:lnTo>
                <a:lnTo>
                  <a:pt x="14663" y="46508"/>
                </a:lnTo>
                <a:lnTo>
                  <a:pt x="14683" y="46428"/>
                </a:lnTo>
                <a:lnTo>
                  <a:pt x="14663" y="46369"/>
                </a:lnTo>
                <a:lnTo>
                  <a:pt x="14644" y="46289"/>
                </a:lnTo>
                <a:lnTo>
                  <a:pt x="14604" y="46230"/>
                </a:lnTo>
                <a:lnTo>
                  <a:pt x="14564" y="46170"/>
                </a:lnTo>
                <a:lnTo>
                  <a:pt x="14505" y="46131"/>
                </a:lnTo>
                <a:lnTo>
                  <a:pt x="14445" y="46091"/>
                </a:lnTo>
                <a:lnTo>
                  <a:pt x="14366" y="46071"/>
                </a:lnTo>
                <a:lnTo>
                  <a:pt x="14286" y="46051"/>
                </a:lnTo>
                <a:close/>
                <a:moveTo>
                  <a:pt x="38909" y="45178"/>
                </a:moveTo>
                <a:lnTo>
                  <a:pt x="38790" y="45198"/>
                </a:lnTo>
                <a:lnTo>
                  <a:pt x="38671" y="45218"/>
                </a:lnTo>
                <a:lnTo>
                  <a:pt x="38532" y="45258"/>
                </a:lnTo>
                <a:lnTo>
                  <a:pt x="38433" y="45337"/>
                </a:lnTo>
                <a:lnTo>
                  <a:pt x="38314" y="45436"/>
                </a:lnTo>
                <a:lnTo>
                  <a:pt x="38235" y="45555"/>
                </a:lnTo>
                <a:lnTo>
                  <a:pt x="38155" y="45674"/>
                </a:lnTo>
                <a:lnTo>
                  <a:pt x="38115" y="45813"/>
                </a:lnTo>
                <a:lnTo>
                  <a:pt x="38076" y="45932"/>
                </a:lnTo>
                <a:lnTo>
                  <a:pt x="38076" y="46071"/>
                </a:lnTo>
                <a:lnTo>
                  <a:pt x="38096" y="46210"/>
                </a:lnTo>
                <a:lnTo>
                  <a:pt x="38155" y="46349"/>
                </a:lnTo>
                <a:lnTo>
                  <a:pt x="38215" y="46488"/>
                </a:lnTo>
                <a:lnTo>
                  <a:pt x="38294" y="46587"/>
                </a:lnTo>
                <a:lnTo>
                  <a:pt x="38393" y="46686"/>
                </a:lnTo>
                <a:lnTo>
                  <a:pt x="38492" y="46765"/>
                </a:lnTo>
                <a:lnTo>
                  <a:pt x="38592" y="46805"/>
                </a:lnTo>
                <a:lnTo>
                  <a:pt x="38711" y="46845"/>
                </a:lnTo>
                <a:lnTo>
                  <a:pt x="38830" y="46865"/>
                </a:lnTo>
                <a:lnTo>
                  <a:pt x="38969" y="46885"/>
                </a:lnTo>
                <a:lnTo>
                  <a:pt x="39088" y="46865"/>
                </a:lnTo>
                <a:lnTo>
                  <a:pt x="39227" y="46825"/>
                </a:lnTo>
                <a:lnTo>
                  <a:pt x="39346" y="46765"/>
                </a:lnTo>
                <a:lnTo>
                  <a:pt x="39445" y="46686"/>
                </a:lnTo>
                <a:lnTo>
                  <a:pt x="39544" y="46607"/>
                </a:lnTo>
                <a:lnTo>
                  <a:pt x="39623" y="46488"/>
                </a:lnTo>
                <a:lnTo>
                  <a:pt x="39683" y="46388"/>
                </a:lnTo>
                <a:lnTo>
                  <a:pt x="39723" y="46250"/>
                </a:lnTo>
                <a:lnTo>
                  <a:pt x="39742" y="46131"/>
                </a:lnTo>
                <a:lnTo>
                  <a:pt x="39762" y="45992"/>
                </a:lnTo>
                <a:lnTo>
                  <a:pt x="39742" y="45853"/>
                </a:lnTo>
                <a:lnTo>
                  <a:pt x="39703" y="45734"/>
                </a:lnTo>
                <a:lnTo>
                  <a:pt x="39643" y="45615"/>
                </a:lnTo>
                <a:lnTo>
                  <a:pt x="39564" y="45516"/>
                </a:lnTo>
                <a:lnTo>
                  <a:pt x="39485" y="45416"/>
                </a:lnTo>
                <a:lnTo>
                  <a:pt x="39385" y="45337"/>
                </a:lnTo>
                <a:lnTo>
                  <a:pt x="39286" y="45277"/>
                </a:lnTo>
                <a:lnTo>
                  <a:pt x="39167" y="45238"/>
                </a:lnTo>
                <a:lnTo>
                  <a:pt x="39028" y="45198"/>
                </a:lnTo>
                <a:lnTo>
                  <a:pt x="38909" y="45178"/>
                </a:lnTo>
                <a:close/>
                <a:moveTo>
                  <a:pt x="2997" y="46785"/>
                </a:moveTo>
                <a:lnTo>
                  <a:pt x="2977" y="46825"/>
                </a:lnTo>
                <a:lnTo>
                  <a:pt x="2957" y="46845"/>
                </a:lnTo>
                <a:lnTo>
                  <a:pt x="2957" y="46885"/>
                </a:lnTo>
                <a:lnTo>
                  <a:pt x="2957" y="46924"/>
                </a:lnTo>
                <a:lnTo>
                  <a:pt x="2977" y="46944"/>
                </a:lnTo>
                <a:lnTo>
                  <a:pt x="3017" y="46964"/>
                </a:lnTo>
                <a:lnTo>
                  <a:pt x="3056" y="46984"/>
                </a:lnTo>
                <a:lnTo>
                  <a:pt x="3076" y="46964"/>
                </a:lnTo>
                <a:lnTo>
                  <a:pt x="3116" y="46944"/>
                </a:lnTo>
                <a:lnTo>
                  <a:pt x="3136" y="46924"/>
                </a:lnTo>
                <a:lnTo>
                  <a:pt x="3136" y="46885"/>
                </a:lnTo>
                <a:lnTo>
                  <a:pt x="3136" y="46845"/>
                </a:lnTo>
                <a:lnTo>
                  <a:pt x="3116" y="46805"/>
                </a:lnTo>
                <a:lnTo>
                  <a:pt x="3076" y="46785"/>
                </a:lnTo>
                <a:close/>
                <a:moveTo>
                  <a:pt x="35040" y="45456"/>
                </a:moveTo>
                <a:lnTo>
                  <a:pt x="34921" y="45476"/>
                </a:lnTo>
                <a:lnTo>
                  <a:pt x="34802" y="45496"/>
                </a:lnTo>
                <a:lnTo>
                  <a:pt x="34703" y="45555"/>
                </a:lnTo>
                <a:lnTo>
                  <a:pt x="34604" y="45615"/>
                </a:lnTo>
                <a:lnTo>
                  <a:pt x="34524" y="45674"/>
                </a:lnTo>
                <a:lnTo>
                  <a:pt x="34445" y="45773"/>
                </a:lnTo>
                <a:lnTo>
                  <a:pt x="34385" y="45873"/>
                </a:lnTo>
                <a:lnTo>
                  <a:pt x="34326" y="45972"/>
                </a:lnTo>
                <a:lnTo>
                  <a:pt x="34306" y="46091"/>
                </a:lnTo>
                <a:lnTo>
                  <a:pt x="34286" y="46230"/>
                </a:lnTo>
                <a:lnTo>
                  <a:pt x="34306" y="46369"/>
                </a:lnTo>
                <a:lnTo>
                  <a:pt x="34346" y="46488"/>
                </a:lnTo>
                <a:lnTo>
                  <a:pt x="34405" y="46607"/>
                </a:lnTo>
                <a:lnTo>
                  <a:pt x="34485" y="46706"/>
                </a:lnTo>
                <a:lnTo>
                  <a:pt x="34564" y="46785"/>
                </a:lnTo>
                <a:lnTo>
                  <a:pt x="34683" y="46865"/>
                </a:lnTo>
                <a:lnTo>
                  <a:pt x="34921" y="46984"/>
                </a:lnTo>
                <a:lnTo>
                  <a:pt x="35159" y="46964"/>
                </a:lnTo>
                <a:lnTo>
                  <a:pt x="35258" y="46944"/>
                </a:lnTo>
                <a:lnTo>
                  <a:pt x="35377" y="46924"/>
                </a:lnTo>
                <a:lnTo>
                  <a:pt x="35477" y="46885"/>
                </a:lnTo>
                <a:lnTo>
                  <a:pt x="35556" y="46825"/>
                </a:lnTo>
                <a:lnTo>
                  <a:pt x="35635" y="46746"/>
                </a:lnTo>
                <a:lnTo>
                  <a:pt x="35715" y="46646"/>
                </a:lnTo>
                <a:lnTo>
                  <a:pt x="35774" y="46527"/>
                </a:lnTo>
                <a:lnTo>
                  <a:pt x="35814" y="46428"/>
                </a:lnTo>
                <a:lnTo>
                  <a:pt x="35834" y="46309"/>
                </a:lnTo>
                <a:lnTo>
                  <a:pt x="35834" y="46170"/>
                </a:lnTo>
                <a:lnTo>
                  <a:pt x="35814" y="46051"/>
                </a:lnTo>
                <a:lnTo>
                  <a:pt x="35774" y="45932"/>
                </a:lnTo>
                <a:lnTo>
                  <a:pt x="35735" y="45833"/>
                </a:lnTo>
                <a:lnTo>
                  <a:pt x="35675" y="45734"/>
                </a:lnTo>
                <a:lnTo>
                  <a:pt x="35576" y="45635"/>
                </a:lnTo>
                <a:lnTo>
                  <a:pt x="35477" y="45575"/>
                </a:lnTo>
                <a:lnTo>
                  <a:pt x="35377" y="45516"/>
                </a:lnTo>
                <a:lnTo>
                  <a:pt x="35258" y="45476"/>
                </a:lnTo>
                <a:lnTo>
                  <a:pt x="35139" y="45456"/>
                </a:lnTo>
                <a:close/>
                <a:moveTo>
                  <a:pt x="29822" y="45773"/>
                </a:moveTo>
                <a:lnTo>
                  <a:pt x="29723" y="45793"/>
                </a:lnTo>
                <a:lnTo>
                  <a:pt x="29624" y="45813"/>
                </a:lnTo>
                <a:lnTo>
                  <a:pt x="29524" y="45853"/>
                </a:lnTo>
                <a:lnTo>
                  <a:pt x="29445" y="45932"/>
                </a:lnTo>
                <a:lnTo>
                  <a:pt x="29366" y="46012"/>
                </a:lnTo>
                <a:lnTo>
                  <a:pt x="29306" y="46091"/>
                </a:lnTo>
                <a:lnTo>
                  <a:pt x="29247" y="46190"/>
                </a:lnTo>
                <a:lnTo>
                  <a:pt x="29227" y="46289"/>
                </a:lnTo>
                <a:lnTo>
                  <a:pt x="29207" y="46369"/>
                </a:lnTo>
                <a:lnTo>
                  <a:pt x="29207" y="46468"/>
                </a:lnTo>
                <a:lnTo>
                  <a:pt x="29227" y="46567"/>
                </a:lnTo>
                <a:lnTo>
                  <a:pt x="29247" y="46666"/>
                </a:lnTo>
                <a:lnTo>
                  <a:pt x="29286" y="46746"/>
                </a:lnTo>
                <a:lnTo>
                  <a:pt x="29346" y="46845"/>
                </a:lnTo>
                <a:lnTo>
                  <a:pt x="29405" y="46904"/>
                </a:lnTo>
                <a:lnTo>
                  <a:pt x="29485" y="46984"/>
                </a:lnTo>
                <a:lnTo>
                  <a:pt x="29564" y="47023"/>
                </a:lnTo>
                <a:lnTo>
                  <a:pt x="29663" y="47063"/>
                </a:lnTo>
                <a:lnTo>
                  <a:pt x="29762" y="47103"/>
                </a:lnTo>
                <a:lnTo>
                  <a:pt x="29881" y="47103"/>
                </a:lnTo>
                <a:lnTo>
                  <a:pt x="30001" y="47083"/>
                </a:lnTo>
                <a:lnTo>
                  <a:pt x="30120" y="47063"/>
                </a:lnTo>
                <a:lnTo>
                  <a:pt x="30219" y="47023"/>
                </a:lnTo>
                <a:lnTo>
                  <a:pt x="30298" y="46944"/>
                </a:lnTo>
                <a:lnTo>
                  <a:pt x="30378" y="46865"/>
                </a:lnTo>
                <a:lnTo>
                  <a:pt x="30437" y="46785"/>
                </a:lnTo>
                <a:lnTo>
                  <a:pt x="30497" y="46686"/>
                </a:lnTo>
                <a:lnTo>
                  <a:pt x="30536" y="46567"/>
                </a:lnTo>
                <a:lnTo>
                  <a:pt x="30516" y="46349"/>
                </a:lnTo>
                <a:lnTo>
                  <a:pt x="30516" y="46250"/>
                </a:lnTo>
                <a:lnTo>
                  <a:pt x="30477" y="46170"/>
                </a:lnTo>
                <a:lnTo>
                  <a:pt x="30437" y="46071"/>
                </a:lnTo>
                <a:lnTo>
                  <a:pt x="30378" y="45992"/>
                </a:lnTo>
                <a:lnTo>
                  <a:pt x="30298" y="45912"/>
                </a:lnTo>
                <a:lnTo>
                  <a:pt x="30219" y="45853"/>
                </a:lnTo>
                <a:lnTo>
                  <a:pt x="30120" y="45813"/>
                </a:lnTo>
                <a:lnTo>
                  <a:pt x="30020" y="45793"/>
                </a:lnTo>
                <a:lnTo>
                  <a:pt x="29921" y="45773"/>
                </a:lnTo>
                <a:close/>
                <a:moveTo>
                  <a:pt x="16112" y="46607"/>
                </a:moveTo>
                <a:lnTo>
                  <a:pt x="16032" y="46627"/>
                </a:lnTo>
                <a:lnTo>
                  <a:pt x="15953" y="46666"/>
                </a:lnTo>
                <a:lnTo>
                  <a:pt x="15894" y="46726"/>
                </a:lnTo>
                <a:lnTo>
                  <a:pt x="15834" y="46785"/>
                </a:lnTo>
                <a:lnTo>
                  <a:pt x="15794" y="46865"/>
                </a:lnTo>
                <a:lnTo>
                  <a:pt x="15775" y="46944"/>
                </a:lnTo>
                <a:lnTo>
                  <a:pt x="15775" y="47023"/>
                </a:lnTo>
                <a:lnTo>
                  <a:pt x="15794" y="47202"/>
                </a:lnTo>
                <a:lnTo>
                  <a:pt x="15894" y="47341"/>
                </a:lnTo>
                <a:lnTo>
                  <a:pt x="15973" y="47381"/>
                </a:lnTo>
                <a:lnTo>
                  <a:pt x="16032" y="47440"/>
                </a:lnTo>
                <a:lnTo>
                  <a:pt x="16112" y="47460"/>
                </a:lnTo>
                <a:lnTo>
                  <a:pt x="16271" y="47460"/>
                </a:lnTo>
                <a:lnTo>
                  <a:pt x="16370" y="47440"/>
                </a:lnTo>
                <a:lnTo>
                  <a:pt x="16429" y="47400"/>
                </a:lnTo>
                <a:lnTo>
                  <a:pt x="16489" y="47341"/>
                </a:lnTo>
                <a:lnTo>
                  <a:pt x="16548" y="47261"/>
                </a:lnTo>
                <a:lnTo>
                  <a:pt x="16588" y="47202"/>
                </a:lnTo>
                <a:lnTo>
                  <a:pt x="16608" y="47103"/>
                </a:lnTo>
                <a:lnTo>
                  <a:pt x="16628" y="47023"/>
                </a:lnTo>
                <a:lnTo>
                  <a:pt x="16608" y="46944"/>
                </a:lnTo>
                <a:lnTo>
                  <a:pt x="16588" y="46865"/>
                </a:lnTo>
                <a:lnTo>
                  <a:pt x="16548" y="46785"/>
                </a:lnTo>
                <a:lnTo>
                  <a:pt x="16489" y="46726"/>
                </a:lnTo>
                <a:lnTo>
                  <a:pt x="16429" y="46666"/>
                </a:lnTo>
                <a:lnTo>
                  <a:pt x="16350" y="46627"/>
                </a:lnTo>
                <a:lnTo>
                  <a:pt x="16271" y="46607"/>
                </a:lnTo>
                <a:close/>
                <a:moveTo>
                  <a:pt x="10814" y="46865"/>
                </a:moveTo>
                <a:lnTo>
                  <a:pt x="10695" y="46885"/>
                </a:lnTo>
                <a:lnTo>
                  <a:pt x="10596" y="46944"/>
                </a:lnTo>
                <a:lnTo>
                  <a:pt x="10537" y="47043"/>
                </a:lnTo>
                <a:lnTo>
                  <a:pt x="10517" y="47103"/>
                </a:lnTo>
                <a:lnTo>
                  <a:pt x="10497" y="47162"/>
                </a:lnTo>
                <a:lnTo>
                  <a:pt x="10497" y="47222"/>
                </a:lnTo>
                <a:lnTo>
                  <a:pt x="10517" y="47301"/>
                </a:lnTo>
                <a:lnTo>
                  <a:pt x="10537" y="47361"/>
                </a:lnTo>
                <a:lnTo>
                  <a:pt x="10576" y="47420"/>
                </a:lnTo>
                <a:lnTo>
                  <a:pt x="10616" y="47460"/>
                </a:lnTo>
                <a:lnTo>
                  <a:pt x="10656" y="47480"/>
                </a:lnTo>
                <a:lnTo>
                  <a:pt x="10775" y="47500"/>
                </a:lnTo>
                <a:lnTo>
                  <a:pt x="10913" y="47460"/>
                </a:lnTo>
                <a:lnTo>
                  <a:pt x="11013" y="47400"/>
                </a:lnTo>
                <a:lnTo>
                  <a:pt x="11052" y="47361"/>
                </a:lnTo>
                <a:lnTo>
                  <a:pt x="11092" y="47321"/>
                </a:lnTo>
                <a:lnTo>
                  <a:pt x="11112" y="47261"/>
                </a:lnTo>
                <a:lnTo>
                  <a:pt x="11132" y="47182"/>
                </a:lnTo>
                <a:lnTo>
                  <a:pt x="11132" y="47123"/>
                </a:lnTo>
                <a:lnTo>
                  <a:pt x="11092" y="47043"/>
                </a:lnTo>
                <a:lnTo>
                  <a:pt x="11072" y="46984"/>
                </a:lnTo>
                <a:lnTo>
                  <a:pt x="11013" y="46924"/>
                </a:lnTo>
                <a:lnTo>
                  <a:pt x="10973" y="46904"/>
                </a:lnTo>
                <a:lnTo>
                  <a:pt x="10913" y="46865"/>
                </a:lnTo>
                <a:close/>
                <a:moveTo>
                  <a:pt x="27937" y="46388"/>
                </a:moveTo>
                <a:lnTo>
                  <a:pt x="27838" y="46408"/>
                </a:lnTo>
                <a:lnTo>
                  <a:pt x="27739" y="46428"/>
                </a:lnTo>
                <a:lnTo>
                  <a:pt x="27659" y="46468"/>
                </a:lnTo>
                <a:lnTo>
                  <a:pt x="27580" y="46527"/>
                </a:lnTo>
                <a:lnTo>
                  <a:pt x="27501" y="46607"/>
                </a:lnTo>
                <a:lnTo>
                  <a:pt x="27421" y="46686"/>
                </a:lnTo>
                <a:lnTo>
                  <a:pt x="27382" y="46765"/>
                </a:lnTo>
                <a:lnTo>
                  <a:pt x="27362" y="46865"/>
                </a:lnTo>
                <a:lnTo>
                  <a:pt x="27342" y="46964"/>
                </a:lnTo>
                <a:lnTo>
                  <a:pt x="27342" y="47063"/>
                </a:lnTo>
                <a:lnTo>
                  <a:pt x="27342" y="47142"/>
                </a:lnTo>
                <a:lnTo>
                  <a:pt x="27382" y="47242"/>
                </a:lnTo>
                <a:lnTo>
                  <a:pt x="27421" y="47321"/>
                </a:lnTo>
                <a:lnTo>
                  <a:pt x="27461" y="47420"/>
                </a:lnTo>
                <a:lnTo>
                  <a:pt x="27520" y="47480"/>
                </a:lnTo>
                <a:lnTo>
                  <a:pt x="27600" y="47559"/>
                </a:lnTo>
                <a:lnTo>
                  <a:pt x="27679" y="47599"/>
                </a:lnTo>
                <a:lnTo>
                  <a:pt x="27758" y="47638"/>
                </a:lnTo>
                <a:lnTo>
                  <a:pt x="27858" y="47678"/>
                </a:lnTo>
                <a:lnTo>
                  <a:pt x="28076" y="47678"/>
                </a:lnTo>
                <a:lnTo>
                  <a:pt x="28195" y="47638"/>
                </a:lnTo>
                <a:lnTo>
                  <a:pt x="28294" y="47599"/>
                </a:lnTo>
                <a:lnTo>
                  <a:pt x="28393" y="47539"/>
                </a:lnTo>
                <a:lnTo>
                  <a:pt x="28473" y="47460"/>
                </a:lnTo>
                <a:lnTo>
                  <a:pt x="28532" y="47381"/>
                </a:lnTo>
                <a:lnTo>
                  <a:pt x="28592" y="47281"/>
                </a:lnTo>
                <a:lnTo>
                  <a:pt x="28612" y="47162"/>
                </a:lnTo>
                <a:lnTo>
                  <a:pt x="28631" y="47063"/>
                </a:lnTo>
                <a:lnTo>
                  <a:pt x="28612" y="46964"/>
                </a:lnTo>
                <a:lnTo>
                  <a:pt x="28612" y="46865"/>
                </a:lnTo>
                <a:lnTo>
                  <a:pt x="28572" y="46765"/>
                </a:lnTo>
                <a:lnTo>
                  <a:pt x="28532" y="46686"/>
                </a:lnTo>
                <a:lnTo>
                  <a:pt x="28473" y="46607"/>
                </a:lnTo>
                <a:lnTo>
                  <a:pt x="28413" y="46547"/>
                </a:lnTo>
                <a:lnTo>
                  <a:pt x="28314" y="46488"/>
                </a:lnTo>
                <a:lnTo>
                  <a:pt x="28235" y="46428"/>
                </a:lnTo>
                <a:lnTo>
                  <a:pt x="28135" y="46408"/>
                </a:lnTo>
                <a:lnTo>
                  <a:pt x="28036" y="46388"/>
                </a:lnTo>
                <a:close/>
                <a:moveTo>
                  <a:pt x="41131" y="45952"/>
                </a:moveTo>
                <a:lnTo>
                  <a:pt x="40992" y="45972"/>
                </a:lnTo>
                <a:lnTo>
                  <a:pt x="40854" y="46012"/>
                </a:lnTo>
                <a:lnTo>
                  <a:pt x="40715" y="46051"/>
                </a:lnTo>
                <a:lnTo>
                  <a:pt x="40596" y="46131"/>
                </a:lnTo>
                <a:lnTo>
                  <a:pt x="40496" y="46230"/>
                </a:lnTo>
                <a:lnTo>
                  <a:pt x="40397" y="46329"/>
                </a:lnTo>
                <a:lnTo>
                  <a:pt x="40338" y="46448"/>
                </a:lnTo>
                <a:lnTo>
                  <a:pt x="40278" y="46567"/>
                </a:lnTo>
                <a:lnTo>
                  <a:pt x="40238" y="46706"/>
                </a:lnTo>
                <a:lnTo>
                  <a:pt x="40219" y="46865"/>
                </a:lnTo>
                <a:lnTo>
                  <a:pt x="40238" y="47023"/>
                </a:lnTo>
                <a:lnTo>
                  <a:pt x="40278" y="47182"/>
                </a:lnTo>
                <a:lnTo>
                  <a:pt x="40338" y="47301"/>
                </a:lnTo>
                <a:lnTo>
                  <a:pt x="40417" y="47440"/>
                </a:lnTo>
                <a:lnTo>
                  <a:pt x="40516" y="47539"/>
                </a:lnTo>
                <a:lnTo>
                  <a:pt x="40655" y="47638"/>
                </a:lnTo>
                <a:lnTo>
                  <a:pt x="40794" y="47718"/>
                </a:lnTo>
                <a:lnTo>
                  <a:pt x="40933" y="47758"/>
                </a:lnTo>
                <a:lnTo>
                  <a:pt x="41072" y="47777"/>
                </a:lnTo>
                <a:lnTo>
                  <a:pt x="41211" y="47777"/>
                </a:lnTo>
                <a:lnTo>
                  <a:pt x="41330" y="47758"/>
                </a:lnTo>
                <a:lnTo>
                  <a:pt x="41469" y="47718"/>
                </a:lnTo>
                <a:lnTo>
                  <a:pt x="41588" y="47658"/>
                </a:lnTo>
                <a:lnTo>
                  <a:pt x="41707" y="47579"/>
                </a:lnTo>
                <a:lnTo>
                  <a:pt x="41806" y="47480"/>
                </a:lnTo>
                <a:lnTo>
                  <a:pt x="41885" y="47381"/>
                </a:lnTo>
                <a:lnTo>
                  <a:pt x="41965" y="47261"/>
                </a:lnTo>
                <a:lnTo>
                  <a:pt x="42004" y="47123"/>
                </a:lnTo>
                <a:lnTo>
                  <a:pt x="42024" y="46984"/>
                </a:lnTo>
                <a:lnTo>
                  <a:pt x="42044" y="46865"/>
                </a:lnTo>
                <a:lnTo>
                  <a:pt x="42024" y="46726"/>
                </a:lnTo>
                <a:lnTo>
                  <a:pt x="42004" y="46587"/>
                </a:lnTo>
                <a:lnTo>
                  <a:pt x="41945" y="46468"/>
                </a:lnTo>
                <a:lnTo>
                  <a:pt x="41865" y="46349"/>
                </a:lnTo>
                <a:lnTo>
                  <a:pt x="41766" y="46230"/>
                </a:lnTo>
                <a:lnTo>
                  <a:pt x="41667" y="46150"/>
                </a:lnTo>
                <a:lnTo>
                  <a:pt x="41548" y="46071"/>
                </a:lnTo>
                <a:lnTo>
                  <a:pt x="41409" y="46012"/>
                </a:lnTo>
                <a:lnTo>
                  <a:pt x="41270" y="45972"/>
                </a:lnTo>
                <a:lnTo>
                  <a:pt x="41131" y="45952"/>
                </a:lnTo>
                <a:close/>
                <a:moveTo>
                  <a:pt x="18056" y="46984"/>
                </a:moveTo>
                <a:lnTo>
                  <a:pt x="17957" y="47023"/>
                </a:lnTo>
                <a:lnTo>
                  <a:pt x="17858" y="47063"/>
                </a:lnTo>
                <a:lnTo>
                  <a:pt x="17778" y="47123"/>
                </a:lnTo>
                <a:lnTo>
                  <a:pt x="17739" y="47182"/>
                </a:lnTo>
                <a:lnTo>
                  <a:pt x="17699" y="47261"/>
                </a:lnTo>
                <a:lnTo>
                  <a:pt x="17659" y="47361"/>
                </a:lnTo>
                <a:lnTo>
                  <a:pt x="17659" y="47440"/>
                </a:lnTo>
                <a:lnTo>
                  <a:pt x="17659" y="47539"/>
                </a:lnTo>
                <a:lnTo>
                  <a:pt x="17679" y="47638"/>
                </a:lnTo>
                <a:lnTo>
                  <a:pt x="17739" y="47738"/>
                </a:lnTo>
                <a:lnTo>
                  <a:pt x="17798" y="47817"/>
                </a:lnTo>
                <a:lnTo>
                  <a:pt x="17858" y="47877"/>
                </a:lnTo>
                <a:lnTo>
                  <a:pt x="17957" y="47896"/>
                </a:lnTo>
                <a:lnTo>
                  <a:pt x="18036" y="47936"/>
                </a:lnTo>
                <a:lnTo>
                  <a:pt x="18136" y="47936"/>
                </a:lnTo>
                <a:lnTo>
                  <a:pt x="18215" y="47916"/>
                </a:lnTo>
                <a:lnTo>
                  <a:pt x="18294" y="47896"/>
                </a:lnTo>
                <a:lnTo>
                  <a:pt x="18394" y="47857"/>
                </a:lnTo>
                <a:lnTo>
                  <a:pt x="18453" y="47797"/>
                </a:lnTo>
                <a:lnTo>
                  <a:pt x="18513" y="47738"/>
                </a:lnTo>
                <a:lnTo>
                  <a:pt x="18572" y="47658"/>
                </a:lnTo>
                <a:lnTo>
                  <a:pt x="18592" y="47579"/>
                </a:lnTo>
                <a:lnTo>
                  <a:pt x="18612" y="47500"/>
                </a:lnTo>
                <a:lnTo>
                  <a:pt x="18612" y="47400"/>
                </a:lnTo>
                <a:lnTo>
                  <a:pt x="18572" y="47301"/>
                </a:lnTo>
                <a:lnTo>
                  <a:pt x="18532" y="47202"/>
                </a:lnTo>
                <a:lnTo>
                  <a:pt x="18473" y="47123"/>
                </a:lnTo>
                <a:lnTo>
                  <a:pt x="18394" y="47063"/>
                </a:lnTo>
                <a:lnTo>
                  <a:pt x="18314" y="47023"/>
                </a:lnTo>
                <a:lnTo>
                  <a:pt x="18235" y="47004"/>
                </a:lnTo>
                <a:lnTo>
                  <a:pt x="18136" y="46984"/>
                </a:lnTo>
                <a:close/>
                <a:moveTo>
                  <a:pt x="33294" y="46408"/>
                </a:moveTo>
                <a:lnTo>
                  <a:pt x="33175" y="46428"/>
                </a:lnTo>
                <a:lnTo>
                  <a:pt x="33056" y="46468"/>
                </a:lnTo>
                <a:lnTo>
                  <a:pt x="32957" y="46527"/>
                </a:lnTo>
                <a:lnTo>
                  <a:pt x="32838" y="46607"/>
                </a:lnTo>
                <a:lnTo>
                  <a:pt x="32758" y="46706"/>
                </a:lnTo>
                <a:lnTo>
                  <a:pt x="32679" y="46825"/>
                </a:lnTo>
                <a:lnTo>
                  <a:pt x="32639" y="46944"/>
                </a:lnTo>
                <a:lnTo>
                  <a:pt x="32620" y="47063"/>
                </a:lnTo>
                <a:lnTo>
                  <a:pt x="32620" y="47202"/>
                </a:lnTo>
                <a:lnTo>
                  <a:pt x="32639" y="47341"/>
                </a:lnTo>
                <a:lnTo>
                  <a:pt x="32659" y="47460"/>
                </a:lnTo>
                <a:lnTo>
                  <a:pt x="32778" y="47658"/>
                </a:lnTo>
                <a:lnTo>
                  <a:pt x="32858" y="47738"/>
                </a:lnTo>
                <a:lnTo>
                  <a:pt x="32957" y="47797"/>
                </a:lnTo>
                <a:lnTo>
                  <a:pt x="33056" y="47857"/>
                </a:lnTo>
                <a:lnTo>
                  <a:pt x="33175" y="47896"/>
                </a:lnTo>
                <a:lnTo>
                  <a:pt x="33274" y="47936"/>
                </a:lnTo>
                <a:lnTo>
                  <a:pt x="33413" y="47936"/>
                </a:lnTo>
                <a:lnTo>
                  <a:pt x="33532" y="47916"/>
                </a:lnTo>
                <a:lnTo>
                  <a:pt x="33651" y="47877"/>
                </a:lnTo>
                <a:lnTo>
                  <a:pt x="33750" y="47837"/>
                </a:lnTo>
                <a:lnTo>
                  <a:pt x="33850" y="47758"/>
                </a:lnTo>
                <a:lnTo>
                  <a:pt x="33929" y="47678"/>
                </a:lnTo>
                <a:lnTo>
                  <a:pt x="34008" y="47579"/>
                </a:lnTo>
                <a:lnTo>
                  <a:pt x="34048" y="47480"/>
                </a:lnTo>
                <a:lnTo>
                  <a:pt x="34088" y="47361"/>
                </a:lnTo>
                <a:lnTo>
                  <a:pt x="34108" y="47242"/>
                </a:lnTo>
                <a:lnTo>
                  <a:pt x="34108" y="47123"/>
                </a:lnTo>
                <a:lnTo>
                  <a:pt x="34108" y="47023"/>
                </a:lnTo>
                <a:lnTo>
                  <a:pt x="34068" y="46904"/>
                </a:lnTo>
                <a:lnTo>
                  <a:pt x="34028" y="46805"/>
                </a:lnTo>
                <a:lnTo>
                  <a:pt x="33969" y="46706"/>
                </a:lnTo>
                <a:lnTo>
                  <a:pt x="33889" y="46627"/>
                </a:lnTo>
                <a:lnTo>
                  <a:pt x="33810" y="46567"/>
                </a:lnTo>
                <a:lnTo>
                  <a:pt x="33711" y="46508"/>
                </a:lnTo>
                <a:lnTo>
                  <a:pt x="33612" y="46468"/>
                </a:lnTo>
                <a:lnTo>
                  <a:pt x="33512" y="46428"/>
                </a:lnTo>
                <a:lnTo>
                  <a:pt x="33393" y="46408"/>
                </a:lnTo>
                <a:close/>
                <a:moveTo>
                  <a:pt x="7660" y="47480"/>
                </a:moveTo>
                <a:lnTo>
                  <a:pt x="7560" y="47500"/>
                </a:lnTo>
                <a:lnTo>
                  <a:pt x="7481" y="47559"/>
                </a:lnTo>
                <a:lnTo>
                  <a:pt x="7441" y="47599"/>
                </a:lnTo>
                <a:lnTo>
                  <a:pt x="7402" y="47638"/>
                </a:lnTo>
                <a:lnTo>
                  <a:pt x="7382" y="47738"/>
                </a:lnTo>
                <a:lnTo>
                  <a:pt x="7421" y="47837"/>
                </a:lnTo>
                <a:lnTo>
                  <a:pt x="7461" y="47936"/>
                </a:lnTo>
                <a:lnTo>
                  <a:pt x="7501" y="47976"/>
                </a:lnTo>
                <a:lnTo>
                  <a:pt x="7560" y="47996"/>
                </a:lnTo>
                <a:lnTo>
                  <a:pt x="7660" y="48015"/>
                </a:lnTo>
                <a:lnTo>
                  <a:pt x="7759" y="47976"/>
                </a:lnTo>
                <a:lnTo>
                  <a:pt x="7838" y="47916"/>
                </a:lnTo>
                <a:lnTo>
                  <a:pt x="7878" y="47837"/>
                </a:lnTo>
                <a:lnTo>
                  <a:pt x="7917" y="47758"/>
                </a:lnTo>
                <a:lnTo>
                  <a:pt x="7898" y="47658"/>
                </a:lnTo>
                <a:lnTo>
                  <a:pt x="7878" y="47599"/>
                </a:lnTo>
                <a:lnTo>
                  <a:pt x="7838" y="47559"/>
                </a:lnTo>
                <a:lnTo>
                  <a:pt x="7759" y="47500"/>
                </a:lnTo>
                <a:lnTo>
                  <a:pt x="7660" y="47480"/>
                </a:lnTo>
                <a:close/>
                <a:moveTo>
                  <a:pt x="37342" y="46369"/>
                </a:moveTo>
                <a:lnTo>
                  <a:pt x="37223" y="46388"/>
                </a:lnTo>
                <a:lnTo>
                  <a:pt x="37104" y="46408"/>
                </a:lnTo>
                <a:lnTo>
                  <a:pt x="36985" y="46448"/>
                </a:lnTo>
                <a:lnTo>
                  <a:pt x="36866" y="46508"/>
                </a:lnTo>
                <a:lnTo>
                  <a:pt x="36746" y="46607"/>
                </a:lnTo>
                <a:lnTo>
                  <a:pt x="36647" y="46706"/>
                </a:lnTo>
                <a:lnTo>
                  <a:pt x="36588" y="46825"/>
                </a:lnTo>
                <a:lnTo>
                  <a:pt x="36528" y="46964"/>
                </a:lnTo>
                <a:lnTo>
                  <a:pt x="36508" y="47083"/>
                </a:lnTo>
                <a:lnTo>
                  <a:pt x="36508" y="47242"/>
                </a:lnTo>
                <a:lnTo>
                  <a:pt x="36528" y="47381"/>
                </a:lnTo>
                <a:lnTo>
                  <a:pt x="36548" y="47519"/>
                </a:lnTo>
                <a:lnTo>
                  <a:pt x="36608" y="47638"/>
                </a:lnTo>
                <a:lnTo>
                  <a:pt x="36687" y="47738"/>
                </a:lnTo>
                <a:lnTo>
                  <a:pt x="36786" y="47837"/>
                </a:lnTo>
                <a:lnTo>
                  <a:pt x="36885" y="47916"/>
                </a:lnTo>
                <a:lnTo>
                  <a:pt x="37004" y="47976"/>
                </a:lnTo>
                <a:lnTo>
                  <a:pt x="37123" y="48015"/>
                </a:lnTo>
                <a:lnTo>
                  <a:pt x="37242" y="48055"/>
                </a:lnTo>
                <a:lnTo>
                  <a:pt x="37381" y="48055"/>
                </a:lnTo>
                <a:lnTo>
                  <a:pt x="37520" y="48035"/>
                </a:lnTo>
                <a:lnTo>
                  <a:pt x="37639" y="47996"/>
                </a:lnTo>
                <a:lnTo>
                  <a:pt x="37758" y="47936"/>
                </a:lnTo>
                <a:lnTo>
                  <a:pt x="37858" y="47877"/>
                </a:lnTo>
                <a:lnTo>
                  <a:pt x="37957" y="47777"/>
                </a:lnTo>
                <a:lnTo>
                  <a:pt x="38036" y="47678"/>
                </a:lnTo>
                <a:lnTo>
                  <a:pt x="38096" y="47559"/>
                </a:lnTo>
                <a:lnTo>
                  <a:pt x="38135" y="47440"/>
                </a:lnTo>
                <a:lnTo>
                  <a:pt x="38155" y="47321"/>
                </a:lnTo>
                <a:lnTo>
                  <a:pt x="38175" y="47182"/>
                </a:lnTo>
                <a:lnTo>
                  <a:pt x="38155" y="47063"/>
                </a:lnTo>
                <a:lnTo>
                  <a:pt x="38115" y="46924"/>
                </a:lnTo>
                <a:lnTo>
                  <a:pt x="38076" y="46805"/>
                </a:lnTo>
                <a:lnTo>
                  <a:pt x="38016" y="46706"/>
                </a:lnTo>
                <a:lnTo>
                  <a:pt x="37917" y="46607"/>
                </a:lnTo>
                <a:lnTo>
                  <a:pt x="37818" y="46527"/>
                </a:lnTo>
                <a:lnTo>
                  <a:pt x="37719" y="46468"/>
                </a:lnTo>
                <a:lnTo>
                  <a:pt x="37600" y="46408"/>
                </a:lnTo>
                <a:lnTo>
                  <a:pt x="37481" y="46388"/>
                </a:lnTo>
                <a:lnTo>
                  <a:pt x="37342" y="46369"/>
                </a:lnTo>
                <a:close/>
                <a:moveTo>
                  <a:pt x="25973" y="46845"/>
                </a:moveTo>
                <a:lnTo>
                  <a:pt x="25893" y="46865"/>
                </a:lnTo>
                <a:lnTo>
                  <a:pt x="25794" y="46885"/>
                </a:lnTo>
                <a:lnTo>
                  <a:pt x="25715" y="46944"/>
                </a:lnTo>
                <a:lnTo>
                  <a:pt x="25636" y="46984"/>
                </a:lnTo>
                <a:lnTo>
                  <a:pt x="25576" y="47063"/>
                </a:lnTo>
                <a:lnTo>
                  <a:pt x="25516" y="47142"/>
                </a:lnTo>
                <a:lnTo>
                  <a:pt x="25457" y="47222"/>
                </a:lnTo>
                <a:lnTo>
                  <a:pt x="25437" y="47321"/>
                </a:lnTo>
                <a:lnTo>
                  <a:pt x="25417" y="47420"/>
                </a:lnTo>
                <a:lnTo>
                  <a:pt x="25417" y="47500"/>
                </a:lnTo>
                <a:lnTo>
                  <a:pt x="25437" y="47599"/>
                </a:lnTo>
                <a:lnTo>
                  <a:pt x="25477" y="47698"/>
                </a:lnTo>
                <a:lnTo>
                  <a:pt x="25516" y="47777"/>
                </a:lnTo>
                <a:lnTo>
                  <a:pt x="25556" y="47857"/>
                </a:lnTo>
                <a:lnTo>
                  <a:pt x="25616" y="47916"/>
                </a:lnTo>
                <a:lnTo>
                  <a:pt x="25695" y="47996"/>
                </a:lnTo>
                <a:lnTo>
                  <a:pt x="25774" y="48035"/>
                </a:lnTo>
                <a:lnTo>
                  <a:pt x="25854" y="48075"/>
                </a:lnTo>
                <a:lnTo>
                  <a:pt x="25953" y="48095"/>
                </a:lnTo>
                <a:lnTo>
                  <a:pt x="26052" y="48095"/>
                </a:lnTo>
                <a:lnTo>
                  <a:pt x="26151" y="48075"/>
                </a:lnTo>
                <a:lnTo>
                  <a:pt x="26270" y="48035"/>
                </a:lnTo>
                <a:lnTo>
                  <a:pt x="26370" y="47996"/>
                </a:lnTo>
                <a:lnTo>
                  <a:pt x="26449" y="47936"/>
                </a:lnTo>
                <a:lnTo>
                  <a:pt x="26509" y="47857"/>
                </a:lnTo>
                <a:lnTo>
                  <a:pt x="26568" y="47777"/>
                </a:lnTo>
                <a:lnTo>
                  <a:pt x="26608" y="47678"/>
                </a:lnTo>
                <a:lnTo>
                  <a:pt x="26667" y="47460"/>
                </a:lnTo>
                <a:lnTo>
                  <a:pt x="26628" y="47261"/>
                </a:lnTo>
                <a:lnTo>
                  <a:pt x="26548" y="47103"/>
                </a:lnTo>
                <a:lnTo>
                  <a:pt x="26489" y="47043"/>
                </a:lnTo>
                <a:lnTo>
                  <a:pt x="26429" y="46984"/>
                </a:lnTo>
                <a:lnTo>
                  <a:pt x="26350" y="46924"/>
                </a:lnTo>
                <a:lnTo>
                  <a:pt x="26251" y="46885"/>
                </a:lnTo>
                <a:lnTo>
                  <a:pt x="26171" y="46845"/>
                </a:lnTo>
                <a:close/>
                <a:moveTo>
                  <a:pt x="20001" y="47202"/>
                </a:moveTo>
                <a:lnTo>
                  <a:pt x="19901" y="47242"/>
                </a:lnTo>
                <a:lnTo>
                  <a:pt x="19802" y="47281"/>
                </a:lnTo>
                <a:lnTo>
                  <a:pt x="19723" y="47341"/>
                </a:lnTo>
                <a:lnTo>
                  <a:pt x="19663" y="47420"/>
                </a:lnTo>
                <a:lnTo>
                  <a:pt x="19624" y="47519"/>
                </a:lnTo>
                <a:lnTo>
                  <a:pt x="19604" y="47619"/>
                </a:lnTo>
                <a:lnTo>
                  <a:pt x="19584" y="47718"/>
                </a:lnTo>
                <a:lnTo>
                  <a:pt x="19604" y="47817"/>
                </a:lnTo>
                <a:lnTo>
                  <a:pt x="19663" y="48015"/>
                </a:lnTo>
                <a:lnTo>
                  <a:pt x="19723" y="48095"/>
                </a:lnTo>
                <a:lnTo>
                  <a:pt x="19802" y="48154"/>
                </a:lnTo>
                <a:lnTo>
                  <a:pt x="19901" y="48214"/>
                </a:lnTo>
                <a:lnTo>
                  <a:pt x="19981" y="48234"/>
                </a:lnTo>
                <a:lnTo>
                  <a:pt x="20179" y="48234"/>
                </a:lnTo>
                <a:lnTo>
                  <a:pt x="20278" y="48214"/>
                </a:lnTo>
                <a:lnTo>
                  <a:pt x="20358" y="48154"/>
                </a:lnTo>
                <a:lnTo>
                  <a:pt x="20457" y="48095"/>
                </a:lnTo>
                <a:lnTo>
                  <a:pt x="20517" y="48015"/>
                </a:lnTo>
                <a:lnTo>
                  <a:pt x="20576" y="47936"/>
                </a:lnTo>
                <a:lnTo>
                  <a:pt x="20596" y="47837"/>
                </a:lnTo>
                <a:lnTo>
                  <a:pt x="20616" y="47758"/>
                </a:lnTo>
                <a:lnTo>
                  <a:pt x="20616" y="47638"/>
                </a:lnTo>
                <a:lnTo>
                  <a:pt x="20576" y="47539"/>
                </a:lnTo>
                <a:lnTo>
                  <a:pt x="20536" y="47460"/>
                </a:lnTo>
                <a:lnTo>
                  <a:pt x="20477" y="47361"/>
                </a:lnTo>
                <a:lnTo>
                  <a:pt x="20397" y="47301"/>
                </a:lnTo>
                <a:lnTo>
                  <a:pt x="20318" y="47242"/>
                </a:lnTo>
                <a:lnTo>
                  <a:pt x="20219" y="47222"/>
                </a:lnTo>
                <a:lnTo>
                  <a:pt x="20120" y="47202"/>
                </a:lnTo>
                <a:close/>
                <a:moveTo>
                  <a:pt x="4584" y="47956"/>
                </a:moveTo>
                <a:lnTo>
                  <a:pt x="4525" y="47976"/>
                </a:lnTo>
                <a:lnTo>
                  <a:pt x="4465" y="47996"/>
                </a:lnTo>
                <a:lnTo>
                  <a:pt x="4406" y="48055"/>
                </a:lnTo>
                <a:lnTo>
                  <a:pt x="4386" y="48134"/>
                </a:lnTo>
                <a:lnTo>
                  <a:pt x="4406" y="48194"/>
                </a:lnTo>
                <a:lnTo>
                  <a:pt x="4465" y="48254"/>
                </a:lnTo>
                <a:lnTo>
                  <a:pt x="4525" y="48293"/>
                </a:lnTo>
                <a:lnTo>
                  <a:pt x="4644" y="48293"/>
                </a:lnTo>
                <a:lnTo>
                  <a:pt x="4703" y="48254"/>
                </a:lnTo>
                <a:lnTo>
                  <a:pt x="4743" y="48214"/>
                </a:lnTo>
                <a:lnTo>
                  <a:pt x="4763" y="48134"/>
                </a:lnTo>
                <a:lnTo>
                  <a:pt x="4743" y="48055"/>
                </a:lnTo>
                <a:lnTo>
                  <a:pt x="4723" y="47996"/>
                </a:lnTo>
                <a:lnTo>
                  <a:pt x="4664" y="47956"/>
                </a:lnTo>
                <a:close/>
                <a:moveTo>
                  <a:pt x="23969" y="47123"/>
                </a:moveTo>
                <a:lnTo>
                  <a:pt x="23890" y="47142"/>
                </a:lnTo>
                <a:lnTo>
                  <a:pt x="23810" y="47182"/>
                </a:lnTo>
                <a:lnTo>
                  <a:pt x="23731" y="47242"/>
                </a:lnTo>
                <a:lnTo>
                  <a:pt x="23651" y="47301"/>
                </a:lnTo>
                <a:lnTo>
                  <a:pt x="23572" y="47400"/>
                </a:lnTo>
                <a:lnTo>
                  <a:pt x="23532" y="47480"/>
                </a:lnTo>
                <a:lnTo>
                  <a:pt x="23493" y="47579"/>
                </a:lnTo>
                <a:lnTo>
                  <a:pt x="23473" y="47658"/>
                </a:lnTo>
                <a:lnTo>
                  <a:pt x="23473" y="47758"/>
                </a:lnTo>
                <a:lnTo>
                  <a:pt x="23493" y="47857"/>
                </a:lnTo>
                <a:lnTo>
                  <a:pt x="23532" y="47956"/>
                </a:lnTo>
                <a:lnTo>
                  <a:pt x="23572" y="48055"/>
                </a:lnTo>
                <a:lnTo>
                  <a:pt x="23711" y="48174"/>
                </a:lnTo>
                <a:lnTo>
                  <a:pt x="23850" y="48273"/>
                </a:lnTo>
                <a:lnTo>
                  <a:pt x="23929" y="48293"/>
                </a:lnTo>
                <a:lnTo>
                  <a:pt x="24009" y="48313"/>
                </a:lnTo>
                <a:lnTo>
                  <a:pt x="24207" y="48313"/>
                </a:lnTo>
                <a:lnTo>
                  <a:pt x="24286" y="48273"/>
                </a:lnTo>
                <a:lnTo>
                  <a:pt x="24386" y="48234"/>
                </a:lnTo>
                <a:lnTo>
                  <a:pt x="24445" y="48174"/>
                </a:lnTo>
                <a:lnTo>
                  <a:pt x="24524" y="48095"/>
                </a:lnTo>
                <a:lnTo>
                  <a:pt x="24584" y="48035"/>
                </a:lnTo>
                <a:lnTo>
                  <a:pt x="24624" y="47936"/>
                </a:lnTo>
                <a:lnTo>
                  <a:pt x="24643" y="47857"/>
                </a:lnTo>
                <a:lnTo>
                  <a:pt x="24663" y="47758"/>
                </a:lnTo>
                <a:lnTo>
                  <a:pt x="24663" y="47658"/>
                </a:lnTo>
                <a:lnTo>
                  <a:pt x="24643" y="47579"/>
                </a:lnTo>
                <a:lnTo>
                  <a:pt x="24604" y="47500"/>
                </a:lnTo>
                <a:lnTo>
                  <a:pt x="24564" y="47420"/>
                </a:lnTo>
                <a:lnTo>
                  <a:pt x="24524" y="47341"/>
                </a:lnTo>
                <a:lnTo>
                  <a:pt x="24445" y="47281"/>
                </a:lnTo>
                <a:lnTo>
                  <a:pt x="24306" y="47182"/>
                </a:lnTo>
                <a:lnTo>
                  <a:pt x="24227" y="47162"/>
                </a:lnTo>
                <a:lnTo>
                  <a:pt x="24147" y="47123"/>
                </a:lnTo>
                <a:close/>
                <a:moveTo>
                  <a:pt x="22005" y="47261"/>
                </a:moveTo>
                <a:lnTo>
                  <a:pt x="21925" y="47281"/>
                </a:lnTo>
                <a:lnTo>
                  <a:pt x="21846" y="47301"/>
                </a:lnTo>
                <a:lnTo>
                  <a:pt x="21767" y="47361"/>
                </a:lnTo>
                <a:lnTo>
                  <a:pt x="21687" y="47420"/>
                </a:lnTo>
                <a:lnTo>
                  <a:pt x="21628" y="47500"/>
                </a:lnTo>
                <a:lnTo>
                  <a:pt x="21568" y="47579"/>
                </a:lnTo>
                <a:lnTo>
                  <a:pt x="21548" y="47658"/>
                </a:lnTo>
                <a:lnTo>
                  <a:pt x="21528" y="47738"/>
                </a:lnTo>
                <a:lnTo>
                  <a:pt x="21528" y="47837"/>
                </a:lnTo>
                <a:lnTo>
                  <a:pt x="21548" y="47936"/>
                </a:lnTo>
                <a:lnTo>
                  <a:pt x="21608" y="48115"/>
                </a:lnTo>
                <a:lnTo>
                  <a:pt x="21747" y="48234"/>
                </a:lnTo>
                <a:lnTo>
                  <a:pt x="21866" y="48313"/>
                </a:lnTo>
                <a:lnTo>
                  <a:pt x="21945" y="48353"/>
                </a:lnTo>
                <a:lnTo>
                  <a:pt x="22203" y="48353"/>
                </a:lnTo>
                <a:lnTo>
                  <a:pt x="22282" y="48333"/>
                </a:lnTo>
                <a:lnTo>
                  <a:pt x="22362" y="48293"/>
                </a:lnTo>
                <a:lnTo>
                  <a:pt x="22421" y="48254"/>
                </a:lnTo>
                <a:lnTo>
                  <a:pt x="22501" y="48194"/>
                </a:lnTo>
                <a:lnTo>
                  <a:pt x="22540" y="48115"/>
                </a:lnTo>
                <a:lnTo>
                  <a:pt x="22600" y="48035"/>
                </a:lnTo>
                <a:lnTo>
                  <a:pt x="22620" y="47956"/>
                </a:lnTo>
                <a:lnTo>
                  <a:pt x="22640" y="47877"/>
                </a:lnTo>
                <a:lnTo>
                  <a:pt x="22640" y="47777"/>
                </a:lnTo>
                <a:lnTo>
                  <a:pt x="22640" y="47698"/>
                </a:lnTo>
                <a:lnTo>
                  <a:pt x="22600" y="47599"/>
                </a:lnTo>
                <a:lnTo>
                  <a:pt x="22560" y="47539"/>
                </a:lnTo>
                <a:lnTo>
                  <a:pt x="22520" y="47460"/>
                </a:lnTo>
                <a:lnTo>
                  <a:pt x="22461" y="47400"/>
                </a:lnTo>
                <a:lnTo>
                  <a:pt x="22322" y="47321"/>
                </a:lnTo>
                <a:lnTo>
                  <a:pt x="22163" y="47261"/>
                </a:lnTo>
                <a:close/>
                <a:moveTo>
                  <a:pt x="12501" y="47619"/>
                </a:moveTo>
                <a:lnTo>
                  <a:pt x="12441" y="47638"/>
                </a:lnTo>
                <a:lnTo>
                  <a:pt x="12362" y="47678"/>
                </a:lnTo>
                <a:lnTo>
                  <a:pt x="12302" y="47718"/>
                </a:lnTo>
                <a:lnTo>
                  <a:pt x="12263" y="47777"/>
                </a:lnTo>
                <a:lnTo>
                  <a:pt x="12223" y="47837"/>
                </a:lnTo>
                <a:lnTo>
                  <a:pt x="12203" y="47916"/>
                </a:lnTo>
                <a:lnTo>
                  <a:pt x="12203" y="47976"/>
                </a:lnTo>
                <a:lnTo>
                  <a:pt x="12223" y="48134"/>
                </a:lnTo>
                <a:lnTo>
                  <a:pt x="12302" y="48273"/>
                </a:lnTo>
                <a:lnTo>
                  <a:pt x="12362" y="48313"/>
                </a:lnTo>
                <a:lnTo>
                  <a:pt x="12441" y="48353"/>
                </a:lnTo>
                <a:lnTo>
                  <a:pt x="12501" y="48373"/>
                </a:lnTo>
                <a:lnTo>
                  <a:pt x="12659" y="48373"/>
                </a:lnTo>
                <a:lnTo>
                  <a:pt x="12719" y="48353"/>
                </a:lnTo>
                <a:lnTo>
                  <a:pt x="12779" y="48313"/>
                </a:lnTo>
                <a:lnTo>
                  <a:pt x="12838" y="48273"/>
                </a:lnTo>
                <a:lnTo>
                  <a:pt x="12898" y="48214"/>
                </a:lnTo>
                <a:lnTo>
                  <a:pt x="12937" y="48134"/>
                </a:lnTo>
                <a:lnTo>
                  <a:pt x="12957" y="48075"/>
                </a:lnTo>
                <a:lnTo>
                  <a:pt x="12957" y="47996"/>
                </a:lnTo>
                <a:lnTo>
                  <a:pt x="12957" y="47916"/>
                </a:lnTo>
                <a:lnTo>
                  <a:pt x="12937" y="47837"/>
                </a:lnTo>
                <a:lnTo>
                  <a:pt x="12898" y="47777"/>
                </a:lnTo>
                <a:lnTo>
                  <a:pt x="12858" y="47718"/>
                </a:lnTo>
                <a:lnTo>
                  <a:pt x="12798" y="47678"/>
                </a:lnTo>
                <a:lnTo>
                  <a:pt x="12719" y="47638"/>
                </a:lnTo>
                <a:lnTo>
                  <a:pt x="12659" y="47619"/>
                </a:lnTo>
                <a:close/>
                <a:moveTo>
                  <a:pt x="1509" y="48234"/>
                </a:moveTo>
                <a:lnTo>
                  <a:pt x="1489" y="48254"/>
                </a:lnTo>
                <a:lnTo>
                  <a:pt x="1469" y="48273"/>
                </a:lnTo>
                <a:lnTo>
                  <a:pt x="1469" y="48313"/>
                </a:lnTo>
                <a:lnTo>
                  <a:pt x="1489" y="48373"/>
                </a:lnTo>
                <a:lnTo>
                  <a:pt x="1509" y="48392"/>
                </a:lnTo>
                <a:lnTo>
                  <a:pt x="1549" y="48412"/>
                </a:lnTo>
                <a:lnTo>
                  <a:pt x="1588" y="48412"/>
                </a:lnTo>
                <a:lnTo>
                  <a:pt x="1628" y="48392"/>
                </a:lnTo>
                <a:lnTo>
                  <a:pt x="1648" y="48353"/>
                </a:lnTo>
                <a:lnTo>
                  <a:pt x="1648" y="48313"/>
                </a:lnTo>
                <a:lnTo>
                  <a:pt x="1648" y="48293"/>
                </a:lnTo>
                <a:lnTo>
                  <a:pt x="1628" y="48254"/>
                </a:lnTo>
                <a:lnTo>
                  <a:pt x="1588" y="48234"/>
                </a:lnTo>
                <a:close/>
                <a:moveTo>
                  <a:pt x="31588" y="47242"/>
                </a:moveTo>
                <a:lnTo>
                  <a:pt x="31489" y="47261"/>
                </a:lnTo>
                <a:lnTo>
                  <a:pt x="31370" y="47281"/>
                </a:lnTo>
                <a:lnTo>
                  <a:pt x="31270" y="47321"/>
                </a:lnTo>
                <a:lnTo>
                  <a:pt x="31171" y="47381"/>
                </a:lnTo>
                <a:lnTo>
                  <a:pt x="31072" y="47460"/>
                </a:lnTo>
                <a:lnTo>
                  <a:pt x="30993" y="47559"/>
                </a:lnTo>
                <a:lnTo>
                  <a:pt x="30933" y="47658"/>
                </a:lnTo>
                <a:lnTo>
                  <a:pt x="30874" y="47777"/>
                </a:lnTo>
                <a:lnTo>
                  <a:pt x="30854" y="47916"/>
                </a:lnTo>
                <a:lnTo>
                  <a:pt x="30854" y="48035"/>
                </a:lnTo>
                <a:lnTo>
                  <a:pt x="30874" y="48154"/>
                </a:lnTo>
                <a:lnTo>
                  <a:pt x="30913" y="48273"/>
                </a:lnTo>
                <a:lnTo>
                  <a:pt x="30973" y="48392"/>
                </a:lnTo>
                <a:lnTo>
                  <a:pt x="31131" y="48551"/>
                </a:lnTo>
                <a:lnTo>
                  <a:pt x="31231" y="48631"/>
                </a:lnTo>
                <a:lnTo>
                  <a:pt x="31330" y="48670"/>
                </a:lnTo>
                <a:lnTo>
                  <a:pt x="31429" y="48710"/>
                </a:lnTo>
                <a:lnTo>
                  <a:pt x="31528" y="48730"/>
                </a:lnTo>
                <a:lnTo>
                  <a:pt x="31647" y="48730"/>
                </a:lnTo>
                <a:lnTo>
                  <a:pt x="31766" y="48710"/>
                </a:lnTo>
                <a:lnTo>
                  <a:pt x="31885" y="48670"/>
                </a:lnTo>
                <a:lnTo>
                  <a:pt x="31985" y="48631"/>
                </a:lnTo>
                <a:lnTo>
                  <a:pt x="32084" y="48551"/>
                </a:lnTo>
                <a:lnTo>
                  <a:pt x="32163" y="48472"/>
                </a:lnTo>
                <a:lnTo>
                  <a:pt x="32223" y="48373"/>
                </a:lnTo>
                <a:lnTo>
                  <a:pt x="32282" y="48273"/>
                </a:lnTo>
                <a:lnTo>
                  <a:pt x="32322" y="48154"/>
                </a:lnTo>
                <a:lnTo>
                  <a:pt x="32342" y="48035"/>
                </a:lnTo>
                <a:lnTo>
                  <a:pt x="32342" y="47916"/>
                </a:lnTo>
                <a:lnTo>
                  <a:pt x="32322" y="47817"/>
                </a:lnTo>
                <a:lnTo>
                  <a:pt x="32282" y="47698"/>
                </a:lnTo>
                <a:lnTo>
                  <a:pt x="32223" y="47599"/>
                </a:lnTo>
                <a:lnTo>
                  <a:pt x="32163" y="47519"/>
                </a:lnTo>
                <a:lnTo>
                  <a:pt x="32084" y="47440"/>
                </a:lnTo>
                <a:lnTo>
                  <a:pt x="32004" y="47381"/>
                </a:lnTo>
                <a:lnTo>
                  <a:pt x="31905" y="47321"/>
                </a:lnTo>
                <a:lnTo>
                  <a:pt x="31806" y="47281"/>
                </a:lnTo>
                <a:lnTo>
                  <a:pt x="31707" y="47261"/>
                </a:lnTo>
                <a:lnTo>
                  <a:pt x="31588" y="47242"/>
                </a:lnTo>
                <a:close/>
                <a:moveTo>
                  <a:pt x="39485" y="47222"/>
                </a:moveTo>
                <a:lnTo>
                  <a:pt x="39346" y="47261"/>
                </a:lnTo>
                <a:lnTo>
                  <a:pt x="39207" y="47301"/>
                </a:lnTo>
                <a:lnTo>
                  <a:pt x="39088" y="47361"/>
                </a:lnTo>
                <a:lnTo>
                  <a:pt x="38988" y="47440"/>
                </a:lnTo>
                <a:lnTo>
                  <a:pt x="38889" y="47539"/>
                </a:lnTo>
                <a:lnTo>
                  <a:pt x="38810" y="47658"/>
                </a:lnTo>
                <a:lnTo>
                  <a:pt x="38750" y="47777"/>
                </a:lnTo>
                <a:lnTo>
                  <a:pt x="38711" y="47936"/>
                </a:lnTo>
                <a:lnTo>
                  <a:pt x="38691" y="48095"/>
                </a:lnTo>
                <a:lnTo>
                  <a:pt x="38711" y="48254"/>
                </a:lnTo>
                <a:lnTo>
                  <a:pt x="38731" y="48392"/>
                </a:lnTo>
                <a:lnTo>
                  <a:pt x="38790" y="48531"/>
                </a:lnTo>
                <a:lnTo>
                  <a:pt x="38869" y="48650"/>
                </a:lnTo>
                <a:lnTo>
                  <a:pt x="38969" y="48769"/>
                </a:lnTo>
                <a:lnTo>
                  <a:pt x="39088" y="48888"/>
                </a:lnTo>
                <a:lnTo>
                  <a:pt x="39227" y="48948"/>
                </a:lnTo>
                <a:lnTo>
                  <a:pt x="39346" y="48988"/>
                </a:lnTo>
                <a:lnTo>
                  <a:pt x="39485" y="49027"/>
                </a:lnTo>
                <a:lnTo>
                  <a:pt x="39762" y="49027"/>
                </a:lnTo>
                <a:lnTo>
                  <a:pt x="39881" y="48988"/>
                </a:lnTo>
                <a:lnTo>
                  <a:pt x="40020" y="48928"/>
                </a:lnTo>
                <a:lnTo>
                  <a:pt x="40139" y="48849"/>
                </a:lnTo>
                <a:lnTo>
                  <a:pt x="40238" y="48750"/>
                </a:lnTo>
                <a:lnTo>
                  <a:pt x="40338" y="48650"/>
                </a:lnTo>
                <a:lnTo>
                  <a:pt x="40417" y="48531"/>
                </a:lnTo>
                <a:lnTo>
                  <a:pt x="40457" y="48392"/>
                </a:lnTo>
                <a:lnTo>
                  <a:pt x="40496" y="48273"/>
                </a:lnTo>
                <a:lnTo>
                  <a:pt x="40516" y="48134"/>
                </a:lnTo>
                <a:lnTo>
                  <a:pt x="40496" y="47976"/>
                </a:lnTo>
                <a:lnTo>
                  <a:pt x="40457" y="47857"/>
                </a:lnTo>
                <a:lnTo>
                  <a:pt x="40397" y="47718"/>
                </a:lnTo>
                <a:lnTo>
                  <a:pt x="40338" y="47599"/>
                </a:lnTo>
                <a:lnTo>
                  <a:pt x="40238" y="47480"/>
                </a:lnTo>
                <a:lnTo>
                  <a:pt x="40139" y="47400"/>
                </a:lnTo>
                <a:lnTo>
                  <a:pt x="40020" y="47321"/>
                </a:lnTo>
                <a:lnTo>
                  <a:pt x="39901" y="47261"/>
                </a:lnTo>
                <a:lnTo>
                  <a:pt x="39762" y="47242"/>
                </a:lnTo>
                <a:lnTo>
                  <a:pt x="39623" y="47222"/>
                </a:lnTo>
                <a:close/>
                <a:moveTo>
                  <a:pt x="9346" y="48412"/>
                </a:moveTo>
                <a:lnTo>
                  <a:pt x="9227" y="48452"/>
                </a:lnTo>
                <a:lnTo>
                  <a:pt x="9128" y="48511"/>
                </a:lnTo>
                <a:lnTo>
                  <a:pt x="9068" y="48611"/>
                </a:lnTo>
                <a:lnTo>
                  <a:pt x="9048" y="48670"/>
                </a:lnTo>
                <a:lnTo>
                  <a:pt x="9029" y="48730"/>
                </a:lnTo>
                <a:lnTo>
                  <a:pt x="9029" y="48789"/>
                </a:lnTo>
                <a:lnTo>
                  <a:pt x="9048" y="48869"/>
                </a:lnTo>
                <a:lnTo>
                  <a:pt x="9068" y="48928"/>
                </a:lnTo>
                <a:lnTo>
                  <a:pt x="9108" y="48968"/>
                </a:lnTo>
                <a:lnTo>
                  <a:pt x="9148" y="49007"/>
                </a:lnTo>
                <a:lnTo>
                  <a:pt x="9207" y="49047"/>
                </a:lnTo>
                <a:lnTo>
                  <a:pt x="9346" y="49067"/>
                </a:lnTo>
                <a:lnTo>
                  <a:pt x="9406" y="49067"/>
                </a:lnTo>
                <a:lnTo>
                  <a:pt x="9465" y="49047"/>
                </a:lnTo>
                <a:lnTo>
                  <a:pt x="9525" y="49007"/>
                </a:lnTo>
                <a:lnTo>
                  <a:pt x="9564" y="48968"/>
                </a:lnTo>
                <a:lnTo>
                  <a:pt x="9644" y="48869"/>
                </a:lnTo>
                <a:lnTo>
                  <a:pt x="9664" y="48809"/>
                </a:lnTo>
                <a:lnTo>
                  <a:pt x="9664" y="48750"/>
                </a:lnTo>
                <a:lnTo>
                  <a:pt x="9664" y="48690"/>
                </a:lnTo>
                <a:lnTo>
                  <a:pt x="9644" y="48631"/>
                </a:lnTo>
                <a:lnTo>
                  <a:pt x="9604" y="48551"/>
                </a:lnTo>
                <a:lnTo>
                  <a:pt x="9564" y="48511"/>
                </a:lnTo>
                <a:lnTo>
                  <a:pt x="9525" y="48472"/>
                </a:lnTo>
                <a:lnTo>
                  <a:pt x="9465" y="48432"/>
                </a:lnTo>
                <a:lnTo>
                  <a:pt x="9406" y="48432"/>
                </a:lnTo>
                <a:lnTo>
                  <a:pt x="9346" y="48412"/>
                </a:lnTo>
                <a:close/>
                <a:moveTo>
                  <a:pt x="14326" y="48234"/>
                </a:moveTo>
                <a:lnTo>
                  <a:pt x="14247" y="48254"/>
                </a:lnTo>
                <a:lnTo>
                  <a:pt x="14167" y="48293"/>
                </a:lnTo>
                <a:lnTo>
                  <a:pt x="14088" y="48353"/>
                </a:lnTo>
                <a:lnTo>
                  <a:pt x="14048" y="48432"/>
                </a:lnTo>
                <a:lnTo>
                  <a:pt x="14009" y="48492"/>
                </a:lnTo>
                <a:lnTo>
                  <a:pt x="13989" y="48571"/>
                </a:lnTo>
                <a:lnTo>
                  <a:pt x="13989" y="48650"/>
                </a:lnTo>
                <a:lnTo>
                  <a:pt x="13989" y="48750"/>
                </a:lnTo>
                <a:lnTo>
                  <a:pt x="14048" y="48908"/>
                </a:lnTo>
                <a:lnTo>
                  <a:pt x="14187" y="49027"/>
                </a:lnTo>
                <a:lnTo>
                  <a:pt x="14267" y="49067"/>
                </a:lnTo>
                <a:lnTo>
                  <a:pt x="14326" y="49087"/>
                </a:lnTo>
                <a:lnTo>
                  <a:pt x="14485" y="49087"/>
                </a:lnTo>
                <a:lnTo>
                  <a:pt x="14564" y="49067"/>
                </a:lnTo>
                <a:lnTo>
                  <a:pt x="14663" y="49027"/>
                </a:lnTo>
                <a:lnTo>
                  <a:pt x="14723" y="48968"/>
                </a:lnTo>
                <a:lnTo>
                  <a:pt x="14782" y="48888"/>
                </a:lnTo>
                <a:lnTo>
                  <a:pt x="14822" y="48829"/>
                </a:lnTo>
                <a:lnTo>
                  <a:pt x="14842" y="48750"/>
                </a:lnTo>
                <a:lnTo>
                  <a:pt x="14842" y="48670"/>
                </a:lnTo>
                <a:lnTo>
                  <a:pt x="14842" y="48571"/>
                </a:lnTo>
                <a:lnTo>
                  <a:pt x="14822" y="48492"/>
                </a:lnTo>
                <a:lnTo>
                  <a:pt x="14782" y="48412"/>
                </a:lnTo>
                <a:lnTo>
                  <a:pt x="14723" y="48353"/>
                </a:lnTo>
                <a:lnTo>
                  <a:pt x="14644" y="48313"/>
                </a:lnTo>
                <a:lnTo>
                  <a:pt x="14584" y="48254"/>
                </a:lnTo>
                <a:lnTo>
                  <a:pt x="14505" y="48234"/>
                </a:lnTo>
                <a:close/>
                <a:moveTo>
                  <a:pt x="35596" y="47420"/>
                </a:moveTo>
                <a:lnTo>
                  <a:pt x="35477" y="47440"/>
                </a:lnTo>
                <a:lnTo>
                  <a:pt x="35358" y="47480"/>
                </a:lnTo>
                <a:lnTo>
                  <a:pt x="35239" y="47559"/>
                </a:lnTo>
                <a:lnTo>
                  <a:pt x="35100" y="47658"/>
                </a:lnTo>
                <a:lnTo>
                  <a:pt x="35020" y="47758"/>
                </a:lnTo>
                <a:lnTo>
                  <a:pt x="34941" y="47877"/>
                </a:lnTo>
                <a:lnTo>
                  <a:pt x="34901" y="48015"/>
                </a:lnTo>
                <a:lnTo>
                  <a:pt x="34862" y="48134"/>
                </a:lnTo>
                <a:lnTo>
                  <a:pt x="34862" y="48273"/>
                </a:lnTo>
                <a:lnTo>
                  <a:pt x="34881" y="48432"/>
                </a:lnTo>
                <a:lnTo>
                  <a:pt x="34901" y="48571"/>
                </a:lnTo>
                <a:lnTo>
                  <a:pt x="34961" y="48690"/>
                </a:lnTo>
                <a:lnTo>
                  <a:pt x="35040" y="48789"/>
                </a:lnTo>
                <a:lnTo>
                  <a:pt x="35139" y="48869"/>
                </a:lnTo>
                <a:lnTo>
                  <a:pt x="35219" y="48948"/>
                </a:lnTo>
                <a:lnTo>
                  <a:pt x="35338" y="49007"/>
                </a:lnTo>
                <a:lnTo>
                  <a:pt x="35457" y="49047"/>
                </a:lnTo>
                <a:lnTo>
                  <a:pt x="35576" y="49087"/>
                </a:lnTo>
                <a:lnTo>
                  <a:pt x="35695" y="49087"/>
                </a:lnTo>
                <a:lnTo>
                  <a:pt x="35834" y="49067"/>
                </a:lnTo>
                <a:lnTo>
                  <a:pt x="35953" y="49047"/>
                </a:lnTo>
                <a:lnTo>
                  <a:pt x="36072" y="48988"/>
                </a:lnTo>
                <a:lnTo>
                  <a:pt x="36171" y="48928"/>
                </a:lnTo>
                <a:lnTo>
                  <a:pt x="36270" y="48829"/>
                </a:lnTo>
                <a:lnTo>
                  <a:pt x="36350" y="48730"/>
                </a:lnTo>
                <a:lnTo>
                  <a:pt x="36409" y="48631"/>
                </a:lnTo>
                <a:lnTo>
                  <a:pt x="36469" y="48511"/>
                </a:lnTo>
                <a:lnTo>
                  <a:pt x="36489" y="48373"/>
                </a:lnTo>
                <a:lnTo>
                  <a:pt x="36489" y="48254"/>
                </a:lnTo>
                <a:lnTo>
                  <a:pt x="36489" y="48115"/>
                </a:lnTo>
                <a:lnTo>
                  <a:pt x="36449" y="47996"/>
                </a:lnTo>
                <a:lnTo>
                  <a:pt x="36409" y="47896"/>
                </a:lnTo>
                <a:lnTo>
                  <a:pt x="36330" y="47777"/>
                </a:lnTo>
                <a:lnTo>
                  <a:pt x="36250" y="47698"/>
                </a:lnTo>
                <a:lnTo>
                  <a:pt x="36171" y="47599"/>
                </a:lnTo>
                <a:lnTo>
                  <a:pt x="36072" y="47539"/>
                </a:lnTo>
                <a:lnTo>
                  <a:pt x="35953" y="47480"/>
                </a:lnTo>
                <a:lnTo>
                  <a:pt x="35854" y="47440"/>
                </a:lnTo>
                <a:lnTo>
                  <a:pt x="35735" y="47420"/>
                </a:lnTo>
                <a:close/>
                <a:moveTo>
                  <a:pt x="29703" y="47936"/>
                </a:moveTo>
                <a:lnTo>
                  <a:pt x="29584" y="47956"/>
                </a:lnTo>
                <a:lnTo>
                  <a:pt x="29465" y="47996"/>
                </a:lnTo>
                <a:lnTo>
                  <a:pt x="29366" y="48055"/>
                </a:lnTo>
                <a:lnTo>
                  <a:pt x="29266" y="48134"/>
                </a:lnTo>
                <a:lnTo>
                  <a:pt x="29187" y="48234"/>
                </a:lnTo>
                <a:lnTo>
                  <a:pt x="29128" y="48333"/>
                </a:lnTo>
                <a:lnTo>
                  <a:pt x="29068" y="48452"/>
                </a:lnTo>
                <a:lnTo>
                  <a:pt x="29048" y="48571"/>
                </a:lnTo>
                <a:lnTo>
                  <a:pt x="29048" y="48690"/>
                </a:lnTo>
                <a:lnTo>
                  <a:pt x="29048" y="48809"/>
                </a:lnTo>
                <a:lnTo>
                  <a:pt x="29088" y="48928"/>
                </a:lnTo>
                <a:lnTo>
                  <a:pt x="29147" y="49027"/>
                </a:lnTo>
                <a:lnTo>
                  <a:pt x="29207" y="49127"/>
                </a:lnTo>
                <a:lnTo>
                  <a:pt x="29286" y="49206"/>
                </a:lnTo>
                <a:lnTo>
                  <a:pt x="29385" y="49265"/>
                </a:lnTo>
                <a:lnTo>
                  <a:pt x="29465" y="49325"/>
                </a:lnTo>
                <a:lnTo>
                  <a:pt x="29564" y="49345"/>
                </a:lnTo>
                <a:lnTo>
                  <a:pt x="29683" y="49365"/>
                </a:lnTo>
                <a:lnTo>
                  <a:pt x="29782" y="49384"/>
                </a:lnTo>
                <a:lnTo>
                  <a:pt x="29881" y="49365"/>
                </a:lnTo>
                <a:lnTo>
                  <a:pt x="29981" y="49345"/>
                </a:lnTo>
                <a:lnTo>
                  <a:pt x="30080" y="49305"/>
                </a:lnTo>
                <a:lnTo>
                  <a:pt x="30179" y="49265"/>
                </a:lnTo>
                <a:lnTo>
                  <a:pt x="30258" y="49186"/>
                </a:lnTo>
                <a:lnTo>
                  <a:pt x="30338" y="49107"/>
                </a:lnTo>
                <a:lnTo>
                  <a:pt x="30397" y="49007"/>
                </a:lnTo>
                <a:lnTo>
                  <a:pt x="30437" y="48908"/>
                </a:lnTo>
                <a:lnTo>
                  <a:pt x="30477" y="48789"/>
                </a:lnTo>
                <a:lnTo>
                  <a:pt x="30477" y="48670"/>
                </a:lnTo>
                <a:lnTo>
                  <a:pt x="30477" y="48551"/>
                </a:lnTo>
                <a:lnTo>
                  <a:pt x="30457" y="48452"/>
                </a:lnTo>
                <a:lnTo>
                  <a:pt x="30417" y="48353"/>
                </a:lnTo>
                <a:lnTo>
                  <a:pt x="30358" y="48254"/>
                </a:lnTo>
                <a:lnTo>
                  <a:pt x="30278" y="48174"/>
                </a:lnTo>
                <a:lnTo>
                  <a:pt x="30199" y="48095"/>
                </a:lnTo>
                <a:lnTo>
                  <a:pt x="30120" y="48035"/>
                </a:lnTo>
                <a:lnTo>
                  <a:pt x="30020" y="47996"/>
                </a:lnTo>
                <a:lnTo>
                  <a:pt x="29921" y="47956"/>
                </a:lnTo>
                <a:lnTo>
                  <a:pt x="29802" y="47936"/>
                </a:lnTo>
                <a:close/>
                <a:moveTo>
                  <a:pt x="6191" y="49007"/>
                </a:moveTo>
                <a:lnTo>
                  <a:pt x="6092" y="49027"/>
                </a:lnTo>
                <a:lnTo>
                  <a:pt x="6013" y="49087"/>
                </a:lnTo>
                <a:lnTo>
                  <a:pt x="5973" y="49127"/>
                </a:lnTo>
                <a:lnTo>
                  <a:pt x="5953" y="49186"/>
                </a:lnTo>
                <a:lnTo>
                  <a:pt x="5933" y="49265"/>
                </a:lnTo>
                <a:lnTo>
                  <a:pt x="5973" y="49365"/>
                </a:lnTo>
                <a:lnTo>
                  <a:pt x="6013" y="49464"/>
                </a:lnTo>
                <a:lnTo>
                  <a:pt x="6052" y="49503"/>
                </a:lnTo>
                <a:lnTo>
                  <a:pt x="6112" y="49523"/>
                </a:lnTo>
                <a:lnTo>
                  <a:pt x="6211" y="49543"/>
                </a:lnTo>
                <a:lnTo>
                  <a:pt x="6291" y="49503"/>
                </a:lnTo>
                <a:lnTo>
                  <a:pt x="6370" y="49444"/>
                </a:lnTo>
                <a:lnTo>
                  <a:pt x="6429" y="49365"/>
                </a:lnTo>
                <a:lnTo>
                  <a:pt x="6449" y="49265"/>
                </a:lnTo>
                <a:lnTo>
                  <a:pt x="6449" y="49166"/>
                </a:lnTo>
                <a:lnTo>
                  <a:pt x="6410" y="49127"/>
                </a:lnTo>
                <a:lnTo>
                  <a:pt x="6390" y="49087"/>
                </a:lnTo>
                <a:lnTo>
                  <a:pt x="6350" y="49047"/>
                </a:lnTo>
                <a:lnTo>
                  <a:pt x="6291" y="49027"/>
                </a:lnTo>
                <a:lnTo>
                  <a:pt x="6191" y="49007"/>
                </a:lnTo>
                <a:close/>
                <a:moveTo>
                  <a:pt x="16290" y="48710"/>
                </a:moveTo>
                <a:lnTo>
                  <a:pt x="16211" y="48730"/>
                </a:lnTo>
                <a:lnTo>
                  <a:pt x="16112" y="48750"/>
                </a:lnTo>
                <a:lnTo>
                  <a:pt x="16013" y="48789"/>
                </a:lnTo>
                <a:lnTo>
                  <a:pt x="15933" y="48849"/>
                </a:lnTo>
                <a:lnTo>
                  <a:pt x="15874" y="48928"/>
                </a:lnTo>
                <a:lnTo>
                  <a:pt x="15854" y="49007"/>
                </a:lnTo>
                <a:lnTo>
                  <a:pt x="15814" y="49087"/>
                </a:lnTo>
                <a:lnTo>
                  <a:pt x="15814" y="49186"/>
                </a:lnTo>
                <a:lnTo>
                  <a:pt x="15834" y="49384"/>
                </a:lnTo>
                <a:lnTo>
                  <a:pt x="15874" y="49464"/>
                </a:lnTo>
                <a:lnTo>
                  <a:pt x="15953" y="49543"/>
                </a:lnTo>
                <a:lnTo>
                  <a:pt x="16032" y="49603"/>
                </a:lnTo>
                <a:lnTo>
                  <a:pt x="16112" y="49642"/>
                </a:lnTo>
                <a:lnTo>
                  <a:pt x="16211" y="49682"/>
                </a:lnTo>
                <a:lnTo>
                  <a:pt x="16310" y="49682"/>
                </a:lnTo>
                <a:lnTo>
                  <a:pt x="16390" y="49662"/>
                </a:lnTo>
                <a:lnTo>
                  <a:pt x="16489" y="49623"/>
                </a:lnTo>
                <a:lnTo>
                  <a:pt x="16568" y="49583"/>
                </a:lnTo>
                <a:lnTo>
                  <a:pt x="16628" y="49523"/>
                </a:lnTo>
                <a:lnTo>
                  <a:pt x="16687" y="49444"/>
                </a:lnTo>
                <a:lnTo>
                  <a:pt x="16747" y="49365"/>
                </a:lnTo>
                <a:lnTo>
                  <a:pt x="16767" y="49285"/>
                </a:lnTo>
                <a:lnTo>
                  <a:pt x="16786" y="49186"/>
                </a:lnTo>
                <a:lnTo>
                  <a:pt x="16786" y="49107"/>
                </a:lnTo>
                <a:lnTo>
                  <a:pt x="16747" y="49007"/>
                </a:lnTo>
                <a:lnTo>
                  <a:pt x="16687" y="48928"/>
                </a:lnTo>
                <a:lnTo>
                  <a:pt x="16628" y="48849"/>
                </a:lnTo>
                <a:lnTo>
                  <a:pt x="16568" y="48789"/>
                </a:lnTo>
                <a:lnTo>
                  <a:pt x="16469" y="48750"/>
                </a:lnTo>
                <a:lnTo>
                  <a:pt x="16390" y="48730"/>
                </a:lnTo>
                <a:lnTo>
                  <a:pt x="16290" y="48710"/>
                </a:lnTo>
                <a:close/>
                <a:moveTo>
                  <a:pt x="2977" y="49404"/>
                </a:moveTo>
                <a:lnTo>
                  <a:pt x="2918" y="49444"/>
                </a:lnTo>
                <a:lnTo>
                  <a:pt x="2878" y="49503"/>
                </a:lnTo>
                <a:lnTo>
                  <a:pt x="2878" y="49583"/>
                </a:lnTo>
                <a:lnTo>
                  <a:pt x="2878" y="49642"/>
                </a:lnTo>
                <a:lnTo>
                  <a:pt x="2918" y="49702"/>
                </a:lnTo>
                <a:lnTo>
                  <a:pt x="2977" y="49742"/>
                </a:lnTo>
                <a:lnTo>
                  <a:pt x="3056" y="49761"/>
                </a:lnTo>
                <a:lnTo>
                  <a:pt x="3116" y="49742"/>
                </a:lnTo>
                <a:lnTo>
                  <a:pt x="3175" y="49702"/>
                </a:lnTo>
                <a:lnTo>
                  <a:pt x="3215" y="49642"/>
                </a:lnTo>
                <a:lnTo>
                  <a:pt x="3235" y="49563"/>
                </a:lnTo>
                <a:lnTo>
                  <a:pt x="3215" y="49503"/>
                </a:lnTo>
                <a:lnTo>
                  <a:pt x="3175" y="49444"/>
                </a:lnTo>
                <a:lnTo>
                  <a:pt x="3116" y="49404"/>
                </a:lnTo>
                <a:close/>
                <a:moveTo>
                  <a:pt x="100" y="49702"/>
                </a:moveTo>
                <a:lnTo>
                  <a:pt x="60" y="49722"/>
                </a:lnTo>
                <a:lnTo>
                  <a:pt x="1" y="49761"/>
                </a:lnTo>
                <a:lnTo>
                  <a:pt x="1" y="49801"/>
                </a:lnTo>
                <a:lnTo>
                  <a:pt x="1" y="49821"/>
                </a:lnTo>
                <a:lnTo>
                  <a:pt x="21" y="49861"/>
                </a:lnTo>
                <a:lnTo>
                  <a:pt x="60" y="49880"/>
                </a:lnTo>
                <a:lnTo>
                  <a:pt x="100" y="49900"/>
                </a:lnTo>
                <a:lnTo>
                  <a:pt x="140" y="49880"/>
                </a:lnTo>
                <a:lnTo>
                  <a:pt x="160" y="49861"/>
                </a:lnTo>
                <a:lnTo>
                  <a:pt x="180" y="49841"/>
                </a:lnTo>
                <a:lnTo>
                  <a:pt x="180" y="49761"/>
                </a:lnTo>
                <a:lnTo>
                  <a:pt x="140" y="49702"/>
                </a:lnTo>
                <a:close/>
                <a:moveTo>
                  <a:pt x="27778" y="48492"/>
                </a:moveTo>
                <a:lnTo>
                  <a:pt x="27679" y="48511"/>
                </a:lnTo>
                <a:lnTo>
                  <a:pt x="27580" y="48551"/>
                </a:lnTo>
                <a:lnTo>
                  <a:pt x="27481" y="48611"/>
                </a:lnTo>
                <a:lnTo>
                  <a:pt x="27382" y="48690"/>
                </a:lnTo>
                <a:lnTo>
                  <a:pt x="27302" y="48789"/>
                </a:lnTo>
                <a:lnTo>
                  <a:pt x="27243" y="48888"/>
                </a:lnTo>
                <a:lnTo>
                  <a:pt x="27203" y="49007"/>
                </a:lnTo>
                <a:lnTo>
                  <a:pt x="27183" y="49127"/>
                </a:lnTo>
                <a:lnTo>
                  <a:pt x="27183" y="49246"/>
                </a:lnTo>
                <a:lnTo>
                  <a:pt x="27203" y="49365"/>
                </a:lnTo>
                <a:lnTo>
                  <a:pt x="27243" y="49484"/>
                </a:lnTo>
                <a:lnTo>
                  <a:pt x="27302" y="49583"/>
                </a:lnTo>
                <a:lnTo>
                  <a:pt x="27362" y="49662"/>
                </a:lnTo>
                <a:lnTo>
                  <a:pt x="27441" y="49742"/>
                </a:lnTo>
                <a:lnTo>
                  <a:pt x="27520" y="49801"/>
                </a:lnTo>
                <a:lnTo>
                  <a:pt x="27620" y="49841"/>
                </a:lnTo>
                <a:lnTo>
                  <a:pt x="27719" y="49880"/>
                </a:lnTo>
                <a:lnTo>
                  <a:pt x="27818" y="49880"/>
                </a:lnTo>
                <a:lnTo>
                  <a:pt x="27917" y="49900"/>
                </a:lnTo>
                <a:lnTo>
                  <a:pt x="28036" y="49880"/>
                </a:lnTo>
                <a:lnTo>
                  <a:pt x="28135" y="49841"/>
                </a:lnTo>
                <a:lnTo>
                  <a:pt x="28235" y="49801"/>
                </a:lnTo>
                <a:lnTo>
                  <a:pt x="28334" y="49742"/>
                </a:lnTo>
                <a:lnTo>
                  <a:pt x="28413" y="49662"/>
                </a:lnTo>
                <a:lnTo>
                  <a:pt x="28473" y="49583"/>
                </a:lnTo>
                <a:lnTo>
                  <a:pt x="28532" y="49484"/>
                </a:lnTo>
                <a:lnTo>
                  <a:pt x="28552" y="49365"/>
                </a:lnTo>
                <a:lnTo>
                  <a:pt x="28592" y="49246"/>
                </a:lnTo>
                <a:lnTo>
                  <a:pt x="28592" y="49146"/>
                </a:lnTo>
                <a:lnTo>
                  <a:pt x="28572" y="49027"/>
                </a:lnTo>
                <a:lnTo>
                  <a:pt x="28532" y="48928"/>
                </a:lnTo>
                <a:lnTo>
                  <a:pt x="28493" y="48829"/>
                </a:lnTo>
                <a:lnTo>
                  <a:pt x="28433" y="48750"/>
                </a:lnTo>
                <a:lnTo>
                  <a:pt x="28354" y="48670"/>
                </a:lnTo>
                <a:lnTo>
                  <a:pt x="28274" y="48611"/>
                </a:lnTo>
                <a:lnTo>
                  <a:pt x="28175" y="48571"/>
                </a:lnTo>
                <a:lnTo>
                  <a:pt x="28076" y="48531"/>
                </a:lnTo>
                <a:lnTo>
                  <a:pt x="27977" y="48492"/>
                </a:lnTo>
                <a:close/>
                <a:moveTo>
                  <a:pt x="11092" y="49226"/>
                </a:moveTo>
                <a:lnTo>
                  <a:pt x="11013" y="49246"/>
                </a:lnTo>
                <a:lnTo>
                  <a:pt x="10953" y="49265"/>
                </a:lnTo>
                <a:lnTo>
                  <a:pt x="10874" y="49305"/>
                </a:lnTo>
                <a:lnTo>
                  <a:pt x="10814" y="49365"/>
                </a:lnTo>
                <a:lnTo>
                  <a:pt x="10775" y="49404"/>
                </a:lnTo>
                <a:lnTo>
                  <a:pt x="10735" y="49464"/>
                </a:lnTo>
                <a:lnTo>
                  <a:pt x="10695" y="49543"/>
                </a:lnTo>
                <a:lnTo>
                  <a:pt x="10695" y="49603"/>
                </a:lnTo>
                <a:lnTo>
                  <a:pt x="10695" y="49682"/>
                </a:lnTo>
                <a:lnTo>
                  <a:pt x="10735" y="49742"/>
                </a:lnTo>
                <a:lnTo>
                  <a:pt x="10775" y="49821"/>
                </a:lnTo>
                <a:lnTo>
                  <a:pt x="10894" y="49920"/>
                </a:lnTo>
                <a:lnTo>
                  <a:pt x="10953" y="49960"/>
                </a:lnTo>
                <a:lnTo>
                  <a:pt x="11033" y="50000"/>
                </a:lnTo>
                <a:lnTo>
                  <a:pt x="11171" y="50000"/>
                </a:lnTo>
                <a:lnTo>
                  <a:pt x="11251" y="49980"/>
                </a:lnTo>
                <a:lnTo>
                  <a:pt x="11330" y="49940"/>
                </a:lnTo>
                <a:lnTo>
                  <a:pt x="11390" y="49880"/>
                </a:lnTo>
                <a:lnTo>
                  <a:pt x="11429" y="49821"/>
                </a:lnTo>
                <a:lnTo>
                  <a:pt x="11469" y="49761"/>
                </a:lnTo>
                <a:lnTo>
                  <a:pt x="11489" y="49682"/>
                </a:lnTo>
                <a:lnTo>
                  <a:pt x="11489" y="49603"/>
                </a:lnTo>
                <a:lnTo>
                  <a:pt x="11489" y="49543"/>
                </a:lnTo>
                <a:lnTo>
                  <a:pt x="11449" y="49464"/>
                </a:lnTo>
                <a:lnTo>
                  <a:pt x="11429" y="49384"/>
                </a:lnTo>
                <a:lnTo>
                  <a:pt x="11370" y="49325"/>
                </a:lnTo>
                <a:lnTo>
                  <a:pt x="11310" y="49265"/>
                </a:lnTo>
                <a:lnTo>
                  <a:pt x="11231" y="49246"/>
                </a:lnTo>
                <a:lnTo>
                  <a:pt x="11171" y="49226"/>
                </a:lnTo>
                <a:close/>
                <a:moveTo>
                  <a:pt x="33830" y="48373"/>
                </a:moveTo>
                <a:lnTo>
                  <a:pt x="33711" y="48392"/>
                </a:lnTo>
                <a:lnTo>
                  <a:pt x="33592" y="48432"/>
                </a:lnTo>
                <a:lnTo>
                  <a:pt x="33493" y="48511"/>
                </a:lnTo>
                <a:lnTo>
                  <a:pt x="33373" y="48611"/>
                </a:lnTo>
                <a:lnTo>
                  <a:pt x="33294" y="48730"/>
                </a:lnTo>
                <a:lnTo>
                  <a:pt x="33215" y="48849"/>
                </a:lnTo>
                <a:lnTo>
                  <a:pt x="33175" y="48968"/>
                </a:lnTo>
                <a:lnTo>
                  <a:pt x="33135" y="49107"/>
                </a:lnTo>
                <a:lnTo>
                  <a:pt x="33135" y="49246"/>
                </a:lnTo>
                <a:lnTo>
                  <a:pt x="33175" y="49365"/>
                </a:lnTo>
                <a:lnTo>
                  <a:pt x="33215" y="49503"/>
                </a:lnTo>
                <a:lnTo>
                  <a:pt x="33274" y="49642"/>
                </a:lnTo>
                <a:lnTo>
                  <a:pt x="33354" y="49742"/>
                </a:lnTo>
                <a:lnTo>
                  <a:pt x="33453" y="49821"/>
                </a:lnTo>
                <a:lnTo>
                  <a:pt x="33552" y="49900"/>
                </a:lnTo>
                <a:lnTo>
                  <a:pt x="33651" y="49960"/>
                </a:lnTo>
                <a:lnTo>
                  <a:pt x="33750" y="50000"/>
                </a:lnTo>
                <a:lnTo>
                  <a:pt x="33870" y="50019"/>
                </a:lnTo>
                <a:lnTo>
                  <a:pt x="34008" y="50019"/>
                </a:lnTo>
                <a:lnTo>
                  <a:pt x="34127" y="50000"/>
                </a:lnTo>
                <a:lnTo>
                  <a:pt x="34246" y="49960"/>
                </a:lnTo>
                <a:lnTo>
                  <a:pt x="34366" y="49900"/>
                </a:lnTo>
                <a:lnTo>
                  <a:pt x="34465" y="49841"/>
                </a:lnTo>
                <a:lnTo>
                  <a:pt x="34564" y="49742"/>
                </a:lnTo>
                <a:lnTo>
                  <a:pt x="34623" y="49642"/>
                </a:lnTo>
                <a:lnTo>
                  <a:pt x="34703" y="49543"/>
                </a:lnTo>
                <a:lnTo>
                  <a:pt x="34743" y="49424"/>
                </a:lnTo>
                <a:lnTo>
                  <a:pt x="34762" y="49305"/>
                </a:lnTo>
                <a:lnTo>
                  <a:pt x="34762" y="49166"/>
                </a:lnTo>
                <a:lnTo>
                  <a:pt x="34743" y="49047"/>
                </a:lnTo>
                <a:lnTo>
                  <a:pt x="34703" y="48928"/>
                </a:lnTo>
                <a:lnTo>
                  <a:pt x="34663" y="48809"/>
                </a:lnTo>
                <a:lnTo>
                  <a:pt x="34584" y="48710"/>
                </a:lnTo>
                <a:lnTo>
                  <a:pt x="34504" y="48611"/>
                </a:lnTo>
                <a:lnTo>
                  <a:pt x="34405" y="48531"/>
                </a:lnTo>
                <a:lnTo>
                  <a:pt x="34306" y="48472"/>
                </a:lnTo>
                <a:lnTo>
                  <a:pt x="34187" y="48412"/>
                </a:lnTo>
                <a:lnTo>
                  <a:pt x="34068" y="48392"/>
                </a:lnTo>
                <a:lnTo>
                  <a:pt x="33949" y="48373"/>
                </a:lnTo>
                <a:close/>
                <a:moveTo>
                  <a:pt x="18136" y="49027"/>
                </a:moveTo>
                <a:lnTo>
                  <a:pt x="18056" y="49047"/>
                </a:lnTo>
                <a:lnTo>
                  <a:pt x="17977" y="49087"/>
                </a:lnTo>
                <a:lnTo>
                  <a:pt x="17898" y="49127"/>
                </a:lnTo>
                <a:lnTo>
                  <a:pt x="17818" y="49186"/>
                </a:lnTo>
                <a:lnTo>
                  <a:pt x="17759" y="49265"/>
                </a:lnTo>
                <a:lnTo>
                  <a:pt x="17719" y="49345"/>
                </a:lnTo>
                <a:lnTo>
                  <a:pt x="17699" y="49424"/>
                </a:lnTo>
                <a:lnTo>
                  <a:pt x="17679" y="49503"/>
                </a:lnTo>
                <a:lnTo>
                  <a:pt x="17679" y="49603"/>
                </a:lnTo>
                <a:lnTo>
                  <a:pt x="17699" y="49781"/>
                </a:lnTo>
                <a:lnTo>
                  <a:pt x="17798" y="49920"/>
                </a:lnTo>
                <a:lnTo>
                  <a:pt x="17917" y="50019"/>
                </a:lnTo>
                <a:lnTo>
                  <a:pt x="17977" y="50059"/>
                </a:lnTo>
                <a:lnTo>
                  <a:pt x="18056" y="50099"/>
                </a:lnTo>
                <a:lnTo>
                  <a:pt x="18136" y="50119"/>
                </a:lnTo>
                <a:lnTo>
                  <a:pt x="18235" y="50119"/>
                </a:lnTo>
                <a:lnTo>
                  <a:pt x="18314" y="50099"/>
                </a:lnTo>
                <a:lnTo>
                  <a:pt x="18394" y="50079"/>
                </a:lnTo>
                <a:lnTo>
                  <a:pt x="18473" y="50039"/>
                </a:lnTo>
                <a:lnTo>
                  <a:pt x="18532" y="50000"/>
                </a:lnTo>
                <a:lnTo>
                  <a:pt x="18592" y="49940"/>
                </a:lnTo>
                <a:lnTo>
                  <a:pt x="18651" y="49880"/>
                </a:lnTo>
                <a:lnTo>
                  <a:pt x="18691" y="49801"/>
                </a:lnTo>
                <a:lnTo>
                  <a:pt x="18711" y="49722"/>
                </a:lnTo>
                <a:lnTo>
                  <a:pt x="18731" y="49623"/>
                </a:lnTo>
                <a:lnTo>
                  <a:pt x="18731" y="49543"/>
                </a:lnTo>
                <a:lnTo>
                  <a:pt x="18731" y="49464"/>
                </a:lnTo>
                <a:lnTo>
                  <a:pt x="18691" y="49384"/>
                </a:lnTo>
                <a:lnTo>
                  <a:pt x="18612" y="49246"/>
                </a:lnTo>
                <a:lnTo>
                  <a:pt x="18513" y="49146"/>
                </a:lnTo>
                <a:lnTo>
                  <a:pt x="18374" y="49067"/>
                </a:lnTo>
                <a:lnTo>
                  <a:pt x="18294" y="49047"/>
                </a:lnTo>
                <a:lnTo>
                  <a:pt x="18215" y="49027"/>
                </a:lnTo>
                <a:close/>
                <a:moveTo>
                  <a:pt x="37858" y="48373"/>
                </a:moveTo>
                <a:lnTo>
                  <a:pt x="37719" y="48412"/>
                </a:lnTo>
                <a:lnTo>
                  <a:pt x="37580" y="48452"/>
                </a:lnTo>
                <a:lnTo>
                  <a:pt x="37461" y="48531"/>
                </a:lnTo>
                <a:lnTo>
                  <a:pt x="37342" y="48631"/>
                </a:lnTo>
                <a:lnTo>
                  <a:pt x="37242" y="48730"/>
                </a:lnTo>
                <a:lnTo>
                  <a:pt x="37163" y="48869"/>
                </a:lnTo>
                <a:lnTo>
                  <a:pt x="37104" y="49007"/>
                </a:lnTo>
                <a:lnTo>
                  <a:pt x="37084" y="49166"/>
                </a:lnTo>
                <a:lnTo>
                  <a:pt x="37084" y="49325"/>
                </a:lnTo>
                <a:lnTo>
                  <a:pt x="37104" y="49464"/>
                </a:lnTo>
                <a:lnTo>
                  <a:pt x="37163" y="49603"/>
                </a:lnTo>
                <a:lnTo>
                  <a:pt x="37223" y="49761"/>
                </a:lnTo>
                <a:lnTo>
                  <a:pt x="37322" y="49861"/>
                </a:lnTo>
                <a:lnTo>
                  <a:pt x="37421" y="49960"/>
                </a:lnTo>
                <a:lnTo>
                  <a:pt x="37520" y="50039"/>
                </a:lnTo>
                <a:lnTo>
                  <a:pt x="37639" y="50099"/>
                </a:lnTo>
                <a:lnTo>
                  <a:pt x="37758" y="50138"/>
                </a:lnTo>
                <a:lnTo>
                  <a:pt x="37897" y="50178"/>
                </a:lnTo>
                <a:lnTo>
                  <a:pt x="38036" y="50178"/>
                </a:lnTo>
                <a:lnTo>
                  <a:pt x="38175" y="50158"/>
                </a:lnTo>
                <a:lnTo>
                  <a:pt x="38294" y="50099"/>
                </a:lnTo>
                <a:lnTo>
                  <a:pt x="38433" y="50039"/>
                </a:lnTo>
                <a:lnTo>
                  <a:pt x="38552" y="49960"/>
                </a:lnTo>
                <a:lnTo>
                  <a:pt x="38651" y="49880"/>
                </a:lnTo>
                <a:lnTo>
                  <a:pt x="38731" y="49761"/>
                </a:lnTo>
                <a:lnTo>
                  <a:pt x="38790" y="49642"/>
                </a:lnTo>
                <a:lnTo>
                  <a:pt x="38850" y="49503"/>
                </a:lnTo>
                <a:lnTo>
                  <a:pt x="38869" y="49365"/>
                </a:lnTo>
                <a:lnTo>
                  <a:pt x="38889" y="49226"/>
                </a:lnTo>
                <a:lnTo>
                  <a:pt x="38869" y="49087"/>
                </a:lnTo>
                <a:lnTo>
                  <a:pt x="38830" y="48948"/>
                </a:lnTo>
                <a:lnTo>
                  <a:pt x="38770" y="48829"/>
                </a:lnTo>
                <a:lnTo>
                  <a:pt x="38691" y="48710"/>
                </a:lnTo>
                <a:lnTo>
                  <a:pt x="38592" y="48611"/>
                </a:lnTo>
                <a:lnTo>
                  <a:pt x="38492" y="48531"/>
                </a:lnTo>
                <a:lnTo>
                  <a:pt x="38373" y="48472"/>
                </a:lnTo>
                <a:lnTo>
                  <a:pt x="38254" y="48412"/>
                </a:lnTo>
                <a:lnTo>
                  <a:pt x="38115" y="48392"/>
                </a:lnTo>
                <a:lnTo>
                  <a:pt x="37977" y="48373"/>
                </a:lnTo>
                <a:close/>
                <a:moveTo>
                  <a:pt x="25973" y="48888"/>
                </a:moveTo>
                <a:lnTo>
                  <a:pt x="25874" y="48908"/>
                </a:lnTo>
                <a:lnTo>
                  <a:pt x="25774" y="48928"/>
                </a:lnTo>
                <a:lnTo>
                  <a:pt x="25675" y="48948"/>
                </a:lnTo>
                <a:lnTo>
                  <a:pt x="25576" y="49007"/>
                </a:lnTo>
                <a:lnTo>
                  <a:pt x="25497" y="49087"/>
                </a:lnTo>
                <a:lnTo>
                  <a:pt x="25417" y="49186"/>
                </a:lnTo>
                <a:lnTo>
                  <a:pt x="25358" y="49285"/>
                </a:lnTo>
                <a:lnTo>
                  <a:pt x="25318" y="49384"/>
                </a:lnTo>
                <a:lnTo>
                  <a:pt x="25298" y="49503"/>
                </a:lnTo>
                <a:lnTo>
                  <a:pt x="25298" y="49603"/>
                </a:lnTo>
                <a:lnTo>
                  <a:pt x="25318" y="49722"/>
                </a:lnTo>
                <a:lnTo>
                  <a:pt x="25358" y="49821"/>
                </a:lnTo>
                <a:lnTo>
                  <a:pt x="25397" y="49940"/>
                </a:lnTo>
                <a:lnTo>
                  <a:pt x="25556" y="50079"/>
                </a:lnTo>
                <a:lnTo>
                  <a:pt x="25636" y="50138"/>
                </a:lnTo>
                <a:lnTo>
                  <a:pt x="25715" y="50198"/>
                </a:lnTo>
                <a:lnTo>
                  <a:pt x="25814" y="50238"/>
                </a:lnTo>
                <a:lnTo>
                  <a:pt x="25913" y="50257"/>
                </a:lnTo>
                <a:lnTo>
                  <a:pt x="26012" y="50257"/>
                </a:lnTo>
                <a:lnTo>
                  <a:pt x="26132" y="50238"/>
                </a:lnTo>
                <a:lnTo>
                  <a:pt x="26231" y="50198"/>
                </a:lnTo>
                <a:lnTo>
                  <a:pt x="26310" y="50158"/>
                </a:lnTo>
                <a:lnTo>
                  <a:pt x="26409" y="50099"/>
                </a:lnTo>
                <a:lnTo>
                  <a:pt x="26469" y="50019"/>
                </a:lnTo>
                <a:lnTo>
                  <a:pt x="26548" y="49940"/>
                </a:lnTo>
                <a:lnTo>
                  <a:pt x="26588" y="49861"/>
                </a:lnTo>
                <a:lnTo>
                  <a:pt x="26628" y="49761"/>
                </a:lnTo>
                <a:lnTo>
                  <a:pt x="26647" y="49662"/>
                </a:lnTo>
                <a:lnTo>
                  <a:pt x="26647" y="49543"/>
                </a:lnTo>
                <a:lnTo>
                  <a:pt x="26628" y="49444"/>
                </a:lnTo>
                <a:lnTo>
                  <a:pt x="26608" y="49345"/>
                </a:lnTo>
                <a:lnTo>
                  <a:pt x="26548" y="49246"/>
                </a:lnTo>
                <a:lnTo>
                  <a:pt x="26489" y="49166"/>
                </a:lnTo>
                <a:lnTo>
                  <a:pt x="26429" y="49087"/>
                </a:lnTo>
                <a:lnTo>
                  <a:pt x="26350" y="49027"/>
                </a:lnTo>
                <a:lnTo>
                  <a:pt x="26270" y="48968"/>
                </a:lnTo>
                <a:lnTo>
                  <a:pt x="26171" y="48928"/>
                </a:lnTo>
                <a:lnTo>
                  <a:pt x="26072" y="48908"/>
                </a:lnTo>
                <a:lnTo>
                  <a:pt x="25973" y="48888"/>
                </a:lnTo>
                <a:close/>
                <a:moveTo>
                  <a:pt x="48671" y="49523"/>
                </a:moveTo>
                <a:lnTo>
                  <a:pt x="48631" y="49702"/>
                </a:lnTo>
                <a:lnTo>
                  <a:pt x="48611" y="49841"/>
                </a:lnTo>
                <a:lnTo>
                  <a:pt x="48592" y="49960"/>
                </a:lnTo>
                <a:lnTo>
                  <a:pt x="48611" y="50079"/>
                </a:lnTo>
                <a:lnTo>
                  <a:pt x="48631" y="50218"/>
                </a:lnTo>
                <a:lnTo>
                  <a:pt x="48472" y="50198"/>
                </a:lnTo>
                <a:lnTo>
                  <a:pt x="48314" y="50218"/>
                </a:lnTo>
                <a:lnTo>
                  <a:pt x="48175" y="50238"/>
                </a:lnTo>
                <a:lnTo>
                  <a:pt x="48016" y="50277"/>
                </a:lnTo>
                <a:lnTo>
                  <a:pt x="48016" y="50277"/>
                </a:lnTo>
                <a:lnTo>
                  <a:pt x="48056" y="50099"/>
                </a:lnTo>
                <a:lnTo>
                  <a:pt x="48056" y="49920"/>
                </a:lnTo>
                <a:lnTo>
                  <a:pt x="48056" y="49722"/>
                </a:lnTo>
                <a:lnTo>
                  <a:pt x="48016" y="49543"/>
                </a:lnTo>
                <a:lnTo>
                  <a:pt x="48175" y="49563"/>
                </a:lnTo>
                <a:lnTo>
                  <a:pt x="48353" y="49583"/>
                </a:lnTo>
                <a:lnTo>
                  <a:pt x="48512" y="49563"/>
                </a:lnTo>
                <a:lnTo>
                  <a:pt x="48671" y="49523"/>
                </a:lnTo>
                <a:close/>
                <a:moveTo>
                  <a:pt x="7898" y="49960"/>
                </a:moveTo>
                <a:lnTo>
                  <a:pt x="7779" y="49980"/>
                </a:lnTo>
                <a:lnTo>
                  <a:pt x="7660" y="50059"/>
                </a:lnTo>
                <a:lnTo>
                  <a:pt x="7600" y="50099"/>
                </a:lnTo>
                <a:lnTo>
                  <a:pt x="7560" y="50158"/>
                </a:lnTo>
                <a:lnTo>
                  <a:pt x="7560" y="50218"/>
                </a:lnTo>
                <a:lnTo>
                  <a:pt x="7560" y="50277"/>
                </a:lnTo>
                <a:lnTo>
                  <a:pt x="7580" y="50317"/>
                </a:lnTo>
                <a:lnTo>
                  <a:pt x="7600" y="50337"/>
                </a:lnTo>
                <a:lnTo>
                  <a:pt x="8215" y="50337"/>
                </a:lnTo>
                <a:lnTo>
                  <a:pt x="8195" y="50218"/>
                </a:lnTo>
                <a:lnTo>
                  <a:pt x="8156" y="50099"/>
                </a:lnTo>
                <a:lnTo>
                  <a:pt x="8116" y="50059"/>
                </a:lnTo>
                <a:lnTo>
                  <a:pt x="8037" y="50000"/>
                </a:lnTo>
                <a:lnTo>
                  <a:pt x="7977" y="49980"/>
                </a:lnTo>
                <a:lnTo>
                  <a:pt x="7898" y="49960"/>
                </a:lnTo>
                <a:close/>
                <a:moveTo>
                  <a:pt x="8215" y="50337"/>
                </a:moveTo>
                <a:lnTo>
                  <a:pt x="8275" y="50357"/>
                </a:lnTo>
                <a:lnTo>
                  <a:pt x="8354" y="50357"/>
                </a:lnTo>
                <a:lnTo>
                  <a:pt x="8493" y="50337"/>
                </a:lnTo>
                <a:close/>
                <a:moveTo>
                  <a:pt x="12203" y="50337"/>
                </a:moveTo>
                <a:lnTo>
                  <a:pt x="12342" y="50357"/>
                </a:lnTo>
                <a:lnTo>
                  <a:pt x="12461" y="50337"/>
                </a:lnTo>
                <a:close/>
                <a:moveTo>
                  <a:pt x="12818" y="49900"/>
                </a:moveTo>
                <a:lnTo>
                  <a:pt x="12739" y="49920"/>
                </a:lnTo>
                <a:lnTo>
                  <a:pt x="12679" y="49960"/>
                </a:lnTo>
                <a:lnTo>
                  <a:pt x="12640" y="50019"/>
                </a:lnTo>
                <a:lnTo>
                  <a:pt x="12540" y="50119"/>
                </a:lnTo>
                <a:lnTo>
                  <a:pt x="12501" y="50238"/>
                </a:lnTo>
                <a:lnTo>
                  <a:pt x="12481" y="50337"/>
                </a:lnTo>
                <a:lnTo>
                  <a:pt x="12461" y="50337"/>
                </a:lnTo>
                <a:lnTo>
                  <a:pt x="13493" y="50357"/>
                </a:lnTo>
                <a:lnTo>
                  <a:pt x="13433" y="50337"/>
                </a:lnTo>
                <a:lnTo>
                  <a:pt x="13374" y="50337"/>
                </a:lnTo>
                <a:lnTo>
                  <a:pt x="13374" y="50238"/>
                </a:lnTo>
                <a:lnTo>
                  <a:pt x="13334" y="50158"/>
                </a:lnTo>
                <a:lnTo>
                  <a:pt x="13275" y="50079"/>
                </a:lnTo>
                <a:lnTo>
                  <a:pt x="13175" y="49980"/>
                </a:lnTo>
                <a:lnTo>
                  <a:pt x="13036" y="49920"/>
                </a:lnTo>
                <a:lnTo>
                  <a:pt x="12977" y="49900"/>
                </a:lnTo>
                <a:close/>
                <a:moveTo>
                  <a:pt x="49861" y="42083"/>
                </a:moveTo>
                <a:lnTo>
                  <a:pt x="49742" y="42103"/>
                </a:lnTo>
                <a:lnTo>
                  <a:pt x="49524" y="42143"/>
                </a:lnTo>
                <a:lnTo>
                  <a:pt x="49425" y="42182"/>
                </a:lnTo>
                <a:lnTo>
                  <a:pt x="49306" y="42222"/>
                </a:lnTo>
                <a:lnTo>
                  <a:pt x="49207" y="42301"/>
                </a:lnTo>
                <a:lnTo>
                  <a:pt x="49127" y="42381"/>
                </a:lnTo>
                <a:lnTo>
                  <a:pt x="49048" y="42460"/>
                </a:lnTo>
                <a:lnTo>
                  <a:pt x="48969" y="42559"/>
                </a:lnTo>
                <a:lnTo>
                  <a:pt x="48909" y="42658"/>
                </a:lnTo>
                <a:lnTo>
                  <a:pt x="48869" y="42777"/>
                </a:lnTo>
                <a:lnTo>
                  <a:pt x="48830" y="42897"/>
                </a:lnTo>
                <a:lnTo>
                  <a:pt x="48810" y="43035"/>
                </a:lnTo>
                <a:lnTo>
                  <a:pt x="48810" y="43154"/>
                </a:lnTo>
                <a:lnTo>
                  <a:pt x="48810" y="43274"/>
                </a:lnTo>
                <a:lnTo>
                  <a:pt x="48849" y="43393"/>
                </a:lnTo>
                <a:lnTo>
                  <a:pt x="48889" y="43512"/>
                </a:lnTo>
                <a:lnTo>
                  <a:pt x="49008" y="43750"/>
                </a:lnTo>
                <a:lnTo>
                  <a:pt x="48849" y="43710"/>
                </a:lnTo>
                <a:lnTo>
                  <a:pt x="48691" y="43710"/>
                </a:lnTo>
                <a:lnTo>
                  <a:pt x="48532" y="43730"/>
                </a:lnTo>
                <a:lnTo>
                  <a:pt x="48373" y="43750"/>
                </a:lnTo>
                <a:lnTo>
                  <a:pt x="48234" y="43809"/>
                </a:lnTo>
                <a:lnTo>
                  <a:pt x="48096" y="43908"/>
                </a:lnTo>
                <a:lnTo>
                  <a:pt x="47976" y="44008"/>
                </a:lnTo>
                <a:lnTo>
                  <a:pt x="47877" y="44127"/>
                </a:lnTo>
                <a:lnTo>
                  <a:pt x="47778" y="44266"/>
                </a:lnTo>
                <a:lnTo>
                  <a:pt x="47719" y="44404"/>
                </a:lnTo>
                <a:lnTo>
                  <a:pt x="47679" y="44563"/>
                </a:lnTo>
                <a:lnTo>
                  <a:pt x="47679" y="44702"/>
                </a:lnTo>
                <a:lnTo>
                  <a:pt x="47679" y="44861"/>
                </a:lnTo>
                <a:lnTo>
                  <a:pt x="47699" y="45000"/>
                </a:lnTo>
                <a:lnTo>
                  <a:pt x="47758" y="45158"/>
                </a:lnTo>
                <a:lnTo>
                  <a:pt x="47818" y="45297"/>
                </a:lnTo>
                <a:lnTo>
                  <a:pt x="47818" y="45297"/>
                </a:lnTo>
                <a:lnTo>
                  <a:pt x="47659" y="45258"/>
                </a:lnTo>
                <a:lnTo>
                  <a:pt x="47500" y="45238"/>
                </a:lnTo>
                <a:lnTo>
                  <a:pt x="47342" y="45258"/>
                </a:lnTo>
                <a:lnTo>
                  <a:pt x="47203" y="45277"/>
                </a:lnTo>
                <a:lnTo>
                  <a:pt x="47044" y="45337"/>
                </a:lnTo>
                <a:lnTo>
                  <a:pt x="46925" y="45396"/>
                </a:lnTo>
                <a:lnTo>
                  <a:pt x="46786" y="45496"/>
                </a:lnTo>
                <a:lnTo>
                  <a:pt x="46687" y="45615"/>
                </a:lnTo>
                <a:lnTo>
                  <a:pt x="46588" y="45754"/>
                </a:lnTo>
                <a:lnTo>
                  <a:pt x="46528" y="45892"/>
                </a:lnTo>
                <a:lnTo>
                  <a:pt x="46488" y="46031"/>
                </a:lnTo>
                <a:lnTo>
                  <a:pt x="46469" y="46170"/>
                </a:lnTo>
                <a:lnTo>
                  <a:pt x="46449" y="46309"/>
                </a:lnTo>
                <a:lnTo>
                  <a:pt x="46469" y="46468"/>
                </a:lnTo>
                <a:lnTo>
                  <a:pt x="46508" y="46607"/>
                </a:lnTo>
                <a:lnTo>
                  <a:pt x="46568" y="46765"/>
                </a:lnTo>
                <a:lnTo>
                  <a:pt x="46568" y="46765"/>
                </a:lnTo>
                <a:lnTo>
                  <a:pt x="46429" y="46726"/>
                </a:lnTo>
                <a:lnTo>
                  <a:pt x="46270" y="46706"/>
                </a:lnTo>
                <a:lnTo>
                  <a:pt x="46111" y="46706"/>
                </a:lnTo>
                <a:lnTo>
                  <a:pt x="45953" y="46726"/>
                </a:lnTo>
                <a:lnTo>
                  <a:pt x="45814" y="46765"/>
                </a:lnTo>
                <a:lnTo>
                  <a:pt x="45675" y="46825"/>
                </a:lnTo>
                <a:lnTo>
                  <a:pt x="45536" y="46904"/>
                </a:lnTo>
                <a:lnTo>
                  <a:pt x="45437" y="47023"/>
                </a:lnTo>
                <a:lnTo>
                  <a:pt x="45338" y="47142"/>
                </a:lnTo>
                <a:lnTo>
                  <a:pt x="45258" y="47281"/>
                </a:lnTo>
                <a:lnTo>
                  <a:pt x="45199" y="47420"/>
                </a:lnTo>
                <a:lnTo>
                  <a:pt x="45159" y="47579"/>
                </a:lnTo>
                <a:lnTo>
                  <a:pt x="45159" y="47738"/>
                </a:lnTo>
                <a:lnTo>
                  <a:pt x="45159" y="47877"/>
                </a:lnTo>
                <a:lnTo>
                  <a:pt x="45199" y="48035"/>
                </a:lnTo>
                <a:lnTo>
                  <a:pt x="45238" y="48194"/>
                </a:lnTo>
                <a:lnTo>
                  <a:pt x="45080" y="48134"/>
                </a:lnTo>
                <a:lnTo>
                  <a:pt x="44921" y="48115"/>
                </a:lnTo>
                <a:lnTo>
                  <a:pt x="44762" y="48095"/>
                </a:lnTo>
                <a:lnTo>
                  <a:pt x="44623" y="48115"/>
                </a:lnTo>
                <a:lnTo>
                  <a:pt x="44465" y="48154"/>
                </a:lnTo>
                <a:lnTo>
                  <a:pt x="44326" y="48194"/>
                </a:lnTo>
                <a:lnTo>
                  <a:pt x="44187" y="48273"/>
                </a:lnTo>
                <a:lnTo>
                  <a:pt x="44048" y="48392"/>
                </a:lnTo>
                <a:lnTo>
                  <a:pt x="43949" y="48492"/>
                </a:lnTo>
                <a:lnTo>
                  <a:pt x="43869" y="48631"/>
                </a:lnTo>
                <a:lnTo>
                  <a:pt x="43810" y="48769"/>
                </a:lnTo>
                <a:lnTo>
                  <a:pt x="43770" y="48928"/>
                </a:lnTo>
                <a:lnTo>
                  <a:pt x="43750" y="49087"/>
                </a:lnTo>
                <a:lnTo>
                  <a:pt x="43750" y="49226"/>
                </a:lnTo>
                <a:lnTo>
                  <a:pt x="43790" y="49384"/>
                </a:lnTo>
                <a:lnTo>
                  <a:pt x="43830" y="49523"/>
                </a:lnTo>
                <a:lnTo>
                  <a:pt x="43671" y="49464"/>
                </a:lnTo>
                <a:lnTo>
                  <a:pt x="43512" y="49424"/>
                </a:lnTo>
                <a:lnTo>
                  <a:pt x="43354" y="49404"/>
                </a:lnTo>
                <a:lnTo>
                  <a:pt x="43175" y="49404"/>
                </a:lnTo>
                <a:lnTo>
                  <a:pt x="43016" y="49444"/>
                </a:lnTo>
                <a:lnTo>
                  <a:pt x="42877" y="49503"/>
                </a:lnTo>
                <a:lnTo>
                  <a:pt x="42738" y="49583"/>
                </a:lnTo>
                <a:lnTo>
                  <a:pt x="42600" y="49702"/>
                </a:lnTo>
                <a:lnTo>
                  <a:pt x="42500" y="49821"/>
                </a:lnTo>
                <a:lnTo>
                  <a:pt x="42421" y="49940"/>
                </a:lnTo>
                <a:lnTo>
                  <a:pt x="42361" y="50079"/>
                </a:lnTo>
                <a:lnTo>
                  <a:pt x="42302" y="50238"/>
                </a:lnTo>
                <a:lnTo>
                  <a:pt x="42282" y="50297"/>
                </a:lnTo>
                <a:lnTo>
                  <a:pt x="42242" y="50337"/>
                </a:lnTo>
                <a:lnTo>
                  <a:pt x="41707" y="50337"/>
                </a:lnTo>
                <a:lnTo>
                  <a:pt x="41846" y="50198"/>
                </a:lnTo>
                <a:lnTo>
                  <a:pt x="41965" y="50039"/>
                </a:lnTo>
                <a:lnTo>
                  <a:pt x="42024" y="49880"/>
                </a:lnTo>
                <a:lnTo>
                  <a:pt x="42064" y="49702"/>
                </a:lnTo>
                <a:lnTo>
                  <a:pt x="42084" y="49523"/>
                </a:lnTo>
                <a:lnTo>
                  <a:pt x="42044" y="49345"/>
                </a:lnTo>
                <a:lnTo>
                  <a:pt x="41984" y="49166"/>
                </a:lnTo>
                <a:lnTo>
                  <a:pt x="41885" y="48988"/>
                </a:lnTo>
                <a:lnTo>
                  <a:pt x="41885" y="48988"/>
                </a:lnTo>
                <a:lnTo>
                  <a:pt x="41965" y="49027"/>
                </a:lnTo>
                <a:lnTo>
                  <a:pt x="42044" y="49087"/>
                </a:lnTo>
                <a:lnTo>
                  <a:pt x="42123" y="49146"/>
                </a:lnTo>
                <a:lnTo>
                  <a:pt x="42203" y="49206"/>
                </a:lnTo>
                <a:lnTo>
                  <a:pt x="42381" y="49265"/>
                </a:lnTo>
                <a:lnTo>
                  <a:pt x="42481" y="49285"/>
                </a:lnTo>
                <a:lnTo>
                  <a:pt x="42580" y="49305"/>
                </a:lnTo>
                <a:lnTo>
                  <a:pt x="42758" y="49285"/>
                </a:lnTo>
                <a:lnTo>
                  <a:pt x="42937" y="49246"/>
                </a:lnTo>
                <a:lnTo>
                  <a:pt x="43096" y="49166"/>
                </a:lnTo>
                <a:lnTo>
                  <a:pt x="43254" y="49067"/>
                </a:lnTo>
                <a:lnTo>
                  <a:pt x="43393" y="48908"/>
                </a:lnTo>
                <a:lnTo>
                  <a:pt x="43492" y="48769"/>
                </a:lnTo>
                <a:lnTo>
                  <a:pt x="43552" y="48591"/>
                </a:lnTo>
                <a:lnTo>
                  <a:pt x="43572" y="48412"/>
                </a:lnTo>
                <a:lnTo>
                  <a:pt x="43572" y="48254"/>
                </a:lnTo>
                <a:lnTo>
                  <a:pt x="43552" y="48075"/>
                </a:lnTo>
                <a:lnTo>
                  <a:pt x="43492" y="47896"/>
                </a:lnTo>
                <a:lnTo>
                  <a:pt x="43393" y="47718"/>
                </a:lnTo>
                <a:lnTo>
                  <a:pt x="43552" y="47817"/>
                </a:lnTo>
                <a:lnTo>
                  <a:pt x="43730" y="47896"/>
                </a:lnTo>
                <a:lnTo>
                  <a:pt x="43889" y="47956"/>
                </a:lnTo>
                <a:lnTo>
                  <a:pt x="44068" y="47956"/>
                </a:lnTo>
                <a:lnTo>
                  <a:pt x="44227" y="47936"/>
                </a:lnTo>
                <a:lnTo>
                  <a:pt x="44405" y="47896"/>
                </a:lnTo>
                <a:lnTo>
                  <a:pt x="44564" y="47797"/>
                </a:lnTo>
                <a:lnTo>
                  <a:pt x="44723" y="47678"/>
                </a:lnTo>
                <a:lnTo>
                  <a:pt x="44842" y="47539"/>
                </a:lnTo>
                <a:lnTo>
                  <a:pt x="44941" y="47381"/>
                </a:lnTo>
                <a:lnTo>
                  <a:pt x="45000" y="47202"/>
                </a:lnTo>
                <a:lnTo>
                  <a:pt x="45000" y="47043"/>
                </a:lnTo>
                <a:lnTo>
                  <a:pt x="45000" y="46865"/>
                </a:lnTo>
                <a:lnTo>
                  <a:pt x="44961" y="46686"/>
                </a:lnTo>
                <a:lnTo>
                  <a:pt x="44881" y="46508"/>
                </a:lnTo>
                <a:lnTo>
                  <a:pt x="44782" y="46349"/>
                </a:lnTo>
                <a:lnTo>
                  <a:pt x="44941" y="46428"/>
                </a:lnTo>
                <a:lnTo>
                  <a:pt x="45119" y="46508"/>
                </a:lnTo>
                <a:lnTo>
                  <a:pt x="45298" y="46547"/>
                </a:lnTo>
                <a:lnTo>
                  <a:pt x="45377" y="46547"/>
                </a:lnTo>
                <a:lnTo>
                  <a:pt x="45477" y="46527"/>
                </a:lnTo>
                <a:lnTo>
                  <a:pt x="45655" y="46488"/>
                </a:lnTo>
                <a:lnTo>
                  <a:pt x="45814" y="46428"/>
                </a:lnTo>
                <a:lnTo>
                  <a:pt x="45973" y="46329"/>
                </a:lnTo>
                <a:lnTo>
                  <a:pt x="46111" y="46210"/>
                </a:lnTo>
                <a:lnTo>
                  <a:pt x="46230" y="46051"/>
                </a:lnTo>
                <a:lnTo>
                  <a:pt x="46310" y="45873"/>
                </a:lnTo>
                <a:lnTo>
                  <a:pt x="46350" y="45694"/>
                </a:lnTo>
                <a:lnTo>
                  <a:pt x="46350" y="45516"/>
                </a:lnTo>
                <a:lnTo>
                  <a:pt x="46310" y="45337"/>
                </a:lnTo>
                <a:lnTo>
                  <a:pt x="46250" y="45158"/>
                </a:lnTo>
                <a:lnTo>
                  <a:pt x="46151" y="44980"/>
                </a:lnTo>
                <a:lnTo>
                  <a:pt x="46032" y="44841"/>
                </a:lnTo>
                <a:lnTo>
                  <a:pt x="46171" y="44920"/>
                </a:lnTo>
                <a:lnTo>
                  <a:pt x="46310" y="44980"/>
                </a:lnTo>
                <a:lnTo>
                  <a:pt x="46449" y="45019"/>
                </a:lnTo>
                <a:lnTo>
                  <a:pt x="46588" y="45039"/>
                </a:lnTo>
                <a:lnTo>
                  <a:pt x="46726" y="45039"/>
                </a:lnTo>
                <a:lnTo>
                  <a:pt x="46865" y="45000"/>
                </a:lnTo>
                <a:lnTo>
                  <a:pt x="47004" y="44960"/>
                </a:lnTo>
                <a:lnTo>
                  <a:pt x="47143" y="44881"/>
                </a:lnTo>
                <a:lnTo>
                  <a:pt x="47262" y="44781"/>
                </a:lnTo>
                <a:lnTo>
                  <a:pt x="47361" y="44682"/>
                </a:lnTo>
                <a:lnTo>
                  <a:pt x="47441" y="44563"/>
                </a:lnTo>
                <a:lnTo>
                  <a:pt x="47520" y="44444"/>
                </a:lnTo>
                <a:lnTo>
                  <a:pt x="47560" y="44305"/>
                </a:lnTo>
                <a:lnTo>
                  <a:pt x="47599" y="44166"/>
                </a:lnTo>
                <a:lnTo>
                  <a:pt x="47599" y="44027"/>
                </a:lnTo>
                <a:lnTo>
                  <a:pt x="47580" y="43869"/>
                </a:lnTo>
                <a:lnTo>
                  <a:pt x="47540" y="43730"/>
                </a:lnTo>
                <a:lnTo>
                  <a:pt x="47480" y="43611"/>
                </a:lnTo>
                <a:lnTo>
                  <a:pt x="47401" y="43472"/>
                </a:lnTo>
                <a:lnTo>
                  <a:pt x="47302" y="43373"/>
                </a:lnTo>
                <a:lnTo>
                  <a:pt x="47183" y="43274"/>
                </a:lnTo>
                <a:lnTo>
                  <a:pt x="47064" y="43194"/>
                </a:lnTo>
                <a:lnTo>
                  <a:pt x="46925" y="43135"/>
                </a:lnTo>
                <a:lnTo>
                  <a:pt x="46806" y="43095"/>
                </a:lnTo>
                <a:lnTo>
                  <a:pt x="46647" y="43075"/>
                </a:lnTo>
                <a:lnTo>
                  <a:pt x="46488" y="43095"/>
                </a:lnTo>
                <a:lnTo>
                  <a:pt x="46350" y="43135"/>
                </a:lnTo>
                <a:lnTo>
                  <a:pt x="46230" y="43174"/>
                </a:lnTo>
                <a:lnTo>
                  <a:pt x="46111" y="43254"/>
                </a:lnTo>
                <a:lnTo>
                  <a:pt x="45992" y="43333"/>
                </a:lnTo>
                <a:lnTo>
                  <a:pt x="45893" y="43452"/>
                </a:lnTo>
                <a:lnTo>
                  <a:pt x="45794" y="43571"/>
                </a:lnTo>
                <a:lnTo>
                  <a:pt x="45715" y="43710"/>
                </a:lnTo>
                <a:lnTo>
                  <a:pt x="45655" y="43869"/>
                </a:lnTo>
                <a:lnTo>
                  <a:pt x="45635" y="44027"/>
                </a:lnTo>
                <a:lnTo>
                  <a:pt x="45655" y="44186"/>
                </a:lnTo>
                <a:lnTo>
                  <a:pt x="45695" y="44345"/>
                </a:lnTo>
                <a:lnTo>
                  <a:pt x="45754" y="44504"/>
                </a:lnTo>
                <a:lnTo>
                  <a:pt x="45853" y="44643"/>
                </a:lnTo>
                <a:lnTo>
                  <a:pt x="45953" y="44781"/>
                </a:lnTo>
                <a:lnTo>
                  <a:pt x="45794" y="44682"/>
                </a:lnTo>
                <a:lnTo>
                  <a:pt x="45635" y="44623"/>
                </a:lnTo>
                <a:lnTo>
                  <a:pt x="45457" y="44603"/>
                </a:lnTo>
                <a:lnTo>
                  <a:pt x="45298" y="44603"/>
                </a:lnTo>
                <a:lnTo>
                  <a:pt x="45119" y="44623"/>
                </a:lnTo>
                <a:lnTo>
                  <a:pt x="44961" y="44682"/>
                </a:lnTo>
                <a:lnTo>
                  <a:pt x="44802" y="44781"/>
                </a:lnTo>
                <a:lnTo>
                  <a:pt x="44663" y="44900"/>
                </a:lnTo>
                <a:lnTo>
                  <a:pt x="44544" y="45039"/>
                </a:lnTo>
                <a:lnTo>
                  <a:pt x="44465" y="45218"/>
                </a:lnTo>
                <a:lnTo>
                  <a:pt x="44425" y="45377"/>
                </a:lnTo>
                <a:lnTo>
                  <a:pt x="44405" y="45555"/>
                </a:lnTo>
                <a:lnTo>
                  <a:pt x="44425" y="45714"/>
                </a:lnTo>
                <a:lnTo>
                  <a:pt x="44465" y="45892"/>
                </a:lnTo>
                <a:lnTo>
                  <a:pt x="44544" y="46051"/>
                </a:lnTo>
                <a:lnTo>
                  <a:pt x="44643" y="46210"/>
                </a:lnTo>
                <a:lnTo>
                  <a:pt x="44484" y="46131"/>
                </a:lnTo>
                <a:lnTo>
                  <a:pt x="44326" y="46071"/>
                </a:lnTo>
                <a:lnTo>
                  <a:pt x="44147" y="46031"/>
                </a:lnTo>
                <a:lnTo>
                  <a:pt x="43969" y="46012"/>
                </a:lnTo>
                <a:lnTo>
                  <a:pt x="43810" y="46031"/>
                </a:lnTo>
                <a:lnTo>
                  <a:pt x="43631" y="46091"/>
                </a:lnTo>
                <a:lnTo>
                  <a:pt x="43473" y="46170"/>
                </a:lnTo>
                <a:lnTo>
                  <a:pt x="43334" y="46289"/>
                </a:lnTo>
                <a:lnTo>
                  <a:pt x="43215" y="46428"/>
                </a:lnTo>
                <a:lnTo>
                  <a:pt x="43135" y="46587"/>
                </a:lnTo>
                <a:lnTo>
                  <a:pt x="43076" y="46746"/>
                </a:lnTo>
                <a:lnTo>
                  <a:pt x="43056" y="46924"/>
                </a:lnTo>
                <a:lnTo>
                  <a:pt x="43056" y="47083"/>
                </a:lnTo>
                <a:lnTo>
                  <a:pt x="43096" y="47261"/>
                </a:lnTo>
                <a:lnTo>
                  <a:pt x="43155" y="47420"/>
                </a:lnTo>
                <a:lnTo>
                  <a:pt x="43254" y="47579"/>
                </a:lnTo>
                <a:lnTo>
                  <a:pt x="43254" y="47579"/>
                </a:lnTo>
                <a:lnTo>
                  <a:pt x="43096" y="47480"/>
                </a:lnTo>
                <a:lnTo>
                  <a:pt x="42917" y="47400"/>
                </a:lnTo>
                <a:lnTo>
                  <a:pt x="42758" y="47361"/>
                </a:lnTo>
                <a:lnTo>
                  <a:pt x="42580" y="47361"/>
                </a:lnTo>
                <a:lnTo>
                  <a:pt x="42401" y="47381"/>
                </a:lnTo>
                <a:lnTo>
                  <a:pt x="42242" y="47420"/>
                </a:lnTo>
                <a:lnTo>
                  <a:pt x="42084" y="47500"/>
                </a:lnTo>
                <a:lnTo>
                  <a:pt x="41925" y="47638"/>
                </a:lnTo>
                <a:lnTo>
                  <a:pt x="41826" y="47777"/>
                </a:lnTo>
                <a:lnTo>
                  <a:pt x="41727" y="47916"/>
                </a:lnTo>
                <a:lnTo>
                  <a:pt x="41667" y="48095"/>
                </a:lnTo>
                <a:lnTo>
                  <a:pt x="41647" y="48254"/>
                </a:lnTo>
                <a:lnTo>
                  <a:pt x="41647" y="48432"/>
                </a:lnTo>
                <a:lnTo>
                  <a:pt x="41687" y="48591"/>
                </a:lnTo>
                <a:lnTo>
                  <a:pt x="41746" y="48750"/>
                </a:lnTo>
                <a:lnTo>
                  <a:pt x="41846" y="48908"/>
                </a:lnTo>
                <a:lnTo>
                  <a:pt x="41766" y="48849"/>
                </a:lnTo>
                <a:lnTo>
                  <a:pt x="41667" y="48789"/>
                </a:lnTo>
                <a:lnTo>
                  <a:pt x="41588" y="48730"/>
                </a:lnTo>
                <a:lnTo>
                  <a:pt x="41508" y="48670"/>
                </a:lnTo>
                <a:lnTo>
                  <a:pt x="41310" y="48611"/>
                </a:lnTo>
                <a:lnTo>
                  <a:pt x="41211" y="48591"/>
                </a:lnTo>
                <a:lnTo>
                  <a:pt x="41111" y="48591"/>
                </a:lnTo>
                <a:lnTo>
                  <a:pt x="40913" y="48611"/>
                </a:lnTo>
                <a:lnTo>
                  <a:pt x="40735" y="48670"/>
                </a:lnTo>
                <a:lnTo>
                  <a:pt x="40556" y="48769"/>
                </a:lnTo>
                <a:lnTo>
                  <a:pt x="40417" y="48888"/>
                </a:lnTo>
                <a:lnTo>
                  <a:pt x="40338" y="48968"/>
                </a:lnTo>
                <a:lnTo>
                  <a:pt x="40278" y="49047"/>
                </a:lnTo>
                <a:lnTo>
                  <a:pt x="40199" y="49246"/>
                </a:lnTo>
                <a:lnTo>
                  <a:pt x="40159" y="49444"/>
                </a:lnTo>
                <a:lnTo>
                  <a:pt x="40159" y="49642"/>
                </a:lnTo>
                <a:lnTo>
                  <a:pt x="40179" y="49841"/>
                </a:lnTo>
                <a:lnTo>
                  <a:pt x="40258" y="50019"/>
                </a:lnTo>
                <a:lnTo>
                  <a:pt x="40377" y="50198"/>
                </a:lnTo>
                <a:lnTo>
                  <a:pt x="40516" y="50337"/>
                </a:lnTo>
                <a:lnTo>
                  <a:pt x="40477" y="50337"/>
                </a:lnTo>
                <a:lnTo>
                  <a:pt x="40437" y="50317"/>
                </a:lnTo>
                <a:lnTo>
                  <a:pt x="40358" y="50238"/>
                </a:lnTo>
                <a:lnTo>
                  <a:pt x="40219" y="50039"/>
                </a:lnTo>
                <a:lnTo>
                  <a:pt x="40159" y="49980"/>
                </a:lnTo>
                <a:lnTo>
                  <a:pt x="40080" y="49920"/>
                </a:lnTo>
                <a:lnTo>
                  <a:pt x="39981" y="49861"/>
                </a:lnTo>
                <a:lnTo>
                  <a:pt x="39901" y="49821"/>
                </a:lnTo>
                <a:lnTo>
                  <a:pt x="39782" y="49781"/>
                </a:lnTo>
                <a:lnTo>
                  <a:pt x="39663" y="49761"/>
                </a:lnTo>
                <a:lnTo>
                  <a:pt x="39564" y="49742"/>
                </a:lnTo>
                <a:lnTo>
                  <a:pt x="39445" y="49742"/>
                </a:lnTo>
                <a:lnTo>
                  <a:pt x="39326" y="49761"/>
                </a:lnTo>
                <a:lnTo>
                  <a:pt x="39227" y="49801"/>
                </a:lnTo>
                <a:lnTo>
                  <a:pt x="39108" y="49841"/>
                </a:lnTo>
                <a:lnTo>
                  <a:pt x="39008" y="49900"/>
                </a:lnTo>
                <a:lnTo>
                  <a:pt x="38850" y="50019"/>
                </a:lnTo>
                <a:lnTo>
                  <a:pt x="38731" y="50178"/>
                </a:lnTo>
                <a:lnTo>
                  <a:pt x="38671" y="50277"/>
                </a:lnTo>
                <a:lnTo>
                  <a:pt x="38631" y="50317"/>
                </a:lnTo>
                <a:lnTo>
                  <a:pt x="38592" y="50337"/>
                </a:lnTo>
                <a:lnTo>
                  <a:pt x="37838" y="50337"/>
                </a:lnTo>
                <a:lnTo>
                  <a:pt x="37540" y="50357"/>
                </a:lnTo>
                <a:lnTo>
                  <a:pt x="37401" y="50357"/>
                </a:lnTo>
                <a:lnTo>
                  <a:pt x="37262" y="50337"/>
                </a:lnTo>
                <a:lnTo>
                  <a:pt x="37183" y="50337"/>
                </a:lnTo>
                <a:lnTo>
                  <a:pt x="37183" y="50297"/>
                </a:lnTo>
                <a:lnTo>
                  <a:pt x="37163" y="50238"/>
                </a:lnTo>
                <a:lnTo>
                  <a:pt x="37163" y="50119"/>
                </a:lnTo>
                <a:lnTo>
                  <a:pt x="37143" y="50000"/>
                </a:lnTo>
                <a:lnTo>
                  <a:pt x="37084" y="49900"/>
                </a:lnTo>
                <a:lnTo>
                  <a:pt x="37024" y="49781"/>
                </a:lnTo>
                <a:lnTo>
                  <a:pt x="36945" y="49702"/>
                </a:lnTo>
                <a:lnTo>
                  <a:pt x="36866" y="49623"/>
                </a:lnTo>
                <a:lnTo>
                  <a:pt x="36786" y="49563"/>
                </a:lnTo>
                <a:lnTo>
                  <a:pt x="36707" y="49503"/>
                </a:lnTo>
                <a:lnTo>
                  <a:pt x="36608" y="49464"/>
                </a:lnTo>
                <a:lnTo>
                  <a:pt x="36508" y="49424"/>
                </a:lnTo>
                <a:lnTo>
                  <a:pt x="36389" y="49404"/>
                </a:lnTo>
                <a:lnTo>
                  <a:pt x="36290" y="49404"/>
                </a:lnTo>
                <a:lnTo>
                  <a:pt x="36191" y="49424"/>
                </a:lnTo>
                <a:lnTo>
                  <a:pt x="36072" y="49444"/>
                </a:lnTo>
                <a:lnTo>
                  <a:pt x="35973" y="49464"/>
                </a:lnTo>
                <a:lnTo>
                  <a:pt x="35873" y="49503"/>
                </a:lnTo>
                <a:lnTo>
                  <a:pt x="35774" y="49563"/>
                </a:lnTo>
                <a:lnTo>
                  <a:pt x="35695" y="49642"/>
                </a:lnTo>
                <a:lnTo>
                  <a:pt x="35616" y="49702"/>
                </a:lnTo>
                <a:lnTo>
                  <a:pt x="35556" y="49801"/>
                </a:lnTo>
                <a:lnTo>
                  <a:pt x="35496" y="49900"/>
                </a:lnTo>
                <a:lnTo>
                  <a:pt x="35457" y="50000"/>
                </a:lnTo>
                <a:lnTo>
                  <a:pt x="35417" y="50119"/>
                </a:lnTo>
                <a:lnTo>
                  <a:pt x="35417" y="50238"/>
                </a:lnTo>
                <a:lnTo>
                  <a:pt x="35417" y="50297"/>
                </a:lnTo>
                <a:lnTo>
                  <a:pt x="35397" y="50337"/>
                </a:lnTo>
                <a:lnTo>
                  <a:pt x="35358" y="50357"/>
                </a:lnTo>
                <a:lnTo>
                  <a:pt x="35159" y="50357"/>
                </a:lnTo>
                <a:lnTo>
                  <a:pt x="34921" y="50337"/>
                </a:lnTo>
                <a:lnTo>
                  <a:pt x="32877" y="50337"/>
                </a:lnTo>
                <a:lnTo>
                  <a:pt x="32937" y="50138"/>
                </a:lnTo>
                <a:lnTo>
                  <a:pt x="32957" y="49960"/>
                </a:lnTo>
                <a:lnTo>
                  <a:pt x="32957" y="49861"/>
                </a:lnTo>
                <a:lnTo>
                  <a:pt x="32937" y="49781"/>
                </a:lnTo>
                <a:lnTo>
                  <a:pt x="32897" y="49682"/>
                </a:lnTo>
                <a:lnTo>
                  <a:pt x="32858" y="49583"/>
                </a:lnTo>
                <a:lnTo>
                  <a:pt x="32798" y="49503"/>
                </a:lnTo>
                <a:lnTo>
                  <a:pt x="32719" y="49424"/>
                </a:lnTo>
                <a:lnTo>
                  <a:pt x="32639" y="49365"/>
                </a:lnTo>
                <a:lnTo>
                  <a:pt x="32560" y="49305"/>
                </a:lnTo>
                <a:lnTo>
                  <a:pt x="32461" y="49246"/>
                </a:lnTo>
                <a:lnTo>
                  <a:pt x="32362" y="49206"/>
                </a:lnTo>
                <a:lnTo>
                  <a:pt x="32262" y="49186"/>
                </a:lnTo>
                <a:lnTo>
                  <a:pt x="32044" y="49186"/>
                </a:lnTo>
                <a:lnTo>
                  <a:pt x="31945" y="49226"/>
                </a:lnTo>
                <a:lnTo>
                  <a:pt x="31846" y="49246"/>
                </a:lnTo>
                <a:lnTo>
                  <a:pt x="31747" y="49305"/>
                </a:lnTo>
                <a:lnTo>
                  <a:pt x="31667" y="49365"/>
                </a:lnTo>
                <a:lnTo>
                  <a:pt x="31588" y="49424"/>
                </a:lnTo>
                <a:lnTo>
                  <a:pt x="31528" y="49503"/>
                </a:lnTo>
                <a:lnTo>
                  <a:pt x="31449" y="49583"/>
                </a:lnTo>
                <a:lnTo>
                  <a:pt x="31409" y="49682"/>
                </a:lnTo>
                <a:lnTo>
                  <a:pt x="31370" y="49761"/>
                </a:lnTo>
                <a:lnTo>
                  <a:pt x="31370" y="49861"/>
                </a:lnTo>
                <a:lnTo>
                  <a:pt x="31350" y="49960"/>
                </a:lnTo>
                <a:lnTo>
                  <a:pt x="31370" y="50138"/>
                </a:lnTo>
                <a:lnTo>
                  <a:pt x="31429" y="50337"/>
                </a:lnTo>
                <a:lnTo>
                  <a:pt x="31231" y="50357"/>
                </a:lnTo>
                <a:lnTo>
                  <a:pt x="31131" y="50357"/>
                </a:lnTo>
                <a:lnTo>
                  <a:pt x="31052" y="50337"/>
                </a:lnTo>
                <a:lnTo>
                  <a:pt x="30993" y="50297"/>
                </a:lnTo>
                <a:lnTo>
                  <a:pt x="30953" y="50238"/>
                </a:lnTo>
                <a:lnTo>
                  <a:pt x="30854" y="50119"/>
                </a:lnTo>
                <a:lnTo>
                  <a:pt x="30715" y="50019"/>
                </a:lnTo>
                <a:lnTo>
                  <a:pt x="30576" y="49940"/>
                </a:lnTo>
                <a:lnTo>
                  <a:pt x="30417" y="49900"/>
                </a:lnTo>
                <a:lnTo>
                  <a:pt x="30258" y="49880"/>
                </a:lnTo>
                <a:lnTo>
                  <a:pt x="30080" y="49920"/>
                </a:lnTo>
                <a:lnTo>
                  <a:pt x="29921" y="49980"/>
                </a:lnTo>
                <a:lnTo>
                  <a:pt x="29782" y="50079"/>
                </a:lnTo>
                <a:lnTo>
                  <a:pt x="29663" y="50198"/>
                </a:lnTo>
                <a:lnTo>
                  <a:pt x="29604" y="50297"/>
                </a:lnTo>
                <a:lnTo>
                  <a:pt x="29564" y="50317"/>
                </a:lnTo>
                <a:lnTo>
                  <a:pt x="29505" y="50337"/>
                </a:lnTo>
                <a:lnTo>
                  <a:pt x="24405" y="50337"/>
                </a:lnTo>
                <a:lnTo>
                  <a:pt x="24524" y="50218"/>
                </a:lnTo>
                <a:lnTo>
                  <a:pt x="24604" y="50079"/>
                </a:lnTo>
                <a:lnTo>
                  <a:pt x="24663" y="49940"/>
                </a:lnTo>
                <a:lnTo>
                  <a:pt x="24683" y="49781"/>
                </a:lnTo>
                <a:lnTo>
                  <a:pt x="24663" y="49642"/>
                </a:lnTo>
                <a:lnTo>
                  <a:pt x="24604" y="49503"/>
                </a:lnTo>
                <a:lnTo>
                  <a:pt x="24524" y="49365"/>
                </a:lnTo>
                <a:lnTo>
                  <a:pt x="24386" y="49265"/>
                </a:lnTo>
                <a:lnTo>
                  <a:pt x="24227" y="49186"/>
                </a:lnTo>
                <a:lnTo>
                  <a:pt x="24068" y="49166"/>
                </a:lnTo>
                <a:lnTo>
                  <a:pt x="23909" y="49166"/>
                </a:lnTo>
                <a:lnTo>
                  <a:pt x="23770" y="49226"/>
                </a:lnTo>
                <a:lnTo>
                  <a:pt x="23632" y="49305"/>
                </a:lnTo>
                <a:lnTo>
                  <a:pt x="23513" y="49404"/>
                </a:lnTo>
                <a:lnTo>
                  <a:pt x="23433" y="49543"/>
                </a:lnTo>
                <a:lnTo>
                  <a:pt x="23413" y="49623"/>
                </a:lnTo>
                <a:lnTo>
                  <a:pt x="23393" y="49702"/>
                </a:lnTo>
                <a:lnTo>
                  <a:pt x="23393" y="49801"/>
                </a:lnTo>
                <a:lnTo>
                  <a:pt x="23393" y="49900"/>
                </a:lnTo>
                <a:lnTo>
                  <a:pt x="23413" y="49980"/>
                </a:lnTo>
                <a:lnTo>
                  <a:pt x="23453" y="50059"/>
                </a:lnTo>
                <a:lnTo>
                  <a:pt x="23532" y="50218"/>
                </a:lnTo>
                <a:lnTo>
                  <a:pt x="23671" y="50337"/>
                </a:lnTo>
                <a:lnTo>
                  <a:pt x="22501" y="50337"/>
                </a:lnTo>
                <a:lnTo>
                  <a:pt x="22560" y="50257"/>
                </a:lnTo>
                <a:lnTo>
                  <a:pt x="22620" y="50178"/>
                </a:lnTo>
                <a:lnTo>
                  <a:pt x="22659" y="50099"/>
                </a:lnTo>
                <a:lnTo>
                  <a:pt x="22679" y="50000"/>
                </a:lnTo>
                <a:lnTo>
                  <a:pt x="22679" y="49920"/>
                </a:lnTo>
                <a:lnTo>
                  <a:pt x="22679" y="49821"/>
                </a:lnTo>
                <a:lnTo>
                  <a:pt x="22679" y="49742"/>
                </a:lnTo>
                <a:lnTo>
                  <a:pt x="22659" y="49662"/>
                </a:lnTo>
                <a:lnTo>
                  <a:pt x="22620" y="49583"/>
                </a:lnTo>
                <a:lnTo>
                  <a:pt x="22560" y="49503"/>
                </a:lnTo>
                <a:lnTo>
                  <a:pt x="22520" y="49444"/>
                </a:lnTo>
                <a:lnTo>
                  <a:pt x="22441" y="49384"/>
                </a:lnTo>
                <a:lnTo>
                  <a:pt x="22362" y="49325"/>
                </a:lnTo>
                <a:lnTo>
                  <a:pt x="22282" y="49305"/>
                </a:lnTo>
                <a:lnTo>
                  <a:pt x="22183" y="49265"/>
                </a:lnTo>
                <a:lnTo>
                  <a:pt x="21985" y="49265"/>
                </a:lnTo>
                <a:lnTo>
                  <a:pt x="21905" y="49285"/>
                </a:lnTo>
                <a:lnTo>
                  <a:pt x="21826" y="49325"/>
                </a:lnTo>
                <a:lnTo>
                  <a:pt x="21727" y="49365"/>
                </a:lnTo>
                <a:lnTo>
                  <a:pt x="21667" y="49424"/>
                </a:lnTo>
                <a:lnTo>
                  <a:pt x="21588" y="49484"/>
                </a:lnTo>
                <a:lnTo>
                  <a:pt x="21548" y="49563"/>
                </a:lnTo>
                <a:lnTo>
                  <a:pt x="21509" y="49662"/>
                </a:lnTo>
                <a:lnTo>
                  <a:pt x="21489" y="49742"/>
                </a:lnTo>
                <a:lnTo>
                  <a:pt x="21469" y="49821"/>
                </a:lnTo>
                <a:lnTo>
                  <a:pt x="21469" y="49940"/>
                </a:lnTo>
                <a:lnTo>
                  <a:pt x="21489" y="50039"/>
                </a:lnTo>
                <a:lnTo>
                  <a:pt x="21509" y="50138"/>
                </a:lnTo>
                <a:lnTo>
                  <a:pt x="21548" y="50218"/>
                </a:lnTo>
                <a:lnTo>
                  <a:pt x="21608" y="50297"/>
                </a:lnTo>
                <a:lnTo>
                  <a:pt x="21687" y="50337"/>
                </a:lnTo>
                <a:lnTo>
                  <a:pt x="20358" y="50337"/>
                </a:lnTo>
                <a:lnTo>
                  <a:pt x="20517" y="50218"/>
                </a:lnTo>
                <a:lnTo>
                  <a:pt x="20576" y="50138"/>
                </a:lnTo>
                <a:lnTo>
                  <a:pt x="20636" y="50079"/>
                </a:lnTo>
                <a:lnTo>
                  <a:pt x="20675" y="49980"/>
                </a:lnTo>
                <a:lnTo>
                  <a:pt x="20695" y="49900"/>
                </a:lnTo>
                <a:lnTo>
                  <a:pt x="20715" y="49801"/>
                </a:lnTo>
                <a:lnTo>
                  <a:pt x="20695" y="49702"/>
                </a:lnTo>
                <a:lnTo>
                  <a:pt x="20675" y="49603"/>
                </a:lnTo>
                <a:lnTo>
                  <a:pt x="20636" y="49503"/>
                </a:lnTo>
                <a:lnTo>
                  <a:pt x="20576" y="49424"/>
                </a:lnTo>
                <a:lnTo>
                  <a:pt x="20517" y="49365"/>
                </a:lnTo>
                <a:lnTo>
                  <a:pt x="20437" y="49305"/>
                </a:lnTo>
                <a:lnTo>
                  <a:pt x="20338" y="49265"/>
                </a:lnTo>
                <a:lnTo>
                  <a:pt x="20259" y="49246"/>
                </a:lnTo>
                <a:lnTo>
                  <a:pt x="20159" y="49226"/>
                </a:lnTo>
                <a:lnTo>
                  <a:pt x="20060" y="49226"/>
                </a:lnTo>
                <a:lnTo>
                  <a:pt x="19961" y="49246"/>
                </a:lnTo>
                <a:lnTo>
                  <a:pt x="19862" y="49285"/>
                </a:lnTo>
                <a:lnTo>
                  <a:pt x="19782" y="49345"/>
                </a:lnTo>
                <a:lnTo>
                  <a:pt x="19703" y="49424"/>
                </a:lnTo>
                <a:lnTo>
                  <a:pt x="19644" y="49503"/>
                </a:lnTo>
                <a:lnTo>
                  <a:pt x="19584" y="49583"/>
                </a:lnTo>
                <a:lnTo>
                  <a:pt x="19564" y="49682"/>
                </a:lnTo>
                <a:lnTo>
                  <a:pt x="19544" y="49781"/>
                </a:lnTo>
                <a:lnTo>
                  <a:pt x="19564" y="49880"/>
                </a:lnTo>
                <a:lnTo>
                  <a:pt x="19584" y="49980"/>
                </a:lnTo>
                <a:lnTo>
                  <a:pt x="19624" y="50059"/>
                </a:lnTo>
                <a:lnTo>
                  <a:pt x="19683" y="50138"/>
                </a:lnTo>
                <a:lnTo>
                  <a:pt x="19763" y="50218"/>
                </a:lnTo>
                <a:lnTo>
                  <a:pt x="19921" y="50337"/>
                </a:lnTo>
                <a:lnTo>
                  <a:pt x="13830" y="50337"/>
                </a:lnTo>
                <a:lnTo>
                  <a:pt x="13652" y="50357"/>
                </a:lnTo>
                <a:lnTo>
                  <a:pt x="17917" y="50357"/>
                </a:lnTo>
                <a:lnTo>
                  <a:pt x="25675" y="50376"/>
                </a:lnTo>
                <a:lnTo>
                  <a:pt x="33830" y="50376"/>
                </a:lnTo>
                <a:lnTo>
                  <a:pt x="41310" y="50396"/>
                </a:lnTo>
                <a:lnTo>
                  <a:pt x="47004" y="50416"/>
                </a:lnTo>
                <a:lnTo>
                  <a:pt x="49941" y="50416"/>
                </a:lnTo>
                <a:lnTo>
                  <a:pt x="49941" y="48075"/>
                </a:lnTo>
                <a:lnTo>
                  <a:pt x="49901" y="48214"/>
                </a:lnTo>
                <a:lnTo>
                  <a:pt x="49881" y="48511"/>
                </a:lnTo>
                <a:lnTo>
                  <a:pt x="49901" y="48650"/>
                </a:lnTo>
                <a:lnTo>
                  <a:pt x="49921" y="48789"/>
                </a:lnTo>
                <a:lnTo>
                  <a:pt x="49643" y="48809"/>
                </a:lnTo>
                <a:lnTo>
                  <a:pt x="49365" y="48869"/>
                </a:lnTo>
                <a:lnTo>
                  <a:pt x="49405" y="48670"/>
                </a:lnTo>
                <a:lnTo>
                  <a:pt x="49425" y="48452"/>
                </a:lnTo>
                <a:lnTo>
                  <a:pt x="49405" y="48254"/>
                </a:lnTo>
                <a:lnTo>
                  <a:pt x="49345" y="48055"/>
                </a:lnTo>
                <a:lnTo>
                  <a:pt x="49484" y="48075"/>
                </a:lnTo>
                <a:lnTo>
                  <a:pt x="49842" y="48075"/>
                </a:lnTo>
                <a:lnTo>
                  <a:pt x="49901" y="48055"/>
                </a:lnTo>
                <a:lnTo>
                  <a:pt x="49941" y="48015"/>
                </a:lnTo>
                <a:lnTo>
                  <a:pt x="49941" y="47976"/>
                </a:lnTo>
                <a:lnTo>
                  <a:pt x="49941" y="47916"/>
                </a:lnTo>
                <a:lnTo>
                  <a:pt x="49941" y="47837"/>
                </a:lnTo>
                <a:lnTo>
                  <a:pt x="49941" y="44682"/>
                </a:lnTo>
                <a:lnTo>
                  <a:pt x="49842" y="44821"/>
                </a:lnTo>
                <a:lnTo>
                  <a:pt x="49762" y="44960"/>
                </a:lnTo>
                <a:lnTo>
                  <a:pt x="49722" y="45119"/>
                </a:lnTo>
                <a:lnTo>
                  <a:pt x="49703" y="45277"/>
                </a:lnTo>
                <a:lnTo>
                  <a:pt x="49703" y="45436"/>
                </a:lnTo>
                <a:lnTo>
                  <a:pt x="49722" y="45595"/>
                </a:lnTo>
                <a:lnTo>
                  <a:pt x="49762" y="45734"/>
                </a:lnTo>
                <a:lnTo>
                  <a:pt x="49802" y="45892"/>
                </a:lnTo>
                <a:lnTo>
                  <a:pt x="49802" y="45892"/>
                </a:lnTo>
                <a:lnTo>
                  <a:pt x="49643" y="45873"/>
                </a:lnTo>
                <a:lnTo>
                  <a:pt x="49504" y="45873"/>
                </a:lnTo>
                <a:lnTo>
                  <a:pt x="49345" y="45892"/>
                </a:lnTo>
                <a:lnTo>
                  <a:pt x="49207" y="45932"/>
                </a:lnTo>
                <a:lnTo>
                  <a:pt x="49068" y="45992"/>
                </a:lnTo>
                <a:lnTo>
                  <a:pt x="48949" y="46071"/>
                </a:lnTo>
                <a:lnTo>
                  <a:pt x="48830" y="46170"/>
                </a:lnTo>
                <a:lnTo>
                  <a:pt x="48730" y="46289"/>
                </a:lnTo>
                <a:lnTo>
                  <a:pt x="48651" y="46428"/>
                </a:lnTo>
                <a:lnTo>
                  <a:pt x="48592" y="46567"/>
                </a:lnTo>
                <a:lnTo>
                  <a:pt x="48552" y="46686"/>
                </a:lnTo>
                <a:lnTo>
                  <a:pt x="48512" y="46825"/>
                </a:lnTo>
                <a:lnTo>
                  <a:pt x="48512" y="46964"/>
                </a:lnTo>
                <a:lnTo>
                  <a:pt x="48512" y="47103"/>
                </a:lnTo>
                <a:lnTo>
                  <a:pt x="48572" y="47400"/>
                </a:lnTo>
                <a:lnTo>
                  <a:pt x="48413" y="47381"/>
                </a:lnTo>
                <a:lnTo>
                  <a:pt x="48274" y="47381"/>
                </a:lnTo>
                <a:lnTo>
                  <a:pt x="48115" y="47400"/>
                </a:lnTo>
                <a:lnTo>
                  <a:pt x="47996" y="47440"/>
                </a:lnTo>
                <a:lnTo>
                  <a:pt x="47857" y="47480"/>
                </a:lnTo>
                <a:lnTo>
                  <a:pt x="47738" y="47539"/>
                </a:lnTo>
                <a:lnTo>
                  <a:pt x="47619" y="47638"/>
                </a:lnTo>
                <a:lnTo>
                  <a:pt x="47500" y="47738"/>
                </a:lnTo>
                <a:lnTo>
                  <a:pt x="47401" y="47857"/>
                </a:lnTo>
                <a:lnTo>
                  <a:pt x="47322" y="47976"/>
                </a:lnTo>
                <a:lnTo>
                  <a:pt x="47282" y="48115"/>
                </a:lnTo>
                <a:lnTo>
                  <a:pt x="47242" y="48273"/>
                </a:lnTo>
                <a:lnTo>
                  <a:pt x="47223" y="48412"/>
                </a:lnTo>
                <a:lnTo>
                  <a:pt x="47223" y="48571"/>
                </a:lnTo>
                <a:lnTo>
                  <a:pt x="47242" y="48710"/>
                </a:lnTo>
                <a:lnTo>
                  <a:pt x="47282" y="48849"/>
                </a:lnTo>
                <a:lnTo>
                  <a:pt x="47123" y="48829"/>
                </a:lnTo>
                <a:lnTo>
                  <a:pt x="46984" y="48809"/>
                </a:lnTo>
                <a:lnTo>
                  <a:pt x="46826" y="48809"/>
                </a:lnTo>
                <a:lnTo>
                  <a:pt x="46687" y="48849"/>
                </a:lnTo>
                <a:lnTo>
                  <a:pt x="46548" y="48888"/>
                </a:lnTo>
                <a:lnTo>
                  <a:pt x="46409" y="48948"/>
                </a:lnTo>
                <a:lnTo>
                  <a:pt x="46290" y="49027"/>
                </a:lnTo>
                <a:lnTo>
                  <a:pt x="46171" y="49127"/>
                </a:lnTo>
                <a:lnTo>
                  <a:pt x="46072" y="49246"/>
                </a:lnTo>
                <a:lnTo>
                  <a:pt x="45992" y="49365"/>
                </a:lnTo>
                <a:lnTo>
                  <a:pt x="45933" y="49503"/>
                </a:lnTo>
                <a:lnTo>
                  <a:pt x="45893" y="49642"/>
                </a:lnTo>
                <a:lnTo>
                  <a:pt x="45853" y="49781"/>
                </a:lnTo>
                <a:lnTo>
                  <a:pt x="45853" y="49920"/>
                </a:lnTo>
                <a:lnTo>
                  <a:pt x="45853" y="50079"/>
                </a:lnTo>
                <a:lnTo>
                  <a:pt x="45893" y="50218"/>
                </a:lnTo>
                <a:lnTo>
                  <a:pt x="45675" y="50178"/>
                </a:lnTo>
                <a:lnTo>
                  <a:pt x="45457" y="50178"/>
                </a:lnTo>
                <a:lnTo>
                  <a:pt x="45258" y="50198"/>
                </a:lnTo>
                <a:lnTo>
                  <a:pt x="45159" y="50238"/>
                </a:lnTo>
                <a:lnTo>
                  <a:pt x="45040" y="50277"/>
                </a:lnTo>
                <a:lnTo>
                  <a:pt x="44921" y="50317"/>
                </a:lnTo>
                <a:lnTo>
                  <a:pt x="44802" y="50337"/>
                </a:lnTo>
                <a:lnTo>
                  <a:pt x="44405" y="50337"/>
                </a:lnTo>
                <a:lnTo>
                  <a:pt x="44365" y="50317"/>
                </a:lnTo>
                <a:lnTo>
                  <a:pt x="44346" y="50277"/>
                </a:lnTo>
                <a:lnTo>
                  <a:pt x="44326" y="50198"/>
                </a:lnTo>
                <a:lnTo>
                  <a:pt x="44306" y="50059"/>
                </a:lnTo>
                <a:lnTo>
                  <a:pt x="44465" y="50119"/>
                </a:lnTo>
                <a:lnTo>
                  <a:pt x="44623" y="50158"/>
                </a:lnTo>
                <a:lnTo>
                  <a:pt x="44782" y="50178"/>
                </a:lnTo>
                <a:lnTo>
                  <a:pt x="44941" y="50158"/>
                </a:lnTo>
                <a:lnTo>
                  <a:pt x="45100" y="50138"/>
                </a:lnTo>
                <a:lnTo>
                  <a:pt x="45258" y="50079"/>
                </a:lnTo>
                <a:lnTo>
                  <a:pt x="45397" y="50000"/>
                </a:lnTo>
                <a:lnTo>
                  <a:pt x="45516" y="49880"/>
                </a:lnTo>
                <a:lnTo>
                  <a:pt x="45635" y="49761"/>
                </a:lnTo>
                <a:lnTo>
                  <a:pt x="45734" y="49623"/>
                </a:lnTo>
                <a:lnTo>
                  <a:pt x="45774" y="49484"/>
                </a:lnTo>
                <a:lnTo>
                  <a:pt x="45814" y="49325"/>
                </a:lnTo>
                <a:lnTo>
                  <a:pt x="45814" y="49166"/>
                </a:lnTo>
                <a:lnTo>
                  <a:pt x="45814" y="49007"/>
                </a:lnTo>
                <a:lnTo>
                  <a:pt x="45794" y="48849"/>
                </a:lnTo>
                <a:lnTo>
                  <a:pt x="45754" y="48690"/>
                </a:lnTo>
                <a:lnTo>
                  <a:pt x="45913" y="48750"/>
                </a:lnTo>
                <a:lnTo>
                  <a:pt x="46072" y="48769"/>
                </a:lnTo>
                <a:lnTo>
                  <a:pt x="46230" y="48789"/>
                </a:lnTo>
                <a:lnTo>
                  <a:pt x="46389" y="48769"/>
                </a:lnTo>
                <a:lnTo>
                  <a:pt x="46528" y="48730"/>
                </a:lnTo>
                <a:lnTo>
                  <a:pt x="46687" y="48670"/>
                </a:lnTo>
                <a:lnTo>
                  <a:pt x="46806" y="48591"/>
                </a:lnTo>
                <a:lnTo>
                  <a:pt x="46945" y="48472"/>
                </a:lnTo>
                <a:lnTo>
                  <a:pt x="47044" y="48353"/>
                </a:lnTo>
                <a:lnTo>
                  <a:pt x="47123" y="48214"/>
                </a:lnTo>
                <a:lnTo>
                  <a:pt x="47183" y="48055"/>
                </a:lnTo>
                <a:lnTo>
                  <a:pt x="47223" y="47896"/>
                </a:lnTo>
                <a:lnTo>
                  <a:pt x="47223" y="47718"/>
                </a:lnTo>
                <a:lnTo>
                  <a:pt x="47203" y="47559"/>
                </a:lnTo>
                <a:lnTo>
                  <a:pt x="47163" y="47400"/>
                </a:lnTo>
                <a:lnTo>
                  <a:pt x="47103" y="47242"/>
                </a:lnTo>
                <a:lnTo>
                  <a:pt x="47262" y="47301"/>
                </a:lnTo>
                <a:lnTo>
                  <a:pt x="47421" y="47321"/>
                </a:lnTo>
                <a:lnTo>
                  <a:pt x="47580" y="47321"/>
                </a:lnTo>
                <a:lnTo>
                  <a:pt x="47738" y="47281"/>
                </a:lnTo>
                <a:lnTo>
                  <a:pt x="47877" y="47242"/>
                </a:lnTo>
                <a:lnTo>
                  <a:pt x="48036" y="47162"/>
                </a:lnTo>
                <a:lnTo>
                  <a:pt x="48155" y="47083"/>
                </a:lnTo>
                <a:lnTo>
                  <a:pt x="48274" y="46964"/>
                </a:lnTo>
                <a:lnTo>
                  <a:pt x="48393" y="46825"/>
                </a:lnTo>
                <a:lnTo>
                  <a:pt x="48453" y="46686"/>
                </a:lnTo>
                <a:lnTo>
                  <a:pt x="48512" y="46527"/>
                </a:lnTo>
                <a:lnTo>
                  <a:pt x="48532" y="46349"/>
                </a:lnTo>
                <a:lnTo>
                  <a:pt x="48512" y="46190"/>
                </a:lnTo>
                <a:lnTo>
                  <a:pt x="48492" y="46031"/>
                </a:lnTo>
                <a:lnTo>
                  <a:pt x="48433" y="45873"/>
                </a:lnTo>
                <a:lnTo>
                  <a:pt x="48373" y="45714"/>
                </a:lnTo>
                <a:lnTo>
                  <a:pt x="48532" y="45754"/>
                </a:lnTo>
                <a:lnTo>
                  <a:pt x="48869" y="45754"/>
                </a:lnTo>
                <a:lnTo>
                  <a:pt x="49028" y="45714"/>
                </a:lnTo>
                <a:lnTo>
                  <a:pt x="49187" y="45674"/>
                </a:lnTo>
                <a:lnTo>
                  <a:pt x="49326" y="45575"/>
                </a:lnTo>
                <a:lnTo>
                  <a:pt x="49445" y="45476"/>
                </a:lnTo>
                <a:lnTo>
                  <a:pt x="49564" y="45337"/>
                </a:lnTo>
                <a:lnTo>
                  <a:pt x="49643" y="45198"/>
                </a:lnTo>
                <a:lnTo>
                  <a:pt x="49703" y="45039"/>
                </a:lnTo>
                <a:lnTo>
                  <a:pt x="49742" y="44900"/>
                </a:lnTo>
                <a:lnTo>
                  <a:pt x="49742" y="44742"/>
                </a:lnTo>
                <a:lnTo>
                  <a:pt x="49722" y="44583"/>
                </a:lnTo>
                <a:lnTo>
                  <a:pt x="49683" y="44424"/>
                </a:lnTo>
                <a:lnTo>
                  <a:pt x="49623" y="44266"/>
                </a:lnTo>
                <a:lnTo>
                  <a:pt x="49544" y="44127"/>
                </a:lnTo>
                <a:lnTo>
                  <a:pt x="49742" y="44166"/>
                </a:lnTo>
                <a:lnTo>
                  <a:pt x="49861" y="44186"/>
                </a:lnTo>
                <a:lnTo>
                  <a:pt x="49901" y="44166"/>
                </a:lnTo>
                <a:lnTo>
                  <a:pt x="49941" y="44166"/>
                </a:lnTo>
                <a:lnTo>
                  <a:pt x="49961" y="44107"/>
                </a:lnTo>
                <a:lnTo>
                  <a:pt x="49961" y="44008"/>
                </a:lnTo>
                <a:lnTo>
                  <a:pt x="49941" y="43849"/>
                </a:lnTo>
                <a:lnTo>
                  <a:pt x="49941" y="42440"/>
                </a:lnTo>
                <a:lnTo>
                  <a:pt x="49961" y="42281"/>
                </a:lnTo>
                <a:lnTo>
                  <a:pt x="49961" y="42182"/>
                </a:lnTo>
                <a:lnTo>
                  <a:pt x="49941" y="42103"/>
                </a:lnTo>
                <a:lnTo>
                  <a:pt x="49901" y="42103"/>
                </a:lnTo>
                <a:lnTo>
                  <a:pt x="49861" y="42083"/>
                </a:lnTo>
                <a:close/>
              </a:path>
            </a:pathLst>
          </a:custGeom>
          <a:solidFill>
            <a:srgbClr val="FFF7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2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65" name="Google Shape;165;p12"/>
            <p:cNvSpPr/>
            <p:nvPr/>
          </p:nvSpPr>
          <p:spPr>
            <a:xfrm>
              <a:off x="3226225" y="4306375"/>
              <a:ext cx="178125" cy="193600"/>
            </a:xfrm>
            <a:custGeom>
              <a:rect b="b" l="l" r="r" t="t"/>
              <a:pathLst>
                <a:path extrusionOk="0" h="7744" w="7125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3383300" y="4427600"/>
              <a:ext cx="19175" cy="26600"/>
            </a:xfrm>
            <a:custGeom>
              <a:rect b="b" l="l" r="r" t="t"/>
              <a:pathLst>
                <a:path extrusionOk="0" h="1064" w="767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3341850" y="4474575"/>
              <a:ext cx="20450" cy="23525"/>
            </a:xfrm>
            <a:custGeom>
              <a:rect b="b" l="l" r="r" t="t"/>
              <a:pathLst>
                <a:path extrusionOk="0" h="941" w="818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238125" y="2718950"/>
              <a:ext cx="3166225" cy="1781025"/>
            </a:xfrm>
            <a:custGeom>
              <a:rect b="b" l="l" r="r" t="t"/>
              <a:pathLst>
                <a:path extrusionOk="0" h="71241" w="126649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2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Purple">
  <p:cSld name="BLANK_1">
    <p:bg>
      <p:bgPr>
        <a:solidFill>
          <a:srgbClr val="55006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3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72" name="Google Shape;172;p13"/>
            <p:cNvSpPr/>
            <p:nvPr/>
          </p:nvSpPr>
          <p:spPr>
            <a:xfrm>
              <a:off x="3226225" y="4306375"/>
              <a:ext cx="178125" cy="193600"/>
            </a:xfrm>
            <a:custGeom>
              <a:rect b="b" l="l" r="r" t="t"/>
              <a:pathLst>
                <a:path extrusionOk="0" h="7744" w="7125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383300" y="4427600"/>
              <a:ext cx="19175" cy="26600"/>
            </a:xfrm>
            <a:custGeom>
              <a:rect b="b" l="l" r="r" t="t"/>
              <a:pathLst>
                <a:path extrusionOk="0" h="1064" w="767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3341850" y="4474575"/>
              <a:ext cx="20450" cy="23525"/>
            </a:xfrm>
            <a:custGeom>
              <a:rect b="b" l="l" r="r" t="t"/>
              <a:pathLst>
                <a:path extrusionOk="0" h="941" w="818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238125" y="2718950"/>
              <a:ext cx="3166225" cy="1781025"/>
            </a:xfrm>
            <a:custGeom>
              <a:rect b="b" l="l" r="r" t="t"/>
              <a:pathLst>
                <a:path extrusionOk="0" h="71241" w="126649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13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Magenta">
  <p:cSld name="BLANK_1_1">
    <p:bg>
      <p:bgPr>
        <a:solidFill>
          <a:srgbClr val="EF007E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14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79" name="Google Shape;179;p14"/>
            <p:cNvSpPr/>
            <p:nvPr/>
          </p:nvSpPr>
          <p:spPr>
            <a:xfrm>
              <a:off x="3226225" y="4306375"/>
              <a:ext cx="178125" cy="193600"/>
            </a:xfrm>
            <a:custGeom>
              <a:rect b="b" l="l" r="r" t="t"/>
              <a:pathLst>
                <a:path extrusionOk="0" h="7744" w="7125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B900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3383300" y="4427600"/>
              <a:ext cx="19175" cy="26600"/>
            </a:xfrm>
            <a:custGeom>
              <a:rect b="b" l="l" r="r" t="t"/>
              <a:pathLst>
                <a:path extrusionOk="0" h="1064" w="767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B900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3341850" y="4474575"/>
              <a:ext cx="20450" cy="23525"/>
            </a:xfrm>
            <a:custGeom>
              <a:rect b="b" l="l" r="r" t="t"/>
              <a:pathLst>
                <a:path extrusionOk="0" h="941" w="818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B900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238125" y="2718950"/>
              <a:ext cx="3166225" cy="1781025"/>
            </a:xfrm>
            <a:custGeom>
              <a:rect b="b" l="l" r="r" t="t"/>
              <a:pathLst>
                <a:path extrusionOk="0" h="71241" w="126649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B900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4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Orange">
  <p:cSld name="BLANK_1_1_1">
    <p:bg>
      <p:bgPr>
        <a:solidFill>
          <a:srgbClr val="FF8700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5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86" name="Google Shape;186;p15"/>
            <p:cNvSpPr/>
            <p:nvPr/>
          </p:nvSpPr>
          <p:spPr>
            <a:xfrm>
              <a:off x="3226225" y="4306375"/>
              <a:ext cx="178125" cy="193600"/>
            </a:xfrm>
            <a:custGeom>
              <a:rect b="b" l="l" r="r" t="t"/>
              <a:pathLst>
                <a:path extrusionOk="0" h="7744" w="7125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E16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3383300" y="4427600"/>
              <a:ext cx="19175" cy="26600"/>
            </a:xfrm>
            <a:custGeom>
              <a:rect b="b" l="l" r="r" t="t"/>
              <a:pathLst>
                <a:path extrusionOk="0" h="1064" w="767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E16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3341850" y="4474575"/>
              <a:ext cx="20450" cy="23525"/>
            </a:xfrm>
            <a:custGeom>
              <a:rect b="b" l="l" r="r" t="t"/>
              <a:pathLst>
                <a:path extrusionOk="0" h="941" w="818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E16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238125" y="2718950"/>
              <a:ext cx="3166225" cy="1781025"/>
            </a:xfrm>
            <a:custGeom>
              <a:rect b="b" l="l" r="r" t="t"/>
              <a:pathLst>
                <a:path extrusionOk="0" h="71241" w="126649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E16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15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hite">
  <p:cSld name="BLANK_1_1_1_1">
    <p:bg>
      <p:bgPr>
        <a:solidFill>
          <a:srgbClr val="ECE4DB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6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93" name="Google Shape;193;p16"/>
            <p:cNvSpPr/>
            <p:nvPr/>
          </p:nvSpPr>
          <p:spPr>
            <a:xfrm>
              <a:off x="3226225" y="4306375"/>
              <a:ext cx="178125" cy="193600"/>
            </a:xfrm>
            <a:custGeom>
              <a:rect b="b" l="l" r="r" t="t"/>
              <a:pathLst>
                <a:path extrusionOk="0" h="7744" w="7125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383300" y="4427600"/>
              <a:ext cx="19175" cy="26600"/>
            </a:xfrm>
            <a:custGeom>
              <a:rect b="b" l="l" r="r" t="t"/>
              <a:pathLst>
                <a:path extrusionOk="0" h="1064" w="767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3341850" y="4474575"/>
              <a:ext cx="20450" cy="23525"/>
            </a:xfrm>
            <a:custGeom>
              <a:rect b="b" l="l" r="r" t="t"/>
              <a:pathLst>
                <a:path extrusionOk="0" h="941" w="818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238125" y="2718950"/>
              <a:ext cx="3166225" cy="1781025"/>
            </a:xfrm>
            <a:custGeom>
              <a:rect b="b" l="l" r="r" t="t"/>
              <a:pathLst>
                <a:path extrusionOk="0" h="71241" w="126649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6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gradFill>
          <a:gsLst>
            <a:gs pos="0">
              <a:srgbClr val="0F0027"/>
            </a:gs>
            <a:gs pos="52999">
              <a:srgbClr val="0F0027"/>
            </a:gs>
            <a:gs pos="71000">
              <a:srgbClr val="550062"/>
            </a:gs>
            <a:gs pos="92000">
              <a:srgbClr val="EF007E"/>
            </a:gs>
            <a:gs pos="100000">
              <a:srgbClr val="FF87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3"/>
          <p:cNvGrpSpPr/>
          <p:nvPr/>
        </p:nvGrpSpPr>
        <p:grpSpPr>
          <a:xfrm>
            <a:off x="-30" y="-12"/>
            <a:ext cx="9144058" cy="5143528"/>
            <a:chOff x="238125" y="638675"/>
            <a:chExt cx="3166225" cy="1781000"/>
          </a:xfrm>
        </p:grpSpPr>
        <p:sp>
          <p:nvSpPr>
            <p:cNvPr id="55" name="Google Shape;55;p3"/>
            <p:cNvSpPr/>
            <p:nvPr/>
          </p:nvSpPr>
          <p:spPr>
            <a:xfrm>
              <a:off x="282625" y="827275"/>
              <a:ext cx="29100" cy="24150"/>
            </a:xfrm>
            <a:custGeom>
              <a:rect b="b" l="l" r="r" t="t"/>
              <a:pathLst>
                <a:path extrusionOk="0" h="966" w="1164">
                  <a:moveTo>
                    <a:pt x="966" y="0"/>
                  </a:moveTo>
                  <a:lnTo>
                    <a:pt x="743" y="174"/>
                  </a:lnTo>
                  <a:lnTo>
                    <a:pt x="496" y="322"/>
                  </a:lnTo>
                  <a:lnTo>
                    <a:pt x="248" y="446"/>
                  </a:lnTo>
                  <a:lnTo>
                    <a:pt x="1" y="520"/>
                  </a:lnTo>
                  <a:lnTo>
                    <a:pt x="100" y="743"/>
                  </a:lnTo>
                  <a:lnTo>
                    <a:pt x="149" y="965"/>
                  </a:lnTo>
                  <a:lnTo>
                    <a:pt x="397" y="767"/>
                  </a:lnTo>
                  <a:lnTo>
                    <a:pt x="644" y="644"/>
                  </a:lnTo>
                  <a:lnTo>
                    <a:pt x="891" y="520"/>
                  </a:lnTo>
                  <a:lnTo>
                    <a:pt x="1164" y="470"/>
                  </a:lnTo>
                  <a:lnTo>
                    <a:pt x="1065" y="223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238125" y="978175"/>
              <a:ext cx="12375" cy="22900"/>
            </a:xfrm>
            <a:custGeom>
              <a:rect b="b" l="l" r="r" t="t"/>
              <a:pathLst>
                <a:path extrusionOk="0" h="916" w="495">
                  <a:moveTo>
                    <a:pt x="124" y="0"/>
                  </a:moveTo>
                  <a:lnTo>
                    <a:pt x="0" y="124"/>
                  </a:lnTo>
                  <a:lnTo>
                    <a:pt x="0" y="915"/>
                  </a:lnTo>
                  <a:lnTo>
                    <a:pt x="247" y="792"/>
                  </a:lnTo>
                  <a:lnTo>
                    <a:pt x="495" y="717"/>
                  </a:lnTo>
                  <a:lnTo>
                    <a:pt x="371" y="544"/>
                  </a:lnTo>
                  <a:lnTo>
                    <a:pt x="272" y="371"/>
                  </a:lnTo>
                  <a:lnTo>
                    <a:pt x="198" y="173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49250" y="902100"/>
              <a:ext cx="29700" cy="27225"/>
            </a:xfrm>
            <a:custGeom>
              <a:rect b="b" l="l" r="r" t="t"/>
              <a:pathLst>
                <a:path extrusionOk="0" h="1089" w="1188">
                  <a:moveTo>
                    <a:pt x="915" y="1"/>
                  </a:moveTo>
                  <a:lnTo>
                    <a:pt x="718" y="174"/>
                  </a:lnTo>
                  <a:lnTo>
                    <a:pt x="495" y="322"/>
                  </a:lnTo>
                  <a:lnTo>
                    <a:pt x="248" y="446"/>
                  </a:lnTo>
                  <a:lnTo>
                    <a:pt x="0" y="520"/>
                  </a:lnTo>
                  <a:lnTo>
                    <a:pt x="124" y="792"/>
                  </a:lnTo>
                  <a:lnTo>
                    <a:pt x="223" y="1089"/>
                  </a:lnTo>
                  <a:lnTo>
                    <a:pt x="445" y="916"/>
                  </a:lnTo>
                  <a:lnTo>
                    <a:pt x="693" y="767"/>
                  </a:lnTo>
                  <a:lnTo>
                    <a:pt x="940" y="668"/>
                  </a:lnTo>
                  <a:lnTo>
                    <a:pt x="1188" y="594"/>
                  </a:lnTo>
                  <a:lnTo>
                    <a:pt x="1039" y="297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19125" y="753675"/>
              <a:ext cx="29700" cy="21675"/>
            </a:xfrm>
            <a:custGeom>
              <a:rect b="b" l="l" r="r" t="t"/>
              <a:pathLst>
                <a:path extrusionOk="0" h="867" w="1188">
                  <a:moveTo>
                    <a:pt x="1039" y="1"/>
                  </a:moveTo>
                  <a:lnTo>
                    <a:pt x="792" y="199"/>
                  </a:lnTo>
                  <a:lnTo>
                    <a:pt x="545" y="347"/>
                  </a:lnTo>
                  <a:lnTo>
                    <a:pt x="273" y="446"/>
                  </a:lnTo>
                  <a:lnTo>
                    <a:pt x="0" y="545"/>
                  </a:lnTo>
                  <a:lnTo>
                    <a:pt x="99" y="867"/>
                  </a:lnTo>
                  <a:lnTo>
                    <a:pt x="347" y="669"/>
                  </a:lnTo>
                  <a:lnTo>
                    <a:pt x="619" y="520"/>
                  </a:lnTo>
                  <a:lnTo>
                    <a:pt x="891" y="421"/>
                  </a:lnTo>
                  <a:lnTo>
                    <a:pt x="1188" y="372"/>
                  </a:lnTo>
                  <a:lnTo>
                    <a:pt x="1114" y="174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73350" y="1072775"/>
              <a:ext cx="42700" cy="46400"/>
            </a:xfrm>
            <a:custGeom>
              <a:rect b="b" l="l" r="r" t="t"/>
              <a:pathLst>
                <a:path extrusionOk="0" h="1856" w="1708">
                  <a:moveTo>
                    <a:pt x="1089" y="1"/>
                  </a:moveTo>
                  <a:lnTo>
                    <a:pt x="916" y="199"/>
                  </a:lnTo>
                  <a:lnTo>
                    <a:pt x="718" y="372"/>
                  </a:lnTo>
                  <a:lnTo>
                    <a:pt x="496" y="520"/>
                  </a:lnTo>
                  <a:lnTo>
                    <a:pt x="248" y="644"/>
                  </a:lnTo>
                  <a:lnTo>
                    <a:pt x="1" y="718"/>
                  </a:lnTo>
                  <a:lnTo>
                    <a:pt x="224" y="965"/>
                  </a:lnTo>
                  <a:lnTo>
                    <a:pt x="372" y="1262"/>
                  </a:lnTo>
                  <a:lnTo>
                    <a:pt x="471" y="1559"/>
                  </a:lnTo>
                  <a:lnTo>
                    <a:pt x="520" y="1856"/>
                  </a:lnTo>
                  <a:lnTo>
                    <a:pt x="718" y="1633"/>
                  </a:lnTo>
                  <a:lnTo>
                    <a:pt x="941" y="1435"/>
                  </a:lnTo>
                  <a:lnTo>
                    <a:pt x="1188" y="1287"/>
                  </a:lnTo>
                  <a:lnTo>
                    <a:pt x="1436" y="1188"/>
                  </a:lnTo>
                  <a:lnTo>
                    <a:pt x="1708" y="1138"/>
                  </a:lnTo>
                  <a:lnTo>
                    <a:pt x="1634" y="1040"/>
                  </a:lnTo>
                  <a:lnTo>
                    <a:pt x="1411" y="817"/>
                  </a:lnTo>
                  <a:lnTo>
                    <a:pt x="1262" y="545"/>
                  </a:lnTo>
                  <a:lnTo>
                    <a:pt x="1164" y="27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364275" y="846450"/>
              <a:ext cx="37125" cy="34025"/>
            </a:xfrm>
            <a:custGeom>
              <a:rect b="b" l="l" r="r" t="t"/>
              <a:pathLst>
                <a:path extrusionOk="0" h="1361" w="1485">
                  <a:moveTo>
                    <a:pt x="1187" y="0"/>
                  </a:moveTo>
                  <a:lnTo>
                    <a:pt x="1089" y="99"/>
                  </a:lnTo>
                  <a:lnTo>
                    <a:pt x="841" y="322"/>
                  </a:lnTo>
                  <a:lnTo>
                    <a:pt x="569" y="470"/>
                  </a:lnTo>
                  <a:lnTo>
                    <a:pt x="297" y="594"/>
                  </a:lnTo>
                  <a:lnTo>
                    <a:pt x="0" y="668"/>
                  </a:lnTo>
                  <a:lnTo>
                    <a:pt x="74" y="841"/>
                  </a:lnTo>
                  <a:lnTo>
                    <a:pt x="149" y="1014"/>
                  </a:lnTo>
                  <a:lnTo>
                    <a:pt x="198" y="1188"/>
                  </a:lnTo>
                  <a:lnTo>
                    <a:pt x="247" y="1361"/>
                  </a:lnTo>
                  <a:lnTo>
                    <a:pt x="297" y="1287"/>
                  </a:lnTo>
                  <a:lnTo>
                    <a:pt x="445" y="1188"/>
                  </a:lnTo>
                  <a:lnTo>
                    <a:pt x="569" y="1064"/>
                  </a:lnTo>
                  <a:lnTo>
                    <a:pt x="866" y="916"/>
                  </a:lnTo>
                  <a:lnTo>
                    <a:pt x="1163" y="792"/>
                  </a:lnTo>
                  <a:lnTo>
                    <a:pt x="1484" y="742"/>
                  </a:lnTo>
                  <a:lnTo>
                    <a:pt x="1385" y="569"/>
                  </a:lnTo>
                  <a:lnTo>
                    <a:pt x="1286" y="396"/>
                  </a:lnTo>
                  <a:lnTo>
                    <a:pt x="1237" y="198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238125" y="732650"/>
              <a:ext cx="21050" cy="13025"/>
            </a:xfrm>
            <a:custGeom>
              <a:rect b="b" l="l" r="r" t="t"/>
              <a:pathLst>
                <a:path extrusionOk="0" h="521" w="842">
                  <a:moveTo>
                    <a:pt x="792" y="1"/>
                  </a:moveTo>
                  <a:lnTo>
                    <a:pt x="618" y="149"/>
                  </a:lnTo>
                  <a:lnTo>
                    <a:pt x="421" y="248"/>
                  </a:lnTo>
                  <a:lnTo>
                    <a:pt x="223" y="347"/>
                  </a:lnTo>
                  <a:lnTo>
                    <a:pt x="0" y="421"/>
                  </a:lnTo>
                  <a:lnTo>
                    <a:pt x="0" y="520"/>
                  </a:lnTo>
                  <a:lnTo>
                    <a:pt x="198" y="397"/>
                  </a:lnTo>
                  <a:lnTo>
                    <a:pt x="396" y="298"/>
                  </a:lnTo>
                  <a:lnTo>
                    <a:pt x="618" y="199"/>
                  </a:lnTo>
                  <a:lnTo>
                    <a:pt x="841" y="149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01375" y="773475"/>
              <a:ext cx="37125" cy="32175"/>
            </a:xfrm>
            <a:custGeom>
              <a:rect b="b" l="l" r="r" t="t"/>
              <a:pathLst>
                <a:path extrusionOk="0" h="1287" w="1485">
                  <a:moveTo>
                    <a:pt x="1262" y="0"/>
                  </a:moveTo>
                  <a:lnTo>
                    <a:pt x="1163" y="99"/>
                  </a:lnTo>
                  <a:lnTo>
                    <a:pt x="916" y="322"/>
                  </a:lnTo>
                  <a:lnTo>
                    <a:pt x="619" y="495"/>
                  </a:lnTo>
                  <a:lnTo>
                    <a:pt x="322" y="619"/>
                  </a:lnTo>
                  <a:lnTo>
                    <a:pt x="0" y="693"/>
                  </a:lnTo>
                  <a:lnTo>
                    <a:pt x="99" y="965"/>
                  </a:lnTo>
                  <a:lnTo>
                    <a:pt x="173" y="1287"/>
                  </a:lnTo>
                  <a:lnTo>
                    <a:pt x="223" y="1212"/>
                  </a:lnTo>
                  <a:lnTo>
                    <a:pt x="371" y="1089"/>
                  </a:lnTo>
                  <a:lnTo>
                    <a:pt x="520" y="990"/>
                  </a:lnTo>
                  <a:lnTo>
                    <a:pt x="668" y="891"/>
                  </a:lnTo>
                  <a:lnTo>
                    <a:pt x="817" y="817"/>
                  </a:lnTo>
                  <a:lnTo>
                    <a:pt x="990" y="743"/>
                  </a:lnTo>
                  <a:lnTo>
                    <a:pt x="1138" y="718"/>
                  </a:lnTo>
                  <a:lnTo>
                    <a:pt x="1311" y="668"/>
                  </a:lnTo>
                  <a:lnTo>
                    <a:pt x="1484" y="668"/>
                  </a:lnTo>
                  <a:lnTo>
                    <a:pt x="1410" y="495"/>
                  </a:lnTo>
                  <a:lnTo>
                    <a:pt x="1336" y="347"/>
                  </a:lnTo>
                  <a:lnTo>
                    <a:pt x="1287" y="174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358700" y="681950"/>
              <a:ext cx="30325" cy="19200"/>
            </a:xfrm>
            <a:custGeom>
              <a:rect b="b" l="l" r="r" t="t"/>
              <a:pathLst>
                <a:path extrusionOk="0" h="768" w="1213">
                  <a:moveTo>
                    <a:pt x="1138" y="1"/>
                  </a:moveTo>
                  <a:lnTo>
                    <a:pt x="866" y="198"/>
                  </a:lnTo>
                  <a:lnTo>
                    <a:pt x="594" y="372"/>
                  </a:lnTo>
                  <a:lnTo>
                    <a:pt x="297" y="470"/>
                  </a:lnTo>
                  <a:lnTo>
                    <a:pt x="1" y="545"/>
                  </a:lnTo>
                  <a:lnTo>
                    <a:pt x="75" y="767"/>
                  </a:lnTo>
                  <a:lnTo>
                    <a:pt x="322" y="569"/>
                  </a:lnTo>
                  <a:lnTo>
                    <a:pt x="619" y="421"/>
                  </a:lnTo>
                  <a:lnTo>
                    <a:pt x="916" y="322"/>
                  </a:lnTo>
                  <a:lnTo>
                    <a:pt x="1213" y="273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330250" y="920650"/>
              <a:ext cx="38375" cy="37750"/>
            </a:xfrm>
            <a:custGeom>
              <a:rect b="b" l="l" r="r" t="t"/>
              <a:pathLst>
                <a:path extrusionOk="0" h="1510" w="1535">
                  <a:moveTo>
                    <a:pt x="1139" y="1"/>
                  </a:moveTo>
                  <a:lnTo>
                    <a:pt x="1040" y="124"/>
                  </a:lnTo>
                  <a:lnTo>
                    <a:pt x="792" y="322"/>
                  </a:lnTo>
                  <a:lnTo>
                    <a:pt x="545" y="471"/>
                  </a:lnTo>
                  <a:lnTo>
                    <a:pt x="273" y="594"/>
                  </a:lnTo>
                  <a:lnTo>
                    <a:pt x="1" y="668"/>
                  </a:lnTo>
                  <a:lnTo>
                    <a:pt x="124" y="866"/>
                  </a:lnTo>
                  <a:lnTo>
                    <a:pt x="223" y="1089"/>
                  </a:lnTo>
                  <a:lnTo>
                    <a:pt x="273" y="1287"/>
                  </a:lnTo>
                  <a:lnTo>
                    <a:pt x="322" y="1509"/>
                  </a:lnTo>
                  <a:lnTo>
                    <a:pt x="421" y="1386"/>
                  </a:lnTo>
                  <a:lnTo>
                    <a:pt x="669" y="1188"/>
                  </a:lnTo>
                  <a:lnTo>
                    <a:pt x="941" y="1039"/>
                  </a:lnTo>
                  <a:lnTo>
                    <a:pt x="1237" y="916"/>
                  </a:lnTo>
                  <a:lnTo>
                    <a:pt x="1534" y="866"/>
                  </a:lnTo>
                  <a:lnTo>
                    <a:pt x="1386" y="668"/>
                  </a:lnTo>
                  <a:lnTo>
                    <a:pt x="1287" y="446"/>
                  </a:lnTo>
                  <a:lnTo>
                    <a:pt x="1188" y="223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97475" y="660300"/>
              <a:ext cx="1875" cy="1275"/>
            </a:xfrm>
            <a:custGeom>
              <a:rect b="b" l="l" r="r" t="t"/>
              <a:pathLst>
                <a:path extrusionOk="0" h="51" w="75">
                  <a:moveTo>
                    <a:pt x="75" y="1"/>
                  </a:moveTo>
                  <a:lnTo>
                    <a:pt x="1" y="50"/>
                  </a:lnTo>
                  <a:lnTo>
                    <a:pt x="75" y="5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20100" y="739450"/>
              <a:ext cx="27225" cy="54450"/>
            </a:xfrm>
            <a:custGeom>
              <a:rect b="b" l="l" r="r" t="t"/>
              <a:pathLst>
                <a:path extrusionOk="0" h="2178" w="1089">
                  <a:moveTo>
                    <a:pt x="965" y="1"/>
                  </a:moveTo>
                  <a:lnTo>
                    <a:pt x="767" y="100"/>
                  </a:lnTo>
                  <a:lnTo>
                    <a:pt x="570" y="149"/>
                  </a:lnTo>
                  <a:lnTo>
                    <a:pt x="372" y="174"/>
                  </a:lnTo>
                  <a:lnTo>
                    <a:pt x="174" y="199"/>
                  </a:lnTo>
                  <a:lnTo>
                    <a:pt x="273" y="446"/>
                  </a:lnTo>
                  <a:lnTo>
                    <a:pt x="322" y="694"/>
                  </a:lnTo>
                  <a:lnTo>
                    <a:pt x="372" y="941"/>
                  </a:lnTo>
                  <a:lnTo>
                    <a:pt x="347" y="1188"/>
                  </a:lnTo>
                  <a:lnTo>
                    <a:pt x="322" y="1460"/>
                  </a:lnTo>
                  <a:lnTo>
                    <a:pt x="248" y="1708"/>
                  </a:lnTo>
                  <a:lnTo>
                    <a:pt x="149" y="1955"/>
                  </a:lnTo>
                  <a:lnTo>
                    <a:pt x="1" y="2178"/>
                  </a:lnTo>
                  <a:lnTo>
                    <a:pt x="248" y="2054"/>
                  </a:lnTo>
                  <a:lnTo>
                    <a:pt x="520" y="1980"/>
                  </a:lnTo>
                  <a:lnTo>
                    <a:pt x="792" y="1930"/>
                  </a:lnTo>
                  <a:lnTo>
                    <a:pt x="1089" y="1930"/>
                  </a:lnTo>
                  <a:lnTo>
                    <a:pt x="941" y="1708"/>
                  </a:lnTo>
                  <a:lnTo>
                    <a:pt x="842" y="1485"/>
                  </a:lnTo>
                  <a:lnTo>
                    <a:pt x="792" y="1238"/>
                  </a:lnTo>
                  <a:lnTo>
                    <a:pt x="743" y="990"/>
                  </a:lnTo>
                  <a:lnTo>
                    <a:pt x="767" y="743"/>
                  </a:lnTo>
                  <a:lnTo>
                    <a:pt x="792" y="496"/>
                  </a:lnTo>
                  <a:lnTo>
                    <a:pt x="866" y="248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66475" y="673300"/>
              <a:ext cx="24775" cy="46400"/>
            </a:xfrm>
            <a:custGeom>
              <a:rect b="b" l="l" r="r" t="t"/>
              <a:pathLst>
                <a:path extrusionOk="0" h="1856" w="991">
                  <a:moveTo>
                    <a:pt x="916" y="0"/>
                  </a:moveTo>
                  <a:lnTo>
                    <a:pt x="718" y="50"/>
                  </a:lnTo>
                  <a:lnTo>
                    <a:pt x="520" y="99"/>
                  </a:lnTo>
                  <a:lnTo>
                    <a:pt x="322" y="124"/>
                  </a:lnTo>
                  <a:lnTo>
                    <a:pt x="100" y="124"/>
                  </a:lnTo>
                  <a:lnTo>
                    <a:pt x="174" y="347"/>
                  </a:lnTo>
                  <a:lnTo>
                    <a:pt x="223" y="569"/>
                  </a:lnTo>
                  <a:lnTo>
                    <a:pt x="248" y="767"/>
                  </a:lnTo>
                  <a:lnTo>
                    <a:pt x="248" y="990"/>
                  </a:lnTo>
                  <a:lnTo>
                    <a:pt x="223" y="1212"/>
                  </a:lnTo>
                  <a:lnTo>
                    <a:pt x="174" y="1435"/>
                  </a:lnTo>
                  <a:lnTo>
                    <a:pt x="100" y="1633"/>
                  </a:lnTo>
                  <a:lnTo>
                    <a:pt x="1" y="1855"/>
                  </a:lnTo>
                  <a:lnTo>
                    <a:pt x="1" y="1855"/>
                  </a:lnTo>
                  <a:lnTo>
                    <a:pt x="248" y="1756"/>
                  </a:lnTo>
                  <a:lnTo>
                    <a:pt x="496" y="1707"/>
                  </a:lnTo>
                  <a:lnTo>
                    <a:pt x="743" y="1682"/>
                  </a:lnTo>
                  <a:lnTo>
                    <a:pt x="990" y="1707"/>
                  </a:lnTo>
                  <a:lnTo>
                    <a:pt x="990" y="1707"/>
                  </a:lnTo>
                  <a:lnTo>
                    <a:pt x="891" y="1509"/>
                  </a:lnTo>
                  <a:lnTo>
                    <a:pt x="817" y="1286"/>
                  </a:lnTo>
                  <a:lnTo>
                    <a:pt x="768" y="1064"/>
                  </a:lnTo>
                  <a:lnTo>
                    <a:pt x="743" y="866"/>
                  </a:lnTo>
                  <a:lnTo>
                    <a:pt x="743" y="643"/>
                  </a:lnTo>
                  <a:lnTo>
                    <a:pt x="768" y="421"/>
                  </a:lnTo>
                  <a:lnTo>
                    <a:pt x="817" y="198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50475" y="1150075"/>
              <a:ext cx="46400" cy="53200"/>
            </a:xfrm>
            <a:custGeom>
              <a:rect b="b" l="l" r="r" t="t"/>
              <a:pathLst>
                <a:path extrusionOk="0" h="2128" w="1856">
                  <a:moveTo>
                    <a:pt x="1114" y="1"/>
                  </a:moveTo>
                  <a:lnTo>
                    <a:pt x="990" y="124"/>
                  </a:lnTo>
                  <a:lnTo>
                    <a:pt x="866" y="273"/>
                  </a:lnTo>
                  <a:lnTo>
                    <a:pt x="669" y="446"/>
                  </a:lnTo>
                  <a:lnTo>
                    <a:pt x="471" y="570"/>
                  </a:lnTo>
                  <a:lnTo>
                    <a:pt x="248" y="693"/>
                  </a:lnTo>
                  <a:lnTo>
                    <a:pt x="1" y="767"/>
                  </a:lnTo>
                  <a:lnTo>
                    <a:pt x="75" y="817"/>
                  </a:lnTo>
                  <a:lnTo>
                    <a:pt x="199" y="965"/>
                  </a:lnTo>
                  <a:lnTo>
                    <a:pt x="298" y="1114"/>
                  </a:lnTo>
                  <a:lnTo>
                    <a:pt x="396" y="1262"/>
                  </a:lnTo>
                  <a:lnTo>
                    <a:pt x="471" y="1435"/>
                  </a:lnTo>
                  <a:lnTo>
                    <a:pt x="545" y="1608"/>
                  </a:lnTo>
                  <a:lnTo>
                    <a:pt x="570" y="1782"/>
                  </a:lnTo>
                  <a:lnTo>
                    <a:pt x="619" y="1955"/>
                  </a:lnTo>
                  <a:lnTo>
                    <a:pt x="619" y="2128"/>
                  </a:lnTo>
                  <a:lnTo>
                    <a:pt x="743" y="1955"/>
                  </a:lnTo>
                  <a:lnTo>
                    <a:pt x="891" y="1782"/>
                  </a:lnTo>
                  <a:lnTo>
                    <a:pt x="1114" y="1608"/>
                  </a:lnTo>
                  <a:lnTo>
                    <a:pt x="1336" y="1460"/>
                  </a:lnTo>
                  <a:lnTo>
                    <a:pt x="1584" y="1361"/>
                  </a:lnTo>
                  <a:lnTo>
                    <a:pt x="1856" y="1287"/>
                  </a:lnTo>
                  <a:lnTo>
                    <a:pt x="1633" y="1089"/>
                  </a:lnTo>
                  <a:lnTo>
                    <a:pt x="1411" y="866"/>
                  </a:lnTo>
                  <a:lnTo>
                    <a:pt x="1262" y="594"/>
                  </a:lnTo>
                  <a:lnTo>
                    <a:pt x="1163" y="297"/>
                  </a:lnTo>
                  <a:lnTo>
                    <a:pt x="1114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8125" y="638675"/>
              <a:ext cx="3166225" cy="1781000"/>
            </a:xfrm>
            <a:custGeom>
              <a:rect b="b" l="l" r="r" t="t"/>
              <a:pathLst>
                <a:path extrusionOk="0" h="71240" w="126649">
                  <a:moveTo>
                    <a:pt x="86329" y="322"/>
                  </a:moveTo>
                  <a:lnTo>
                    <a:pt x="86428" y="346"/>
                  </a:lnTo>
                  <a:lnTo>
                    <a:pt x="86502" y="396"/>
                  </a:lnTo>
                  <a:lnTo>
                    <a:pt x="86551" y="445"/>
                  </a:lnTo>
                  <a:lnTo>
                    <a:pt x="86625" y="519"/>
                  </a:lnTo>
                  <a:lnTo>
                    <a:pt x="86650" y="594"/>
                  </a:lnTo>
                  <a:lnTo>
                    <a:pt x="86675" y="668"/>
                  </a:lnTo>
                  <a:lnTo>
                    <a:pt x="86700" y="767"/>
                  </a:lnTo>
                  <a:lnTo>
                    <a:pt x="86675" y="841"/>
                  </a:lnTo>
                  <a:lnTo>
                    <a:pt x="86650" y="915"/>
                  </a:lnTo>
                  <a:lnTo>
                    <a:pt x="86625" y="989"/>
                  </a:lnTo>
                  <a:lnTo>
                    <a:pt x="86551" y="1064"/>
                  </a:lnTo>
                  <a:lnTo>
                    <a:pt x="86502" y="1113"/>
                  </a:lnTo>
                  <a:lnTo>
                    <a:pt x="86428" y="1163"/>
                  </a:lnTo>
                  <a:lnTo>
                    <a:pt x="86329" y="1187"/>
                  </a:lnTo>
                  <a:lnTo>
                    <a:pt x="86180" y="1187"/>
                  </a:lnTo>
                  <a:lnTo>
                    <a:pt x="86106" y="1163"/>
                  </a:lnTo>
                  <a:lnTo>
                    <a:pt x="86007" y="1113"/>
                  </a:lnTo>
                  <a:lnTo>
                    <a:pt x="85958" y="1064"/>
                  </a:lnTo>
                  <a:lnTo>
                    <a:pt x="85883" y="989"/>
                  </a:lnTo>
                  <a:lnTo>
                    <a:pt x="85859" y="915"/>
                  </a:lnTo>
                  <a:lnTo>
                    <a:pt x="85834" y="841"/>
                  </a:lnTo>
                  <a:lnTo>
                    <a:pt x="85834" y="767"/>
                  </a:lnTo>
                  <a:lnTo>
                    <a:pt x="85834" y="668"/>
                  </a:lnTo>
                  <a:lnTo>
                    <a:pt x="85859" y="594"/>
                  </a:lnTo>
                  <a:lnTo>
                    <a:pt x="85883" y="519"/>
                  </a:lnTo>
                  <a:lnTo>
                    <a:pt x="85958" y="445"/>
                  </a:lnTo>
                  <a:lnTo>
                    <a:pt x="86007" y="396"/>
                  </a:lnTo>
                  <a:lnTo>
                    <a:pt x="86106" y="346"/>
                  </a:lnTo>
                  <a:lnTo>
                    <a:pt x="86180" y="322"/>
                  </a:lnTo>
                  <a:close/>
                  <a:moveTo>
                    <a:pt x="124001" y="247"/>
                  </a:moveTo>
                  <a:lnTo>
                    <a:pt x="124150" y="297"/>
                  </a:lnTo>
                  <a:lnTo>
                    <a:pt x="124298" y="371"/>
                  </a:lnTo>
                  <a:lnTo>
                    <a:pt x="124422" y="470"/>
                  </a:lnTo>
                  <a:lnTo>
                    <a:pt x="124521" y="618"/>
                  </a:lnTo>
                  <a:lnTo>
                    <a:pt x="124620" y="767"/>
                  </a:lnTo>
                  <a:lnTo>
                    <a:pt x="124645" y="915"/>
                  </a:lnTo>
                  <a:lnTo>
                    <a:pt x="124669" y="1064"/>
                  </a:lnTo>
                  <a:lnTo>
                    <a:pt x="124645" y="1237"/>
                  </a:lnTo>
                  <a:lnTo>
                    <a:pt x="124620" y="1385"/>
                  </a:lnTo>
                  <a:lnTo>
                    <a:pt x="124521" y="1534"/>
                  </a:lnTo>
                  <a:lnTo>
                    <a:pt x="124422" y="1657"/>
                  </a:lnTo>
                  <a:lnTo>
                    <a:pt x="124298" y="1781"/>
                  </a:lnTo>
                  <a:lnTo>
                    <a:pt x="124150" y="1855"/>
                  </a:lnTo>
                  <a:lnTo>
                    <a:pt x="124001" y="1880"/>
                  </a:lnTo>
                  <a:lnTo>
                    <a:pt x="123828" y="1905"/>
                  </a:lnTo>
                  <a:lnTo>
                    <a:pt x="123680" y="1880"/>
                  </a:lnTo>
                  <a:lnTo>
                    <a:pt x="123531" y="1855"/>
                  </a:lnTo>
                  <a:lnTo>
                    <a:pt x="123383" y="1781"/>
                  </a:lnTo>
                  <a:lnTo>
                    <a:pt x="123235" y="1657"/>
                  </a:lnTo>
                  <a:lnTo>
                    <a:pt x="123136" y="1534"/>
                  </a:lnTo>
                  <a:lnTo>
                    <a:pt x="123061" y="1385"/>
                  </a:lnTo>
                  <a:lnTo>
                    <a:pt x="123012" y="1237"/>
                  </a:lnTo>
                  <a:lnTo>
                    <a:pt x="123012" y="1064"/>
                  </a:lnTo>
                  <a:lnTo>
                    <a:pt x="123012" y="915"/>
                  </a:lnTo>
                  <a:lnTo>
                    <a:pt x="123061" y="767"/>
                  </a:lnTo>
                  <a:lnTo>
                    <a:pt x="123136" y="618"/>
                  </a:lnTo>
                  <a:lnTo>
                    <a:pt x="123235" y="470"/>
                  </a:lnTo>
                  <a:lnTo>
                    <a:pt x="123383" y="371"/>
                  </a:lnTo>
                  <a:lnTo>
                    <a:pt x="123531" y="297"/>
                  </a:lnTo>
                  <a:lnTo>
                    <a:pt x="123680" y="247"/>
                  </a:lnTo>
                  <a:close/>
                  <a:moveTo>
                    <a:pt x="80689" y="1138"/>
                  </a:moveTo>
                  <a:lnTo>
                    <a:pt x="80788" y="1163"/>
                  </a:lnTo>
                  <a:lnTo>
                    <a:pt x="80887" y="1212"/>
                  </a:lnTo>
                  <a:lnTo>
                    <a:pt x="80961" y="1286"/>
                  </a:lnTo>
                  <a:lnTo>
                    <a:pt x="81035" y="1385"/>
                  </a:lnTo>
                  <a:lnTo>
                    <a:pt x="81085" y="1459"/>
                  </a:lnTo>
                  <a:lnTo>
                    <a:pt x="81109" y="1558"/>
                  </a:lnTo>
                  <a:lnTo>
                    <a:pt x="81134" y="1682"/>
                  </a:lnTo>
                  <a:lnTo>
                    <a:pt x="81109" y="1781"/>
                  </a:lnTo>
                  <a:lnTo>
                    <a:pt x="81085" y="1880"/>
                  </a:lnTo>
                  <a:lnTo>
                    <a:pt x="81035" y="1979"/>
                  </a:lnTo>
                  <a:lnTo>
                    <a:pt x="80961" y="2053"/>
                  </a:lnTo>
                  <a:lnTo>
                    <a:pt x="80887" y="2127"/>
                  </a:lnTo>
                  <a:lnTo>
                    <a:pt x="80788" y="2177"/>
                  </a:lnTo>
                  <a:lnTo>
                    <a:pt x="80689" y="2201"/>
                  </a:lnTo>
                  <a:lnTo>
                    <a:pt x="80491" y="2201"/>
                  </a:lnTo>
                  <a:lnTo>
                    <a:pt x="80392" y="2177"/>
                  </a:lnTo>
                  <a:lnTo>
                    <a:pt x="80293" y="2127"/>
                  </a:lnTo>
                  <a:lnTo>
                    <a:pt x="80194" y="2053"/>
                  </a:lnTo>
                  <a:lnTo>
                    <a:pt x="80145" y="1979"/>
                  </a:lnTo>
                  <a:lnTo>
                    <a:pt x="80095" y="1880"/>
                  </a:lnTo>
                  <a:lnTo>
                    <a:pt x="80046" y="1781"/>
                  </a:lnTo>
                  <a:lnTo>
                    <a:pt x="80046" y="1682"/>
                  </a:lnTo>
                  <a:lnTo>
                    <a:pt x="80046" y="1558"/>
                  </a:lnTo>
                  <a:lnTo>
                    <a:pt x="80095" y="1459"/>
                  </a:lnTo>
                  <a:lnTo>
                    <a:pt x="80145" y="1385"/>
                  </a:lnTo>
                  <a:lnTo>
                    <a:pt x="80194" y="1286"/>
                  </a:lnTo>
                  <a:lnTo>
                    <a:pt x="80293" y="1212"/>
                  </a:lnTo>
                  <a:lnTo>
                    <a:pt x="80392" y="1163"/>
                  </a:lnTo>
                  <a:lnTo>
                    <a:pt x="80491" y="1138"/>
                  </a:lnTo>
                  <a:close/>
                  <a:moveTo>
                    <a:pt x="94046" y="1979"/>
                  </a:moveTo>
                  <a:lnTo>
                    <a:pt x="94120" y="2004"/>
                  </a:lnTo>
                  <a:lnTo>
                    <a:pt x="94170" y="2028"/>
                  </a:lnTo>
                  <a:lnTo>
                    <a:pt x="94195" y="2078"/>
                  </a:lnTo>
                  <a:lnTo>
                    <a:pt x="94219" y="2152"/>
                  </a:lnTo>
                  <a:lnTo>
                    <a:pt x="94195" y="2201"/>
                  </a:lnTo>
                  <a:lnTo>
                    <a:pt x="94170" y="2251"/>
                  </a:lnTo>
                  <a:lnTo>
                    <a:pt x="94120" y="2300"/>
                  </a:lnTo>
                  <a:lnTo>
                    <a:pt x="93997" y="2300"/>
                  </a:lnTo>
                  <a:lnTo>
                    <a:pt x="93947" y="2251"/>
                  </a:lnTo>
                  <a:lnTo>
                    <a:pt x="93898" y="2201"/>
                  </a:lnTo>
                  <a:lnTo>
                    <a:pt x="93898" y="2152"/>
                  </a:lnTo>
                  <a:lnTo>
                    <a:pt x="93898" y="2078"/>
                  </a:lnTo>
                  <a:lnTo>
                    <a:pt x="93947" y="2028"/>
                  </a:lnTo>
                  <a:lnTo>
                    <a:pt x="93997" y="2004"/>
                  </a:lnTo>
                  <a:lnTo>
                    <a:pt x="94046" y="1979"/>
                  </a:lnTo>
                  <a:close/>
                  <a:moveTo>
                    <a:pt x="65303" y="742"/>
                  </a:moveTo>
                  <a:lnTo>
                    <a:pt x="65451" y="792"/>
                  </a:lnTo>
                  <a:lnTo>
                    <a:pt x="65600" y="866"/>
                  </a:lnTo>
                  <a:lnTo>
                    <a:pt x="65723" y="989"/>
                  </a:lnTo>
                  <a:lnTo>
                    <a:pt x="65847" y="1113"/>
                  </a:lnTo>
                  <a:lnTo>
                    <a:pt x="65921" y="1262"/>
                  </a:lnTo>
                  <a:lnTo>
                    <a:pt x="65971" y="1410"/>
                  </a:lnTo>
                  <a:lnTo>
                    <a:pt x="65996" y="1583"/>
                  </a:lnTo>
                  <a:lnTo>
                    <a:pt x="65971" y="1756"/>
                  </a:lnTo>
                  <a:lnTo>
                    <a:pt x="65921" y="1905"/>
                  </a:lnTo>
                  <a:lnTo>
                    <a:pt x="65847" y="2053"/>
                  </a:lnTo>
                  <a:lnTo>
                    <a:pt x="65723" y="2177"/>
                  </a:lnTo>
                  <a:lnTo>
                    <a:pt x="65600" y="2300"/>
                  </a:lnTo>
                  <a:lnTo>
                    <a:pt x="65451" y="2375"/>
                  </a:lnTo>
                  <a:lnTo>
                    <a:pt x="65303" y="2424"/>
                  </a:lnTo>
                  <a:lnTo>
                    <a:pt x="64981" y="2424"/>
                  </a:lnTo>
                  <a:lnTo>
                    <a:pt x="64808" y="2375"/>
                  </a:lnTo>
                  <a:lnTo>
                    <a:pt x="64660" y="2300"/>
                  </a:lnTo>
                  <a:lnTo>
                    <a:pt x="64536" y="2177"/>
                  </a:lnTo>
                  <a:lnTo>
                    <a:pt x="64437" y="2053"/>
                  </a:lnTo>
                  <a:lnTo>
                    <a:pt x="64338" y="1905"/>
                  </a:lnTo>
                  <a:lnTo>
                    <a:pt x="64289" y="1756"/>
                  </a:lnTo>
                  <a:lnTo>
                    <a:pt x="64289" y="1583"/>
                  </a:lnTo>
                  <a:lnTo>
                    <a:pt x="64289" y="1410"/>
                  </a:lnTo>
                  <a:lnTo>
                    <a:pt x="64338" y="1262"/>
                  </a:lnTo>
                  <a:lnTo>
                    <a:pt x="64437" y="1113"/>
                  </a:lnTo>
                  <a:lnTo>
                    <a:pt x="64536" y="989"/>
                  </a:lnTo>
                  <a:lnTo>
                    <a:pt x="64660" y="866"/>
                  </a:lnTo>
                  <a:lnTo>
                    <a:pt x="64808" y="792"/>
                  </a:lnTo>
                  <a:lnTo>
                    <a:pt x="64981" y="742"/>
                  </a:lnTo>
                  <a:close/>
                  <a:moveTo>
                    <a:pt x="61790" y="742"/>
                  </a:moveTo>
                  <a:lnTo>
                    <a:pt x="61988" y="767"/>
                  </a:lnTo>
                  <a:lnTo>
                    <a:pt x="62137" y="816"/>
                  </a:lnTo>
                  <a:lnTo>
                    <a:pt x="62310" y="890"/>
                  </a:lnTo>
                  <a:lnTo>
                    <a:pt x="62458" y="1014"/>
                  </a:lnTo>
                  <a:lnTo>
                    <a:pt x="62557" y="1163"/>
                  </a:lnTo>
                  <a:lnTo>
                    <a:pt x="62656" y="1311"/>
                  </a:lnTo>
                  <a:lnTo>
                    <a:pt x="62706" y="1484"/>
                  </a:lnTo>
                  <a:lnTo>
                    <a:pt x="62706" y="1657"/>
                  </a:lnTo>
                  <a:lnTo>
                    <a:pt x="62706" y="1830"/>
                  </a:lnTo>
                  <a:lnTo>
                    <a:pt x="62656" y="2004"/>
                  </a:lnTo>
                  <a:lnTo>
                    <a:pt x="62557" y="2152"/>
                  </a:lnTo>
                  <a:lnTo>
                    <a:pt x="62458" y="2300"/>
                  </a:lnTo>
                  <a:lnTo>
                    <a:pt x="62310" y="2424"/>
                  </a:lnTo>
                  <a:lnTo>
                    <a:pt x="62137" y="2498"/>
                  </a:lnTo>
                  <a:lnTo>
                    <a:pt x="61988" y="2548"/>
                  </a:lnTo>
                  <a:lnTo>
                    <a:pt x="61790" y="2573"/>
                  </a:lnTo>
                  <a:lnTo>
                    <a:pt x="61617" y="2548"/>
                  </a:lnTo>
                  <a:lnTo>
                    <a:pt x="61469" y="2498"/>
                  </a:lnTo>
                  <a:lnTo>
                    <a:pt x="61296" y="2424"/>
                  </a:lnTo>
                  <a:lnTo>
                    <a:pt x="61147" y="2300"/>
                  </a:lnTo>
                  <a:lnTo>
                    <a:pt x="61048" y="2152"/>
                  </a:lnTo>
                  <a:lnTo>
                    <a:pt x="60949" y="2004"/>
                  </a:lnTo>
                  <a:lnTo>
                    <a:pt x="60900" y="1830"/>
                  </a:lnTo>
                  <a:lnTo>
                    <a:pt x="60900" y="1657"/>
                  </a:lnTo>
                  <a:lnTo>
                    <a:pt x="60900" y="1484"/>
                  </a:lnTo>
                  <a:lnTo>
                    <a:pt x="60949" y="1311"/>
                  </a:lnTo>
                  <a:lnTo>
                    <a:pt x="61048" y="1163"/>
                  </a:lnTo>
                  <a:lnTo>
                    <a:pt x="61147" y="1014"/>
                  </a:lnTo>
                  <a:lnTo>
                    <a:pt x="61296" y="890"/>
                  </a:lnTo>
                  <a:lnTo>
                    <a:pt x="61469" y="816"/>
                  </a:lnTo>
                  <a:lnTo>
                    <a:pt x="61617" y="767"/>
                  </a:lnTo>
                  <a:lnTo>
                    <a:pt x="61790" y="742"/>
                  </a:lnTo>
                  <a:close/>
                  <a:moveTo>
                    <a:pt x="68618" y="1039"/>
                  </a:moveTo>
                  <a:lnTo>
                    <a:pt x="68766" y="1088"/>
                  </a:lnTo>
                  <a:lnTo>
                    <a:pt x="68890" y="1163"/>
                  </a:lnTo>
                  <a:lnTo>
                    <a:pt x="69013" y="1262"/>
                  </a:lnTo>
                  <a:lnTo>
                    <a:pt x="69112" y="1385"/>
                  </a:lnTo>
                  <a:lnTo>
                    <a:pt x="69187" y="1534"/>
                  </a:lnTo>
                  <a:lnTo>
                    <a:pt x="69236" y="1657"/>
                  </a:lnTo>
                  <a:lnTo>
                    <a:pt x="69236" y="1830"/>
                  </a:lnTo>
                  <a:lnTo>
                    <a:pt x="69236" y="1979"/>
                  </a:lnTo>
                  <a:lnTo>
                    <a:pt x="69187" y="2103"/>
                  </a:lnTo>
                  <a:lnTo>
                    <a:pt x="69112" y="2251"/>
                  </a:lnTo>
                  <a:lnTo>
                    <a:pt x="69013" y="2375"/>
                  </a:lnTo>
                  <a:lnTo>
                    <a:pt x="68890" y="2474"/>
                  </a:lnTo>
                  <a:lnTo>
                    <a:pt x="68766" y="2548"/>
                  </a:lnTo>
                  <a:lnTo>
                    <a:pt x="68618" y="2597"/>
                  </a:lnTo>
                  <a:lnTo>
                    <a:pt x="68321" y="2597"/>
                  </a:lnTo>
                  <a:lnTo>
                    <a:pt x="68172" y="2548"/>
                  </a:lnTo>
                  <a:lnTo>
                    <a:pt x="68024" y="2474"/>
                  </a:lnTo>
                  <a:lnTo>
                    <a:pt x="67900" y="2375"/>
                  </a:lnTo>
                  <a:lnTo>
                    <a:pt x="67801" y="2251"/>
                  </a:lnTo>
                  <a:lnTo>
                    <a:pt x="67727" y="2103"/>
                  </a:lnTo>
                  <a:lnTo>
                    <a:pt x="67678" y="1979"/>
                  </a:lnTo>
                  <a:lnTo>
                    <a:pt x="67678" y="1830"/>
                  </a:lnTo>
                  <a:lnTo>
                    <a:pt x="67678" y="1657"/>
                  </a:lnTo>
                  <a:lnTo>
                    <a:pt x="67727" y="1534"/>
                  </a:lnTo>
                  <a:lnTo>
                    <a:pt x="67801" y="1385"/>
                  </a:lnTo>
                  <a:lnTo>
                    <a:pt x="67900" y="1262"/>
                  </a:lnTo>
                  <a:lnTo>
                    <a:pt x="68024" y="1163"/>
                  </a:lnTo>
                  <a:lnTo>
                    <a:pt x="68172" y="1088"/>
                  </a:lnTo>
                  <a:lnTo>
                    <a:pt x="68321" y="1039"/>
                  </a:lnTo>
                  <a:close/>
                  <a:moveTo>
                    <a:pt x="99290" y="2251"/>
                  </a:moveTo>
                  <a:lnTo>
                    <a:pt x="99364" y="2276"/>
                  </a:lnTo>
                  <a:lnTo>
                    <a:pt x="99414" y="2300"/>
                  </a:lnTo>
                  <a:lnTo>
                    <a:pt x="99439" y="2350"/>
                  </a:lnTo>
                  <a:lnTo>
                    <a:pt x="99463" y="2424"/>
                  </a:lnTo>
                  <a:lnTo>
                    <a:pt x="99439" y="2474"/>
                  </a:lnTo>
                  <a:lnTo>
                    <a:pt x="99414" y="2548"/>
                  </a:lnTo>
                  <a:lnTo>
                    <a:pt x="99364" y="2573"/>
                  </a:lnTo>
                  <a:lnTo>
                    <a:pt x="99290" y="2597"/>
                  </a:lnTo>
                  <a:lnTo>
                    <a:pt x="99241" y="2573"/>
                  </a:lnTo>
                  <a:lnTo>
                    <a:pt x="99191" y="2548"/>
                  </a:lnTo>
                  <a:lnTo>
                    <a:pt x="99142" y="2474"/>
                  </a:lnTo>
                  <a:lnTo>
                    <a:pt x="99142" y="2424"/>
                  </a:lnTo>
                  <a:lnTo>
                    <a:pt x="99142" y="2350"/>
                  </a:lnTo>
                  <a:lnTo>
                    <a:pt x="99191" y="2300"/>
                  </a:lnTo>
                  <a:lnTo>
                    <a:pt x="99241" y="2276"/>
                  </a:lnTo>
                  <a:lnTo>
                    <a:pt x="99290" y="2251"/>
                  </a:lnTo>
                  <a:close/>
                  <a:moveTo>
                    <a:pt x="103842" y="2127"/>
                  </a:moveTo>
                  <a:lnTo>
                    <a:pt x="103965" y="2152"/>
                  </a:lnTo>
                  <a:lnTo>
                    <a:pt x="104064" y="2226"/>
                  </a:lnTo>
                  <a:lnTo>
                    <a:pt x="104138" y="2325"/>
                  </a:lnTo>
                  <a:lnTo>
                    <a:pt x="104163" y="2449"/>
                  </a:lnTo>
                  <a:lnTo>
                    <a:pt x="104138" y="2573"/>
                  </a:lnTo>
                  <a:lnTo>
                    <a:pt x="104064" y="2671"/>
                  </a:lnTo>
                  <a:lnTo>
                    <a:pt x="103965" y="2721"/>
                  </a:lnTo>
                  <a:lnTo>
                    <a:pt x="103842" y="2746"/>
                  </a:lnTo>
                  <a:lnTo>
                    <a:pt x="103743" y="2721"/>
                  </a:lnTo>
                  <a:lnTo>
                    <a:pt x="103644" y="2671"/>
                  </a:lnTo>
                  <a:lnTo>
                    <a:pt x="103570" y="2573"/>
                  </a:lnTo>
                  <a:lnTo>
                    <a:pt x="103545" y="2449"/>
                  </a:lnTo>
                  <a:lnTo>
                    <a:pt x="103570" y="2325"/>
                  </a:lnTo>
                  <a:lnTo>
                    <a:pt x="103644" y="2226"/>
                  </a:lnTo>
                  <a:lnTo>
                    <a:pt x="103743" y="2152"/>
                  </a:lnTo>
                  <a:lnTo>
                    <a:pt x="103842" y="2127"/>
                  </a:lnTo>
                  <a:close/>
                  <a:moveTo>
                    <a:pt x="48013" y="495"/>
                  </a:moveTo>
                  <a:lnTo>
                    <a:pt x="48235" y="519"/>
                  </a:lnTo>
                  <a:lnTo>
                    <a:pt x="48458" y="594"/>
                  </a:lnTo>
                  <a:lnTo>
                    <a:pt x="48656" y="693"/>
                  </a:lnTo>
                  <a:lnTo>
                    <a:pt x="48854" y="841"/>
                  </a:lnTo>
                  <a:lnTo>
                    <a:pt x="49002" y="1039"/>
                  </a:lnTo>
                  <a:lnTo>
                    <a:pt x="49101" y="1237"/>
                  </a:lnTo>
                  <a:lnTo>
                    <a:pt x="49175" y="1459"/>
                  </a:lnTo>
                  <a:lnTo>
                    <a:pt x="49200" y="1682"/>
                  </a:lnTo>
                  <a:lnTo>
                    <a:pt x="49175" y="1905"/>
                  </a:lnTo>
                  <a:lnTo>
                    <a:pt x="49101" y="2103"/>
                  </a:lnTo>
                  <a:lnTo>
                    <a:pt x="49002" y="2325"/>
                  </a:lnTo>
                  <a:lnTo>
                    <a:pt x="48854" y="2498"/>
                  </a:lnTo>
                  <a:lnTo>
                    <a:pt x="48656" y="2647"/>
                  </a:lnTo>
                  <a:lnTo>
                    <a:pt x="48458" y="2746"/>
                  </a:lnTo>
                  <a:lnTo>
                    <a:pt x="48235" y="2820"/>
                  </a:lnTo>
                  <a:lnTo>
                    <a:pt x="48013" y="2845"/>
                  </a:lnTo>
                  <a:lnTo>
                    <a:pt x="47790" y="2820"/>
                  </a:lnTo>
                  <a:lnTo>
                    <a:pt x="47567" y="2746"/>
                  </a:lnTo>
                  <a:lnTo>
                    <a:pt x="47369" y="2647"/>
                  </a:lnTo>
                  <a:lnTo>
                    <a:pt x="47196" y="2498"/>
                  </a:lnTo>
                  <a:lnTo>
                    <a:pt x="47048" y="2325"/>
                  </a:lnTo>
                  <a:lnTo>
                    <a:pt x="46924" y="2103"/>
                  </a:lnTo>
                  <a:lnTo>
                    <a:pt x="46875" y="1905"/>
                  </a:lnTo>
                  <a:lnTo>
                    <a:pt x="46850" y="1682"/>
                  </a:lnTo>
                  <a:lnTo>
                    <a:pt x="46875" y="1459"/>
                  </a:lnTo>
                  <a:lnTo>
                    <a:pt x="46924" y="1237"/>
                  </a:lnTo>
                  <a:lnTo>
                    <a:pt x="47048" y="1039"/>
                  </a:lnTo>
                  <a:lnTo>
                    <a:pt x="47196" y="841"/>
                  </a:lnTo>
                  <a:lnTo>
                    <a:pt x="47369" y="693"/>
                  </a:lnTo>
                  <a:lnTo>
                    <a:pt x="47567" y="594"/>
                  </a:lnTo>
                  <a:lnTo>
                    <a:pt x="47790" y="519"/>
                  </a:lnTo>
                  <a:lnTo>
                    <a:pt x="48013" y="495"/>
                  </a:lnTo>
                  <a:close/>
                  <a:moveTo>
                    <a:pt x="89124" y="2300"/>
                  </a:moveTo>
                  <a:lnTo>
                    <a:pt x="89223" y="2375"/>
                  </a:lnTo>
                  <a:lnTo>
                    <a:pt x="89272" y="2474"/>
                  </a:lnTo>
                  <a:lnTo>
                    <a:pt x="89297" y="2597"/>
                  </a:lnTo>
                  <a:lnTo>
                    <a:pt x="89272" y="2696"/>
                  </a:lnTo>
                  <a:lnTo>
                    <a:pt x="89223" y="2795"/>
                  </a:lnTo>
                  <a:lnTo>
                    <a:pt x="89124" y="2869"/>
                  </a:lnTo>
                  <a:lnTo>
                    <a:pt x="89000" y="2894"/>
                  </a:lnTo>
                  <a:lnTo>
                    <a:pt x="88876" y="2869"/>
                  </a:lnTo>
                  <a:lnTo>
                    <a:pt x="88777" y="2795"/>
                  </a:lnTo>
                  <a:lnTo>
                    <a:pt x="88728" y="2696"/>
                  </a:lnTo>
                  <a:lnTo>
                    <a:pt x="88703" y="2597"/>
                  </a:lnTo>
                  <a:lnTo>
                    <a:pt x="88728" y="2474"/>
                  </a:lnTo>
                  <a:lnTo>
                    <a:pt x="88777" y="2375"/>
                  </a:lnTo>
                  <a:lnTo>
                    <a:pt x="88876" y="2300"/>
                  </a:lnTo>
                  <a:close/>
                  <a:moveTo>
                    <a:pt x="58501" y="1088"/>
                  </a:moveTo>
                  <a:lnTo>
                    <a:pt x="58674" y="1113"/>
                  </a:lnTo>
                  <a:lnTo>
                    <a:pt x="58847" y="1163"/>
                  </a:lnTo>
                  <a:lnTo>
                    <a:pt x="59020" y="1262"/>
                  </a:lnTo>
                  <a:lnTo>
                    <a:pt x="59168" y="1385"/>
                  </a:lnTo>
                  <a:lnTo>
                    <a:pt x="59292" y="1534"/>
                  </a:lnTo>
                  <a:lnTo>
                    <a:pt x="59391" y="1682"/>
                  </a:lnTo>
                  <a:lnTo>
                    <a:pt x="59441" y="1880"/>
                  </a:lnTo>
                  <a:lnTo>
                    <a:pt x="59441" y="2053"/>
                  </a:lnTo>
                  <a:lnTo>
                    <a:pt x="59441" y="2251"/>
                  </a:lnTo>
                  <a:lnTo>
                    <a:pt x="59391" y="2424"/>
                  </a:lnTo>
                  <a:lnTo>
                    <a:pt x="59292" y="2573"/>
                  </a:lnTo>
                  <a:lnTo>
                    <a:pt x="59168" y="2746"/>
                  </a:lnTo>
                  <a:lnTo>
                    <a:pt x="59020" y="2869"/>
                  </a:lnTo>
                  <a:lnTo>
                    <a:pt x="58847" y="2944"/>
                  </a:lnTo>
                  <a:lnTo>
                    <a:pt x="58674" y="2993"/>
                  </a:lnTo>
                  <a:lnTo>
                    <a:pt x="58501" y="3018"/>
                  </a:lnTo>
                  <a:lnTo>
                    <a:pt x="58303" y="2993"/>
                  </a:lnTo>
                  <a:lnTo>
                    <a:pt x="58130" y="2944"/>
                  </a:lnTo>
                  <a:lnTo>
                    <a:pt x="57956" y="2869"/>
                  </a:lnTo>
                  <a:lnTo>
                    <a:pt x="57808" y="2746"/>
                  </a:lnTo>
                  <a:lnTo>
                    <a:pt x="57684" y="2573"/>
                  </a:lnTo>
                  <a:lnTo>
                    <a:pt x="57610" y="2424"/>
                  </a:lnTo>
                  <a:lnTo>
                    <a:pt x="57561" y="2251"/>
                  </a:lnTo>
                  <a:lnTo>
                    <a:pt x="57536" y="2053"/>
                  </a:lnTo>
                  <a:lnTo>
                    <a:pt x="57561" y="1880"/>
                  </a:lnTo>
                  <a:lnTo>
                    <a:pt x="57610" y="1682"/>
                  </a:lnTo>
                  <a:lnTo>
                    <a:pt x="57684" y="1534"/>
                  </a:lnTo>
                  <a:lnTo>
                    <a:pt x="57808" y="1385"/>
                  </a:lnTo>
                  <a:lnTo>
                    <a:pt x="57956" y="1262"/>
                  </a:lnTo>
                  <a:lnTo>
                    <a:pt x="58130" y="1163"/>
                  </a:lnTo>
                  <a:lnTo>
                    <a:pt x="58303" y="1113"/>
                  </a:lnTo>
                  <a:lnTo>
                    <a:pt x="58501" y="1088"/>
                  </a:lnTo>
                  <a:close/>
                  <a:moveTo>
                    <a:pt x="71734" y="1657"/>
                  </a:moveTo>
                  <a:lnTo>
                    <a:pt x="71883" y="1682"/>
                  </a:lnTo>
                  <a:lnTo>
                    <a:pt x="72006" y="1707"/>
                  </a:lnTo>
                  <a:lnTo>
                    <a:pt x="72130" y="1781"/>
                  </a:lnTo>
                  <a:lnTo>
                    <a:pt x="72254" y="1855"/>
                  </a:lnTo>
                  <a:lnTo>
                    <a:pt x="72328" y="1979"/>
                  </a:lnTo>
                  <a:lnTo>
                    <a:pt x="72402" y="2103"/>
                  </a:lnTo>
                  <a:lnTo>
                    <a:pt x="72452" y="2226"/>
                  </a:lnTo>
                  <a:lnTo>
                    <a:pt x="72452" y="2375"/>
                  </a:lnTo>
                  <a:lnTo>
                    <a:pt x="72452" y="2498"/>
                  </a:lnTo>
                  <a:lnTo>
                    <a:pt x="72402" y="2647"/>
                  </a:lnTo>
                  <a:lnTo>
                    <a:pt x="72328" y="2770"/>
                  </a:lnTo>
                  <a:lnTo>
                    <a:pt x="72254" y="2869"/>
                  </a:lnTo>
                  <a:lnTo>
                    <a:pt x="72130" y="2968"/>
                  </a:lnTo>
                  <a:lnTo>
                    <a:pt x="72006" y="3018"/>
                  </a:lnTo>
                  <a:lnTo>
                    <a:pt x="71883" y="3067"/>
                  </a:lnTo>
                  <a:lnTo>
                    <a:pt x="71734" y="3092"/>
                  </a:lnTo>
                  <a:lnTo>
                    <a:pt x="71611" y="3067"/>
                  </a:lnTo>
                  <a:lnTo>
                    <a:pt x="71487" y="3018"/>
                  </a:lnTo>
                  <a:lnTo>
                    <a:pt x="71363" y="2968"/>
                  </a:lnTo>
                  <a:lnTo>
                    <a:pt x="71240" y="2869"/>
                  </a:lnTo>
                  <a:lnTo>
                    <a:pt x="71165" y="2770"/>
                  </a:lnTo>
                  <a:lnTo>
                    <a:pt x="71091" y="2647"/>
                  </a:lnTo>
                  <a:lnTo>
                    <a:pt x="71042" y="2498"/>
                  </a:lnTo>
                  <a:lnTo>
                    <a:pt x="71042" y="2375"/>
                  </a:lnTo>
                  <a:lnTo>
                    <a:pt x="71042" y="2226"/>
                  </a:lnTo>
                  <a:lnTo>
                    <a:pt x="71091" y="2103"/>
                  </a:lnTo>
                  <a:lnTo>
                    <a:pt x="71165" y="1979"/>
                  </a:lnTo>
                  <a:lnTo>
                    <a:pt x="71240" y="1855"/>
                  </a:lnTo>
                  <a:lnTo>
                    <a:pt x="71363" y="1781"/>
                  </a:lnTo>
                  <a:lnTo>
                    <a:pt x="71487" y="1707"/>
                  </a:lnTo>
                  <a:lnTo>
                    <a:pt x="71611" y="1682"/>
                  </a:lnTo>
                  <a:lnTo>
                    <a:pt x="71734" y="1657"/>
                  </a:lnTo>
                  <a:close/>
                  <a:moveTo>
                    <a:pt x="108368" y="2201"/>
                  </a:moveTo>
                  <a:lnTo>
                    <a:pt x="108443" y="2226"/>
                  </a:lnTo>
                  <a:lnTo>
                    <a:pt x="108517" y="2251"/>
                  </a:lnTo>
                  <a:lnTo>
                    <a:pt x="108616" y="2276"/>
                  </a:lnTo>
                  <a:lnTo>
                    <a:pt x="108665" y="2350"/>
                  </a:lnTo>
                  <a:lnTo>
                    <a:pt x="108739" y="2399"/>
                  </a:lnTo>
                  <a:lnTo>
                    <a:pt x="108764" y="2498"/>
                  </a:lnTo>
                  <a:lnTo>
                    <a:pt x="108789" y="2573"/>
                  </a:lnTo>
                  <a:lnTo>
                    <a:pt x="108814" y="2647"/>
                  </a:lnTo>
                  <a:lnTo>
                    <a:pt x="108789" y="2746"/>
                  </a:lnTo>
                  <a:lnTo>
                    <a:pt x="108764" y="2820"/>
                  </a:lnTo>
                  <a:lnTo>
                    <a:pt x="108739" y="2894"/>
                  </a:lnTo>
                  <a:lnTo>
                    <a:pt x="108665" y="2968"/>
                  </a:lnTo>
                  <a:lnTo>
                    <a:pt x="108616" y="3018"/>
                  </a:lnTo>
                  <a:lnTo>
                    <a:pt x="108517" y="3067"/>
                  </a:lnTo>
                  <a:lnTo>
                    <a:pt x="108443" y="3092"/>
                  </a:lnTo>
                  <a:lnTo>
                    <a:pt x="108269" y="3092"/>
                  </a:lnTo>
                  <a:lnTo>
                    <a:pt x="108195" y="3067"/>
                  </a:lnTo>
                  <a:lnTo>
                    <a:pt x="108121" y="3018"/>
                  </a:lnTo>
                  <a:lnTo>
                    <a:pt x="108047" y="2968"/>
                  </a:lnTo>
                  <a:lnTo>
                    <a:pt x="107973" y="2894"/>
                  </a:lnTo>
                  <a:lnTo>
                    <a:pt x="107948" y="2820"/>
                  </a:lnTo>
                  <a:lnTo>
                    <a:pt x="107923" y="2746"/>
                  </a:lnTo>
                  <a:lnTo>
                    <a:pt x="107898" y="2647"/>
                  </a:lnTo>
                  <a:lnTo>
                    <a:pt x="107923" y="2573"/>
                  </a:lnTo>
                  <a:lnTo>
                    <a:pt x="107948" y="2498"/>
                  </a:lnTo>
                  <a:lnTo>
                    <a:pt x="107973" y="2399"/>
                  </a:lnTo>
                  <a:lnTo>
                    <a:pt x="108047" y="2350"/>
                  </a:lnTo>
                  <a:lnTo>
                    <a:pt x="108121" y="2276"/>
                  </a:lnTo>
                  <a:lnTo>
                    <a:pt x="108195" y="2251"/>
                  </a:lnTo>
                  <a:lnTo>
                    <a:pt x="108269" y="2226"/>
                  </a:lnTo>
                  <a:lnTo>
                    <a:pt x="108368" y="2201"/>
                  </a:lnTo>
                  <a:close/>
                  <a:moveTo>
                    <a:pt x="29634" y="396"/>
                  </a:moveTo>
                  <a:lnTo>
                    <a:pt x="29931" y="421"/>
                  </a:lnTo>
                  <a:lnTo>
                    <a:pt x="30227" y="495"/>
                  </a:lnTo>
                  <a:lnTo>
                    <a:pt x="30351" y="569"/>
                  </a:lnTo>
                  <a:lnTo>
                    <a:pt x="30499" y="643"/>
                  </a:lnTo>
                  <a:lnTo>
                    <a:pt x="30623" y="742"/>
                  </a:lnTo>
                  <a:lnTo>
                    <a:pt x="30722" y="841"/>
                  </a:lnTo>
                  <a:lnTo>
                    <a:pt x="30846" y="965"/>
                  </a:lnTo>
                  <a:lnTo>
                    <a:pt x="30920" y="1088"/>
                  </a:lnTo>
                  <a:lnTo>
                    <a:pt x="31019" y="1212"/>
                  </a:lnTo>
                  <a:lnTo>
                    <a:pt x="31068" y="1360"/>
                  </a:lnTo>
                  <a:lnTo>
                    <a:pt x="31167" y="1633"/>
                  </a:lnTo>
                  <a:lnTo>
                    <a:pt x="31192" y="1929"/>
                  </a:lnTo>
                  <a:lnTo>
                    <a:pt x="31167" y="2226"/>
                  </a:lnTo>
                  <a:lnTo>
                    <a:pt x="31068" y="2523"/>
                  </a:lnTo>
                  <a:lnTo>
                    <a:pt x="31019" y="2647"/>
                  </a:lnTo>
                  <a:lnTo>
                    <a:pt x="30920" y="2795"/>
                  </a:lnTo>
                  <a:lnTo>
                    <a:pt x="30846" y="2919"/>
                  </a:lnTo>
                  <a:lnTo>
                    <a:pt x="30722" y="3043"/>
                  </a:lnTo>
                  <a:lnTo>
                    <a:pt x="30623" y="3141"/>
                  </a:lnTo>
                  <a:lnTo>
                    <a:pt x="30499" y="3240"/>
                  </a:lnTo>
                  <a:lnTo>
                    <a:pt x="30351" y="3315"/>
                  </a:lnTo>
                  <a:lnTo>
                    <a:pt x="30227" y="3364"/>
                  </a:lnTo>
                  <a:lnTo>
                    <a:pt x="29931" y="3463"/>
                  </a:lnTo>
                  <a:lnTo>
                    <a:pt x="29634" y="3488"/>
                  </a:lnTo>
                  <a:lnTo>
                    <a:pt x="29337" y="3463"/>
                  </a:lnTo>
                  <a:lnTo>
                    <a:pt x="29040" y="3364"/>
                  </a:lnTo>
                  <a:lnTo>
                    <a:pt x="28916" y="3315"/>
                  </a:lnTo>
                  <a:lnTo>
                    <a:pt x="28768" y="3240"/>
                  </a:lnTo>
                  <a:lnTo>
                    <a:pt x="28644" y="3141"/>
                  </a:lnTo>
                  <a:lnTo>
                    <a:pt x="28545" y="3043"/>
                  </a:lnTo>
                  <a:lnTo>
                    <a:pt x="28422" y="2919"/>
                  </a:lnTo>
                  <a:lnTo>
                    <a:pt x="28347" y="2795"/>
                  </a:lnTo>
                  <a:lnTo>
                    <a:pt x="28248" y="2647"/>
                  </a:lnTo>
                  <a:lnTo>
                    <a:pt x="28199" y="2523"/>
                  </a:lnTo>
                  <a:lnTo>
                    <a:pt x="28100" y="2226"/>
                  </a:lnTo>
                  <a:lnTo>
                    <a:pt x="28075" y="1929"/>
                  </a:lnTo>
                  <a:lnTo>
                    <a:pt x="28100" y="1633"/>
                  </a:lnTo>
                  <a:lnTo>
                    <a:pt x="28199" y="1360"/>
                  </a:lnTo>
                  <a:lnTo>
                    <a:pt x="28248" y="1212"/>
                  </a:lnTo>
                  <a:lnTo>
                    <a:pt x="28347" y="1088"/>
                  </a:lnTo>
                  <a:lnTo>
                    <a:pt x="28422" y="965"/>
                  </a:lnTo>
                  <a:lnTo>
                    <a:pt x="28545" y="841"/>
                  </a:lnTo>
                  <a:lnTo>
                    <a:pt x="28644" y="742"/>
                  </a:lnTo>
                  <a:lnTo>
                    <a:pt x="28768" y="643"/>
                  </a:lnTo>
                  <a:lnTo>
                    <a:pt x="28916" y="569"/>
                  </a:lnTo>
                  <a:lnTo>
                    <a:pt x="29040" y="495"/>
                  </a:lnTo>
                  <a:lnTo>
                    <a:pt x="29337" y="421"/>
                  </a:lnTo>
                  <a:lnTo>
                    <a:pt x="29634" y="396"/>
                  </a:lnTo>
                  <a:close/>
                  <a:moveTo>
                    <a:pt x="112870" y="2375"/>
                  </a:moveTo>
                  <a:lnTo>
                    <a:pt x="112994" y="2424"/>
                  </a:lnTo>
                  <a:lnTo>
                    <a:pt x="113093" y="2474"/>
                  </a:lnTo>
                  <a:lnTo>
                    <a:pt x="113192" y="2548"/>
                  </a:lnTo>
                  <a:lnTo>
                    <a:pt x="113266" y="2647"/>
                  </a:lnTo>
                  <a:lnTo>
                    <a:pt x="113316" y="2746"/>
                  </a:lnTo>
                  <a:lnTo>
                    <a:pt x="113340" y="2845"/>
                  </a:lnTo>
                  <a:lnTo>
                    <a:pt x="113365" y="2968"/>
                  </a:lnTo>
                  <a:lnTo>
                    <a:pt x="113340" y="3067"/>
                  </a:lnTo>
                  <a:lnTo>
                    <a:pt x="113316" y="3191"/>
                  </a:lnTo>
                  <a:lnTo>
                    <a:pt x="113266" y="3290"/>
                  </a:lnTo>
                  <a:lnTo>
                    <a:pt x="113192" y="3389"/>
                  </a:lnTo>
                  <a:lnTo>
                    <a:pt x="113093" y="3463"/>
                  </a:lnTo>
                  <a:lnTo>
                    <a:pt x="112994" y="3513"/>
                  </a:lnTo>
                  <a:lnTo>
                    <a:pt x="112870" y="3537"/>
                  </a:lnTo>
                  <a:lnTo>
                    <a:pt x="112771" y="3562"/>
                  </a:lnTo>
                  <a:lnTo>
                    <a:pt x="112648" y="3537"/>
                  </a:lnTo>
                  <a:lnTo>
                    <a:pt x="112549" y="3513"/>
                  </a:lnTo>
                  <a:lnTo>
                    <a:pt x="112450" y="3463"/>
                  </a:lnTo>
                  <a:lnTo>
                    <a:pt x="112351" y="3389"/>
                  </a:lnTo>
                  <a:lnTo>
                    <a:pt x="112277" y="3290"/>
                  </a:lnTo>
                  <a:lnTo>
                    <a:pt x="112227" y="3191"/>
                  </a:lnTo>
                  <a:lnTo>
                    <a:pt x="112178" y="3067"/>
                  </a:lnTo>
                  <a:lnTo>
                    <a:pt x="112178" y="2968"/>
                  </a:lnTo>
                  <a:lnTo>
                    <a:pt x="112178" y="2845"/>
                  </a:lnTo>
                  <a:lnTo>
                    <a:pt x="112227" y="2746"/>
                  </a:lnTo>
                  <a:lnTo>
                    <a:pt x="112277" y="2647"/>
                  </a:lnTo>
                  <a:lnTo>
                    <a:pt x="112351" y="2548"/>
                  </a:lnTo>
                  <a:lnTo>
                    <a:pt x="112450" y="2474"/>
                  </a:lnTo>
                  <a:lnTo>
                    <a:pt x="112549" y="2424"/>
                  </a:lnTo>
                  <a:lnTo>
                    <a:pt x="112648" y="2375"/>
                  </a:lnTo>
                  <a:close/>
                  <a:moveTo>
                    <a:pt x="83657" y="2795"/>
                  </a:moveTo>
                  <a:lnTo>
                    <a:pt x="83731" y="2820"/>
                  </a:lnTo>
                  <a:lnTo>
                    <a:pt x="83805" y="2869"/>
                  </a:lnTo>
                  <a:lnTo>
                    <a:pt x="83880" y="2919"/>
                  </a:lnTo>
                  <a:lnTo>
                    <a:pt x="83929" y="2993"/>
                  </a:lnTo>
                  <a:lnTo>
                    <a:pt x="83954" y="3067"/>
                  </a:lnTo>
                  <a:lnTo>
                    <a:pt x="83979" y="3141"/>
                  </a:lnTo>
                  <a:lnTo>
                    <a:pt x="84003" y="3216"/>
                  </a:lnTo>
                  <a:lnTo>
                    <a:pt x="83979" y="3315"/>
                  </a:lnTo>
                  <a:lnTo>
                    <a:pt x="83954" y="3389"/>
                  </a:lnTo>
                  <a:lnTo>
                    <a:pt x="83929" y="3463"/>
                  </a:lnTo>
                  <a:lnTo>
                    <a:pt x="83880" y="3537"/>
                  </a:lnTo>
                  <a:lnTo>
                    <a:pt x="83805" y="3587"/>
                  </a:lnTo>
                  <a:lnTo>
                    <a:pt x="83731" y="3636"/>
                  </a:lnTo>
                  <a:lnTo>
                    <a:pt x="83657" y="3636"/>
                  </a:lnTo>
                  <a:lnTo>
                    <a:pt x="83558" y="3661"/>
                  </a:lnTo>
                  <a:lnTo>
                    <a:pt x="83484" y="3636"/>
                  </a:lnTo>
                  <a:lnTo>
                    <a:pt x="83410" y="3636"/>
                  </a:lnTo>
                  <a:lnTo>
                    <a:pt x="83336" y="3587"/>
                  </a:lnTo>
                  <a:lnTo>
                    <a:pt x="83261" y="3537"/>
                  </a:lnTo>
                  <a:lnTo>
                    <a:pt x="83212" y="3463"/>
                  </a:lnTo>
                  <a:lnTo>
                    <a:pt x="83162" y="3389"/>
                  </a:lnTo>
                  <a:lnTo>
                    <a:pt x="83138" y="3315"/>
                  </a:lnTo>
                  <a:lnTo>
                    <a:pt x="83138" y="3216"/>
                  </a:lnTo>
                  <a:lnTo>
                    <a:pt x="83138" y="3141"/>
                  </a:lnTo>
                  <a:lnTo>
                    <a:pt x="83162" y="3067"/>
                  </a:lnTo>
                  <a:lnTo>
                    <a:pt x="83212" y="2993"/>
                  </a:lnTo>
                  <a:lnTo>
                    <a:pt x="83261" y="2919"/>
                  </a:lnTo>
                  <a:lnTo>
                    <a:pt x="83336" y="2869"/>
                  </a:lnTo>
                  <a:lnTo>
                    <a:pt x="83410" y="2820"/>
                  </a:lnTo>
                  <a:lnTo>
                    <a:pt x="83484" y="2795"/>
                  </a:lnTo>
                  <a:close/>
                  <a:moveTo>
                    <a:pt x="55235" y="1756"/>
                  </a:moveTo>
                  <a:lnTo>
                    <a:pt x="55433" y="1781"/>
                  </a:lnTo>
                  <a:lnTo>
                    <a:pt x="55606" y="1830"/>
                  </a:lnTo>
                  <a:lnTo>
                    <a:pt x="55780" y="1929"/>
                  </a:lnTo>
                  <a:lnTo>
                    <a:pt x="55953" y="2053"/>
                  </a:lnTo>
                  <a:lnTo>
                    <a:pt x="56076" y="2201"/>
                  </a:lnTo>
                  <a:lnTo>
                    <a:pt x="56151" y="2375"/>
                  </a:lnTo>
                  <a:lnTo>
                    <a:pt x="56225" y="2573"/>
                  </a:lnTo>
                  <a:lnTo>
                    <a:pt x="56225" y="2770"/>
                  </a:lnTo>
                  <a:lnTo>
                    <a:pt x="56225" y="2944"/>
                  </a:lnTo>
                  <a:lnTo>
                    <a:pt x="56151" y="3141"/>
                  </a:lnTo>
                  <a:lnTo>
                    <a:pt x="56076" y="3315"/>
                  </a:lnTo>
                  <a:lnTo>
                    <a:pt x="55953" y="3463"/>
                  </a:lnTo>
                  <a:lnTo>
                    <a:pt x="55780" y="3587"/>
                  </a:lnTo>
                  <a:lnTo>
                    <a:pt x="55606" y="3686"/>
                  </a:lnTo>
                  <a:lnTo>
                    <a:pt x="55433" y="3735"/>
                  </a:lnTo>
                  <a:lnTo>
                    <a:pt x="55235" y="3760"/>
                  </a:lnTo>
                  <a:lnTo>
                    <a:pt x="55038" y="3735"/>
                  </a:lnTo>
                  <a:lnTo>
                    <a:pt x="54864" y="3686"/>
                  </a:lnTo>
                  <a:lnTo>
                    <a:pt x="54691" y="3587"/>
                  </a:lnTo>
                  <a:lnTo>
                    <a:pt x="54518" y="3463"/>
                  </a:lnTo>
                  <a:lnTo>
                    <a:pt x="54394" y="3315"/>
                  </a:lnTo>
                  <a:lnTo>
                    <a:pt x="54320" y="3141"/>
                  </a:lnTo>
                  <a:lnTo>
                    <a:pt x="54246" y="2944"/>
                  </a:lnTo>
                  <a:lnTo>
                    <a:pt x="54246" y="2770"/>
                  </a:lnTo>
                  <a:lnTo>
                    <a:pt x="54246" y="2573"/>
                  </a:lnTo>
                  <a:lnTo>
                    <a:pt x="54320" y="2375"/>
                  </a:lnTo>
                  <a:lnTo>
                    <a:pt x="54394" y="2201"/>
                  </a:lnTo>
                  <a:lnTo>
                    <a:pt x="54518" y="2053"/>
                  </a:lnTo>
                  <a:lnTo>
                    <a:pt x="54691" y="1929"/>
                  </a:lnTo>
                  <a:lnTo>
                    <a:pt x="54864" y="1830"/>
                  </a:lnTo>
                  <a:lnTo>
                    <a:pt x="55038" y="1781"/>
                  </a:lnTo>
                  <a:lnTo>
                    <a:pt x="55235" y="1756"/>
                  </a:lnTo>
                  <a:close/>
                  <a:moveTo>
                    <a:pt x="117075" y="2424"/>
                  </a:moveTo>
                  <a:lnTo>
                    <a:pt x="117224" y="2474"/>
                  </a:lnTo>
                  <a:lnTo>
                    <a:pt x="117347" y="2548"/>
                  </a:lnTo>
                  <a:lnTo>
                    <a:pt x="117446" y="2622"/>
                  </a:lnTo>
                  <a:lnTo>
                    <a:pt x="117545" y="2746"/>
                  </a:lnTo>
                  <a:lnTo>
                    <a:pt x="117595" y="2869"/>
                  </a:lnTo>
                  <a:lnTo>
                    <a:pt x="117644" y="2993"/>
                  </a:lnTo>
                  <a:lnTo>
                    <a:pt x="117644" y="3117"/>
                  </a:lnTo>
                  <a:lnTo>
                    <a:pt x="117644" y="3265"/>
                  </a:lnTo>
                  <a:lnTo>
                    <a:pt x="117595" y="3389"/>
                  </a:lnTo>
                  <a:lnTo>
                    <a:pt x="117545" y="3513"/>
                  </a:lnTo>
                  <a:lnTo>
                    <a:pt x="117446" y="3611"/>
                  </a:lnTo>
                  <a:lnTo>
                    <a:pt x="117347" y="3710"/>
                  </a:lnTo>
                  <a:lnTo>
                    <a:pt x="117224" y="3760"/>
                  </a:lnTo>
                  <a:lnTo>
                    <a:pt x="117075" y="3809"/>
                  </a:lnTo>
                  <a:lnTo>
                    <a:pt x="116952" y="3834"/>
                  </a:lnTo>
                  <a:lnTo>
                    <a:pt x="116828" y="3809"/>
                  </a:lnTo>
                  <a:lnTo>
                    <a:pt x="116680" y="3760"/>
                  </a:lnTo>
                  <a:lnTo>
                    <a:pt x="116556" y="3710"/>
                  </a:lnTo>
                  <a:lnTo>
                    <a:pt x="116457" y="3611"/>
                  </a:lnTo>
                  <a:lnTo>
                    <a:pt x="116358" y="3513"/>
                  </a:lnTo>
                  <a:lnTo>
                    <a:pt x="116309" y="3389"/>
                  </a:lnTo>
                  <a:lnTo>
                    <a:pt x="116259" y="3265"/>
                  </a:lnTo>
                  <a:lnTo>
                    <a:pt x="116259" y="3117"/>
                  </a:lnTo>
                  <a:lnTo>
                    <a:pt x="116259" y="2993"/>
                  </a:lnTo>
                  <a:lnTo>
                    <a:pt x="116309" y="2869"/>
                  </a:lnTo>
                  <a:lnTo>
                    <a:pt x="116358" y="2746"/>
                  </a:lnTo>
                  <a:lnTo>
                    <a:pt x="116457" y="2622"/>
                  </a:lnTo>
                  <a:lnTo>
                    <a:pt x="116556" y="2548"/>
                  </a:lnTo>
                  <a:lnTo>
                    <a:pt x="116680" y="2474"/>
                  </a:lnTo>
                  <a:lnTo>
                    <a:pt x="116828" y="2424"/>
                  </a:lnTo>
                  <a:close/>
                  <a:moveTo>
                    <a:pt x="74975" y="2597"/>
                  </a:moveTo>
                  <a:lnTo>
                    <a:pt x="75074" y="2622"/>
                  </a:lnTo>
                  <a:lnTo>
                    <a:pt x="75197" y="2647"/>
                  </a:lnTo>
                  <a:lnTo>
                    <a:pt x="75321" y="2721"/>
                  </a:lnTo>
                  <a:lnTo>
                    <a:pt x="75395" y="2795"/>
                  </a:lnTo>
                  <a:lnTo>
                    <a:pt x="75494" y="2894"/>
                  </a:lnTo>
                  <a:lnTo>
                    <a:pt x="75544" y="2993"/>
                  </a:lnTo>
                  <a:lnTo>
                    <a:pt x="75568" y="3117"/>
                  </a:lnTo>
                  <a:lnTo>
                    <a:pt x="75593" y="3240"/>
                  </a:lnTo>
                  <a:lnTo>
                    <a:pt x="75568" y="3339"/>
                  </a:lnTo>
                  <a:lnTo>
                    <a:pt x="75544" y="3463"/>
                  </a:lnTo>
                  <a:lnTo>
                    <a:pt x="75494" y="3562"/>
                  </a:lnTo>
                  <a:lnTo>
                    <a:pt x="75395" y="3661"/>
                  </a:lnTo>
                  <a:lnTo>
                    <a:pt x="75321" y="3760"/>
                  </a:lnTo>
                  <a:lnTo>
                    <a:pt x="75197" y="3809"/>
                  </a:lnTo>
                  <a:lnTo>
                    <a:pt x="75074" y="3834"/>
                  </a:lnTo>
                  <a:lnTo>
                    <a:pt x="74975" y="3859"/>
                  </a:lnTo>
                  <a:lnTo>
                    <a:pt x="74851" y="3834"/>
                  </a:lnTo>
                  <a:lnTo>
                    <a:pt x="74727" y="3809"/>
                  </a:lnTo>
                  <a:lnTo>
                    <a:pt x="74628" y="3760"/>
                  </a:lnTo>
                  <a:lnTo>
                    <a:pt x="74530" y="3661"/>
                  </a:lnTo>
                  <a:lnTo>
                    <a:pt x="74455" y="3562"/>
                  </a:lnTo>
                  <a:lnTo>
                    <a:pt x="74381" y="3463"/>
                  </a:lnTo>
                  <a:lnTo>
                    <a:pt x="74356" y="3339"/>
                  </a:lnTo>
                  <a:lnTo>
                    <a:pt x="74332" y="3240"/>
                  </a:lnTo>
                  <a:lnTo>
                    <a:pt x="74356" y="3117"/>
                  </a:lnTo>
                  <a:lnTo>
                    <a:pt x="74381" y="2993"/>
                  </a:lnTo>
                  <a:lnTo>
                    <a:pt x="74455" y="2894"/>
                  </a:lnTo>
                  <a:lnTo>
                    <a:pt x="74530" y="2795"/>
                  </a:lnTo>
                  <a:lnTo>
                    <a:pt x="74628" y="2721"/>
                  </a:lnTo>
                  <a:lnTo>
                    <a:pt x="74727" y="2647"/>
                  </a:lnTo>
                  <a:lnTo>
                    <a:pt x="74851" y="2622"/>
                  </a:lnTo>
                  <a:lnTo>
                    <a:pt x="74975" y="2597"/>
                  </a:lnTo>
                  <a:close/>
                  <a:moveTo>
                    <a:pt x="39602" y="1286"/>
                  </a:moveTo>
                  <a:lnTo>
                    <a:pt x="39850" y="1311"/>
                  </a:lnTo>
                  <a:lnTo>
                    <a:pt x="40097" y="1385"/>
                  </a:lnTo>
                  <a:lnTo>
                    <a:pt x="40320" y="1484"/>
                  </a:lnTo>
                  <a:lnTo>
                    <a:pt x="40518" y="1657"/>
                  </a:lnTo>
                  <a:lnTo>
                    <a:pt x="40691" y="1880"/>
                  </a:lnTo>
                  <a:lnTo>
                    <a:pt x="40814" y="2103"/>
                  </a:lnTo>
                  <a:lnTo>
                    <a:pt x="40889" y="2350"/>
                  </a:lnTo>
                  <a:lnTo>
                    <a:pt x="40913" y="2597"/>
                  </a:lnTo>
                  <a:lnTo>
                    <a:pt x="40889" y="2845"/>
                  </a:lnTo>
                  <a:lnTo>
                    <a:pt x="40814" y="3092"/>
                  </a:lnTo>
                  <a:lnTo>
                    <a:pt x="40691" y="3315"/>
                  </a:lnTo>
                  <a:lnTo>
                    <a:pt x="40518" y="3537"/>
                  </a:lnTo>
                  <a:lnTo>
                    <a:pt x="40320" y="3710"/>
                  </a:lnTo>
                  <a:lnTo>
                    <a:pt x="40097" y="3809"/>
                  </a:lnTo>
                  <a:lnTo>
                    <a:pt x="39850" y="3884"/>
                  </a:lnTo>
                  <a:lnTo>
                    <a:pt x="39602" y="3908"/>
                  </a:lnTo>
                  <a:lnTo>
                    <a:pt x="39355" y="3884"/>
                  </a:lnTo>
                  <a:lnTo>
                    <a:pt x="39108" y="3809"/>
                  </a:lnTo>
                  <a:lnTo>
                    <a:pt x="38860" y="3710"/>
                  </a:lnTo>
                  <a:lnTo>
                    <a:pt x="38662" y="3537"/>
                  </a:lnTo>
                  <a:lnTo>
                    <a:pt x="38489" y="3315"/>
                  </a:lnTo>
                  <a:lnTo>
                    <a:pt x="38366" y="3092"/>
                  </a:lnTo>
                  <a:lnTo>
                    <a:pt x="38291" y="2845"/>
                  </a:lnTo>
                  <a:lnTo>
                    <a:pt x="38267" y="2597"/>
                  </a:lnTo>
                  <a:lnTo>
                    <a:pt x="38291" y="2350"/>
                  </a:lnTo>
                  <a:lnTo>
                    <a:pt x="38366" y="2103"/>
                  </a:lnTo>
                  <a:lnTo>
                    <a:pt x="38489" y="1880"/>
                  </a:lnTo>
                  <a:lnTo>
                    <a:pt x="38662" y="1657"/>
                  </a:lnTo>
                  <a:lnTo>
                    <a:pt x="38860" y="1484"/>
                  </a:lnTo>
                  <a:lnTo>
                    <a:pt x="39108" y="1385"/>
                  </a:lnTo>
                  <a:lnTo>
                    <a:pt x="39355" y="1311"/>
                  </a:lnTo>
                  <a:lnTo>
                    <a:pt x="39602" y="1286"/>
                  </a:lnTo>
                  <a:close/>
                  <a:moveTo>
                    <a:pt x="121182" y="2721"/>
                  </a:moveTo>
                  <a:lnTo>
                    <a:pt x="121355" y="2746"/>
                  </a:lnTo>
                  <a:lnTo>
                    <a:pt x="121503" y="2770"/>
                  </a:lnTo>
                  <a:lnTo>
                    <a:pt x="121652" y="2845"/>
                  </a:lnTo>
                  <a:lnTo>
                    <a:pt x="121775" y="2968"/>
                  </a:lnTo>
                  <a:lnTo>
                    <a:pt x="121874" y="3092"/>
                  </a:lnTo>
                  <a:lnTo>
                    <a:pt x="121948" y="3240"/>
                  </a:lnTo>
                  <a:lnTo>
                    <a:pt x="121998" y="3389"/>
                  </a:lnTo>
                  <a:lnTo>
                    <a:pt x="122023" y="3537"/>
                  </a:lnTo>
                  <a:lnTo>
                    <a:pt x="121998" y="3710"/>
                  </a:lnTo>
                  <a:lnTo>
                    <a:pt x="121948" y="3859"/>
                  </a:lnTo>
                  <a:lnTo>
                    <a:pt x="121874" y="4007"/>
                  </a:lnTo>
                  <a:lnTo>
                    <a:pt x="121775" y="4131"/>
                  </a:lnTo>
                  <a:lnTo>
                    <a:pt x="121652" y="4230"/>
                  </a:lnTo>
                  <a:lnTo>
                    <a:pt x="121503" y="4304"/>
                  </a:lnTo>
                  <a:lnTo>
                    <a:pt x="121355" y="4354"/>
                  </a:lnTo>
                  <a:lnTo>
                    <a:pt x="121182" y="4378"/>
                  </a:lnTo>
                  <a:lnTo>
                    <a:pt x="121033" y="4354"/>
                  </a:lnTo>
                  <a:lnTo>
                    <a:pt x="120885" y="4304"/>
                  </a:lnTo>
                  <a:lnTo>
                    <a:pt x="120736" y="4230"/>
                  </a:lnTo>
                  <a:lnTo>
                    <a:pt x="120613" y="4131"/>
                  </a:lnTo>
                  <a:lnTo>
                    <a:pt x="120489" y="4007"/>
                  </a:lnTo>
                  <a:lnTo>
                    <a:pt x="120415" y="3859"/>
                  </a:lnTo>
                  <a:lnTo>
                    <a:pt x="120390" y="3710"/>
                  </a:lnTo>
                  <a:lnTo>
                    <a:pt x="120365" y="3537"/>
                  </a:lnTo>
                  <a:lnTo>
                    <a:pt x="120390" y="3389"/>
                  </a:lnTo>
                  <a:lnTo>
                    <a:pt x="120415" y="3240"/>
                  </a:lnTo>
                  <a:lnTo>
                    <a:pt x="120489" y="3092"/>
                  </a:lnTo>
                  <a:lnTo>
                    <a:pt x="120613" y="2968"/>
                  </a:lnTo>
                  <a:lnTo>
                    <a:pt x="120736" y="2845"/>
                  </a:lnTo>
                  <a:lnTo>
                    <a:pt x="120885" y="2770"/>
                  </a:lnTo>
                  <a:lnTo>
                    <a:pt x="121033" y="2746"/>
                  </a:lnTo>
                  <a:lnTo>
                    <a:pt x="121182" y="2721"/>
                  </a:lnTo>
                  <a:close/>
                  <a:moveTo>
                    <a:pt x="45044" y="2028"/>
                  </a:moveTo>
                  <a:lnTo>
                    <a:pt x="45267" y="2053"/>
                  </a:lnTo>
                  <a:lnTo>
                    <a:pt x="45489" y="2127"/>
                  </a:lnTo>
                  <a:lnTo>
                    <a:pt x="45687" y="2226"/>
                  </a:lnTo>
                  <a:lnTo>
                    <a:pt x="45885" y="2399"/>
                  </a:lnTo>
                  <a:lnTo>
                    <a:pt x="46034" y="2573"/>
                  </a:lnTo>
                  <a:lnTo>
                    <a:pt x="46133" y="2770"/>
                  </a:lnTo>
                  <a:lnTo>
                    <a:pt x="46207" y="2993"/>
                  </a:lnTo>
                  <a:lnTo>
                    <a:pt x="46232" y="3216"/>
                  </a:lnTo>
                  <a:lnTo>
                    <a:pt x="46207" y="3463"/>
                  </a:lnTo>
                  <a:lnTo>
                    <a:pt x="46133" y="3686"/>
                  </a:lnTo>
                  <a:lnTo>
                    <a:pt x="46034" y="3884"/>
                  </a:lnTo>
                  <a:lnTo>
                    <a:pt x="45885" y="4057"/>
                  </a:lnTo>
                  <a:lnTo>
                    <a:pt x="45687" y="4230"/>
                  </a:lnTo>
                  <a:lnTo>
                    <a:pt x="45489" y="4329"/>
                  </a:lnTo>
                  <a:lnTo>
                    <a:pt x="45267" y="4403"/>
                  </a:lnTo>
                  <a:lnTo>
                    <a:pt x="45044" y="4428"/>
                  </a:lnTo>
                  <a:lnTo>
                    <a:pt x="44822" y="4403"/>
                  </a:lnTo>
                  <a:lnTo>
                    <a:pt x="44599" y="4329"/>
                  </a:lnTo>
                  <a:lnTo>
                    <a:pt x="44376" y="4230"/>
                  </a:lnTo>
                  <a:lnTo>
                    <a:pt x="44203" y="4057"/>
                  </a:lnTo>
                  <a:lnTo>
                    <a:pt x="44055" y="3884"/>
                  </a:lnTo>
                  <a:lnTo>
                    <a:pt x="43931" y="3686"/>
                  </a:lnTo>
                  <a:lnTo>
                    <a:pt x="43882" y="3463"/>
                  </a:lnTo>
                  <a:lnTo>
                    <a:pt x="43857" y="3216"/>
                  </a:lnTo>
                  <a:lnTo>
                    <a:pt x="43882" y="2993"/>
                  </a:lnTo>
                  <a:lnTo>
                    <a:pt x="43931" y="2770"/>
                  </a:lnTo>
                  <a:lnTo>
                    <a:pt x="44055" y="2573"/>
                  </a:lnTo>
                  <a:lnTo>
                    <a:pt x="44203" y="2399"/>
                  </a:lnTo>
                  <a:lnTo>
                    <a:pt x="44376" y="2226"/>
                  </a:lnTo>
                  <a:lnTo>
                    <a:pt x="44599" y="2127"/>
                  </a:lnTo>
                  <a:lnTo>
                    <a:pt x="44822" y="2053"/>
                  </a:lnTo>
                  <a:lnTo>
                    <a:pt x="45044" y="2028"/>
                  </a:lnTo>
                  <a:close/>
                  <a:moveTo>
                    <a:pt x="33319" y="1806"/>
                  </a:moveTo>
                  <a:lnTo>
                    <a:pt x="33591" y="1830"/>
                  </a:lnTo>
                  <a:lnTo>
                    <a:pt x="33864" y="1929"/>
                  </a:lnTo>
                  <a:lnTo>
                    <a:pt x="34111" y="2053"/>
                  </a:lnTo>
                  <a:lnTo>
                    <a:pt x="34210" y="2127"/>
                  </a:lnTo>
                  <a:lnTo>
                    <a:pt x="34334" y="2226"/>
                  </a:lnTo>
                  <a:lnTo>
                    <a:pt x="34432" y="2350"/>
                  </a:lnTo>
                  <a:lnTo>
                    <a:pt x="34507" y="2449"/>
                  </a:lnTo>
                  <a:lnTo>
                    <a:pt x="34655" y="2721"/>
                  </a:lnTo>
                  <a:lnTo>
                    <a:pt x="34729" y="2968"/>
                  </a:lnTo>
                  <a:lnTo>
                    <a:pt x="34754" y="3240"/>
                  </a:lnTo>
                  <a:lnTo>
                    <a:pt x="34729" y="3537"/>
                  </a:lnTo>
                  <a:lnTo>
                    <a:pt x="34655" y="3785"/>
                  </a:lnTo>
                  <a:lnTo>
                    <a:pt x="34507" y="4032"/>
                  </a:lnTo>
                  <a:lnTo>
                    <a:pt x="34432" y="4156"/>
                  </a:lnTo>
                  <a:lnTo>
                    <a:pt x="34334" y="4279"/>
                  </a:lnTo>
                  <a:lnTo>
                    <a:pt x="34210" y="4378"/>
                  </a:lnTo>
                  <a:lnTo>
                    <a:pt x="34111" y="4452"/>
                  </a:lnTo>
                  <a:lnTo>
                    <a:pt x="33864" y="4576"/>
                  </a:lnTo>
                  <a:lnTo>
                    <a:pt x="33591" y="4650"/>
                  </a:lnTo>
                  <a:lnTo>
                    <a:pt x="33319" y="4700"/>
                  </a:lnTo>
                  <a:lnTo>
                    <a:pt x="33047" y="4650"/>
                  </a:lnTo>
                  <a:lnTo>
                    <a:pt x="32775" y="4576"/>
                  </a:lnTo>
                  <a:lnTo>
                    <a:pt x="32528" y="4452"/>
                  </a:lnTo>
                  <a:lnTo>
                    <a:pt x="32404" y="4378"/>
                  </a:lnTo>
                  <a:lnTo>
                    <a:pt x="32305" y="4279"/>
                  </a:lnTo>
                  <a:lnTo>
                    <a:pt x="32206" y="4156"/>
                  </a:lnTo>
                  <a:lnTo>
                    <a:pt x="32107" y="4032"/>
                  </a:lnTo>
                  <a:lnTo>
                    <a:pt x="31984" y="3785"/>
                  </a:lnTo>
                  <a:lnTo>
                    <a:pt x="31909" y="3537"/>
                  </a:lnTo>
                  <a:lnTo>
                    <a:pt x="31885" y="3240"/>
                  </a:lnTo>
                  <a:lnTo>
                    <a:pt x="31909" y="2968"/>
                  </a:lnTo>
                  <a:lnTo>
                    <a:pt x="31984" y="2721"/>
                  </a:lnTo>
                  <a:lnTo>
                    <a:pt x="32107" y="2449"/>
                  </a:lnTo>
                  <a:lnTo>
                    <a:pt x="32206" y="2350"/>
                  </a:lnTo>
                  <a:lnTo>
                    <a:pt x="32305" y="2226"/>
                  </a:lnTo>
                  <a:lnTo>
                    <a:pt x="32404" y="2127"/>
                  </a:lnTo>
                  <a:lnTo>
                    <a:pt x="32528" y="2053"/>
                  </a:lnTo>
                  <a:lnTo>
                    <a:pt x="32775" y="1929"/>
                  </a:lnTo>
                  <a:lnTo>
                    <a:pt x="33047" y="1830"/>
                  </a:lnTo>
                  <a:lnTo>
                    <a:pt x="33319" y="1806"/>
                  </a:lnTo>
                  <a:close/>
                  <a:moveTo>
                    <a:pt x="91647" y="4477"/>
                  </a:moveTo>
                  <a:lnTo>
                    <a:pt x="91696" y="4527"/>
                  </a:lnTo>
                  <a:lnTo>
                    <a:pt x="91746" y="4576"/>
                  </a:lnTo>
                  <a:lnTo>
                    <a:pt x="91746" y="4626"/>
                  </a:lnTo>
                  <a:lnTo>
                    <a:pt x="91746" y="4700"/>
                  </a:lnTo>
                  <a:lnTo>
                    <a:pt x="91696" y="4749"/>
                  </a:lnTo>
                  <a:lnTo>
                    <a:pt x="91647" y="4799"/>
                  </a:lnTo>
                  <a:lnTo>
                    <a:pt x="91523" y="4799"/>
                  </a:lnTo>
                  <a:lnTo>
                    <a:pt x="91474" y="4749"/>
                  </a:lnTo>
                  <a:lnTo>
                    <a:pt x="91424" y="4700"/>
                  </a:lnTo>
                  <a:lnTo>
                    <a:pt x="91424" y="4626"/>
                  </a:lnTo>
                  <a:lnTo>
                    <a:pt x="91424" y="4576"/>
                  </a:lnTo>
                  <a:lnTo>
                    <a:pt x="91474" y="4527"/>
                  </a:lnTo>
                  <a:lnTo>
                    <a:pt x="91523" y="4477"/>
                  </a:lnTo>
                  <a:close/>
                  <a:moveTo>
                    <a:pt x="52069" y="2746"/>
                  </a:moveTo>
                  <a:lnTo>
                    <a:pt x="52267" y="2770"/>
                  </a:lnTo>
                  <a:lnTo>
                    <a:pt x="52440" y="2820"/>
                  </a:lnTo>
                  <a:lnTo>
                    <a:pt x="52638" y="2919"/>
                  </a:lnTo>
                  <a:lnTo>
                    <a:pt x="52787" y="3043"/>
                  </a:lnTo>
                  <a:lnTo>
                    <a:pt x="52935" y="3216"/>
                  </a:lnTo>
                  <a:lnTo>
                    <a:pt x="53009" y="3389"/>
                  </a:lnTo>
                  <a:lnTo>
                    <a:pt x="53083" y="3587"/>
                  </a:lnTo>
                  <a:lnTo>
                    <a:pt x="53108" y="3785"/>
                  </a:lnTo>
                  <a:lnTo>
                    <a:pt x="53083" y="3982"/>
                  </a:lnTo>
                  <a:lnTo>
                    <a:pt x="53009" y="4156"/>
                  </a:lnTo>
                  <a:lnTo>
                    <a:pt x="52935" y="4354"/>
                  </a:lnTo>
                  <a:lnTo>
                    <a:pt x="52787" y="4502"/>
                  </a:lnTo>
                  <a:lnTo>
                    <a:pt x="52638" y="4650"/>
                  </a:lnTo>
                  <a:lnTo>
                    <a:pt x="52440" y="4725"/>
                  </a:lnTo>
                  <a:lnTo>
                    <a:pt x="52267" y="4799"/>
                  </a:lnTo>
                  <a:lnTo>
                    <a:pt x="52069" y="4824"/>
                  </a:lnTo>
                  <a:lnTo>
                    <a:pt x="51871" y="4799"/>
                  </a:lnTo>
                  <a:lnTo>
                    <a:pt x="51673" y="4725"/>
                  </a:lnTo>
                  <a:lnTo>
                    <a:pt x="51500" y="4650"/>
                  </a:lnTo>
                  <a:lnTo>
                    <a:pt x="51327" y="4502"/>
                  </a:lnTo>
                  <a:lnTo>
                    <a:pt x="51203" y="4354"/>
                  </a:lnTo>
                  <a:lnTo>
                    <a:pt x="51105" y="4156"/>
                  </a:lnTo>
                  <a:lnTo>
                    <a:pt x="51055" y="3982"/>
                  </a:lnTo>
                  <a:lnTo>
                    <a:pt x="51030" y="3785"/>
                  </a:lnTo>
                  <a:lnTo>
                    <a:pt x="51055" y="3587"/>
                  </a:lnTo>
                  <a:lnTo>
                    <a:pt x="51105" y="3389"/>
                  </a:lnTo>
                  <a:lnTo>
                    <a:pt x="51203" y="3216"/>
                  </a:lnTo>
                  <a:lnTo>
                    <a:pt x="51327" y="3043"/>
                  </a:lnTo>
                  <a:lnTo>
                    <a:pt x="51500" y="2919"/>
                  </a:lnTo>
                  <a:lnTo>
                    <a:pt x="51673" y="2820"/>
                  </a:lnTo>
                  <a:lnTo>
                    <a:pt x="51871" y="2770"/>
                  </a:lnTo>
                  <a:lnTo>
                    <a:pt x="52069" y="2746"/>
                  </a:lnTo>
                  <a:close/>
                  <a:moveTo>
                    <a:pt x="78091" y="3859"/>
                  </a:moveTo>
                  <a:lnTo>
                    <a:pt x="78190" y="3884"/>
                  </a:lnTo>
                  <a:lnTo>
                    <a:pt x="78289" y="3908"/>
                  </a:lnTo>
                  <a:lnTo>
                    <a:pt x="78388" y="3958"/>
                  </a:lnTo>
                  <a:lnTo>
                    <a:pt x="78463" y="4007"/>
                  </a:lnTo>
                  <a:lnTo>
                    <a:pt x="78537" y="4106"/>
                  </a:lnTo>
                  <a:lnTo>
                    <a:pt x="78586" y="4205"/>
                  </a:lnTo>
                  <a:lnTo>
                    <a:pt x="78611" y="4304"/>
                  </a:lnTo>
                  <a:lnTo>
                    <a:pt x="78611" y="4403"/>
                  </a:lnTo>
                  <a:lnTo>
                    <a:pt x="78611" y="4502"/>
                  </a:lnTo>
                  <a:lnTo>
                    <a:pt x="78586" y="4601"/>
                  </a:lnTo>
                  <a:lnTo>
                    <a:pt x="78537" y="4675"/>
                  </a:lnTo>
                  <a:lnTo>
                    <a:pt x="78463" y="4774"/>
                  </a:lnTo>
                  <a:lnTo>
                    <a:pt x="78388" y="4848"/>
                  </a:lnTo>
                  <a:lnTo>
                    <a:pt x="78289" y="4898"/>
                  </a:lnTo>
                  <a:lnTo>
                    <a:pt x="78190" y="4922"/>
                  </a:lnTo>
                  <a:lnTo>
                    <a:pt x="77993" y="4922"/>
                  </a:lnTo>
                  <a:lnTo>
                    <a:pt x="77894" y="4898"/>
                  </a:lnTo>
                  <a:lnTo>
                    <a:pt x="77795" y="4848"/>
                  </a:lnTo>
                  <a:lnTo>
                    <a:pt x="77720" y="4774"/>
                  </a:lnTo>
                  <a:lnTo>
                    <a:pt x="77646" y="4675"/>
                  </a:lnTo>
                  <a:lnTo>
                    <a:pt x="77597" y="4601"/>
                  </a:lnTo>
                  <a:lnTo>
                    <a:pt x="77572" y="4502"/>
                  </a:lnTo>
                  <a:lnTo>
                    <a:pt x="77547" y="4403"/>
                  </a:lnTo>
                  <a:lnTo>
                    <a:pt x="77572" y="4304"/>
                  </a:lnTo>
                  <a:lnTo>
                    <a:pt x="77597" y="4205"/>
                  </a:lnTo>
                  <a:lnTo>
                    <a:pt x="77646" y="4106"/>
                  </a:lnTo>
                  <a:lnTo>
                    <a:pt x="77720" y="4007"/>
                  </a:lnTo>
                  <a:lnTo>
                    <a:pt x="77795" y="3958"/>
                  </a:lnTo>
                  <a:lnTo>
                    <a:pt x="77894" y="3908"/>
                  </a:lnTo>
                  <a:lnTo>
                    <a:pt x="77993" y="3884"/>
                  </a:lnTo>
                  <a:lnTo>
                    <a:pt x="78091" y="3859"/>
                  </a:lnTo>
                  <a:close/>
                  <a:moveTo>
                    <a:pt x="125362" y="3092"/>
                  </a:moveTo>
                  <a:lnTo>
                    <a:pt x="125535" y="3117"/>
                  </a:lnTo>
                  <a:lnTo>
                    <a:pt x="125733" y="3166"/>
                  </a:lnTo>
                  <a:lnTo>
                    <a:pt x="125881" y="3240"/>
                  </a:lnTo>
                  <a:lnTo>
                    <a:pt x="126030" y="3364"/>
                  </a:lnTo>
                  <a:lnTo>
                    <a:pt x="126153" y="3513"/>
                  </a:lnTo>
                  <a:lnTo>
                    <a:pt x="126252" y="3686"/>
                  </a:lnTo>
                  <a:lnTo>
                    <a:pt x="126302" y="3859"/>
                  </a:lnTo>
                  <a:lnTo>
                    <a:pt x="126302" y="4032"/>
                  </a:lnTo>
                  <a:lnTo>
                    <a:pt x="126302" y="4205"/>
                  </a:lnTo>
                  <a:lnTo>
                    <a:pt x="126252" y="4378"/>
                  </a:lnTo>
                  <a:lnTo>
                    <a:pt x="126153" y="4551"/>
                  </a:lnTo>
                  <a:lnTo>
                    <a:pt x="126030" y="4700"/>
                  </a:lnTo>
                  <a:lnTo>
                    <a:pt x="125881" y="4824"/>
                  </a:lnTo>
                  <a:lnTo>
                    <a:pt x="125733" y="4922"/>
                  </a:lnTo>
                  <a:lnTo>
                    <a:pt x="125535" y="4972"/>
                  </a:lnTo>
                  <a:lnTo>
                    <a:pt x="125189" y="4972"/>
                  </a:lnTo>
                  <a:lnTo>
                    <a:pt x="125016" y="4922"/>
                  </a:lnTo>
                  <a:lnTo>
                    <a:pt x="124842" y="4824"/>
                  </a:lnTo>
                  <a:lnTo>
                    <a:pt x="124694" y="4700"/>
                  </a:lnTo>
                  <a:lnTo>
                    <a:pt x="124570" y="4551"/>
                  </a:lnTo>
                  <a:lnTo>
                    <a:pt x="124496" y="4378"/>
                  </a:lnTo>
                  <a:lnTo>
                    <a:pt x="124447" y="4205"/>
                  </a:lnTo>
                  <a:lnTo>
                    <a:pt x="124422" y="4032"/>
                  </a:lnTo>
                  <a:lnTo>
                    <a:pt x="124447" y="3859"/>
                  </a:lnTo>
                  <a:lnTo>
                    <a:pt x="124496" y="3686"/>
                  </a:lnTo>
                  <a:lnTo>
                    <a:pt x="124570" y="3513"/>
                  </a:lnTo>
                  <a:lnTo>
                    <a:pt x="124694" y="3364"/>
                  </a:lnTo>
                  <a:lnTo>
                    <a:pt x="124842" y="3240"/>
                  </a:lnTo>
                  <a:lnTo>
                    <a:pt x="125016" y="3166"/>
                  </a:lnTo>
                  <a:lnTo>
                    <a:pt x="125189" y="3117"/>
                  </a:lnTo>
                  <a:lnTo>
                    <a:pt x="125362" y="3092"/>
                  </a:lnTo>
                  <a:close/>
                  <a:moveTo>
                    <a:pt x="96817" y="4725"/>
                  </a:moveTo>
                  <a:lnTo>
                    <a:pt x="96866" y="4749"/>
                  </a:lnTo>
                  <a:lnTo>
                    <a:pt x="96916" y="4774"/>
                  </a:lnTo>
                  <a:lnTo>
                    <a:pt x="96965" y="4824"/>
                  </a:lnTo>
                  <a:lnTo>
                    <a:pt x="96965" y="4898"/>
                  </a:lnTo>
                  <a:lnTo>
                    <a:pt x="96965" y="4947"/>
                  </a:lnTo>
                  <a:lnTo>
                    <a:pt x="96916" y="5021"/>
                  </a:lnTo>
                  <a:lnTo>
                    <a:pt x="96866" y="5046"/>
                  </a:lnTo>
                  <a:lnTo>
                    <a:pt x="96817" y="5071"/>
                  </a:lnTo>
                  <a:lnTo>
                    <a:pt x="96742" y="5046"/>
                  </a:lnTo>
                  <a:lnTo>
                    <a:pt x="96693" y="5021"/>
                  </a:lnTo>
                  <a:lnTo>
                    <a:pt x="96643" y="4947"/>
                  </a:lnTo>
                  <a:lnTo>
                    <a:pt x="96643" y="4898"/>
                  </a:lnTo>
                  <a:lnTo>
                    <a:pt x="96643" y="4824"/>
                  </a:lnTo>
                  <a:lnTo>
                    <a:pt x="96693" y="4774"/>
                  </a:lnTo>
                  <a:lnTo>
                    <a:pt x="96742" y="4749"/>
                  </a:lnTo>
                  <a:lnTo>
                    <a:pt x="96817" y="4725"/>
                  </a:lnTo>
                  <a:close/>
                  <a:moveTo>
                    <a:pt x="101418" y="4700"/>
                  </a:moveTo>
                  <a:lnTo>
                    <a:pt x="101541" y="4725"/>
                  </a:lnTo>
                  <a:lnTo>
                    <a:pt x="101640" y="4799"/>
                  </a:lnTo>
                  <a:lnTo>
                    <a:pt x="101714" y="4898"/>
                  </a:lnTo>
                  <a:lnTo>
                    <a:pt x="101714" y="5021"/>
                  </a:lnTo>
                  <a:lnTo>
                    <a:pt x="101714" y="5145"/>
                  </a:lnTo>
                  <a:lnTo>
                    <a:pt x="101640" y="5244"/>
                  </a:lnTo>
                  <a:lnTo>
                    <a:pt x="101541" y="5318"/>
                  </a:lnTo>
                  <a:lnTo>
                    <a:pt x="101294" y="5318"/>
                  </a:lnTo>
                  <a:lnTo>
                    <a:pt x="101195" y="5244"/>
                  </a:lnTo>
                  <a:lnTo>
                    <a:pt x="101121" y="5145"/>
                  </a:lnTo>
                  <a:lnTo>
                    <a:pt x="101096" y="5021"/>
                  </a:lnTo>
                  <a:lnTo>
                    <a:pt x="101121" y="4898"/>
                  </a:lnTo>
                  <a:lnTo>
                    <a:pt x="101195" y="4799"/>
                  </a:lnTo>
                  <a:lnTo>
                    <a:pt x="101294" y="4725"/>
                  </a:lnTo>
                  <a:lnTo>
                    <a:pt x="101418" y="4700"/>
                  </a:lnTo>
                  <a:close/>
                  <a:moveTo>
                    <a:pt x="86403" y="4725"/>
                  </a:moveTo>
                  <a:lnTo>
                    <a:pt x="86502" y="4749"/>
                  </a:lnTo>
                  <a:lnTo>
                    <a:pt x="86601" y="4824"/>
                  </a:lnTo>
                  <a:lnTo>
                    <a:pt x="86675" y="4922"/>
                  </a:lnTo>
                  <a:lnTo>
                    <a:pt x="86700" y="5046"/>
                  </a:lnTo>
                  <a:lnTo>
                    <a:pt x="86675" y="5145"/>
                  </a:lnTo>
                  <a:lnTo>
                    <a:pt x="86601" y="5244"/>
                  </a:lnTo>
                  <a:lnTo>
                    <a:pt x="86502" y="5318"/>
                  </a:lnTo>
                  <a:lnTo>
                    <a:pt x="86403" y="5343"/>
                  </a:lnTo>
                  <a:lnTo>
                    <a:pt x="86279" y="5318"/>
                  </a:lnTo>
                  <a:lnTo>
                    <a:pt x="86180" y="5244"/>
                  </a:lnTo>
                  <a:lnTo>
                    <a:pt x="86106" y="5145"/>
                  </a:lnTo>
                  <a:lnTo>
                    <a:pt x="86106" y="5046"/>
                  </a:lnTo>
                  <a:lnTo>
                    <a:pt x="86106" y="4922"/>
                  </a:lnTo>
                  <a:lnTo>
                    <a:pt x="86180" y="4824"/>
                  </a:lnTo>
                  <a:lnTo>
                    <a:pt x="86279" y="4749"/>
                  </a:lnTo>
                  <a:lnTo>
                    <a:pt x="86403" y="4725"/>
                  </a:lnTo>
                  <a:close/>
                  <a:moveTo>
                    <a:pt x="105870" y="4675"/>
                  </a:moveTo>
                  <a:lnTo>
                    <a:pt x="105969" y="4700"/>
                  </a:lnTo>
                  <a:lnTo>
                    <a:pt x="106043" y="4749"/>
                  </a:lnTo>
                  <a:lnTo>
                    <a:pt x="106117" y="4799"/>
                  </a:lnTo>
                  <a:lnTo>
                    <a:pt x="106167" y="4873"/>
                  </a:lnTo>
                  <a:lnTo>
                    <a:pt x="106216" y="4947"/>
                  </a:lnTo>
                  <a:lnTo>
                    <a:pt x="106241" y="5021"/>
                  </a:lnTo>
                  <a:lnTo>
                    <a:pt x="106241" y="5120"/>
                  </a:lnTo>
                  <a:lnTo>
                    <a:pt x="106241" y="5195"/>
                  </a:lnTo>
                  <a:lnTo>
                    <a:pt x="106216" y="5269"/>
                  </a:lnTo>
                  <a:lnTo>
                    <a:pt x="106167" y="5368"/>
                  </a:lnTo>
                  <a:lnTo>
                    <a:pt x="106117" y="5417"/>
                  </a:lnTo>
                  <a:lnTo>
                    <a:pt x="106043" y="5491"/>
                  </a:lnTo>
                  <a:lnTo>
                    <a:pt x="105969" y="5516"/>
                  </a:lnTo>
                  <a:lnTo>
                    <a:pt x="105870" y="5541"/>
                  </a:lnTo>
                  <a:lnTo>
                    <a:pt x="105796" y="5566"/>
                  </a:lnTo>
                  <a:lnTo>
                    <a:pt x="105722" y="5541"/>
                  </a:lnTo>
                  <a:lnTo>
                    <a:pt x="105623" y="5516"/>
                  </a:lnTo>
                  <a:lnTo>
                    <a:pt x="105548" y="5491"/>
                  </a:lnTo>
                  <a:lnTo>
                    <a:pt x="105474" y="5417"/>
                  </a:lnTo>
                  <a:lnTo>
                    <a:pt x="105425" y="5368"/>
                  </a:lnTo>
                  <a:lnTo>
                    <a:pt x="105375" y="5269"/>
                  </a:lnTo>
                  <a:lnTo>
                    <a:pt x="105351" y="5195"/>
                  </a:lnTo>
                  <a:lnTo>
                    <a:pt x="105351" y="5120"/>
                  </a:lnTo>
                  <a:lnTo>
                    <a:pt x="105351" y="5021"/>
                  </a:lnTo>
                  <a:lnTo>
                    <a:pt x="105375" y="4947"/>
                  </a:lnTo>
                  <a:lnTo>
                    <a:pt x="105425" y="4873"/>
                  </a:lnTo>
                  <a:lnTo>
                    <a:pt x="105474" y="4799"/>
                  </a:lnTo>
                  <a:lnTo>
                    <a:pt x="105548" y="4749"/>
                  </a:lnTo>
                  <a:lnTo>
                    <a:pt x="105623" y="4700"/>
                  </a:lnTo>
                  <a:lnTo>
                    <a:pt x="105722" y="4675"/>
                  </a:lnTo>
                  <a:close/>
                  <a:moveTo>
                    <a:pt x="66095" y="4378"/>
                  </a:moveTo>
                  <a:lnTo>
                    <a:pt x="66243" y="4428"/>
                  </a:lnTo>
                  <a:lnTo>
                    <a:pt x="66367" y="4502"/>
                  </a:lnTo>
                  <a:lnTo>
                    <a:pt x="66490" y="4601"/>
                  </a:lnTo>
                  <a:lnTo>
                    <a:pt x="66565" y="4700"/>
                  </a:lnTo>
                  <a:lnTo>
                    <a:pt x="66639" y="4848"/>
                  </a:lnTo>
                  <a:lnTo>
                    <a:pt x="66688" y="4972"/>
                  </a:lnTo>
                  <a:lnTo>
                    <a:pt x="66688" y="5120"/>
                  </a:lnTo>
                  <a:lnTo>
                    <a:pt x="66688" y="5269"/>
                  </a:lnTo>
                  <a:lnTo>
                    <a:pt x="66639" y="5392"/>
                  </a:lnTo>
                  <a:lnTo>
                    <a:pt x="66565" y="5516"/>
                  </a:lnTo>
                  <a:lnTo>
                    <a:pt x="66490" y="5640"/>
                  </a:lnTo>
                  <a:lnTo>
                    <a:pt x="66367" y="5739"/>
                  </a:lnTo>
                  <a:lnTo>
                    <a:pt x="66243" y="5813"/>
                  </a:lnTo>
                  <a:lnTo>
                    <a:pt x="66095" y="5838"/>
                  </a:lnTo>
                  <a:lnTo>
                    <a:pt x="65946" y="5862"/>
                  </a:lnTo>
                  <a:lnTo>
                    <a:pt x="65798" y="5838"/>
                  </a:lnTo>
                  <a:lnTo>
                    <a:pt x="65674" y="5813"/>
                  </a:lnTo>
                  <a:lnTo>
                    <a:pt x="65550" y="5739"/>
                  </a:lnTo>
                  <a:lnTo>
                    <a:pt x="65427" y="5640"/>
                  </a:lnTo>
                  <a:lnTo>
                    <a:pt x="65328" y="5516"/>
                  </a:lnTo>
                  <a:lnTo>
                    <a:pt x="65254" y="5392"/>
                  </a:lnTo>
                  <a:lnTo>
                    <a:pt x="65229" y="5269"/>
                  </a:lnTo>
                  <a:lnTo>
                    <a:pt x="65204" y="5120"/>
                  </a:lnTo>
                  <a:lnTo>
                    <a:pt x="65229" y="4972"/>
                  </a:lnTo>
                  <a:lnTo>
                    <a:pt x="65254" y="4848"/>
                  </a:lnTo>
                  <a:lnTo>
                    <a:pt x="65328" y="4700"/>
                  </a:lnTo>
                  <a:lnTo>
                    <a:pt x="65427" y="4601"/>
                  </a:lnTo>
                  <a:lnTo>
                    <a:pt x="65550" y="4502"/>
                  </a:lnTo>
                  <a:lnTo>
                    <a:pt x="65674" y="4428"/>
                  </a:lnTo>
                  <a:lnTo>
                    <a:pt x="65798" y="4378"/>
                  </a:lnTo>
                  <a:close/>
                  <a:moveTo>
                    <a:pt x="27358" y="2845"/>
                  </a:moveTo>
                  <a:lnTo>
                    <a:pt x="27630" y="2869"/>
                  </a:lnTo>
                  <a:lnTo>
                    <a:pt x="27927" y="2944"/>
                  </a:lnTo>
                  <a:lnTo>
                    <a:pt x="28075" y="3018"/>
                  </a:lnTo>
                  <a:lnTo>
                    <a:pt x="28199" y="3092"/>
                  </a:lnTo>
                  <a:lnTo>
                    <a:pt x="28323" y="3191"/>
                  </a:lnTo>
                  <a:lnTo>
                    <a:pt x="28446" y="3290"/>
                  </a:lnTo>
                  <a:lnTo>
                    <a:pt x="28545" y="3414"/>
                  </a:lnTo>
                  <a:lnTo>
                    <a:pt x="28644" y="3537"/>
                  </a:lnTo>
                  <a:lnTo>
                    <a:pt x="28718" y="3661"/>
                  </a:lnTo>
                  <a:lnTo>
                    <a:pt x="28768" y="3809"/>
                  </a:lnTo>
                  <a:lnTo>
                    <a:pt x="28867" y="4081"/>
                  </a:lnTo>
                  <a:lnTo>
                    <a:pt x="28892" y="4378"/>
                  </a:lnTo>
                  <a:lnTo>
                    <a:pt x="28867" y="4675"/>
                  </a:lnTo>
                  <a:lnTo>
                    <a:pt x="28768" y="4972"/>
                  </a:lnTo>
                  <a:lnTo>
                    <a:pt x="28718" y="5096"/>
                  </a:lnTo>
                  <a:lnTo>
                    <a:pt x="28644" y="5244"/>
                  </a:lnTo>
                  <a:lnTo>
                    <a:pt x="28545" y="5368"/>
                  </a:lnTo>
                  <a:lnTo>
                    <a:pt x="28446" y="5467"/>
                  </a:lnTo>
                  <a:lnTo>
                    <a:pt x="28323" y="5590"/>
                  </a:lnTo>
                  <a:lnTo>
                    <a:pt x="28199" y="5665"/>
                  </a:lnTo>
                  <a:lnTo>
                    <a:pt x="28075" y="5763"/>
                  </a:lnTo>
                  <a:lnTo>
                    <a:pt x="27927" y="5813"/>
                  </a:lnTo>
                  <a:lnTo>
                    <a:pt x="27630" y="5912"/>
                  </a:lnTo>
                  <a:lnTo>
                    <a:pt x="27358" y="5937"/>
                  </a:lnTo>
                  <a:lnTo>
                    <a:pt x="27061" y="5912"/>
                  </a:lnTo>
                  <a:lnTo>
                    <a:pt x="26764" y="5813"/>
                  </a:lnTo>
                  <a:lnTo>
                    <a:pt x="26616" y="5763"/>
                  </a:lnTo>
                  <a:lnTo>
                    <a:pt x="26492" y="5665"/>
                  </a:lnTo>
                  <a:lnTo>
                    <a:pt x="26369" y="5590"/>
                  </a:lnTo>
                  <a:lnTo>
                    <a:pt x="26245" y="5467"/>
                  </a:lnTo>
                  <a:lnTo>
                    <a:pt x="26146" y="5368"/>
                  </a:lnTo>
                  <a:lnTo>
                    <a:pt x="26047" y="5244"/>
                  </a:lnTo>
                  <a:lnTo>
                    <a:pt x="25973" y="5096"/>
                  </a:lnTo>
                  <a:lnTo>
                    <a:pt x="25923" y="4972"/>
                  </a:lnTo>
                  <a:lnTo>
                    <a:pt x="25824" y="4675"/>
                  </a:lnTo>
                  <a:lnTo>
                    <a:pt x="25800" y="4378"/>
                  </a:lnTo>
                  <a:lnTo>
                    <a:pt x="25824" y="4081"/>
                  </a:lnTo>
                  <a:lnTo>
                    <a:pt x="25923" y="3809"/>
                  </a:lnTo>
                  <a:lnTo>
                    <a:pt x="25973" y="3661"/>
                  </a:lnTo>
                  <a:lnTo>
                    <a:pt x="26047" y="3537"/>
                  </a:lnTo>
                  <a:lnTo>
                    <a:pt x="26146" y="3414"/>
                  </a:lnTo>
                  <a:lnTo>
                    <a:pt x="26245" y="3290"/>
                  </a:lnTo>
                  <a:lnTo>
                    <a:pt x="26369" y="3191"/>
                  </a:lnTo>
                  <a:lnTo>
                    <a:pt x="26492" y="3092"/>
                  </a:lnTo>
                  <a:lnTo>
                    <a:pt x="26616" y="3018"/>
                  </a:lnTo>
                  <a:lnTo>
                    <a:pt x="26764" y="2944"/>
                  </a:lnTo>
                  <a:lnTo>
                    <a:pt x="27061" y="2869"/>
                  </a:lnTo>
                  <a:lnTo>
                    <a:pt x="27358" y="2845"/>
                  </a:lnTo>
                  <a:close/>
                  <a:moveTo>
                    <a:pt x="62656" y="4304"/>
                  </a:moveTo>
                  <a:lnTo>
                    <a:pt x="62805" y="4329"/>
                  </a:lnTo>
                  <a:lnTo>
                    <a:pt x="62953" y="4378"/>
                  </a:lnTo>
                  <a:lnTo>
                    <a:pt x="63101" y="4452"/>
                  </a:lnTo>
                  <a:lnTo>
                    <a:pt x="63225" y="4551"/>
                  </a:lnTo>
                  <a:lnTo>
                    <a:pt x="63324" y="4675"/>
                  </a:lnTo>
                  <a:lnTo>
                    <a:pt x="63398" y="4824"/>
                  </a:lnTo>
                  <a:lnTo>
                    <a:pt x="63448" y="4972"/>
                  </a:lnTo>
                  <a:lnTo>
                    <a:pt x="63448" y="5120"/>
                  </a:lnTo>
                  <a:lnTo>
                    <a:pt x="63448" y="5269"/>
                  </a:lnTo>
                  <a:lnTo>
                    <a:pt x="63398" y="5417"/>
                  </a:lnTo>
                  <a:lnTo>
                    <a:pt x="63324" y="5566"/>
                  </a:lnTo>
                  <a:lnTo>
                    <a:pt x="63225" y="5689"/>
                  </a:lnTo>
                  <a:lnTo>
                    <a:pt x="63101" y="5788"/>
                  </a:lnTo>
                  <a:lnTo>
                    <a:pt x="62953" y="5862"/>
                  </a:lnTo>
                  <a:lnTo>
                    <a:pt x="62805" y="5912"/>
                  </a:lnTo>
                  <a:lnTo>
                    <a:pt x="62656" y="5937"/>
                  </a:lnTo>
                  <a:lnTo>
                    <a:pt x="62508" y="5912"/>
                  </a:lnTo>
                  <a:lnTo>
                    <a:pt x="62359" y="5862"/>
                  </a:lnTo>
                  <a:lnTo>
                    <a:pt x="62211" y="5788"/>
                  </a:lnTo>
                  <a:lnTo>
                    <a:pt x="62087" y="5689"/>
                  </a:lnTo>
                  <a:lnTo>
                    <a:pt x="61988" y="5566"/>
                  </a:lnTo>
                  <a:lnTo>
                    <a:pt x="61914" y="5417"/>
                  </a:lnTo>
                  <a:lnTo>
                    <a:pt x="61865" y="5269"/>
                  </a:lnTo>
                  <a:lnTo>
                    <a:pt x="61840" y="5120"/>
                  </a:lnTo>
                  <a:lnTo>
                    <a:pt x="61865" y="4972"/>
                  </a:lnTo>
                  <a:lnTo>
                    <a:pt x="61914" y="4824"/>
                  </a:lnTo>
                  <a:lnTo>
                    <a:pt x="61988" y="4675"/>
                  </a:lnTo>
                  <a:lnTo>
                    <a:pt x="62087" y="4551"/>
                  </a:lnTo>
                  <a:lnTo>
                    <a:pt x="62211" y="4452"/>
                  </a:lnTo>
                  <a:lnTo>
                    <a:pt x="62359" y="4378"/>
                  </a:lnTo>
                  <a:lnTo>
                    <a:pt x="62508" y="4329"/>
                  </a:lnTo>
                  <a:lnTo>
                    <a:pt x="62656" y="4304"/>
                  </a:lnTo>
                  <a:close/>
                  <a:moveTo>
                    <a:pt x="37005" y="3315"/>
                  </a:moveTo>
                  <a:lnTo>
                    <a:pt x="37252" y="3339"/>
                  </a:lnTo>
                  <a:lnTo>
                    <a:pt x="37500" y="3414"/>
                  </a:lnTo>
                  <a:lnTo>
                    <a:pt x="37747" y="3537"/>
                  </a:lnTo>
                  <a:lnTo>
                    <a:pt x="37945" y="3710"/>
                  </a:lnTo>
                  <a:lnTo>
                    <a:pt x="38118" y="3908"/>
                  </a:lnTo>
                  <a:lnTo>
                    <a:pt x="38242" y="4156"/>
                  </a:lnTo>
                  <a:lnTo>
                    <a:pt x="38316" y="4403"/>
                  </a:lnTo>
                  <a:lnTo>
                    <a:pt x="38341" y="4650"/>
                  </a:lnTo>
                  <a:lnTo>
                    <a:pt x="38316" y="4898"/>
                  </a:lnTo>
                  <a:lnTo>
                    <a:pt x="38242" y="5145"/>
                  </a:lnTo>
                  <a:lnTo>
                    <a:pt x="38118" y="5368"/>
                  </a:lnTo>
                  <a:lnTo>
                    <a:pt x="37945" y="5590"/>
                  </a:lnTo>
                  <a:lnTo>
                    <a:pt x="37747" y="5763"/>
                  </a:lnTo>
                  <a:lnTo>
                    <a:pt x="37500" y="5862"/>
                  </a:lnTo>
                  <a:lnTo>
                    <a:pt x="37252" y="5937"/>
                  </a:lnTo>
                  <a:lnTo>
                    <a:pt x="37005" y="5961"/>
                  </a:lnTo>
                  <a:lnTo>
                    <a:pt x="36758" y="5937"/>
                  </a:lnTo>
                  <a:lnTo>
                    <a:pt x="36510" y="5862"/>
                  </a:lnTo>
                  <a:lnTo>
                    <a:pt x="36288" y="5763"/>
                  </a:lnTo>
                  <a:lnTo>
                    <a:pt x="36065" y="5590"/>
                  </a:lnTo>
                  <a:lnTo>
                    <a:pt x="35892" y="5368"/>
                  </a:lnTo>
                  <a:lnTo>
                    <a:pt x="35768" y="5145"/>
                  </a:lnTo>
                  <a:lnTo>
                    <a:pt x="35719" y="4898"/>
                  </a:lnTo>
                  <a:lnTo>
                    <a:pt x="35694" y="4650"/>
                  </a:lnTo>
                  <a:lnTo>
                    <a:pt x="35719" y="4403"/>
                  </a:lnTo>
                  <a:lnTo>
                    <a:pt x="35768" y="4156"/>
                  </a:lnTo>
                  <a:lnTo>
                    <a:pt x="35892" y="3908"/>
                  </a:lnTo>
                  <a:lnTo>
                    <a:pt x="36065" y="3710"/>
                  </a:lnTo>
                  <a:lnTo>
                    <a:pt x="36288" y="3537"/>
                  </a:lnTo>
                  <a:lnTo>
                    <a:pt x="36510" y="3414"/>
                  </a:lnTo>
                  <a:lnTo>
                    <a:pt x="36758" y="3339"/>
                  </a:lnTo>
                  <a:lnTo>
                    <a:pt x="37005" y="3315"/>
                  </a:lnTo>
                  <a:close/>
                  <a:moveTo>
                    <a:pt x="110174" y="4848"/>
                  </a:moveTo>
                  <a:lnTo>
                    <a:pt x="110298" y="4873"/>
                  </a:lnTo>
                  <a:lnTo>
                    <a:pt x="110397" y="4898"/>
                  </a:lnTo>
                  <a:lnTo>
                    <a:pt x="110496" y="4947"/>
                  </a:lnTo>
                  <a:lnTo>
                    <a:pt x="110595" y="5021"/>
                  </a:lnTo>
                  <a:lnTo>
                    <a:pt x="110669" y="5120"/>
                  </a:lnTo>
                  <a:lnTo>
                    <a:pt x="110718" y="5219"/>
                  </a:lnTo>
                  <a:lnTo>
                    <a:pt x="110743" y="5318"/>
                  </a:lnTo>
                  <a:lnTo>
                    <a:pt x="110743" y="5442"/>
                  </a:lnTo>
                  <a:lnTo>
                    <a:pt x="110743" y="5541"/>
                  </a:lnTo>
                  <a:lnTo>
                    <a:pt x="110718" y="5665"/>
                  </a:lnTo>
                  <a:lnTo>
                    <a:pt x="110669" y="5763"/>
                  </a:lnTo>
                  <a:lnTo>
                    <a:pt x="110595" y="5838"/>
                  </a:lnTo>
                  <a:lnTo>
                    <a:pt x="110496" y="5912"/>
                  </a:lnTo>
                  <a:lnTo>
                    <a:pt x="110397" y="5961"/>
                  </a:lnTo>
                  <a:lnTo>
                    <a:pt x="110298" y="6011"/>
                  </a:lnTo>
                  <a:lnTo>
                    <a:pt x="110075" y="6011"/>
                  </a:lnTo>
                  <a:lnTo>
                    <a:pt x="109951" y="5961"/>
                  </a:lnTo>
                  <a:lnTo>
                    <a:pt x="109852" y="5912"/>
                  </a:lnTo>
                  <a:lnTo>
                    <a:pt x="109778" y="5838"/>
                  </a:lnTo>
                  <a:lnTo>
                    <a:pt x="109704" y="5763"/>
                  </a:lnTo>
                  <a:lnTo>
                    <a:pt x="109630" y="5665"/>
                  </a:lnTo>
                  <a:lnTo>
                    <a:pt x="109605" y="5541"/>
                  </a:lnTo>
                  <a:lnTo>
                    <a:pt x="109605" y="5442"/>
                  </a:lnTo>
                  <a:lnTo>
                    <a:pt x="109605" y="5318"/>
                  </a:lnTo>
                  <a:lnTo>
                    <a:pt x="109630" y="5219"/>
                  </a:lnTo>
                  <a:lnTo>
                    <a:pt x="109704" y="5120"/>
                  </a:lnTo>
                  <a:lnTo>
                    <a:pt x="109778" y="5021"/>
                  </a:lnTo>
                  <a:lnTo>
                    <a:pt x="109852" y="4947"/>
                  </a:lnTo>
                  <a:lnTo>
                    <a:pt x="109951" y="4898"/>
                  </a:lnTo>
                  <a:lnTo>
                    <a:pt x="110075" y="4873"/>
                  </a:lnTo>
                  <a:lnTo>
                    <a:pt x="110174" y="4848"/>
                  </a:lnTo>
                  <a:close/>
                  <a:moveTo>
                    <a:pt x="69236" y="4774"/>
                  </a:moveTo>
                  <a:lnTo>
                    <a:pt x="69360" y="4799"/>
                  </a:lnTo>
                  <a:lnTo>
                    <a:pt x="69483" y="4824"/>
                  </a:lnTo>
                  <a:lnTo>
                    <a:pt x="69607" y="4898"/>
                  </a:lnTo>
                  <a:lnTo>
                    <a:pt x="69706" y="4972"/>
                  </a:lnTo>
                  <a:lnTo>
                    <a:pt x="69805" y="5096"/>
                  </a:lnTo>
                  <a:lnTo>
                    <a:pt x="69854" y="5195"/>
                  </a:lnTo>
                  <a:lnTo>
                    <a:pt x="69904" y="5343"/>
                  </a:lnTo>
                  <a:lnTo>
                    <a:pt x="69904" y="5467"/>
                  </a:lnTo>
                  <a:lnTo>
                    <a:pt x="69904" y="5590"/>
                  </a:lnTo>
                  <a:lnTo>
                    <a:pt x="69854" y="5714"/>
                  </a:lnTo>
                  <a:lnTo>
                    <a:pt x="69805" y="5838"/>
                  </a:lnTo>
                  <a:lnTo>
                    <a:pt x="69706" y="5937"/>
                  </a:lnTo>
                  <a:lnTo>
                    <a:pt x="69607" y="6036"/>
                  </a:lnTo>
                  <a:lnTo>
                    <a:pt x="69483" y="6085"/>
                  </a:lnTo>
                  <a:lnTo>
                    <a:pt x="69360" y="6135"/>
                  </a:lnTo>
                  <a:lnTo>
                    <a:pt x="69112" y="6135"/>
                  </a:lnTo>
                  <a:lnTo>
                    <a:pt x="68964" y="6085"/>
                  </a:lnTo>
                  <a:lnTo>
                    <a:pt x="68865" y="6036"/>
                  </a:lnTo>
                  <a:lnTo>
                    <a:pt x="68741" y="5937"/>
                  </a:lnTo>
                  <a:lnTo>
                    <a:pt x="68667" y="5838"/>
                  </a:lnTo>
                  <a:lnTo>
                    <a:pt x="68593" y="5714"/>
                  </a:lnTo>
                  <a:lnTo>
                    <a:pt x="68568" y="5590"/>
                  </a:lnTo>
                  <a:lnTo>
                    <a:pt x="68543" y="5467"/>
                  </a:lnTo>
                  <a:lnTo>
                    <a:pt x="68568" y="5343"/>
                  </a:lnTo>
                  <a:lnTo>
                    <a:pt x="68593" y="5195"/>
                  </a:lnTo>
                  <a:lnTo>
                    <a:pt x="68667" y="5096"/>
                  </a:lnTo>
                  <a:lnTo>
                    <a:pt x="68741" y="4972"/>
                  </a:lnTo>
                  <a:lnTo>
                    <a:pt x="68865" y="4898"/>
                  </a:lnTo>
                  <a:lnTo>
                    <a:pt x="68964" y="4824"/>
                  </a:lnTo>
                  <a:lnTo>
                    <a:pt x="69112" y="4799"/>
                  </a:lnTo>
                  <a:lnTo>
                    <a:pt x="69236" y="4774"/>
                  </a:lnTo>
                  <a:close/>
                  <a:moveTo>
                    <a:pt x="49200" y="4032"/>
                  </a:moveTo>
                  <a:lnTo>
                    <a:pt x="49398" y="4106"/>
                  </a:lnTo>
                  <a:lnTo>
                    <a:pt x="49596" y="4205"/>
                  </a:lnTo>
                  <a:lnTo>
                    <a:pt x="49744" y="4329"/>
                  </a:lnTo>
                  <a:lnTo>
                    <a:pt x="49892" y="4502"/>
                  </a:lnTo>
                  <a:lnTo>
                    <a:pt x="49991" y="4675"/>
                  </a:lnTo>
                  <a:lnTo>
                    <a:pt x="50041" y="4873"/>
                  </a:lnTo>
                  <a:lnTo>
                    <a:pt x="50066" y="5096"/>
                  </a:lnTo>
                  <a:lnTo>
                    <a:pt x="50041" y="5293"/>
                  </a:lnTo>
                  <a:lnTo>
                    <a:pt x="49991" y="5491"/>
                  </a:lnTo>
                  <a:lnTo>
                    <a:pt x="49892" y="5665"/>
                  </a:lnTo>
                  <a:lnTo>
                    <a:pt x="49744" y="5838"/>
                  </a:lnTo>
                  <a:lnTo>
                    <a:pt x="49596" y="5986"/>
                  </a:lnTo>
                  <a:lnTo>
                    <a:pt x="49398" y="6085"/>
                  </a:lnTo>
                  <a:lnTo>
                    <a:pt x="49200" y="6135"/>
                  </a:lnTo>
                  <a:lnTo>
                    <a:pt x="49002" y="6159"/>
                  </a:lnTo>
                  <a:lnTo>
                    <a:pt x="48804" y="6135"/>
                  </a:lnTo>
                  <a:lnTo>
                    <a:pt x="48606" y="6085"/>
                  </a:lnTo>
                  <a:lnTo>
                    <a:pt x="48408" y="5986"/>
                  </a:lnTo>
                  <a:lnTo>
                    <a:pt x="48235" y="5838"/>
                  </a:lnTo>
                  <a:lnTo>
                    <a:pt x="48111" y="5665"/>
                  </a:lnTo>
                  <a:lnTo>
                    <a:pt x="48013" y="5491"/>
                  </a:lnTo>
                  <a:lnTo>
                    <a:pt x="47938" y="5293"/>
                  </a:lnTo>
                  <a:lnTo>
                    <a:pt x="47938" y="5096"/>
                  </a:lnTo>
                  <a:lnTo>
                    <a:pt x="47938" y="4873"/>
                  </a:lnTo>
                  <a:lnTo>
                    <a:pt x="48013" y="4675"/>
                  </a:lnTo>
                  <a:lnTo>
                    <a:pt x="48111" y="4502"/>
                  </a:lnTo>
                  <a:lnTo>
                    <a:pt x="48235" y="4329"/>
                  </a:lnTo>
                  <a:lnTo>
                    <a:pt x="48408" y="4205"/>
                  </a:lnTo>
                  <a:lnTo>
                    <a:pt x="48606" y="4106"/>
                  </a:lnTo>
                  <a:lnTo>
                    <a:pt x="48804" y="4032"/>
                  </a:lnTo>
                  <a:close/>
                  <a:moveTo>
                    <a:pt x="42200" y="3834"/>
                  </a:moveTo>
                  <a:lnTo>
                    <a:pt x="42447" y="3859"/>
                  </a:lnTo>
                  <a:lnTo>
                    <a:pt x="42670" y="3908"/>
                  </a:lnTo>
                  <a:lnTo>
                    <a:pt x="42867" y="4032"/>
                  </a:lnTo>
                  <a:lnTo>
                    <a:pt x="43065" y="4180"/>
                  </a:lnTo>
                  <a:lnTo>
                    <a:pt x="43214" y="4378"/>
                  </a:lnTo>
                  <a:lnTo>
                    <a:pt x="43337" y="4576"/>
                  </a:lnTo>
                  <a:lnTo>
                    <a:pt x="43387" y="4799"/>
                  </a:lnTo>
                  <a:lnTo>
                    <a:pt x="43412" y="5046"/>
                  </a:lnTo>
                  <a:lnTo>
                    <a:pt x="43387" y="5269"/>
                  </a:lnTo>
                  <a:lnTo>
                    <a:pt x="43337" y="5491"/>
                  </a:lnTo>
                  <a:lnTo>
                    <a:pt x="43214" y="5689"/>
                  </a:lnTo>
                  <a:lnTo>
                    <a:pt x="43065" y="5887"/>
                  </a:lnTo>
                  <a:lnTo>
                    <a:pt x="42867" y="6036"/>
                  </a:lnTo>
                  <a:lnTo>
                    <a:pt x="42670" y="6159"/>
                  </a:lnTo>
                  <a:lnTo>
                    <a:pt x="42447" y="6233"/>
                  </a:lnTo>
                  <a:lnTo>
                    <a:pt x="41977" y="6233"/>
                  </a:lnTo>
                  <a:lnTo>
                    <a:pt x="41754" y="6159"/>
                  </a:lnTo>
                  <a:lnTo>
                    <a:pt x="41532" y="6036"/>
                  </a:lnTo>
                  <a:lnTo>
                    <a:pt x="41359" y="5887"/>
                  </a:lnTo>
                  <a:lnTo>
                    <a:pt x="41210" y="5689"/>
                  </a:lnTo>
                  <a:lnTo>
                    <a:pt x="41086" y="5491"/>
                  </a:lnTo>
                  <a:lnTo>
                    <a:pt x="41012" y="5269"/>
                  </a:lnTo>
                  <a:lnTo>
                    <a:pt x="41012" y="5046"/>
                  </a:lnTo>
                  <a:lnTo>
                    <a:pt x="41012" y="4799"/>
                  </a:lnTo>
                  <a:lnTo>
                    <a:pt x="41086" y="4576"/>
                  </a:lnTo>
                  <a:lnTo>
                    <a:pt x="41210" y="4378"/>
                  </a:lnTo>
                  <a:lnTo>
                    <a:pt x="41359" y="4180"/>
                  </a:lnTo>
                  <a:lnTo>
                    <a:pt x="41532" y="4032"/>
                  </a:lnTo>
                  <a:lnTo>
                    <a:pt x="41754" y="3908"/>
                  </a:lnTo>
                  <a:lnTo>
                    <a:pt x="41977" y="3859"/>
                  </a:lnTo>
                  <a:lnTo>
                    <a:pt x="42200" y="3834"/>
                  </a:lnTo>
                  <a:close/>
                  <a:moveTo>
                    <a:pt x="81159" y="5442"/>
                  </a:moveTo>
                  <a:lnTo>
                    <a:pt x="81233" y="5467"/>
                  </a:lnTo>
                  <a:lnTo>
                    <a:pt x="81307" y="5491"/>
                  </a:lnTo>
                  <a:lnTo>
                    <a:pt x="81381" y="5566"/>
                  </a:lnTo>
                  <a:lnTo>
                    <a:pt x="81431" y="5615"/>
                  </a:lnTo>
                  <a:lnTo>
                    <a:pt x="81480" y="5689"/>
                  </a:lnTo>
                  <a:lnTo>
                    <a:pt x="81505" y="5763"/>
                  </a:lnTo>
                  <a:lnTo>
                    <a:pt x="81505" y="5862"/>
                  </a:lnTo>
                  <a:lnTo>
                    <a:pt x="81505" y="5937"/>
                  </a:lnTo>
                  <a:lnTo>
                    <a:pt x="81480" y="6011"/>
                  </a:lnTo>
                  <a:lnTo>
                    <a:pt x="81431" y="6085"/>
                  </a:lnTo>
                  <a:lnTo>
                    <a:pt x="81381" y="6159"/>
                  </a:lnTo>
                  <a:lnTo>
                    <a:pt x="81307" y="6209"/>
                  </a:lnTo>
                  <a:lnTo>
                    <a:pt x="81233" y="6233"/>
                  </a:lnTo>
                  <a:lnTo>
                    <a:pt x="81159" y="6258"/>
                  </a:lnTo>
                  <a:lnTo>
                    <a:pt x="81085" y="6283"/>
                  </a:lnTo>
                  <a:lnTo>
                    <a:pt x="81010" y="6258"/>
                  </a:lnTo>
                  <a:lnTo>
                    <a:pt x="80936" y="6233"/>
                  </a:lnTo>
                  <a:lnTo>
                    <a:pt x="80862" y="6209"/>
                  </a:lnTo>
                  <a:lnTo>
                    <a:pt x="80788" y="6159"/>
                  </a:lnTo>
                  <a:lnTo>
                    <a:pt x="80738" y="6085"/>
                  </a:lnTo>
                  <a:lnTo>
                    <a:pt x="80689" y="6011"/>
                  </a:lnTo>
                  <a:lnTo>
                    <a:pt x="80664" y="5937"/>
                  </a:lnTo>
                  <a:lnTo>
                    <a:pt x="80664" y="5862"/>
                  </a:lnTo>
                  <a:lnTo>
                    <a:pt x="80664" y="5763"/>
                  </a:lnTo>
                  <a:lnTo>
                    <a:pt x="80689" y="5689"/>
                  </a:lnTo>
                  <a:lnTo>
                    <a:pt x="80738" y="5615"/>
                  </a:lnTo>
                  <a:lnTo>
                    <a:pt x="80788" y="5566"/>
                  </a:lnTo>
                  <a:lnTo>
                    <a:pt x="80862" y="5491"/>
                  </a:lnTo>
                  <a:lnTo>
                    <a:pt x="80936" y="5467"/>
                  </a:lnTo>
                  <a:lnTo>
                    <a:pt x="81010" y="5442"/>
                  </a:lnTo>
                  <a:close/>
                  <a:moveTo>
                    <a:pt x="59366" y="4601"/>
                  </a:moveTo>
                  <a:lnTo>
                    <a:pt x="59539" y="4626"/>
                  </a:lnTo>
                  <a:lnTo>
                    <a:pt x="59688" y="4675"/>
                  </a:lnTo>
                  <a:lnTo>
                    <a:pt x="59836" y="4749"/>
                  </a:lnTo>
                  <a:lnTo>
                    <a:pt x="59985" y="4848"/>
                  </a:lnTo>
                  <a:lnTo>
                    <a:pt x="60084" y="4997"/>
                  </a:lnTo>
                  <a:lnTo>
                    <a:pt x="60158" y="5145"/>
                  </a:lnTo>
                  <a:lnTo>
                    <a:pt x="60207" y="5293"/>
                  </a:lnTo>
                  <a:lnTo>
                    <a:pt x="60232" y="5467"/>
                  </a:lnTo>
                  <a:lnTo>
                    <a:pt x="60207" y="5615"/>
                  </a:lnTo>
                  <a:lnTo>
                    <a:pt x="60158" y="5788"/>
                  </a:lnTo>
                  <a:lnTo>
                    <a:pt x="60084" y="5937"/>
                  </a:lnTo>
                  <a:lnTo>
                    <a:pt x="59985" y="6060"/>
                  </a:lnTo>
                  <a:lnTo>
                    <a:pt x="59836" y="6184"/>
                  </a:lnTo>
                  <a:lnTo>
                    <a:pt x="59688" y="6258"/>
                  </a:lnTo>
                  <a:lnTo>
                    <a:pt x="59539" y="6308"/>
                  </a:lnTo>
                  <a:lnTo>
                    <a:pt x="59218" y="6308"/>
                  </a:lnTo>
                  <a:lnTo>
                    <a:pt x="59045" y="6258"/>
                  </a:lnTo>
                  <a:lnTo>
                    <a:pt x="58896" y="6184"/>
                  </a:lnTo>
                  <a:lnTo>
                    <a:pt x="58773" y="6060"/>
                  </a:lnTo>
                  <a:lnTo>
                    <a:pt x="58649" y="5937"/>
                  </a:lnTo>
                  <a:lnTo>
                    <a:pt x="58575" y="5788"/>
                  </a:lnTo>
                  <a:lnTo>
                    <a:pt x="58525" y="5615"/>
                  </a:lnTo>
                  <a:lnTo>
                    <a:pt x="58501" y="5467"/>
                  </a:lnTo>
                  <a:lnTo>
                    <a:pt x="58525" y="5293"/>
                  </a:lnTo>
                  <a:lnTo>
                    <a:pt x="58575" y="5145"/>
                  </a:lnTo>
                  <a:lnTo>
                    <a:pt x="58649" y="4997"/>
                  </a:lnTo>
                  <a:lnTo>
                    <a:pt x="58773" y="4848"/>
                  </a:lnTo>
                  <a:lnTo>
                    <a:pt x="58896" y="4749"/>
                  </a:lnTo>
                  <a:lnTo>
                    <a:pt x="59045" y="4675"/>
                  </a:lnTo>
                  <a:lnTo>
                    <a:pt x="59218" y="4626"/>
                  </a:lnTo>
                  <a:lnTo>
                    <a:pt x="59366" y="4601"/>
                  </a:lnTo>
                  <a:close/>
                  <a:moveTo>
                    <a:pt x="114602" y="5145"/>
                  </a:moveTo>
                  <a:lnTo>
                    <a:pt x="114725" y="5195"/>
                  </a:lnTo>
                  <a:lnTo>
                    <a:pt x="114849" y="5244"/>
                  </a:lnTo>
                  <a:lnTo>
                    <a:pt x="114973" y="5343"/>
                  </a:lnTo>
                  <a:lnTo>
                    <a:pt x="115047" y="5442"/>
                  </a:lnTo>
                  <a:lnTo>
                    <a:pt x="115121" y="5566"/>
                  </a:lnTo>
                  <a:lnTo>
                    <a:pt x="115146" y="5714"/>
                  </a:lnTo>
                  <a:lnTo>
                    <a:pt x="115171" y="5838"/>
                  </a:lnTo>
                  <a:lnTo>
                    <a:pt x="115146" y="5961"/>
                  </a:lnTo>
                  <a:lnTo>
                    <a:pt x="115121" y="6110"/>
                  </a:lnTo>
                  <a:lnTo>
                    <a:pt x="115047" y="6233"/>
                  </a:lnTo>
                  <a:lnTo>
                    <a:pt x="114973" y="6332"/>
                  </a:lnTo>
                  <a:lnTo>
                    <a:pt x="114849" y="6431"/>
                  </a:lnTo>
                  <a:lnTo>
                    <a:pt x="114725" y="6481"/>
                  </a:lnTo>
                  <a:lnTo>
                    <a:pt x="114602" y="6530"/>
                  </a:lnTo>
                  <a:lnTo>
                    <a:pt x="114330" y="6530"/>
                  </a:lnTo>
                  <a:lnTo>
                    <a:pt x="114206" y="6481"/>
                  </a:lnTo>
                  <a:lnTo>
                    <a:pt x="114082" y="6431"/>
                  </a:lnTo>
                  <a:lnTo>
                    <a:pt x="113959" y="6332"/>
                  </a:lnTo>
                  <a:lnTo>
                    <a:pt x="113884" y="6233"/>
                  </a:lnTo>
                  <a:lnTo>
                    <a:pt x="113810" y="6110"/>
                  </a:lnTo>
                  <a:lnTo>
                    <a:pt x="113785" y="5961"/>
                  </a:lnTo>
                  <a:lnTo>
                    <a:pt x="113761" y="5838"/>
                  </a:lnTo>
                  <a:lnTo>
                    <a:pt x="113785" y="5714"/>
                  </a:lnTo>
                  <a:lnTo>
                    <a:pt x="113810" y="5566"/>
                  </a:lnTo>
                  <a:lnTo>
                    <a:pt x="113884" y="5442"/>
                  </a:lnTo>
                  <a:lnTo>
                    <a:pt x="113959" y="5343"/>
                  </a:lnTo>
                  <a:lnTo>
                    <a:pt x="114082" y="5244"/>
                  </a:lnTo>
                  <a:lnTo>
                    <a:pt x="114206" y="5195"/>
                  </a:lnTo>
                  <a:lnTo>
                    <a:pt x="114330" y="5145"/>
                  </a:lnTo>
                  <a:close/>
                  <a:moveTo>
                    <a:pt x="72452" y="5541"/>
                  </a:moveTo>
                  <a:lnTo>
                    <a:pt x="72575" y="5566"/>
                  </a:lnTo>
                  <a:lnTo>
                    <a:pt x="72674" y="5590"/>
                  </a:lnTo>
                  <a:lnTo>
                    <a:pt x="72798" y="5640"/>
                  </a:lnTo>
                  <a:lnTo>
                    <a:pt x="72872" y="5714"/>
                  </a:lnTo>
                  <a:lnTo>
                    <a:pt x="72971" y="5813"/>
                  </a:lnTo>
                  <a:lnTo>
                    <a:pt x="73021" y="5912"/>
                  </a:lnTo>
                  <a:lnTo>
                    <a:pt x="73045" y="6036"/>
                  </a:lnTo>
                  <a:lnTo>
                    <a:pt x="73045" y="6135"/>
                  </a:lnTo>
                  <a:lnTo>
                    <a:pt x="73045" y="6258"/>
                  </a:lnTo>
                  <a:lnTo>
                    <a:pt x="73021" y="6382"/>
                  </a:lnTo>
                  <a:lnTo>
                    <a:pt x="72971" y="6481"/>
                  </a:lnTo>
                  <a:lnTo>
                    <a:pt x="72872" y="6580"/>
                  </a:lnTo>
                  <a:lnTo>
                    <a:pt x="72798" y="6654"/>
                  </a:lnTo>
                  <a:lnTo>
                    <a:pt x="72674" y="6703"/>
                  </a:lnTo>
                  <a:lnTo>
                    <a:pt x="72575" y="6728"/>
                  </a:lnTo>
                  <a:lnTo>
                    <a:pt x="72452" y="6753"/>
                  </a:lnTo>
                  <a:lnTo>
                    <a:pt x="72353" y="6728"/>
                  </a:lnTo>
                  <a:lnTo>
                    <a:pt x="72229" y="6703"/>
                  </a:lnTo>
                  <a:lnTo>
                    <a:pt x="72130" y="6654"/>
                  </a:lnTo>
                  <a:lnTo>
                    <a:pt x="72031" y="6580"/>
                  </a:lnTo>
                  <a:lnTo>
                    <a:pt x="71957" y="6481"/>
                  </a:lnTo>
                  <a:lnTo>
                    <a:pt x="71907" y="6382"/>
                  </a:lnTo>
                  <a:lnTo>
                    <a:pt x="71883" y="6258"/>
                  </a:lnTo>
                  <a:lnTo>
                    <a:pt x="71858" y="6135"/>
                  </a:lnTo>
                  <a:lnTo>
                    <a:pt x="71883" y="6036"/>
                  </a:lnTo>
                  <a:lnTo>
                    <a:pt x="71907" y="5912"/>
                  </a:lnTo>
                  <a:lnTo>
                    <a:pt x="71957" y="5813"/>
                  </a:lnTo>
                  <a:lnTo>
                    <a:pt x="72031" y="5714"/>
                  </a:lnTo>
                  <a:lnTo>
                    <a:pt x="72130" y="5640"/>
                  </a:lnTo>
                  <a:lnTo>
                    <a:pt x="72229" y="5590"/>
                  </a:lnTo>
                  <a:lnTo>
                    <a:pt x="72353" y="5566"/>
                  </a:lnTo>
                  <a:lnTo>
                    <a:pt x="72452" y="5541"/>
                  </a:lnTo>
                  <a:close/>
                  <a:moveTo>
                    <a:pt x="118683" y="5219"/>
                  </a:moveTo>
                  <a:lnTo>
                    <a:pt x="118832" y="5269"/>
                  </a:lnTo>
                  <a:lnTo>
                    <a:pt x="118980" y="5343"/>
                  </a:lnTo>
                  <a:lnTo>
                    <a:pt x="119104" y="5442"/>
                  </a:lnTo>
                  <a:lnTo>
                    <a:pt x="119203" y="5566"/>
                  </a:lnTo>
                  <a:lnTo>
                    <a:pt x="119277" y="5714"/>
                  </a:lnTo>
                  <a:lnTo>
                    <a:pt x="119326" y="5862"/>
                  </a:lnTo>
                  <a:lnTo>
                    <a:pt x="119351" y="6011"/>
                  </a:lnTo>
                  <a:lnTo>
                    <a:pt x="119326" y="6184"/>
                  </a:lnTo>
                  <a:lnTo>
                    <a:pt x="119277" y="6332"/>
                  </a:lnTo>
                  <a:lnTo>
                    <a:pt x="119203" y="6456"/>
                  </a:lnTo>
                  <a:lnTo>
                    <a:pt x="119104" y="6604"/>
                  </a:lnTo>
                  <a:lnTo>
                    <a:pt x="118980" y="6703"/>
                  </a:lnTo>
                  <a:lnTo>
                    <a:pt x="118832" y="6778"/>
                  </a:lnTo>
                  <a:lnTo>
                    <a:pt x="118683" y="6827"/>
                  </a:lnTo>
                  <a:lnTo>
                    <a:pt x="118362" y="6827"/>
                  </a:lnTo>
                  <a:lnTo>
                    <a:pt x="118213" y="6778"/>
                  </a:lnTo>
                  <a:lnTo>
                    <a:pt x="118090" y="6703"/>
                  </a:lnTo>
                  <a:lnTo>
                    <a:pt x="117966" y="6604"/>
                  </a:lnTo>
                  <a:lnTo>
                    <a:pt x="117842" y="6456"/>
                  </a:lnTo>
                  <a:lnTo>
                    <a:pt x="117768" y="6332"/>
                  </a:lnTo>
                  <a:lnTo>
                    <a:pt x="117743" y="6184"/>
                  </a:lnTo>
                  <a:lnTo>
                    <a:pt x="117719" y="6011"/>
                  </a:lnTo>
                  <a:lnTo>
                    <a:pt x="117743" y="5862"/>
                  </a:lnTo>
                  <a:lnTo>
                    <a:pt x="117768" y="5714"/>
                  </a:lnTo>
                  <a:lnTo>
                    <a:pt x="117842" y="5566"/>
                  </a:lnTo>
                  <a:lnTo>
                    <a:pt x="117966" y="5442"/>
                  </a:lnTo>
                  <a:lnTo>
                    <a:pt x="118090" y="5343"/>
                  </a:lnTo>
                  <a:lnTo>
                    <a:pt x="118213" y="5269"/>
                  </a:lnTo>
                  <a:lnTo>
                    <a:pt x="118362" y="5219"/>
                  </a:lnTo>
                  <a:close/>
                  <a:moveTo>
                    <a:pt x="30969" y="4156"/>
                  </a:moveTo>
                  <a:lnTo>
                    <a:pt x="31242" y="4180"/>
                  </a:lnTo>
                  <a:lnTo>
                    <a:pt x="31514" y="4279"/>
                  </a:lnTo>
                  <a:lnTo>
                    <a:pt x="31761" y="4403"/>
                  </a:lnTo>
                  <a:lnTo>
                    <a:pt x="31860" y="4477"/>
                  </a:lnTo>
                  <a:lnTo>
                    <a:pt x="31984" y="4576"/>
                  </a:lnTo>
                  <a:lnTo>
                    <a:pt x="32083" y="4700"/>
                  </a:lnTo>
                  <a:lnTo>
                    <a:pt x="32157" y="4799"/>
                  </a:lnTo>
                  <a:lnTo>
                    <a:pt x="32305" y="5071"/>
                  </a:lnTo>
                  <a:lnTo>
                    <a:pt x="32379" y="5318"/>
                  </a:lnTo>
                  <a:lnTo>
                    <a:pt x="32404" y="5590"/>
                  </a:lnTo>
                  <a:lnTo>
                    <a:pt x="32379" y="5887"/>
                  </a:lnTo>
                  <a:lnTo>
                    <a:pt x="32305" y="6135"/>
                  </a:lnTo>
                  <a:lnTo>
                    <a:pt x="32157" y="6382"/>
                  </a:lnTo>
                  <a:lnTo>
                    <a:pt x="32083" y="6506"/>
                  </a:lnTo>
                  <a:lnTo>
                    <a:pt x="31984" y="6629"/>
                  </a:lnTo>
                  <a:lnTo>
                    <a:pt x="31860" y="6728"/>
                  </a:lnTo>
                  <a:lnTo>
                    <a:pt x="31761" y="6802"/>
                  </a:lnTo>
                  <a:lnTo>
                    <a:pt x="31514" y="6926"/>
                  </a:lnTo>
                  <a:lnTo>
                    <a:pt x="31242" y="7025"/>
                  </a:lnTo>
                  <a:lnTo>
                    <a:pt x="30969" y="7050"/>
                  </a:lnTo>
                  <a:lnTo>
                    <a:pt x="30697" y="7025"/>
                  </a:lnTo>
                  <a:lnTo>
                    <a:pt x="30425" y="6926"/>
                  </a:lnTo>
                  <a:lnTo>
                    <a:pt x="30178" y="6802"/>
                  </a:lnTo>
                  <a:lnTo>
                    <a:pt x="30054" y="6728"/>
                  </a:lnTo>
                  <a:lnTo>
                    <a:pt x="29955" y="6629"/>
                  </a:lnTo>
                  <a:lnTo>
                    <a:pt x="29856" y="6506"/>
                  </a:lnTo>
                  <a:lnTo>
                    <a:pt x="29757" y="6382"/>
                  </a:lnTo>
                  <a:lnTo>
                    <a:pt x="29634" y="6135"/>
                  </a:lnTo>
                  <a:lnTo>
                    <a:pt x="29559" y="5887"/>
                  </a:lnTo>
                  <a:lnTo>
                    <a:pt x="29535" y="5590"/>
                  </a:lnTo>
                  <a:lnTo>
                    <a:pt x="29559" y="5318"/>
                  </a:lnTo>
                  <a:lnTo>
                    <a:pt x="29634" y="5071"/>
                  </a:lnTo>
                  <a:lnTo>
                    <a:pt x="29757" y="4799"/>
                  </a:lnTo>
                  <a:lnTo>
                    <a:pt x="29856" y="4700"/>
                  </a:lnTo>
                  <a:lnTo>
                    <a:pt x="29955" y="4576"/>
                  </a:lnTo>
                  <a:lnTo>
                    <a:pt x="30054" y="4477"/>
                  </a:lnTo>
                  <a:lnTo>
                    <a:pt x="30178" y="4403"/>
                  </a:lnTo>
                  <a:lnTo>
                    <a:pt x="30425" y="4279"/>
                  </a:lnTo>
                  <a:lnTo>
                    <a:pt x="30697" y="4180"/>
                  </a:lnTo>
                  <a:lnTo>
                    <a:pt x="30969" y="4156"/>
                  </a:lnTo>
                  <a:close/>
                  <a:moveTo>
                    <a:pt x="56151" y="5244"/>
                  </a:moveTo>
                  <a:lnTo>
                    <a:pt x="56324" y="5269"/>
                  </a:lnTo>
                  <a:lnTo>
                    <a:pt x="56472" y="5318"/>
                  </a:lnTo>
                  <a:lnTo>
                    <a:pt x="56645" y="5392"/>
                  </a:lnTo>
                  <a:lnTo>
                    <a:pt x="56769" y="5516"/>
                  </a:lnTo>
                  <a:lnTo>
                    <a:pt x="56893" y="5665"/>
                  </a:lnTo>
                  <a:lnTo>
                    <a:pt x="56967" y="5813"/>
                  </a:lnTo>
                  <a:lnTo>
                    <a:pt x="57016" y="5986"/>
                  </a:lnTo>
                  <a:lnTo>
                    <a:pt x="57041" y="6135"/>
                  </a:lnTo>
                  <a:lnTo>
                    <a:pt x="57016" y="6308"/>
                  </a:lnTo>
                  <a:lnTo>
                    <a:pt x="56967" y="6481"/>
                  </a:lnTo>
                  <a:lnTo>
                    <a:pt x="56893" y="6629"/>
                  </a:lnTo>
                  <a:lnTo>
                    <a:pt x="56769" y="6778"/>
                  </a:lnTo>
                  <a:lnTo>
                    <a:pt x="56645" y="6901"/>
                  </a:lnTo>
                  <a:lnTo>
                    <a:pt x="56472" y="6976"/>
                  </a:lnTo>
                  <a:lnTo>
                    <a:pt x="56324" y="7025"/>
                  </a:lnTo>
                  <a:lnTo>
                    <a:pt x="56151" y="7050"/>
                  </a:lnTo>
                  <a:lnTo>
                    <a:pt x="55978" y="7025"/>
                  </a:lnTo>
                  <a:lnTo>
                    <a:pt x="55804" y="6976"/>
                  </a:lnTo>
                  <a:lnTo>
                    <a:pt x="55656" y="6901"/>
                  </a:lnTo>
                  <a:lnTo>
                    <a:pt x="55508" y="6778"/>
                  </a:lnTo>
                  <a:lnTo>
                    <a:pt x="55384" y="6629"/>
                  </a:lnTo>
                  <a:lnTo>
                    <a:pt x="55310" y="6481"/>
                  </a:lnTo>
                  <a:lnTo>
                    <a:pt x="55260" y="6308"/>
                  </a:lnTo>
                  <a:lnTo>
                    <a:pt x="55235" y="6135"/>
                  </a:lnTo>
                  <a:lnTo>
                    <a:pt x="55260" y="5986"/>
                  </a:lnTo>
                  <a:lnTo>
                    <a:pt x="55310" y="5813"/>
                  </a:lnTo>
                  <a:lnTo>
                    <a:pt x="55384" y="5665"/>
                  </a:lnTo>
                  <a:lnTo>
                    <a:pt x="55508" y="5516"/>
                  </a:lnTo>
                  <a:lnTo>
                    <a:pt x="55656" y="5392"/>
                  </a:lnTo>
                  <a:lnTo>
                    <a:pt x="55804" y="5318"/>
                  </a:lnTo>
                  <a:lnTo>
                    <a:pt x="55978" y="5269"/>
                  </a:lnTo>
                  <a:lnTo>
                    <a:pt x="56151" y="5244"/>
                  </a:lnTo>
                  <a:close/>
                  <a:moveTo>
                    <a:pt x="89124" y="6926"/>
                  </a:moveTo>
                  <a:lnTo>
                    <a:pt x="89173" y="6976"/>
                  </a:lnTo>
                  <a:lnTo>
                    <a:pt x="89223" y="7025"/>
                  </a:lnTo>
                  <a:lnTo>
                    <a:pt x="89223" y="7099"/>
                  </a:lnTo>
                  <a:lnTo>
                    <a:pt x="89223" y="7149"/>
                  </a:lnTo>
                  <a:lnTo>
                    <a:pt x="89173" y="7198"/>
                  </a:lnTo>
                  <a:lnTo>
                    <a:pt x="89124" y="7248"/>
                  </a:lnTo>
                  <a:lnTo>
                    <a:pt x="89000" y="7248"/>
                  </a:lnTo>
                  <a:lnTo>
                    <a:pt x="88951" y="7198"/>
                  </a:lnTo>
                  <a:lnTo>
                    <a:pt x="88901" y="7149"/>
                  </a:lnTo>
                  <a:lnTo>
                    <a:pt x="88901" y="7099"/>
                  </a:lnTo>
                  <a:lnTo>
                    <a:pt x="88901" y="7025"/>
                  </a:lnTo>
                  <a:lnTo>
                    <a:pt x="88951" y="6976"/>
                  </a:lnTo>
                  <a:lnTo>
                    <a:pt x="89000" y="6926"/>
                  </a:lnTo>
                  <a:close/>
                  <a:moveTo>
                    <a:pt x="122839" y="5590"/>
                  </a:moveTo>
                  <a:lnTo>
                    <a:pt x="123012" y="5640"/>
                  </a:lnTo>
                  <a:lnTo>
                    <a:pt x="123185" y="5739"/>
                  </a:lnTo>
                  <a:lnTo>
                    <a:pt x="123334" y="5862"/>
                  </a:lnTo>
                  <a:lnTo>
                    <a:pt x="123457" y="6011"/>
                  </a:lnTo>
                  <a:lnTo>
                    <a:pt x="123531" y="6159"/>
                  </a:lnTo>
                  <a:lnTo>
                    <a:pt x="123581" y="6332"/>
                  </a:lnTo>
                  <a:lnTo>
                    <a:pt x="123606" y="6506"/>
                  </a:lnTo>
                  <a:lnTo>
                    <a:pt x="123581" y="6703"/>
                  </a:lnTo>
                  <a:lnTo>
                    <a:pt x="123531" y="6877"/>
                  </a:lnTo>
                  <a:lnTo>
                    <a:pt x="123457" y="7025"/>
                  </a:lnTo>
                  <a:lnTo>
                    <a:pt x="123334" y="7173"/>
                  </a:lnTo>
                  <a:lnTo>
                    <a:pt x="123185" y="7297"/>
                  </a:lnTo>
                  <a:lnTo>
                    <a:pt x="123012" y="7396"/>
                  </a:lnTo>
                  <a:lnTo>
                    <a:pt x="122839" y="7446"/>
                  </a:lnTo>
                  <a:lnTo>
                    <a:pt x="122493" y="7446"/>
                  </a:lnTo>
                  <a:lnTo>
                    <a:pt x="122319" y="7396"/>
                  </a:lnTo>
                  <a:lnTo>
                    <a:pt x="122146" y="7297"/>
                  </a:lnTo>
                  <a:lnTo>
                    <a:pt x="121998" y="7173"/>
                  </a:lnTo>
                  <a:lnTo>
                    <a:pt x="121874" y="7025"/>
                  </a:lnTo>
                  <a:lnTo>
                    <a:pt x="121800" y="6877"/>
                  </a:lnTo>
                  <a:lnTo>
                    <a:pt x="121750" y="6703"/>
                  </a:lnTo>
                  <a:lnTo>
                    <a:pt x="121726" y="6506"/>
                  </a:lnTo>
                  <a:lnTo>
                    <a:pt x="121750" y="6332"/>
                  </a:lnTo>
                  <a:lnTo>
                    <a:pt x="121800" y="6159"/>
                  </a:lnTo>
                  <a:lnTo>
                    <a:pt x="121874" y="6011"/>
                  </a:lnTo>
                  <a:lnTo>
                    <a:pt x="121998" y="5862"/>
                  </a:lnTo>
                  <a:lnTo>
                    <a:pt x="122146" y="5739"/>
                  </a:lnTo>
                  <a:lnTo>
                    <a:pt x="122319" y="5640"/>
                  </a:lnTo>
                  <a:lnTo>
                    <a:pt x="122493" y="5590"/>
                  </a:lnTo>
                  <a:close/>
                  <a:moveTo>
                    <a:pt x="94368" y="7198"/>
                  </a:moveTo>
                  <a:lnTo>
                    <a:pt x="94417" y="7248"/>
                  </a:lnTo>
                  <a:lnTo>
                    <a:pt x="94442" y="7297"/>
                  </a:lnTo>
                  <a:lnTo>
                    <a:pt x="94467" y="7347"/>
                  </a:lnTo>
                  <a:lnTo>
                    <a:pt x="94442" y="7421"/>
                  </a:lnTo>
                  <a:lnTo>
                    <a:pt x="94417" y="7470"/>
                  </a:lnTo>
                  <a:lnTo>
                    <a:pt x="94368" y="7495"/>
                  </a:lnTo>
                  <a:lnTo>
                    <a:pt x="94294" y="7520"/>
                  </a:lnTo>
                  <a:lnTo>
                    <a:pt x="94244" y="7495"/>
                  </a:lnTo>
                  <a:lnTo>
                    <a:pt x="94195" y="7470"/>
                  </a:lnTo>
                  <a:lnTo>
                    <a:pt x="94145" y="7421"/>
                  </a:lnTo>
                  <a:lnTo>
                    <a:pt x="94145" y="7347"/>
                  </a:lnTo>
                  <a:lnTo>
                    <a:pt x="94145" y="7297"/>
                  </a:lnTo>
                  <a:lnTo>
                    <a:pt x="94195" y="7248"/>
                  </a:lnTo>
                  <a:lnTo>
                    <a:pt x="94244" y="7198"/>
                  </a:lnTo>
                  <a:close/>
                  <a:moveTo>
                    <a:pt x="75692" y="6654"/>
                  </a:moveTo>
                  <a:lnTo>
                    <a:pt x="75791" y="6679"/>
                  </a:lnTo>
                  <a:lnTo>
                    <a:pt x="75890" y="6728"/>
                  </a:lnTo>
                  <a:lnTo>
                    <a:pt x="75964" y="6802"/>
                  </a:lnTo>
                  <a:lnTo>
                    <a:pt x="76014" y="6877"/>
                  </a:lnTo>
                  <a:lnTo>
                    <a:pt x="76063" y="6976"/>
                  </a:lnTo>
                  <a:lnTo>
                    <a:pt x="76113" y="7074"/>
                  </a:lnTo>
                  <a:lnTo>
                    <a:pt x="76113" y="7173"/>
                  </a:lnTo>
                  <a:lnTo>
                    <a:pt x="76113" y="7272"/>
                  </a:lnTo>
                  <a:lnTo>
                    <a:pt x="76063" y="7347"/>
                  </a:lnTo>
                  <a:lnTo>
                    <a:pt x="76014" y="7446"/>
                  </a:lnTo>
                  <a:lnTo>
                    <a:pt x="75964" y="7520"/>
                  </a:lnTo>
                  <a:lnTo>
                    <a:pt x="75890" y="7594"/>
                  </a:lnTo>
                  <a:lnTo>
                    <a:pt x="75791" y="7643"/>
                  </a:lnTo>
                  <a:lnTo>
                    <a:pt x="75692" y="7668"/>
                  </a:lnTo>
                  <a:lnTo>
                    <a:pt x="75494" y="7668"/>
                  </a:lnTo>
                  <a:lnTo>
                    <a:pt x="75395" y="7643"/>
                  </a:lnTo>
                  <a:lnTo>
                    <a:pt x="75321" y="7594"/>
                  </a:lnTo>
                  <a:lnTo>
                    <a:pt x="75247" y="7520"/>
                  </a:lnTo>
                  <a:lnTo>
                    <a:pt x="75173" y="7446"/>
                  </a:lnTo>
                  <a:lnTo>
                    <a:pt x="75123" y="7347"/>
                  </a:lnTo>
                  <a:lnTo>
                    <a:pt x="75098" y="7272"/>
                  </a:lnTo>
                  <a:lnTo>
                    <a:pt x="75098" y="7173"/>
                  </a:lnTo>
                  <a:lnTo>
                    <a:pt x="75098" y="7074"/>
                  </a:lnTo>
                  <a:lnTo>
                    <a:pt x="75123" y="6976"/>
                  </a:lnTo>
                  <a:lnTo>
                    <a:pt x="75173" y="6877"/>
                  </a:lnTo>
                  <a:lnTo>
                    <a:pt x="75247" y="6802"/>
                  </a:lnTo>
                  <a:lnTo>
                    <a:pt x="75321" y="6728"/>
                  </a:lnTo>
                  <a:lnTo>
                    <a:pt x="75395" y="6679"/>
                  </a:lnTo>
                  <a:lnTo>
                    <a:pt x="75494" y="6654"/>
                  </a:lnTo>
                  <a:close/>
                  <a:moveTo>
                    <a:pt x="46083" y="5590"/>
                  </a:moveTo>
                  <a:lnTo>
                    <a:pt x="46281" y="5615"/>
                  </a:lnTo>
                  <a:lnTo>
                    <a:pt x="46479" y="5689"/>
                  </a:lnTo>
                  <a:lnTo>
                    <a:pt x="46677" y="5788"/>
                  </a:lnTo>
                  <a:lnTo>
                    <a:pt x="46850" y="5912"/>
                  </a:lnTo>
                  <a:lnTo>
                    <a:pt x="46974" y="6085"/>
                  </a:lnTo>
                  <a:lnTo>
                    <a:pt x="47073" y="6283"/>
                  </a:lnTo>
                  <a:lnTo>
                    <a:pt x="47147" y="6481"/>
                  </a:lnTo>
                  <a:lnTo>
                    <a:pt x="47172" y="6679"/>
                  </a:lnTo>
                  <a:lnTo>
                    <a:pt x="47147" y="6901"/>
                  </a:lnTo>
                  <a:lnTo>
                    <a:pt x="47073" y="7099"/>
                  </a:lnTo>
                  <a:lnTo>
                    <a:pt x="46974" y="7297"/>
                  </a:lnTo>
                  <a:lnTo>
                    <a:pt x="46850" y="7446"/>
                  </a:lnTo>
                  <a:lnTo>
                    <a:pt x="46677" y="7594"/>
                  </a:lnTo>
                  <a:lnTo>
                    <a:pt x="46479" y="7693"/>
                  </a:lnTo>
                  <a:lnTo>
                    <a:pt x="46281" y="7742"/>
                  </a:lnTo>
                  <a:lnTo>
                    <a:pt x="46083" y="7767"/>
                  </a:lnTo>
                  <a:lnTo>
                    <a:pt x="45861" y="7742"/>
                  </a:lnTo>
                  <a:lnTo>
                    <a:pt x="45663" y="7693"/>
                  </a:lnTo>
                  <a:lnTo>
                    <a:pt x="45465" y="7594"/>
                  </a:lnTo>
                  <a:lnTo>
                    <a:pt x="45316" y="7446"/>
                  </a:lnTo>
                  <a:lnTo>
                    <a:pt x="45168" y="7297"/>
                  </a:lnTo>
                  <a:lnTo>
                    <a:pt x="45069" y="7099"/>
                  </a:lnTo>
                  <a:lnTo>
                    <a:pt x="44995" y="6901"/>
                  </a:lnTo>
                  <a:lnTo>
                    <a:pt x="44995" y="6679"/>
                  </a:lnTo>
                  <a:lnTo>
                    <a:pt x="44995" y="6481"/>
                  </a:lnTo>
                  <a:lnTo>
                    <a:pt x="45069" y="6283"/>
                  </a:lnTo>
                  <a:lnTo>
                    <a:pt x="45168" y="6085"/>
                  </a:lnTo>
                  <a:lnTo>
                    <a:pt x="45316" y="5912"/>
                  </a:lnTo>
                  <a:lnTo>
                    <a:pt x="45465" y="5788"/>
                  </a:lnTo>
                  <a:lnTo>
                    <a:pt x="45663" y="5689"/>
                  </a:lnTo>
                  <a:lnTo>
                    <a:pt x="45861" y="5615"/>
                  </a:lnTo>
                  <a:lnTo>
                    <a:pt x="46083" y="5590"/>
                  </a:lnTo>
                  <a:close/>
                  <a:moveTo>
                    <a:pt x="98894" y="7173"/>
                  </a:moveTo>
                  <a:lnTo>
                    <a:pt x="98993" y="7198"/>
                  </a:lnTo>
                  <a:lnTo>
                    <a:pt x="99117" y="7272"/>
                  </a:lnTo>
                  <a:lnTo>
                    <a:pt x="99167" y="7371"/>
                  </a:lnTo>
                  <a:lnTo>
                    <a:pt x="99191" y="7495"/>
                  </a:lnTo>
                  <a:lnTo>
                    <a:pt x="99167" y="7594"/>
                  </a:lnTo>
                  <a:lnTo>
                    <a:pt x="99117" y="7693"/>
                  </a:lnTo>
                  <a:lnTo>
                    <a:pt x="98993" y="7767"/>
                  </a:lnTo>
                  <a:lnTo>
                    <a:pt x="98894" y="7792"/>
                  </a:lnTo>
                  <a:lnTo>
                    <a:pt x="98771" y="7767"/>
                  </a:lnTo>
                  <a:lnTo>
                    <a:pt x="98672" y="7693"/>
                  </a:lnTo>
                  <a:lnTo>
                    <a:pt x="98598" y="7594"/>
                  </a:lnTo>
                  <a:lnTo>
                    <a:pt x="98573" y="7495"/>
                  </a:lnTo>
                  <a:lnTo>
                    <a:pt x="98598" y="7371"/>
                  </a:lnTo>
                  <a:lnTo>
                    <a:pt x="98672" y="7272"/>
                  </a:lnTo>
                  <a:lnTo>
                    <a:pt x="98771" y="7198"/>
                  </a:lnTo>
                  <a:lnTo>
                    <a:pt x="98894" y="7173"/>
                  </a:lnTo>
                  <a:close/>
                  <a:moveTo>
                    <a:pt x="83929" y="7297"/>
                  </a:moveTo>
                  <a:lnTo>
                    <a:pt x="84053" y="7322"/>
                  </a:lnTo>
                  <a:lnTo>
                    <a:pt x="84152" y="7371"/>
                  </a:lnTo>
                  <a:lnTo>
                    <a:pt x="84201" y="7470"/>
                  </a:lnTo>
                  <a:lnTo>
                    <a:pt x="84226" y="7594"/>
                  </a:lnTo>
                  <a:lnTo>
                    <a:pt x="84201" y="7693"/>
                  </a:lnTo>
                  <a:lnTo>
                    <a:pt x="84152" y="7792"/>
                  </a:lnTo>
                  <a:lnTo>
                    <a:pt x="84053" y="7866"/>
                  </a:lnTo>
                  <a:lnTo>
                    <a:pt x="83929" y="7891"/>
                  </a:lnTo>
                  <a:lnTo>
                    <a:pt x="83830" y="7866"/>
                  </a:lnTo>
                  <a:lnTo>
                    <a:pt x="83731" y="7792"/>
                  </a:lnTo>
                  <a:lnTo>
                    <a:pt x="83657" y="7693"/>
                  </a:lnTo>
                  <a:lnTo>
                    <a:pt x="83632" y="7594"/>
                  </a:lnTo>
                  <a:lnTo>
                    <a:pt x="83657" y="7470"/>
                  </a:lnTo>
                  <a:lnTo>
                    <a:pt x="83731" y="7371"/>
                  </a:lnTo>
                  <a:lnTo>
                    <a:pt x="83830" y="7322"/>
                  </a:lnTo>
                  <a:lnTo>
                    <a:pt x="83929" y="7297"/>
                  </a:lnTo>
                  <a:close/>
                  <a:moveTo>
                    <a:pt x="53009" y="6233"/>
                  </a:moveTo>
                  <a:lnTo>
                    <a:pt x="53182" y="6258"/>
                  </a:lnTo>
                  <a:lnTo>
                    <a:pt x="53356" y="6308"/>
                  </a:lnTo>
                  <a:lnTo>
                    <a:pt x="53529" y="6382"/>
                  </a:lnTo>
                  <a:lnTo>
                    <a:pt x="53652" y="6506"/>
                  </a:lnTo>
                  <a:lnTo>
                    <a:pt x="53776" y="6654"/>
                  </a:lnTo>
                  <a:lnTo>
                    <a:pt x="53875" y="6802"/>
                  </a:lnTo>
                  <a:lnTo>
                    <a:pt x="53924" y="6976"/>
                  </a:lnTo>
                  <a:lnTo>
                    <a:pt x="53924" y="7173"/>
                  </a:lnTo>
                  <a:lnTo>
                    <a:pt x="53924" y="7347"/>
                  </a:lnTo>
                  <a:lnTo>
                    <a:pt x="53875" y="7520"/>
                  </a:lnTo>
                  <a:lnTo>
                    <a:pt x="53776" y="7668"/>
                  </a:lnTo>
                  <a:lnTo>
                    <a:pt x="53652" y="7817"/>
                  </a:lnTo>
                  <a:lnTo>
                    <a:pt x="53529" y="7940"/>
                  </a:lnTo>
                  <a:lnTo>
                    <a:pt x="53356" y="8039"/>
                  </a:lnTo>
                  <a:lnTo>
                    <a:pt x="53182" y="8089"/>
                  </a:lnTo>
                  <a:lnTo>
                    <a:pt x="52836" y="8089"/>
                  </a:lnTo>
                  <a:lnTo>
                    <a:pt x="52663" y="8039"/>
                  </a:lnTo>
                  <a:lnTo>
                    <a:pt x="52490" y="7940"/>
                  </a:lnTo>
                  <a:lnTo>
                    <a:pt x="52341" y="7817"/>
                  </a:lnTo>
                  <a:lnTo>
                    <a:pt x="52218" y="7668"/>
                  </a:lnTo>
                  <a:lnTo>
                    <a:pt x="52143" y="7520"/>
                  </a:lnTo>
                  <a:lnTo>
                    <a:pt x="52094" y="7347"/>
                  </a:lnTo>
                  <a:lnTo>
                    <a:pt x="52069" y="7173"/>
                  </a:lnTo>
                  <a:lnTo>
                    <a:pt x="52094" y="6976"/>
                  </a:lnTo>
                  <a:lnTo>
                    <a:pt x="52143" y="6802"/>
                  </a:lnTo>
                  <a:lnTo>
                    <a:pt x="52218" y="6654"/>
                  </a:lnTo>
                  <a:lnTo>
                    <a:pt x="52341" y="6506"/>
                  </a:lnTo>
                  <a:lnTo>
                    <a:pt x="52490" y="6382"/>
                  </a:lnTo>
                  <a:lnTo>
                    <a:pt x="52663" y="6308"/>
                  </a:lnTo>
                  <a:lnTo>
                    <a:pt x="52836" y="6258"/>
                  </a:lnTo>
                  <a:lnTo>
                    <a:pt x="53009" y="6233"/>
                  </a:lnTo>
                  <a:close/>
                  <a:moveTo>
                    <a:pt x="103347" y="7297"/>
                  </a:moveTo>
                  <a:lnTo>
                    <a:pt x="103446" y="7322"/>
                  </a:lnTo>
                  <a:lnTo>
                    <a:pt x="103520" y="7347"/>
                  </a:lnTo>
                  <a:lnTo>
                    <a:pt x="103594" y="7371"/>
                  </a:lnTo>
                  <a:lnTo>
                    <a:pt x="103668" y="7446"/>
                  </a:lnTo>
                  <a:lnTo>
                    <a:pt x="103718" y="7495"/>
                  </a:lnTo>
                  <a:lnTo>
                    <a:pt x="103767" y="7594"/>
                  </a:lnTo>
                  <a:lnTo>
                    <a:pt x="103792" y="7668"/>
                  </a:lnTo>
                  <a:lnTo>
                    <a:pt x="103792" y="7742"/>
                  </a:lnTo>
                  <a:lnTo>
                    <a:pt x="103792" y="7841"/>
                  </a:lnTo>
                  <a:lnTo>
                    <a:pt x="103767" y="7915"/>
                  </a:lnTo>
                  <a:lnTo>
                    <a:pt x="103718" y="7990"/>
                  </a:lnTo>
                  <a:lnTo>
                    <a:pt x="103668" y="8064"/>
                  </a:lnTo>
                  <a:lnTo>
                    <a:pt x="103594" y="8113"/>
                  </a:lnTo>
                  <a:lnTo>
                    <a:pt x="103520" y="8163"/>
                  </a:lnTo>
                  <a:lnTo>
                    <a:pt x="103446" y="8188"/>
                  </a:lnTo>
                  <a:lnTo>
                    <a:pt x="103273" y="8188"/>
                  </a:lnTo>
                  <a:lnTo>
                    <a:pt x="103174" y="8163"/>
                  </a:lnTo>
                  <a:lnTo>
                    <a:pt x="103100" y="8113"/>
                  </a:lnTo>
                  <a:lnTo>
                    <a:pt x="103025" y="8064"/>
                  </a:lnTo>
                  <a:lnTo>
                    <a:pt x="102976" y="7990"/>
                  </a:lnTo>
                  <a:lnTo>
                    <a:pt x="102926" y="7915"/>
                  </a:lnTo>
                  <a:lnTo>
                    <a:pt x="102902" y="7841"/>
                  </a:lnTo>
                  <a:lnTo>
                    <a:pt x="102902" y="7742"/>
                  </a:lnTo>
                  <a:lnTo>
                    <a:pt x="102902" y="7668"/>
                  </a:lnTo>
                  <a:lnTo>
                    <a:pt x="102926" y="7594"/>
                  </a:lnTo>
                  <a:lnTo>
                    <a:pt x="102976" y="7495"/>
                  </a:lnTo>
                  <a:lnTo>
                    <a:pt x="103025" y="7446"/>
                  </a:lnTo>
                  <a:lnTo>
                    <a:pt x="103100" y="7371"/>
                  </a:lnTo>
                  <a:lnTo>
                    <a:pt x="103174" y="7347"/>
                  </a:lnTo>
                  <a:lnTo>
                    <a:pt x="103273" y="7322"/>
                  </a:lnTo>
                  <a:lnTo>
                    <a:pt x="103347" y="7297"/>
                  </a:lnTo>
                  <a:close/>
                  <a:moveTo>
                    <a:pt x="34581" y="5566"/>
                  </a:moveTo>
                  <a:lnTo>
                    <a:pt x="34853" y="5590"/>
                  </a:lnTo>
                  <a:lnTo>
                    <a:pt x="35076" y="5665"/>
                  </a:lnTo>
                  <a:lnTo>
                    <a:pt x="35323" y="5788"/>
                  </a:lnTo>
                  <a:lnTo>
                    <a:pt x="35521" y="5937"/>
                  </a:lnTo>
                  <a:lnTo>
                    <a:pt x="35694" y="6159"/>
                  </a:lnTo>
                  <a:lnTo>
                    <a:pt x="35818" y="6382"/>
                  </a:lnTo>
                  <a:lnTo>
                    <a:pt x="35892" y="6629"/>
                  </a:lnTo>
                  <a:lnTo>
                    <a:pt x="35917" y="6877"/>
                  </a:lnTo>
                  <a:lnTo>
                    <a:pt x="35892" y="7149"/>
                  </a:lnTo>
                  <a:lnTo>
                    <a:pt x="35818" y="7396"/>
                  </a:lnTo>
                  <a:lnTo>
                    <a:pt x="35694" y="7619"/>
                  </a:lnTo>
                  <a:lnTo>
                    <a:pt x="35521" y="7817"/>
                  </a:lnTo>
                  <a:lnTo>
                    <a:pt x="35323" y="7990"/>
                  </a:lnTo>
                  <a:lnTo>
                    <a:pt x="35076" y="8113"/>
                  </a:lnTo>
                  <a:lnTo>
                    <a:pt x="34853" y="8188"/>
                  </a:lnTo>
                  <a:lnTo>
                    <a:pt x="34581" y="8212"/>
                  </a:lnTo>
                  <a:lnTo>
                    <a:pt x="34334" y="8188"/>
                  </a:lnTo>
                  <a:lnTo>
                    <a:pt x="34086" y="8113"/>
                  </a:lnTo>
                  <a:lnTo>
                    <a:pt x="33864" y="7990"/>
                  </a:lnTo>
                  <a:lnTo>
                    <a:pt x="33641" y="7817"/>
                  </a:lnTo>
                  <a:lnTo>
                    <a:pt x="33468" y="7619"/>
                  </a:lnTo>
                  <a:lnTo>
                    <a:pt x="33344" y="7396"/>
                  </a:lnTo>
                  <a:lnTo>
                    <a:pt x="33270" y="7149"/>
                  </a:lnTo>
                  <a:lnTo>
                    <a:pt x="33245" y="6877"/>
                  </a:lnTo>
                  <a:lnTo>
                    <a:pt x="33270" y="6629"/>
                  </a:lnTo>
                  <a:lnTo>
                    <a:pt x="33344" y="6382"/>
                  </a:lnTo>
                  <a:lnTo>
                    <a:pt x="33468" y="6159"/>
                  </a:lnTo>
                  <a:lnTo>
                    <a:pt x="33641" y="5937"/>
                  </a:lnTo>
                  <a:lnTo>
                    <a:pt x="33864" y="5788"/>
                  </a:lnTo>
                  <a:lnTo>
                    <a:pt x="34086" y="5665"/>
                  </a:lnTo>
                  <a:lnTo>
                    <a:pt x="34334" y="5590"/>
                  </a:lnTo>
                  <a:lnTo>
                    <a:pt x="34581" y="5566"/>
                  </a:lnTo>
                  <a:close/>
                  <a:moveTo>
                    <a:pt x="39553" y="5862"/>
                  </a:moveTo>
                  <a:lnTo>
                    <a:pt x="39775" y="5887"/>
                  </a:lnTo>
                  <a:lnTo>
                    <a:pt x="39998" y="5961"/>
                  </a:lnTo>
                  <a:lnTo>
                    <a:pt x="40221" y="6085"/>
                  </a:lnTo>
                  <a:lnTo>
                    <a:pt x="40394" y="6233"/>
                  </a:lnTo>
                  <a:lnTo>
                    <a:pt x="40567" y="6407"/>
                  </a:lnTo>
                  <a:lnTo>
                    <a:pt x="40666" y="6629"/>
                  </a:lnTo>
                  <a:lnTo>
                    <a:pt x="40740" y="6852"/>
                  </a:lnTo>
                  <a:lnTo>
                    <a:pt x="40765" y="7074"/>
                  </a:lnTo>
                  <a:lnTo>
                    <a:pt x="40740" y="7322"/>
                  </a:lnTo>
                  <a:lnTo>
                    <a:pt x="40666" y="7544"/>
                  </a:lnTo>
                  <a:lnTo>
                    <a:pt x="40567" y="7742"/>
                  </a:lnTo>
                  <a:lnTo>
                    <a:pt x="40394" y="7940"/>
                  </a:lnTo>
                  <a:lnTo>
                    <a:pt x="40221" y="8089"/>
                  </a:lnTo>
                  <a:lnTo>
                    <a:pt x="39998" y="8212"/>
                  </a:lnTo>
                  <a:lnTo>
                    <a:pt x="39775" y="8287"/>
                  </a:lnTo>
                  <a:lnTo>
                    <a:pt x="39553" y="8311"/>
                  </a:lnTo>
                  <a:lnTo>
                    <a:pt x="39305" y="8287"/>
                  </a:lnTo>
                  <a:lnTo>
                    <a:pt x="39083" y="8212"/>
                  </a:lnTo>
                  <a:lnTo>
                    <a:pt x="38885" y="8089"/>
                  </a:lnTo>
                  <a:lnTo>
                    <a:pt x="38687" y="7940"/>
                  </a:lnTo>
                  <a:lnTo>
                    <a:pt x="38539" y="7742"/>
                  </a:lnTo>
                  <a:lnTo>
                    <a:pt x="38415" y="7544"/>
                  </a:lnTo>
                  <a:lnTo>
                    <a:pt x="38341" y="7322"/>
                  </a:lnTo>
                  <a:lnTo>
                    <a:pt x="38341" y="7074"/>
                  </a:lnTo>
                  <a:lnTo>
                    <a:pt x="38341" y="6852"/>
                  </a:lnTo>
                  <a:lnTo>
                    <a:pt x="38415" y="6629"/>
                  </a:lnTo>
                  <a:lnTo>
                    <a:pt x="38539" y="6407"/>
                  </a:lnTo>
                  <a:lnTo>
                    <a:pt x="38687" y="6233"/>
                  </a:lnTo>
                  <a:lnTo>
                    <a:pt x="38885" y="6085"/>
                  </a:lnTo>
                  <a:lnTo>
                    <a:pt x="39083" y="5961"/>
                  </a:lnTo>
                  <a:lnTo>
                    <a:pt x="39305" y="5887"/>
                  </a:lnTo>
                  <a:lnTo>
                    <a:pt x="39553" y="5862"/>
                  </a:lnTo>
                  <a:close/>
                  <a:moveTo>
                    <a:pt x="107577" y="7322"/>
                  </a:moveTo>
                  <a:lnTo>
                    <a:pt x="107676" y="7347"/>
                  </a:lnTo>
                  <a:lnTo>
                    <a:pt x="107775" y="7371"/>
                  </a:lnTo>
                  <a:lnTo>
                    <a:pt x="107874" y="7421"/>
                  </a:lnTo>
                  <a:lnTo>
                    <a:pt x="107973" y="7495"/>
                  </a:lnTo>
                  <a:lnTo>
                    <a:pt x="108047" y="7594"/>
                  </a:lnTo>
                  <a:lnTo>
                    <a:pt x="108096" y="7693"/>
                  </a:lnTo>
                  <a:lnTo>
                    <a:pt x="108121" y="7792"/>
                  </a:lnTo>
                  <a:lnTo>
                    <a:pt x="108146" y="7891"/>
                  </a:lnTo>
                  <a:lnTo>
                    <a:pt x="108121" y="8014"/>
                  </a:lnTo>
                  <a:lnTo>
                    <a:pt x="108096" y="8113"/>
                  </a:lnTo>
                  <a:lnTo>
                    <a:pt x="108047" y="8212"/>
                  </a:lnTo>
                  <a:lnTo>
                    <a:pt x="107973" y="8287"/>
                  </a:lnTo>
                  <a:lnTo>
                    <a:pt x="107874" y="8361"/>
                  </a:lnTo>
                  <a:lnTo>
                    <a:pt x="107775" y="8410"/>
                  </a:lnTo>
                  <a:lnTo>
                    <a:pt x="107676" y="8460"/>
                  </a:lnTo>
                  <a:lnTo>
                    <a:pt x="107453" y="8460"/>
                  </a:lnTo>
                  <a:lnTo>
                    <a:pt x="107354" y="8410"/>
                  </a:lnTo>
                  <a:lnTo>
                    <a:pt x="107255" y="8361"/>
                  </a:lnTo>
                  <a:lnTo>
                    <a:pt x="107156" y="8287"/>
                  </a:lnTo>
                  <a:lnTo>
                    <a:pt x="107082" y="8212"/>
                  </a:lnTo>
                  <a:lnTo>
                    <a:pt x="107033" y="8113"/>
                  </a:lnTo>
                  <a:lnTo>
                    <a:pt x="107008" y="8014"/>
                  </a:lnTo>
                  <a:lnTo>
                    <a:pt x="107008" y="7891"/>
                  </a:lnTo>
                  <a:lnTo>
                    <a:pt x="107008" y="7792"/>
                  </a:lnTo>
                  <a:lnTo>
                    <a:pt x="107033" y="7693"/>
                  </a:lnTo>
                  <a:lnTo>
                    <a:pt x="107082" y="7594"/>
                  </a:lnTo>
                  <a:lnTo>
                    <a:pt x="107156" y="7495"/>
                  </a:lnTo>
                  <a:lnTo>
                    <a:pt x="107255" y="7421"/>
                  </a:lnTo>
                  <a:lnTo>
                    <a:pt x="107354" y="7371"/>
                  </a:lnTo>
                  <a:lnTo>
                    <a:pt x="107453" y="7347"/>
                  </a:lnTo>
                  <a:lnTo>
                    <a:pt x="107577" y="7322"/>
                  </a:lnTo>
                  <a:close/>
                  <a:moveTo>
                    <a:pt x="25231" y="5442"/>
                  </a:moveTo>
                  <a:lnTo>
                    <a:pt x="25528" y="5467"/>
                  </a:lnTo>
                  <a:lnTo>
                    <a:pt x="25800" y="5541"/>
                  </a:lnTo>
                  <a:lnTo>
                    <a:pt x="25948" y="5615"/>
                  </a:lnTo>
                  <a:lnTo>
                    <a:pt x="26072" y="5689"/>
                  </a:lnTo>
                  <a:lnTo>
                    <a:pt x="26195" y="5788"/>
                  </a:lnTo>
                  <a:lnTo>
                    <a:pt x="26319" y="5887"/>
                  </a:lnTo>
                  <a:lnTo>
                    <a:pt x="26418" y="6011"/>
                  </a:lnTo>
                  <a:lnTo>
                    <a:pt x="26517" y="6135"/>
                  </a:lnTo>
                  <a:lnTo>
                    <a:pt x="26591" y="6258"/>
                  </a:lnTo>
                  <a:lnTo>
                    <a:pt x="26665" y="6407"/>
                  </a:lnTo>
                  <a:lnTo>
                    <a:pt x="26740" y="6679"/>
                  </a:lnTo>
                  <a:lnTo>
                    <a:pt x="26764" y="6976"/>
                  </a:lnTo>
                  <a:lnTo>
                    <a:pt x="26740" y="7272"/>
                  </a:lnTo>
                  <a:lnTo>
                    <a:pt x="26665" y="7544"/>
                  </a:lnTo>
                  <a:lnTo>
                    <a:pt x="26591" y="7693"/>
                  </a:lnTo>
                  <a:lnTo>
                    <a:pt x="26517" y="7817"/>
                  </a:lnTo>
                  <a:lnTo>
                    <a:pt x="26418" y="7940"/>
                  </a:lnTo>
                  <a:lnTo>
                    <a:pt x="26319" y="8064"/>
                  </a:lnTo>
                  <a:lnTo>
                    <a:pt x="26195" y="8163"/>
                  </a:lnTo>
                  <a:lnTo>
                    <a:pt x="26072" y="8262"/>
                  </a:lnTo>
                  <a:lnTo>
                    <a:pt x="25948" y="8336"/>
                  </a:lnTo>
                  <a:lnTo>
                    <a:pt x="25800" y="8410"/>
                  </a:lnTo>
                  <a:lnTo>
                    <a:pt x="25528" y="8484"/>
                  </a:lnTo>
                  <a:lnTo>
                    <a:pt x="25231" y="8509"/>
                  </a:lnTo>
                  <a:lnTo>
                    <a:pt x="24934" y="8484"/>
                  </a:lnTo>
                  <a:lnTo>
                    <a:pt x="24662" y="8410"/>
                  </a:lnTo>
                  <a:lnTo>
                    <a:pt x="24513" y="8336"/>
                  </a:lnTo>
                  <a:lnTo>
                    <a:pt x="24390" y="8262"/>
                  </a:lnTo>
                  <a:lnTo>
                    <a:pt x="24266" y="8163"/>
                  </a:lnTo>
                  <a:lnTo>
                    <a:pt x="24142" y="8064"/>
                  </a:lnTo>
                  <a:lnTo>
                    <a:pt x="24043" y="7940"/>
                  </a:lnTo>
                  <a:lnTo>
                    <a:pt x="23944" y="7817"/>
                  </a:lnTo>
                  <a:lnTo>
                    <a:pt x="23870" y="7693"/>
                  </a:lnTo>
                  <a:lnTo>
                    <a:pt x="23796" y="7544"/>
                  </a:lnTo>
                  <a:lnTo>
                    <a:pt x="23722" y="7272"/>
                  </a:lnTo>
                  <a:lnTo>
                    <a:pt x="23697" y="6976"/>
                  </a:lnTo>
                  <a:lnTo>
                    <a:pt x="23722" y="6679"/>
                  </a:lnTo>
                  <a:lnTo>
                    <a:pt x="23796" y="6407"/>
                  </a:lnTo>
                  <a:lnTo>
                    <a:pt x="23870" y="6258"/>
                  </a:lnTo>
                  <a:lnTo>
                    <a:pt x="23944" y="6135"/>
                  </a:lnTo>
                  <a:lnTo>
                    <a:pt x="24043" y="6011"/>
                  </a:lnTo>
                  <a:lnTo>
                    <a:pt x="24142" y="5887"/>
                  </a:lnTo>
                  <a:lnTo>
                    <a:pt x="24266" y="5788"/>
                  </a:lnTo>
                  <a:lnTo>
                    <a:pt x="24390" y="5689"/>
                  </a:lnTo>
                  <a:lnTo>
                    <a:pt x="24513" y="5615"/>
                  </a:lnTo>
                  <a:lnTo>
                    <a:pt x="24662" y="5541"/>
                  </a:lnTo>
                  <a:lnTo>
                    <a:pt x="24934" y="5467"/>
                  </a:lnTo>
                  <a:lnTo>
                    <a:pt x="25231" y="5442"/>
                  </a:lnTo>
                  <a:close/>
                  <a:moveTo>
                    <a:pt x="78611" y="8089"/>
                  </a:moveTo>
                  <a:lnTo>
                    <a:pt x="78685" y="8113"/>
                  </a:lnTo>
                  <a:lnTo>
                    <a:pt x="78759" y="8138"/>
                  </a:lnTo>
                  <a:lnTo>
                    <a:pt x="78834" y="8163"/>
                  </a:lnTo>
                  <a:lnTo>
                    <a:pt x="78908" y="8212"/>
                  </a:lnTo>
                  <a:lnTo>
                    <a:pt x="78957" y="8287"/>
                  </a:lnTo>
                  <a:lnTo>
                    <a:pt x="78982" y="8361"/>
                  </a:lnTo>
                  <a:lnTo>
                    <a:pt x="79007" y="8435"/>
                  </a:lnTo>
                  <a:lnTo>
                    <a:pt x="79007" y="8509"/>
                  </a:lnTo>
                  <a:lnTo>
                    <a:pt x="79007" y="8583"/>
                  </a:lnTo>
                  <a:lnTo>
                    <a:pt x="78982" y="8658"/>
                  </a:lnTo>
                  <a:lnTo>
                    <a:pt x="78957" y="8732"/>
                  </a:lnTo>
                  <a:lnTo>
                    <a:pt x="78908" y="8781"/>
                  </a:lnTo>
                  <a:lnTo>
                    <a:pt x="78834" y="8855"/>
                  </a:lnTo>
                  <a:lnTo>
                    <a:pt x="78759" y="8880"/>
                  </a:lnTo>
                  <a:lnTo>
                    <a:pt x="78685" y="8905"/>
                  </a:lnTo>
                  <a:lnTo>
                    <a:pt x="78537" y="8905"/>
                  </a:lnTo>
                  <a:lnTo>
                    <a:pt x="78463" y="8880"/>
                  </a:lnTo>
                  <a:lnTo>
                    <a:pt x="78388" y="8855"/>
                  </a:lnTo>
                  <a:lnTo>
                    <a:pt x="78314" y="8781"/>
                  </a:lnTo>
                  <a:lnTo>
                    <a:pt x="78265" y="8732"/>
                  </a:lnTo>
                  <a:lnTo>
                    <a:pt x="78240" y="8658"/>
                  </a:lnTo>
                  <a:lnTo>
                    <a:pt x="78215" y="8583"/>
                  </a:lnTo>
                  <a:lnTo>
                    <a:pt x="78215" y="8509"/>
                  </a:lnTo>
                  <a:lnTo>
                    <a:pt x="78215" y="8435"/>
                  </a:lnTo>
                  <a:lnTo>
                    <a:pt x="78240" y="8361"/>
                  </a:lnTo>
                  <a:lnTo>
                    <a:pt x="78265" y="8287"/>
                  </a:lnTo>
                  <a:lnTo>
                    <a:pt x="78314" y="8212"/>
                  </a:lnTo>
                  <a:lnTo>
                    <a:pt x="78388" y="8163"/>
                  </a:lnTo>
                  <a:lnTo>
                    <a:pt x="78463" y="8138"/>
                  </a:lnTo>
                  <a:lnTo>
                    <a:pt x="78537" y="8113"/>
                  </a:lnTo>
                  <a:lnTo>
                    <a:pt x="78611" y="8089"/>
                  </a:lnTo>
                  <a:close/>
                  <a:moveTo>
                    <a:pt x="111955" y="7643"/>
                  </a:moveTo>
                  <a:lnTo>
                    <a:pt x="112079" y="7693"/>
                  </a:lnTo>
                  <a:lnTo>
                    <a:pt x="112202" y="7742"/>
                  </a:lnTo>
                  <a:lnTo>
                    <a:pt x="112301" y="7841"/>
                  </a:lnTo>
                  <a:lnTo>
                    <a:pt x="112400" y="7940"/>
                  </a:lnTo>
                  <a:lnTo>
                    <a:pt x="112474" y="8064"/>
                  </a:lnTo>
                  <a:lnTo>
                    <a:pt x="112499" y="8188"/>
                  </a:lnTo>
                  <a:lnTo>
                    <a:pt x="112524" y="8311"/>
                  </a:lnTo>
                  <a:lnTo>
                    <a:pt x="112499" y="8460"/>
                  </a:lnTo>
                  <a:lnTo>
                    <a:pt x="112474" y="8583"/>
                  </a:lnTo>
                  <a:lnTo>
                    <a:pt x="112400" y="8707"/>
                  </a:lnTo>
                  <a:lnTo>
                    <a:pt x="112301" y="8806"/>
                  </a:lnTo>
                  <a:lnTo>
                    <a:pt x="112202" y="8905"/>
                  </a:lnTo>
                  <a:lnTo>
                    <a:pt x="112079" y="8954"/>
                  </a:lnTo>
                  <a:lnTo>
                    <a:pt x="111955" y="9004"/>
                  </a:lnTo>
                  <a:lnTo>
                    <a:pt x="111683" y="9004"/>
                  </a:lnTo>
                  <a:lnTo>
                    <a:pt x="111559" y="8954"/>
                  </a:lnTo>
                  <a:lnTo>
                    <a:pt x="111436" y="8905"/>
                  </a:lnTo>
                  <a:lnTo>
                    <a:pt x="111337" y="8806"/>
                  </a:lnTo>
                  <a:lnTo>
                    <a:pt x="111262" y="8707"/>
                  </a:lnTo>
                  <a:lnTo>
                    <a:pt x="111188" y="8583"/>
                  </a:lnTo>
                  <a:lnTo>
                    <a:pt x="111139" y="8460"/>
                  </a:lnTo>
                  <a:lnTo>
                    <a:pt x="111139" y="8311"/>
                  </a:lnTo>
                  <a:lnTo>
                    <a:pt x="111139" y="8188"/>
                  </a:lnTo>
                  <a:lnTo>
                    <a:pt x="111188" y="8064"/>
                  </a:lnTo>
                  <a:lnTo>
                    <a:pt x="111262" y="7940"/>
                  </a:lnTo>
                  <a:lnTo>
                    <a:pt x="111337" y="7841"/>
                  </a:lnTo>
                  <a:lnTo>
                    <a:pt x="111436" y="7742"/>
                  </a:lnTo>
                  <a:lnTo>
                    <a:pt x="111559" y="7693"/>
                  </a:lnTo>
                  <a:lnTo>
                    <a:pt x="111683" y="7643"/>
                  </a:lnTo>
                  <a:close/>
                  <a:moveTo>
                    <a:pt x="65996" y="7965"/>
                  </a:moveTo>
                  <a:lnTo>
                    <a:pt x="66119" y="7990"/>
                  </a:lnTo>
                  <a:lnTo>
                    <a:pt x="66243" y="8014"/>
                  </a:lnTo>
                  <a:lnTo>
                    <a:pt x="66367" y="8089"/>
                  </a:lnTo>
                  <a:lnTo>
                    <a:pt x="66466" y="8163"/>
                  </a:lnTo>
                  <a:lnTo>
                    <a:pt x="66540" y="8262"/>
                  </a:lnTo>
                  <a:lnTo>
                    <a:pt x="66614" y="8385"/>
                  </a:lnTo>
                  <a:lnTo>
                    <a:pt x="66639" y="8509"/>
                  </a:lnTo>
                  <a:lnTo>
                    <a:pt x="66663" y="8633"/>
                  </a:lnTo>
                  <a:lnTo>
                    <a:pt x="66639" y="8757"/>
                  </a:lnTo>
                  <a:lnTo>
                    <a:pt x="66614" y="8880"/>
                  </a:lnTo>
                  <a:lnTo>
                    <a:pt x="66540" y="9004"/>
                  </a:lnTo>
                  <a:lnTo>
                    <a:pt x="66466" y="9103"/>
                  </a:lnTo>
                  <a:lnTo>
                    <a:pt x="66367" y="9177"/>
                  </a:lnTo>
                  <a:lnTo>
                    <a:pt x="66243" y="9251"/>
                  </a:lnTo>
                  <a:lnTo>
                    <a:pt x="66119" y="9276"/>
                  </a:lnTo>
                  <a:lnTo>
                    <a:pt x="65996" y="9301"/>
                  </a:lnTo>
                  <a:lnTo>
                    <a:pt x="65872" y="9276"/>
                  </a:lnTo>
                  <a:lnTo>
                    <a:pt x="65748" y="9251"/>
                  </a:lnTo>
                  <a:lnTo>
                    <a:pt x="65625" y="9177"/>
                  </a:lnTo>
                  <a:lnTo>
                    <a:pt x="65526" y="9103"/>
                  </a:lnTo>
                  <a:lnTo>
                    <a:pt x="65451" y="9004"/>
                  </a:lnTo>
                  <a:lnTo>
                    <a:pt x="65377" y="8880"/>
                  </a:lnTo>
                  <a:lnTo>
                    <a:pt x="65352" y="8757"/>
                  </a:lnTo>
                  <a:lnTo>
                    <a:pt x="65328" y="8633"/>
                  </a:lnTo>
                  <a:lnTo>
                    <a:pt x="65352" y="8509"/>
                  </a:lnTo>
                  <a:lnTo>
                    <a:pt x="65377" y="8385"/>
                  </a:lnTo>
                  <a:lnTo>
                    <a:pt x="65451" y="8262"/>
                  </a:lnTo>
                  <a:lnTo>
                    <a:pt x="65526" y="8163"/>
                  </a:lnTo>
                  <a:lnTo>
                    <a:pt x="65625" y="8089"/>
                  </a:lnTo>
                  <a:lnTo>
                    <a:pt x="65748" y="8014"/>
                  </a:lnTo>
                  <a:lnTo>
                    <a:pt x="65872" y="7990"/>
                  </a:lnTo>
                  <a:lnTo>
                    <a:pt x="65996" y="7965"/>
                  </a:lnTo>
                  <a:close/>
                  <a:moveTo>
                    <a:pt x="62755" y="7915"/>
                  </a:moveTo>
                  <a:lnTo>
                    <a:pt x="62879" y="7965"/>
                  </a:lnTo>
                  <a:lnTo>
                    <a:pt x="63003" y="8014"/>
                  </a:lnTo>
                  <a:lnTo>
                    <a:pt x="63126" y="8113"/>
                  </a:lnTo>
                  <a:lnTo>
                    <a:pt x="63225" y="8237"/>
                  </a:lnTo>
                  <a:lnTo>
                    <a:pt x="63275" y="8361"/>
                  </a:lnTo>
                  <a:lnTo>
                    <a:pt x="63324" y="8484"/>
                  </a:lnTo>
                  <a:lnTo>
                    <a:pt x="63349" y="8633"/>
                  </a:lnTo>
                  <a:lnTo>
                    <a:pt x="63324" y="8757"/>
                  </a:lnTo>
                  <a:lnTo>
                    <a:pt x="63275" y="8905"/>
                  </a:lnTo>
                  <a:lnTo>
                    <a:pt x="63225" y="9029"/>
                  </a:lnTo>
                  <a:lnTo>
                    <a:pt x="63126" y="9152"/>
                  </a:lnTo>
                  <a:lnTo>
                    <a:pt x="63003" y="9227"/>
                  </a:lnTo>
                  <a:lnTo>
                    <a:pt x="62879" y="9301"/>
                  </a:lnTo>
                  <a:lnTo>
                    <a:pt x="62755" y="9350"/>
                  </a:lnTo>
                  <a:lnTo>
                    <a:pt x="62483" y="9350"/>
                  </a:lnTo>
                  <a:lnTo>
                    <a:pt x="62335" y="9301"/>
                  </a:lnTo>
                  <a:lnTo>
                    <a:pt x="62211" y="9227"/>
                  </a:lnTo>
                  <a:lnTo>
                    <a:pt x="62112" y="9152"/>
                  </a:lnTo>
                  <a:lnTo>
                    <a:pt x="62013" y="9029"/>
                  </a:lnTo>
                  <a:lnTo>
                    <a:pt x="61939" y="8905"/>
                  </a:lnTo>
                  <a:lnTo>
                    <a:pt x="61914" y="8757"/>
                  </a:lnTo>
                  <a:lnTo>
                    <a:pt x="61889" y="8633"/>
                  </a:lnTo>
                  <a:lnTo>
                    <a:pt x="61914" y="8484"/>
                  </a:lnTo>
                  <a:lnTo>
                    <a:pt x="61939" y="8361"/>
                  </a:lnTo>
                  <a:lnTo>
                    <a:pt x="62013" y="8237"/>
                  </a:lnTo>
                  <a:lnTo>
                    <a:pt x="62112" y="8113"/>
                  </a:lnTo>
                  <a:lnTo>
                    <a:pt x="62211" y="8014"/>
                  </a:lnTo>
                  <a:lnTo>
                    <a:pt x="62335" y="7965"/>
                  </a:lnTo>
                  <a:lnTo>
                    <a:pt x="62483" y="7915"/>
                  </a:lnTo>
                  <a:close/>
                  <a:moveTo>
                    <a:pt x="49991" y="7544"/>
                  </a:moveTo>
                  <a:lnTo>
                    <a:pt x="50165" y="7569"/>
                  </a:lnTo>
                  <a:lnTo>
                    <a:pt x="50362" y="7619"/>
                  </a:lnTo>
                  <a:lnTo>
                    <a:pt x="50511" y="7693"/>
                  </a:lnTo>
                  <a:lnTo>
                    <a:pt x="50659" y="7817"/>
                  </a:lnTo>
                  <a:lnTo>
                    <a:pt x="50783" y="7965"/>
                  </a:lnTo>
                  <a:lnTo>
                    <a:pt x="50882" y="8138"/>
                  </a:lnTo>
                  <a:lnTo>
                    <a:pt x="50931" y="8311"/>
                  </a:lnTo>
                  <a:lnTo>
                    <a:pt x="50956" y="8509"/>
                  </a:lnTo>
                  <a:lnTo>
                    <a:pt x="50931" y="8682"/>
                  </a:lnTo>
                  <a:lnTo>
                    <a:pt x="50882" y="8880"/>
                  </a:lnTo>
                  <a:lnTo>
                    <a:pt x="50783" y="9029"/>
                  </a:lnTo>
                  <a:lnTo>
                    <a:pt x="50659" y="9177"/>
                  </a:lnTo>
                  <a:lnTo>
                    <a:pt x="50511" y="9301"/>
                  </a:lnTo>
                  <a:lnTo>
                    <a:pt x="50362" y="9400"/>
                  </a:lnTo>
                  <a:lnTo>
                    <a:pt x="50165" y="9449"/>
                  </a:lnTo>
                  <a:lnTo>
                    <a:pt x="49991" y="9474"/>
                  </a:lnTo>
                  <a:lnTo>
                    <a:pt x="49794" y="9449"/>
                  </a:lnTo>
                  <a:lnTo>
                    <a:pt x="49620" y="9400"/>
                  </a:lnTo>
                  <a:lnTo>
                    <a:pt x="49472" y="9301"/>
                  </a:lnTo>
                  <a:lnTo>
                    <a:pt x="49299" y="9177"/>
                  </a:lnTo>
                  <a:lnTo>
                    <a:pt x="49175" y="9029"/>
                  </a:lnTo>
                  <a:lnTo>
                    <a:pt x="49101" y="8880"/>
                  </a:lnTo>
                  <a:lnTo>
                    <a:pt x="49051" y="8682"/>
                  </a:lnTo>
                  <a:lnTo>
                    <a:pt x="49027" y="8509"/>
                  </a:lnTo>
                  <a:lnTo>
                    <a:pt x="49051" y="8311"/>
                  </a:lnTo>
                  <a:lnTo>
                    <a:pt x="49101" y="8138"/>
                  </a:lnTo>
                  <a:lnTo>
                    <a:pt x="49175" y="7965"/>
                  </a:lnTo>
                  <a:lnTo>
                    <a:pt x="49299" y="7817"/>
                  </a:lnTo>
                  <a:lnTo>
                    <a:pt x="49472" y="7693"/>
                  </a:lnTo>
                  <a:lnTo>
                    <a:pt x="49620" y="7619"/>
                  </a:lnTo>
                  <a:lnTo>
                    <a:pt x="49794" y="7569"/>
                  </a:lnTo>
                  <a:lnTo>
                    <a:pt x="49991" y="7544"/>
                  </a:lnTo>
                  <a:close/>
                  <a:moveTo>
                    <a:pt x="28793" y="6679"/>
                  </a:moveTo>
                  <a:lnTo>
                    <a:pt x="29065" y="6703"/>
                  </a:lnTo>
                  <a:lnTo>
                    <a:pt x="29312" y="6778"/>
                  </a:lnTo>
                  <a:lnTo>
                    <a:pt x="29584" y="6926"/>
                  </a:lnTo>
                  <a:lnTo>
                    <a:pt x="29683" y="7000"/>
                  </a:lnTo>
                  <a:lnTo>
                    <a:pt x="29807" y="7099"/>
                  </a:lnTo>
                  <a:lnTo>
                    <a:pt x="29906" y="7223"/>
                  </a:lnTo>
                  <a:lnTo>
                    <a:pt x="29980" y="7322"/>
                  </a:lnTo>
                  <a:lnTo>
                    <a:pt x="30104" y="7569"/>
                  </a:lnTo>
                  <a:lnTo>
                    <a:pt x="30203" y="7841"/>
                  </a:lnTo>
                  <a:lnTo>
                    <a:pt x="30227" y="8113"/>
                  </a:lnTo>
                  <a:lnTo>
                    <a:pt x="30203" y="8385"/>
                  </a:lnTo>
                  <a:lnTo>
                    <a:pt x="30104" y="8658"/>
                  </a:lnTo>
                  <a:lnTo>
                    <a:pt x="29980" y="8905"/>
                  </a:lnTo>
                  <a:lnTo>
                    <a:pt x="29906" y="9029"/>
                  </a:lnTo>
                  <a:lnTo>
                    <a:pt x="29807" y="9128"/>
                  </a:lnTo>
                  <a:lnTo>
                    <a:pt x="29683" y="9227"/>
                  </a:lnTo>
                  <a:lnTo>
                    <a:pt x="29584" y="9325"/>
                  </a:lnTo>
                  <a:lnTo>
                    <a:pt x="29312" y="9449"/>
                  </a:lnTo>
                  <a:lnTo>
                    <a:pt x="29065" y="9523"/>
                  </a:lnTo>
                  <a:lnTo>
                    <a:pt x="28793" y="9548"/>
                  </a:lnTo>
                  <a:lnTo>
                    <a:pt x="28521" y="9523"/>
                  </a:lnTo>
                  <a:lnTo>
                    <a:pt x="28248" y="9449"/>
                  </a:lnTo>
                  <a:lnTo>
                    <a:pt x="28001" y="9325"/>
                  </a:lnTo>
                  <a:lnTo>
                    <a:pt x="27877" y="9227"/>
                  </a:lnTo>
                  <a:lnTo>
                    <a:pt x="27779" y="9128"/>
                  </a:lnTo>
                  <a:lnTo>
                    <a:pt x="27680" y="9029"/>
                  </a:lnTo>
                  <a:lnTo>
                    <a:pt x="27581" y="8905"/>
                  </a:lnTo>
                  <a:lnTo>
                    <a:pt x="27457" y="8658"/>
                  </a:lnTo>
                  <a:lnTo>
                    <a:pt x="27383" y="8385"/>
                  </a:lnTo>
                  <a:lnTo>
                    <a:pt x="27358" y="8113"/>
                  </a:lnTo>
                  <a:lnTo>
                    <a:pt x="27383" y="7841"/>
                  </a:lnTo>
                  <a:lnTo>
                    <a:pt x="27457" y="7569"/>
                  </a:lnTo>
                  <a:lnTo>
                    <a:pt x="27581" y="7322"/>
                  </a:lnTo>
                  <a:lnTo>
                    <a:pt x="27680" y="7223"/>
                  </a:lnTo>
                  <a:lnTo>
                    <a:pt x="27779" y="7099"/>
                  </a:lnTo>
                  <a:lnTo>
                    <a:pt x="27877" y="7000"/>
                  </a:lnTo>
                  <a:lnTo>
                    <a:pt x="28001" y="6926"/>
                  </a:lnTo>
                  <a:lnTo>
                    <a:pt x="28248" y="6778"/>
                  </a:lnTo>
                  <a:lnTo>
                    <a:pt x="28521" y="6703"/>
                  </a:lnTo>
                  <a:lnTo>
                    <a:pt x="28793" y="6679"/>
                  </a:lnTo>
                  <a:close/>
                  <a:moveTo>
                    <a:pt x="69360" y="8435"/>
                  </a:moveTo>
                  <a:lnTo>
                    <a:pt x="69459" y="8460"/>
                  </a:lnTo>
                  <a:lnTo>
                    <a:pt x="69582" y="8484"/>
                  </a:lnTo>
                  <a:lnTo>
                    <a:pt x="69681" y="8534"/>
                  </a:lnTo>
                  <a:lnTo>
                    <a:pt x="69780" y="8608"/>
                  </a:lnTo>
                  <a:lnTo>
                    <a:pt x="69854" y="8707"/>
                  </a:lnTo>
                  <a:lnTo>
                    <a:pt x="69904" y="8806"/>
                  </a:lnTo>
                  <a:lnTo>
                    <a:pt x="69929" y="8930"/>
                  </a:lnTo>
                  <a:lnTo>
                    <a:pt x="69953" y="9029"/>
                  </a:lnTo>
                  <a:lnTo>
                    <a:pt x="69929" y="9152"/>
                  </a:lnTo>
                  <a:lnTo>
                    <a:pt x="69904" y="9251"/>
                  </a:lnTo>
                  <a:lnTo>
                    <a:pt x="69854" y="9350"/>
                  </a:lnTo>
                  <a:lnTo>
                    <a:pt x="69780" y="9449"/>
                  </a:lnTo>
                  <a:lnTo>
                    <a:pt x="69681" y="9523"/>
                  </a:lnTo>
                  <a:lnTo>
                    <a:pt x="69582" y="9573"/>
                  </a:lnTo>
                  <a:lnTo>
                    <a:pt x="69459" y="9622"/>
                  </a:lnTo>
                  <a:lnTo>
                    <a:pt x="69236" y="9622"/>
                  </a:lnTo>
                  <a:lnTo>
                    <a:pt x="69137" y="9573"/>
                  </a:lnTo>
                  <a:lnTo>
                    <a:pt x="69038" y="9523"/>
                  </a:lnTo>
                  <a:lnTo>
                    <a:pt x="68939" y="9449"/>
                  </a:lnTo>
                  <a:lnTo>
                    <a:pt x="68865" y="9350"/>
                  </a:lnTo>
                  <a:lnTo>
                    <a:pt x="68815" y="9251"/>
                  </a:lnTo>
                  <a:lnTo>
                    <a:pt x="68766" y="9152"/>
                  </a:lnTo>
                  <a:lnTo>
                    <a:pt x="68766" y="9029"/>
                  </a:lnTo>
                  <a:lnTo>
                    <a:pt x="68766" y="8930"/>
                  </a:lnTo>
                  <a:lnTo>
                    <a:pt x="68815" y="8806"/>
                  </a:lnTo>
                  <a:lnTo>
                    <a:pt x="68865" y="8707"/>
                  </a:lnTo>
                  <a:lnTo>
                    <a:pt x="68939" y="8608"/>
                  </a:lnTo>
                  <a:lnTo>
                    <a:pt x="69038" y="8534"/>
                  </a:lnTo>
                  <a:lnTo>
                    <a:pt x="69137" y="8484"/>
                  </a:lnTo>
                  <a:lnTo>
                    <a:pt x="69236" y="8460"/>
                  </a:lnTo>
                  <a:lnTo>
                    <a:pt x="69360" y="8435"/>
                  </a:lnTo>
                  <a:close/>
                  <a:moveTo>
                    <a:pt x="115987" y="7990"/>
                  </a:moveTo>
                  <a:lnTo>
                    <a:pt x="116160" y="8014"/>
                  </a:lnTo>
                  <a:lnTo>
                    <a:pt x="116309" y="8039"/>
                  </a:lnTo>
                  <a:lnTo>
                    <a:pt x="116457" y="8113"/>
                  </a:lnTo>
                  <a:lnTo>
                    <a:pt x="116581" y="8237"/>
                  </a:lnTo>
                  <a:lnTo>
                    <a:pt x="116680" y="8361"/>
                  </a:lnTo>
                  <a:lnTo>
                    <a:pt x="116754" y="8509"/>
                  </a:lnTo>
                  <a:lnTo>
                    <a:pt x="116803" y="8658"/>
                  </a:lnTo>
                  <a:lnTo>
                    <a:pt x="116803" y="8806"/>
                  </a:lnTo>
                  <a:lnTo>
                    <a:pt x="116803" y="8954"/>
                  </a:lnTo>
                  <a:lnTo>
                    <a:pt x="116754" y="9103"/>
                  </a:lnTo>
                  <a:lnTo>
                    <a:pt x="116680" y="9251"/>
                  </a:lnTo>
                  <a:lnTo>
                    <a:pt x="116581" y="9375"/>
                  </a:lnTo>
                  <a:lnTo>
                    <a:pt x="116457" y="9474"/>
                  </a:lnTo>
                  <a:lnTo>
                    <a:pt x="116309" y="9548"/>
                  </a:lnTo>
                  <a:lnTo>
                    <a:pt x="116160" y="9598"/>
                  </a:lnTo>
                  <a:lnTo>
                    <a:pt x="115987" y="9622"/>
                  </a:lnTo>
                  <a:lnTo>
                    <a:pt x="115839" y="9598"/>
                  </a:lnTo>
                  <a:lnTo>
                    <a:pt x="115690" y="9548"/>
                  </a:lnTo>
                  <a:lnTo>
                    <a:pt x="115542" y="9474"/>
                  </a:lnTo>
                  <a:lnTo>
                    <a:pt x="115418" y="9375"/>
                  </a:lnTo>
                  <a:lnTo>
                    <a:pt x="115319" y="9251"/>
                  </a:lnTo>
                  <a:lnTo>
                    <a:pt x="115245" y="9103"/>
                  </a:lnTo>
                  <a:lnTo>
                    <a:pt x="115195" y="8954"/>
                  </a:lnTo>
                  <a:lnTo>
                    <a:pt x="115195" y="8806"/>
                  </a:lnTo>
                  <a:lnTo>
                    <a:pt x="115195" y="8658"/>
                  </a:lnTo>
                  <a:lnTo>
                    <a:pt x="115245" y="8509"/>
                  </a:lnTo>
                  <a:lnTo>
                    <a:pt x="115319" y="8361"/>
                  </a:lnTo>
                  <a:lnTo>
                    <a:pt x="115418" y="8237"/>
                  </a:lnTo>
                  <a:lnTo>
                    <a:pt x="115542" y="8113"/>
                  </a:lnTo>
                  <a:lnTo>
                    <a:pt x="115690" y="8039"/>
                  </a:lnTo>
                  <a:lnTo>
                    <a:pt x="115839" y="8014"/>
                  </a:lnTo>
                  <a:lnTo>
                    <a:pt x="115987" y="7990"/>
                  </a:lnTo>
                  <a:close/>
                  <a:moveTo>
                    <a:pt x="43535" y="7470"/>
                  </a:moveTo>
                  <a:lnTo>
                    <a:pt x="43733" y="7544"/>
                  </a:lnTo>
                  <a:lnTo>
                    <a:pt x="43931" y="7643"/>
                  </a:lnTo>
                  <a:lnTo>
                    <a:pt x="44104" y="7792"/>
                  </a:lnTo>
                  <a:lnTo>
                    <a:pt x="44228" y="7965"/>
                  </a:lnTo>
                  <a:lnTo>
                    <a:pt x="44327" y="8138"/>
                  </a:lnTo>
                  <a:lnTo>
                    <a:pt x="44401" y="8361"/>
                  </a:lnTo>
                  <a:lnTo>
                    <a:pt x="44426" y="8559"/>
                  </a:lnTo>
                  <a:lnTo>
                    <a:pt x="44401" y="8781"/>
                  </a:lnTo>
                  <a:lnTo>
                    <a:pt x="44327" y="8979"/>
                  </a:lnTo>
                  <a:lnTo>
                    <a:pt x="44228" y="9177"/>
                  </a:lnTo>
                  <a:lnTo>
                    <a:pt x="44104" y="9325"/>
                  </a:lnTo>
                  <a:lnTo>
                    <a:pt x="43931" y="9474"/>
                  </a:lnTo>
                  <a:lnTo>
                    <a:pt x="43733" y="9573"/>
                  </a:lnTo>
                  <a:lnTo>
                    <a:pt x="43535" y="9647"/>
                  </a:lnTo>
                  <a:lnTo>
                    <a:pt x="43313" y="9672"/>
                  </a:lnTo>
                  <a:lnTo>
                    <a:pt x="43115" y="9647"/>
                  </a:lnTo>
                  <a:lnTo>
                    <a:pt x="42892" y="9573"/>
                  </a:lnTo>
                  <a:lnTo>
                    <a:pt x="42719" y="9474"/>
                  </a:lnTo>
                  <a:lnTo>
                    <a:pt x="42546" y="9325"/>
                  </a:lnTo>
                  <a:lnTo>
                    <a:pt x="42397" y="9177"/>
                  </a:lnTo>
                  <a:lnTo>
                    <a:pt x="42299" y="8979"/>
                  </a:lnTo>
                  <a:lnTo>
                    <a:pt x="42224" y="8781"/>
                  </a:lnTo>
                  <a:lnTo>
                    <a:pt x="42224" y="8559"/>
                  </a:lnTo>
                  <a:lnTo>
                    <a:pt x="42224" y="8361"/>
                  </a:lnTo>
                  <a:lnTo>
                    <a:pt x="42299" y="8138"/>
                  </a:lnTo>
                  <a:lnTo>
                    <a:pt x="42397" y="7965"/>
                  </a:lnTo>
                  <a:lnTo>
                    <a:pt x="42546" y="7792"/>
                  </a:lnTo>
                  <a:lnTo>
                    <a:pt x="42719" y="7643"/>
                  </a:lnTo>
                  <a:lnTo>
                    <a:pt x="42892" y="7544"/>
                  </a:lnTo>
                  <a:lnTo>
                    <a:pt x="43115" y="7470"/>
                  </a:lnTo>
                  <a:close/>
                  <a:moveTo>
                    <a:pt x="86601" y="9424"/>
                  </a:moveTo>
                  <a:lnTo>
                    <a:pt x="86650" y="9449"/>
                  </a:lnTo>
                  <a:lnTo>
                    <a:pt x="86700" y="9474"/>
                  </a:lnTo>
                  <a:lnTo>
                    <a:pt x="86749" y="9523"/>
                  </a:lnTo>
                  <a:lnTo>
                    <a:pt x="86749" y="9598"/>
                  </a:lnTo>
                  <a:lnTo>
                    <a:pt x="86749" y="9647"/>
                  </a:lnTo>
                  <a:lnTo>
                    <a:pt x="86700" y="9696"/>
                  </a:lnTo>
                  <a:lnTo>
                    <a:pt x="86650" y="9746"/>
                  </a:lnTo>
                  <a:lnTo>
                    <a:pt x="86526" y="9746"/>
                  </a:lnTo>
                  <a:lnTo>
                    <a:pt x="86477" y="9696"/>
                  </a:lnTo>
                  <a:lnTo>
                    <a:pt x="86452" y="9647"/>
                  </a:lnTo>
                  <a:lnTo>
                    <a:pt x="86428" y="9598"/>
                  </a:lnTo>
                  <a:lnTo>
                    <a:pt x="86452" y="9523"/>
                  </a:lnTo>
                  <a:lnTo>
                    <a:pt x="86477" y="9474"/>
                  </a:lnTo>
                  <a:lnTo>
                    <a:pt x="86526" y="9449"/>
                  </a:lnTo>
                  <a:lnTo>
                    <a:pt x="86601" y="9424"/>
                  </a:lnTo>
                  <a:close/>
                  <a:moveTo>
                    <a:pt x="59243" y="8262"/>
                  </a:moveTo>
                  <a:lnTo>
                    <a:pt x="59391" y="8287"/>
                  </a:lnTo>
                  <a:lnTo>
                    <a:pt x="59539" y="8311"/>
                  </a:lnTo>
                  <a:lnTo>
                    <a:pt x="59688" y="8385"/>
                  </a:lnTo>
                  <a:lnTo>
                    <a:pt x="59812" y="8484"/>
                  </a:lnTo>
                  <a:lnTo>
                    <a:pt x="59911" y="8608"/>
                  </a:lnTo>
                  <a:lnTo>
                    <a:pt x="59960" y="8732"/>
                  </a:lnTo>
                  <a:lnTo>
                    <a:pt x="60009" y="8880"/>
                  </a:lnTo>
                  <a:lnTo>
                    <a:pt x="60034" y="9029"/>
                  </a:lnTo>
                  <a:lnTo>
                    <a:pt x="60009" y="9177"/>
                  </a:lnTo>
                  <a:lnTo>
                    <a:pt x="59960" y="9325"/>
                  </a:lnTo>
                  <a:lnTo>
                    <a:pt x="59911" y="9449"/>
                  </a:lnTo>
                  <a:lnTo>
                    <a:pt x="59812" y="9573"/>
                  </a:lnTo>
                  <a:lnTo>
                    <a:pt x="59688" y="9672"/>
                  </a:lnTo>
                  <a:lnTo>
                    <a:pt x="59539" y="9746"/>
                  </a:lnTo>
                  <a:lnTo>
                    <a:pt x="59391" y="9795"/>
                  </a:lnTo>
                  <a:lnTo>
                    <a:pt x="59094" y="9795"/>
                  </a:lnTo>
                  <a:lnTo>
                    <a:pt x="58971" y="9746"/>
                  </a:lnTo>
                  <a:lnTo>
                    <a:pt x="58822" y="9672"/>
                  </a:lnTo>
                  <a:lnTo>
                    <a:pt x="58698" y="9573"/>
                  </a:lnTo>
                  <a:lnTo>
                    <a:pt x="58600" y="9449"/>
                  </a:lnTo>
                  <a:lnTo>
                    <a:pt x="58525" y="9325"/>
                  </a:lnTo>
                  <a:lnTo>
                    <a:pt x="58501" y="9177"/>
                  </a:lnTo>
                  <a:lnTo>
                    <a:pt x="58476" y="9029"/>
                  </a:lnTo>
                  <a:lnTo>
                    <a:pt x="58501" y="8880"/>
                  </a:lnTo>
                  <a:lnTo>
                    <a:pt x="58525" y="8732"/>
                  </a:lnTo>
                  <a:lnTo>
                    <a:pt x="58600" y="8608"/>
                  </a:lnTo>
                  <a:lnTo>
                    <a:pt x="58698" y="8484"/>
                  </a:lnTo>
                  <a:lnTo>
                    <a:pt x="58822" y="8385"/>
                  </a:lnTo>
                  <a:lnTo>
                    <a:pt x="58971" y="8311"/>
                  </a:lnTo>
                  <a:lnTo>
                    <a:pt x="59094" y="8287"/>
                  </a:lnTo>
                  <a:lnTo>
                    <a:pt x="59243" y="8262"/>
                  </a:lnTo>
                  <a:close/>
                  <a:moveTo>
                    <a:pt x="120118" y="8089"/>
                  </a:moveTo>
                  <a:lnTo>
                    <a:pt x="120291" y="8138"/>
                  </a:lnTo>
                  <a:lnTo>
                    <a:pt x="120464" y="8237"/>
                  </a:lnTo>
                  <a:lnTo>
                    <a:pt x="120613" y="8361"/>
                  </a:lnTo>
                  <a:lnTo>
                    <a:pt x="120712" y="8484"/>
                  </a:lnTo>
                  <a:lnTo>
                    <a:pt x="120811" y="8658"/>
                  </a:lnTo>
                  <a:lnTo>
                    <a:pt x="120860" y="8831"/>
                  </a:lnTo>
                  <a:lnTo>
                    <a:pt x="120860" y="9004"/>
                  </a:lnTo>
                  <a:lnTo>
                    <a:pt x="120860" y="9177"/>
                  </a:lnTo>
                  <a:lnTo>
                    <a:pt x="120811" y="9350"/>
                  </a:lnTo>
                  <a:lnTo>
                    <a:pt x="120712" y="9499"/>
                  </a:lnTo>
                  <a:lnTo>
                    <a:pt x="120613" y="9647"/>
                  </a:lnTo>
                  <a:lnTo>
                    <a:pt x="120464" y="9771"/>
                  </a:lnTo>
                  <a:lnTo>
                    <a:pt x="120291" y="9845"/>
                  </a:lnTo>
                  <a:lnTo>
                    <a:pt x="120118" y="9894"/>
                  </a:lnTo>
                  <a:lnTo>
                    <a:pt x="119945" y="9919"/>
                  </a:lnTo>
                  <a:lnTo>
                    <a:pt x="119772" y="9894"/>
                  </a:lnTo>
                  <a:lnTo>
                    <a:pt x="119598" y="9845"/>
                  </a:lnTo>
                  <a:lnTo>
                    <a:pt x="119450" y="9771"/>
                  </a:lnTo>
                  <a:lnTo>
                    <a:pt x="119302" y="9647"/>
                  </a:lnTo>
                  <a:lnTo>
                    <a:pt x="119178" y="9499"/>
                  </a:lnTo>
                  <a:lnTo>
                    <a:pt x="119104" y="9350"/>
                  </a:lnTo>
                  <a:lnTo>
                    <a:pt x="119054" y="9177"/>
                  </a:lnTo>
                  <a:lnTo>
                    <a:pt x="119030" y="9004"/>
                  </a:lnTo>
                  <a:lnTo>
                    <a:pt x="119054" y="8831"/>
                  </a:lnTo>
                  <a:lnTo>
                    <a:pt x="119104" y="8658"/>
                  </a:lnTo>
                  <a:lnTo>
                    <a:pt x="119178" y="8484"/>
                  </a:lnTo>
                  <a:lnTo>
                    <a:pt x="119302" y="8361"/>
                  </a:lnTo>
                  <a:lnTo>
                    <a:pt x="119450" y="8237"/>
                  </a:lnTo>
                  <a:lnTo>
                    <a:pt x="119598" y="8138"/>
                  </a:lnTo>
                  <a:lnTo>
                    <a:pt x="119772" y="8089"/>
                  </a:lnTo>
                  <a:close/>
                  <a:moveTo>
                    <a:pt x="91869" y="9721"/>
                  </a:moveTo>
                  <a:lnTo>
                    <a:pt x="91919" y="9746"/>
                  </a:lnTo>
                  <a:lnTo>
                    <a:pt x="91968" y="9771"/>
                  </a:lnTo>
                  <a:lnTo>
                    <a:pt x="92018" y="9820"/>
                  </a:lnTo>
                  <a:lnTo>
                    <a:pt x="92018" y="9894"/>
                  </a:lnTo>
                  <a:lnTo>
                    <a:pt x="92018" y="9944"/>
                  </a:lnTo>
                  <a:lnTo>
                    <a:pt x="91968" y="9993"/>
                  </a:lnTo>
                  <a:lnTo>
                    <a:pt x="91919" y="10043"/>
                  </a:lnTo>
                  <a:lnTo>
                    <a:pt x="91795" y="10043"/>
                  </a:lnTo>
                  <a:lnTo>
                    <a:pt x="91746" y="9993"/>
                  </a:lnTo>
                  <a:lnTo>
                    <a:pt x="91696" y="9944"/>
                  </a:lnTo>
                  <a:lnTo>
                    <a:pt x="91696" y="9894"/>
                  </a:lnTo>
                  <a:lnTo>
                    <a:pt x="91696" y="9820"/>
                  </a:lnTo>
                  <a:lnTo>
                    <a:pt x="91746" y="9771"/>
                  </a:lnTo>
                  <a:lnTo>
                    <a:pt x="91795" y="9746"/>
                  </a:lnTo>
                  <a:lnTo>
                    <a:pt x="91869" y="9721"/>
                  </a:lnTo>
                  <a:close/>
                  <a:moveTo>
                    <a:pt x="96347" y="9647"/>
                  </a:moveTo>
                  <a:lnTo>
                    <a:pt x="96470" y="9672"/>
                  </a:lnTo>
                  <a:lnTo>
                    <a:pt x="96569" y="9721"/>
                  </a:lnTo>
                  <a:lnTo>
                    <a:pt x="96619" y="9820"/>
                  </a:lnTo>
                  <a:lnTo>
                    <a:pt x="96643" y="9944"/>
                  </a:lnTo>
                  <a:lnTo>
                    <a:pt x="96619" y="10043"/>
                  </a:lnTo>
                  <a:lnTo>
                    <a:pt x="96569" y="10142"/>
                  </a:lnTo>
                  <a:lnTo>
                    <a:pt x="96470" y="10216"/>
                  </a:lnTo>
                  <a:lnTo>
                    <a:pt x="96347" y="10241"/>
                  </a:lnTo>
                  <a:lnTo>
                    <a:pt x="96223" y="10216"/>
                  </a:lnTo>
                  <a:lnTo>
                    <a:pt x="96124" y="10142"/>
                  </a:lnTo>
                  <a:lnTo>
                    <a:pt x="96075" y="10043"/>
                  </a:lnTo>
                  <a:lnTo>
                    <a:pt x="96050" y="9944"/>
                  </a:lnTo>
                  <a:lnTo>
                    <a:pt x="96075" y="9820"/>
                  </a:lnTo>
                  <a:lnTo>
                    <a:pt x="96124" y="9721"/>
                  </a:lnTo>
                  <a:lnTo>
                    <a:pt x="96223" y="9672"/>
                  </a:lnTo>
                  <a:lnTo>
                    <a:pt x="96347" y="9647"/>
                  </a:lnTo>
                  <a:close/>
                  <a:moveTo>
                    <a:pt x="72749" y="9350"/>
                  </a:moveTo>
                  <a:lnTo>
                    <a:pt x="72823" y="9375"/>
                  </a:lnTo>
                  <a:lnTo>
                    <a:pt x="72922" y="9424"/>
                  </a:lnTo>
                  <a:lnTo>
                    <a:pt x="72996" y="9499"/>
                  </a:lnTo>
                  <a:lnTo>
                    <a:pt x="73070" y="9573"/>
                  </a:lnTo>
                  <a:lnTo>
                    <a:pt x="73120" y="9647"/>
                  </a:lnTo>
                  <a:lnTo>
                    <a:pt x="73144" y="9746"/>
                  </a:lnTo>
                  <a:lnTo>
                    <a:pt x="73144" y="9845"/>
                  </a:lnTo>
                  <a:lnTo>
                    <a:pt x="73144" y="9944"/>
                  </a:lnTo>
                  <a:lnTo>
                    <a:pt x="73120" y="10043"/>
                  </a:lnTo>
                  <a:lnTo>
                    <a:pt x="73070" y="10117"/>
                  </a:lnTo>
                  <a:lnTo>
                    <a:pt x="72996" y="10191"/>
                  </a:lnTo>
                  <a:lnTo>
                    <a:pt x="72922" y="10265"/>
                  </a:lnTo>
                  <a:lnTo>
                    <a:pt x="72823" y="10315"/>
                  </a:lnTo>
                  <a:lnTo>
                    <a:pt x="72749" y="10340"/>
                  </a:lnTo>
                  <a:lnTo>
                    <a:pt x="72551" y="10340"/>
                  </a:lnTo>
                  <a:lnTo>
                    <a:pt x="72452" y="10315"/>
                  </a:lnTo>
                  <a:lnTo>
                    <a:pt x="72353" y="10265"/>
                  </a:lnTo>
                  <a:lnTo>
                    <a:pt x="72279" y="10191"/>
                  </a:lnTo>
                  <a:lnTo>
                    <a:pt x="72229" y="10117"/>
                  </a:lnTo>
                  <a:lnTo>
                    <a:pt x="72180" y="10043"/>
                  </a:lnTo>
                  <a:lnTo>
                    <a:pt x="72155" y="9944"/>
                  </a:lnTo>
                  <a:lnTo>
                    <a:pt x="72130" y="9845"/>
                  </a:lnTo>
                  <a:lnTo>
                    <a:pt x="72155" y="9746"/>
                  </a:lnTo>
                  <a:lnTo>
                    <a:pt x="72180" y="9647"/>
                  </a:lnTo>
                  <a:lnTo>
                    <a:pt x="72229" y="9573"/>
                  </a:lnTo>
                  <a:lnTo>
                    <a:pt x="72279" y="9499"/>
                  </a:lnTo>
                  <a:lnTo>
                    <a:pt x="72353" y="9424"/>
                  </a:lnTo>
                  <a:lnTo>
                    <a:pt x="72452" y="9375"/>
                  </a:lnTo>
                  <a:lnTo>
                    <a:pt x="72551" y="9350"/>
                  </a:lnTo>
                  <a:close/>
                  <a:moveTo>
                    <a:pt x="81480" y="9870"/>
                  </a:moveTo>
                  <a:lnTo>
                    <a:pt x="81579" y="9894"/>
                  </a:lnTo>
                  <a:lnTo>
                    <a:pt x="81678" y="9944"/>
                  </a:lnTo>
                  <a:lnTo>
                    <a:pt x="81728" y="10043"/>
                  </a:lnTo>
                  <a:lnTo>
                    <a:pt x="81752" y="10166"/>
                  </a:lnTo>
                  <a:lnTo>
                    <a:pt x="81728" y="10265"/>
                  </a:lnTo>
                  <a:lnTo>
                    <a:pt x="81678" y="10364"/>
                  </a:lnTo>
                  <a:lnTo>
                    <a:pt x="81579" y="10439"/>
                  </a:lnTo>
                  <a:lnTo>
                    <a:pt x="81357" y="10439"/>
                  </a:lnTo>
                  <a:lnTo>
                    <a:pt x="81258" y="10364"/>
                  </a:lnTo>
                  <a:lnTo>
                    <a:pt x="81208" y="10265"/>
                  </a:lnTo>
                  <a:lnTo>
                    <a:pt x="81183" y="10166"/>
                  </a:lnTo>
                  <a:lnTo>
                    <a:pt x="81208" y="10043"/>
                  </a:lnTo>
                  <a:lnTo>
                    <a:pt x="81258" y="9944"/>
                  </a:lnTo>
                  <a:lnTo>
                    <a:pt x="81357" y="9894"/>
                  </a:lnTo>
                  <a:lnTo>
                    <a:pt x="81480" y="9870"/>
                  </a:lnTo>
                  <a:close/>
                  <a:moveTo>
                    <a:pt x="37079" y="8138"/>
                  </a:moveTo>
                  <a:lnTo>
                    <a:pt x="37302" y="8163"/>
                  </a:lnTo>
                  <a:lnTo>
                    <a:pt x="37524" y="8237"/>
                  </a:lnTo>
                  <a:lnTo>
                    <a:pt x="37747" y="8336"/>
                  </a:lnTo>
                  <a:lnTo>
                    <a:pt x="37920" y="8484"/>
                  </a:lnTo>
                  <a:lnTo>
                    <a:pt x="38093" y="8682"/>
                  </a:lnTo>
                  <a:lnTo>
                    <a:pt x="38192" y="8905"/>
                  </a:lnTo>
                  <a:lnTo>
                    <a:pt x="38267" y="9128"/>
                  </a:lnTo>
                  <a:lnTo>
                    <a:pt x="38291" y="9350"/>
                  </a:lnTo>
                  <a:lnTo>
                    <a:pt x="38267" y="9598"/>
                  </a:lnTo>
                  <a:lnTo>
                    <a:pt x="38192" y="9820"/>
                  </a:lnTo>
                  <a:lnTo>
                    <a:pt x="38093" y="10018"/>
                  </a:lnTo>
                  <a:lnTo>
                    <a:pt x="37920" y="10216"/>
                  </a:lnTo>
                  <a:lnTo>
                    <a:pt x="37747" y="10389"/>
                  </a:lnTo>
                  <a:lnTo>
                    <a:pt x="37524" y="10488"/>
                  </a:lnTo>
                  <a:lnTo>
                    <a:pt x="37302" y="10562"/>
                  </a:lnTo>
                  <a:lnTo>
                    <a:pt x="37079" y="10587"/>
                  </a:lnTo>
                  <a:lnTo>
                    <a:pt x="36832" y="10562"/>
                  </a:lnTo>
                  <a:lnTo>
                    <a:pt x="36609" y="10488"/>
                  </a:lnTo>
                  <a:lnTo>
                    <a:pt x="36387" y="10389"/>
                  </a:lnTo>
                  <a:lnTo>
                    <a:pt x="36213" y="10216"/>
                  </a:lnTo>
                  <a:lnTo>
                    <a:pt x="36040" y="10018"/>
                  </a:lnTo>
                  <a:lnTo>
                    <a:pt x="35941" y="9820"/>
                  </a:lnTo>
                  <a:lnTo>
                    <a:pt x="35867" y="9598"/>
                  </a:lnTo>
                  <a:lnTo>
                    <a:pt x="35842" y="9350"/>
                  </a:lnTo>
                  <a:lnTo>
                    <a:pt x="35867" y="9128"/>
                  </a:lnTo>
                  <a:lnTo>
                    <a:pt x="35941" y="8905"/>
                  </a:lnTo>
                  <a:lnTo>
                    <a:pt x="36040" y="8682"/>
                  </a:lnTo>
                  <a:lnTo>
                    <a:pt x="36213" y="8484"/>
                  </a:lnTo>
                  <a:lnTo>
                    <a:pt x="36387" y="8336"/>
                  </a:lnTo>
                  <a:lnTo>
                    <a:pt x="36609" y="8237"/>
                  </a:lnTo>
                  <a:lnTo>
                    <a:pt x="36832" y="8163"/>
                  </a:lnTo>
                  <a:lnTo>
                    <a:pt x="37079" y="8138"/>
                  </a:lnTo>
                  <a:close/>
                  <a:moveTo>
                    <a:pt x="124001" y="8509"/>
                  </a:moveTo>
                  <a:lnTo>
                    <a:pt x="124199" y="8534"/>
                  </a:lnTo>
                  <a:lnTo>
                    <a:pt x="124397" y="8583"/>
                  </a:lnTo>
                  <a:lnTo>
                    <a:pt x="124570" y="8682"/>
                  </a:lnTo>
                  <a:lnTo>
                    <a:pt x="124744" y="8806"/>
                  </a:lnTo>
                  <a:lnTo>
                    <a:pt x="124867" y="8979"/>
                  </a:lnTo>
                  <a:lnTo>
                    <a:pt x="124966" y="9152"/>
                  </a:lnTo>
                  <a:lnTo>
                    <a:pt x="125016" y="9350"/>
                  </a:lnTo>
                  <a:lnTo>
                    <a:pt x="125040" y="9548"/>
                  </a:lnTo>
                  <a:lnTo>
                    <a:pt x="125016" y="9771"/>
                  </a:lnTo>
                  <a:lnTo>
                    <a:pt x="124966" y="9944"/>
                  </a:lnTo>
                  <a:lnTo>
                    <a:pt x="124867" y="10142"/>
                  </a:lnTo>
                  <a:lnTo>
                    <a:pt x="124744" y="10290"/>
                  </a:lnTo>
                  <a:lnTo>
                    <a:pt x="124570" y="10439"/>
                  </a:lnTo>
                  <a:lnTo>
                    <a:pt x="124397" y="10538"/>
                  </a:lnTo>
                  <a:lnTo>
                    <a:pt x="124199" y="10587"/>
                  </a:lnTo>
                  <a:lnTo>
                    <a:pt x="124001" y="10612"/>
                  </a:lnTo>
                  <a:lnTo>
                    <a:pt x="123804" y="10587"/>
                  </a:lnTo>
                  <a:lnTo>
                    <a:pt x="123606" y="10538"/>
                  </a:lnTo>
                  <a:lnTo>
                    <a:pt x="123408" y="10439"/>
                  </a:lnTo>
                  <a:lnTo>
                    <a:pt x="123259" y="10290"/>
                  </a:lnTo>
                  <a:lnTo>
                    <a:pt x="123111" y="10142"/>
                  </a:lnTo>
                  <a:lnTo>
                    <a:pt x="123012" y="9944"/>
                  </a:lnTo>
                  <a:lnTo>
                    <a:pt x="122963" y="9771"/>
                  </a:lnTo>
                  <a:lnTo>
                    <a:pt x="122938" y="9548"/>
                  </a:lnTo>
                  <a:lnTo>
                    <a:pt x="122963" y="9350"/>
                  </a:lnTo>
                  <a:lnTo>
                    <a:pt x="123012" y="9152"/>
                  </a:lnTo>
                  <a:lnTo>
                    <a:pt x="123111" y="8979"/>
                  </a:lnTo>
                  <a:lnTo>
                    <a:pt x="123259" y="8806"/>
                  </a:lnTo>
                  <a:lnTo>
                    <a:pt x="123408" y="8682"/>
                  </a:lnTo>
                  <a:lnTo>
                    <a:pt x="123606" y="8583"/>
                  </a:lnTo>
                  <a:lnTo>
                    <a:pt x="123804" y="8534"/>
                  </a:lnTo>
                  <a:lnTo>
                    <a:pt x="124001" y="8509"/>
                  </a:lnTo>
                  <a:close/>
                  <a:moveTo>
                    <a:pt x="32355" y="7990"/>
                  </a:moveTo>
                  <a:lnTo>
                    <a:pt x="32602" y="8014"/>
                  </a:lnTo>
                  <a:lnTo>
                    <a:pt x="32849" y="8089"/>
                  </a:lnTo>
                  <a:lnTo>
                    <a:pt x="33072" y="8212"/>
                  </a:lnTo>
                  <a:lnTo>
                    <a:pt x="33270" y="8361"/>
                  </a:lnTo>
                  <a:lnTo>
                    <a:pt x="33443" y="8583"/>
                  </a:lnTo>
                  <a:lnTo>
                    <a:pt x="33567" y="8806"/>
                  </a:lnTo>
                  <a:lnTo>
                    <a:pt x="33641" y="9053"/>
                  </a:lnTo>
                  <a:lnTo>
                    <a:pt x="33666" y="9301"/>
                  </a:lnTo>
                  <a:lnTo>
                    <a:pt x="33641" y="9573"/>
                  </a:lnTo>
                  <a:lnTo>
                    <a:pt x="33567" y="9795"/>
                  </a:lnTo>
                  <a:lnTo>
                    <a:pt x="33443" y="10043"/>
                  </a:lnTo>
                  <a:lnTo>
                    <a:pt x="33270" y="10241"/>
                  </a:lnTo>
                  <a:lnTo>
                    <a:pt x="33072" y="10414"/>
                  </a:lnTo>
                  <a:lnTo>
                    <a:pt x="32849" y="10538"/>
                  </a:lnTo>
                  <a:lnTo>
                    <a:pt x="32602" y="10612"/>
                  </a:lnTo>
                  <a:lnTo>
                    <a:pt x="32355" y="10636"/>
                  </a:lnTo>
                  <a:lnTo>
                    <a:pt x="32083" y="10612"/>
                  </a:lnTo>
                  <a:lnTo>
                    <a:pt x="31835" y="10538"/>
                  </a:lnTo>
                  <a:lnTo>
                    <a:pt x="31613" y="10414"/>
                  </a:lnTo>
                  <a:lnTo>
                    <a:pt x="31415" y="10241"/>
                  </a:lnTo>
                  <a:lnTo>
                    <a:pt x="31242" y="10043"/>
                  </a:lnTo>
                  <a:lnTo>
                    <a:pt x="31118" y="9795"/>
                  </a:lnTo>
                  <a:lnTo>
                    <a:pt x="31044" y="9573"/>
                  </a:lnTo>
                  <a:lnTo>
                    <a:pt x="31019" y="9301"/>
                  </a:lnTo>
                  <a:lnTo>
                    <a:pt x="31044" y="9053"/>
                  </a:lnTo>
                  <a:lnTo>
                    <a:pt x="31118" y="8806"/>
                  </a:lnTo>
                  <a:lnTo>
                    <a:pt x="31242" y="8583"/>
                  </a:lnTo>
                  <a:lnTo>
                    <a:pt x="31415" y="8361"/>
                  </a:lnTo>
                  <a:lnTo>
                    <a:pt x="31613" y="8212"/>
                  </a:lnTo>
                  <a:lnTo>
                    <a:pt x="31835" y="8089"/>
                  </a:lnTo>
                  <a:lnTo>
                    <a:pt x="32083" y="8014"/>
                  </a:lnTo>
                  <a:lnTo>
                    <a:pt x="32355" y="7990"/>
                  </a:lnTo>
                  <a:close/>
                  <a:moveTo>
                    <a:pt x="55978" y="9029"/>
                  </a:moveTo>
                  <a:lnTo>
                    <a:pt x="56126" y="9053"/>
                  </a:lnTo>
                  <a:lnTo>
                    <a:pt x="56274" y="9078"/>
                  </a:lnTo>
                  <a:lnTo>
                    <a:pt x="56423" y="9152"/>
                  </a:lnTo>
                  <a:lnTo>
                    <a:pt x="56546" y="9276"/>
                  </a:lnTo>
                  <a:lnTo>
                    <a:pt x="56645" y="9400"/>
                  </a:lnTo>
                  <a:lnTo>
                    <a:pt x="56720" y="9548"/>
                  </a:lnTo>
                  <a:lnTo>
                    <a:pt x="56769" y="9696"/>
                  </a:lnTo>
                  <a:lnTo>
                    <a:pt x="56769" y="9845"/>
                  </a:lnTo>
                  <a:lnTo>
                    <a:pt x="56769" y="9993"/>
                  </a:lnTo>
                  <a:lnTo>
                    <a:pt x="56720" y="10142"/>
                  </a:lnTo>
                  <a:lnTo>
                    <a:pt x="56645" y="10290"/>
                  </a:lnTo>
                  <a:lnTo>
                    <a:pt x="56546" y="10414"/>
                  </a:lnTo>
                  <a:lnTo>
                    <a:pt x="56423" y="10513"/>
                  </a:lnTo>
                  <a:lnTo>
                    <a:pt x="56274" y="10587"/>
                  </a:lnTo>
                  <a:lnTo>
                    <a:pt x="56126" y="10636"/>
                  </a:lnTo>
                  <a:lnTo>
                    <a:pt x="55978" y="10661"/>
                  </a:lnTo>
                  <a:lnTo>
                    <a:pt x="55804" y="10636"/>
                  </a:lnTo>
                  <a:lnTo>
                    <a:pt x="55656" y="10587"/>
                  </a:lnTo>
                  <a:lnTo>
                    <a:pt x="55532" y="10513"/>
                  </a:lnTo>
                  <a:lnTo>
                    <a:pt x="55384" y="10414"/>
                  </a:lnTo>
                  <a:lnTo>
                    <a:pt x="55285" y="10290"/>
                  </a:lnTo>
                  <a:lnTo>
                    <a:pt x="55211" y="10142"/>
                  </a:lnTo>
                  <a:lnTo>
                    <a:pt x="55161" y="9993"/>
                  </a:lnTo>
                  <a:lnTo>
                    <a:pt x="55161" y="9845"/>
                  </a:lnTo>
                  <a:lnTo>
                    <a:pt x="55161" y="9696"/>
                  </a:lnTo>
                  <a:lnTo>
                    <a:pt x="55211" y="9548"/>
                  </a:lnTo>
                  <a:lnTo>
                    <a:pt x="55285" y="9400"/>
                  </a:lnTo>
                  <a:lnTo>
                    <a:pt x="55384" y="9276"/>
                  </a:lnTo>
                  <a:lnTo>
                    <a:pt x="55532" y="9152"/>
                  </a:lnTo>
                  <a:lnTo>
                    <a:pt x="55656" y="9078"/>
                  </a:lnTo>
                  <a:lnTo>
                    <a:pt x="55804" y="9053"/>
                  </a:lnTo>
                  <a:lnTo>
                    <a:pt x="55978" y="9029"/>
                  </a:lnTo>
                  <a:close/>
                  <a:moveTo>
                    <a:pt x="100774" y="9771"/>
                  </a:moveTo>
                  <a:lnTo>
                    <a:pt x="100873" y="9795"/>
                  </a:lnTo>
                  <a:lnTo>
                    <a:pt x="100948" y="9820"/>
                  </a:lnTo>
                  <a:lnTo>
                    <a:pt x="101022" y="9845"/>
                  </a:lnTo>
                  <a:lnTo>
                    <a:pt x="101096" y="9919"/>
                  </a:lnTo>
                  <a:lnTo>
                    <a:pt x="101145" y="9969"/>
                  </a:lnTo>
                  <a:lnTo>
                    <a:pt x="101195" y="10068"/>
                  </a:lnTo>
                  <a:lnTo>
                    <a:pt x="101220" y="10142"/>
                  </a:lnTo>
                  <a:lnTo>
                    <a:pt x="101220" y="10216"/>
                  </a:lnTo>
                  <a:lnTo>
                    <a:pt x="101220" y="10315"/>
                  </a:lnTo>
                  <a:lnTo>
                    <a:pt x="101195" y="10389"/>
                  </a:lnTo>
                  <a:lnTo>
                    <a:pt x="101145" y="10463"/>
                  </a:lnTo>
                  <a:lnTo>
                    <a:pt x="101096" y="10538"/>
                  </a:lnTo>
                  <a:lnTo>
                    <a:pt x="101022" y="10587"/>
                  </a:lnTo>
                  <a:lnTo>
                    <a:pt x="100948" y="10636"/>
                  </a:lnTo>
                  <a:lnTo>
                    <a:pt x="100873" y="10661"/>
                  </a:lnTo>
                  <a:lnTo>
                    <a:pt x="100700" y="10661"/>
                  </a:lnTo>
                  <a:lnTo>
                    <a:pt x="100601" y="10636"/>
                  </a:lnTo>
                  <a:lnTo>
                    <a:pt x="100527" y="10587"/>
                  </a:lnTo>
                  <a:lnTo>
                    <a:pt x="100478" y="10538"/>
                  </a:lnTo>
                  <a:lnTo>
                    <a:pt x="100403" y="10463"/>
                  </a:lnTo>
                  <a:lnTo>
                    <a:pt x="100379" y="10389"/>
                  </a:lnTo>
                  <a:lnTo>
                    <a:pt x="100354" y="10315"/>
                  </a:lnTo>
                  <a:lnTo>
                    <a:pt x="100329" y="10216"/>
                  </a:lnTo>
                  <a:lnTo>
                    <a:pt x="100354" y="10142"/>
                  </a:lnTo>
                  <a:lnTo>
                    <a:pt x="100379" y="10068"/>
                  </a:lnTo>
                  <a:lnTo>
                    <a:pt x="100403" y="9969"/>
                  </a:lnTo>
                  <a:lnTo>
                    <a:pt x="100478" y="9919"/>
                  </a:lnTo>
                  <a:lnTo>
                    <a:pt x="100527" y="9845"/>
                  </a:lnTo>
                  <a:lnTo>
                    <a:pt x="100601" y="9820"/>
                  </a:lnTo>
                  <a:lnTo>
                    <a:pt x="100700" y="9795"/>
                  </a:lnTo>
                  <a:lnTo>
                    <a:pt x="100774" y="9771"/>
                  </a:lnTo>
                  <a:close/>
                  <a:moveTo>
                    <a:pt x="47147" y="9177"/>
                  </a:moveTo>
                  <a:lnTo>
                    <a:pt x="47320" y="9202"/>
                  </a:lnTo>
                  <a:lnTo>
                    <a:pt x="47493" y="9251"/>
                  </a:lnTo>
                  <a:lnTo>
                    <a:pt x="47666" y="9350"/>
                  </a:lnTo>
                  <a:lnTo>
                    <a:pt x="47839" y="9474"/>
                  </a:lnTo>
                  <a:lnTo>
                    <a:pt x="47963" y="9622"/>
                  </a:lnTo>
                  <a:lnTo>
                    <a:pt x="48037" y="9795"/>
                  </a:lnTo>
                  <a:lnTo>
                    <a:pt x="48087" y="9969"/>
                  </a:lnTo>
                  <a:lnTo>
                    <a:pt x="48111" y="10166"/>
                  </a:lnTo>
                  <a:lnTo>
                    <a:pt x="48087" y="10340"/>
                  </a:lnTo>
                  <a:lnTo>
                    <a:pt x="48037" y="10538"/>
                  </a:lnTo>
                  <a:lnTo>
                    <a:pt x="47963" y="10711"/>
                  </a:lnTo>
                  <a:lnTo>
                    <a:pt x="47839" y="10859"/>
                  </a:lnTo>
                  <a:lnTo>
                    <a:pt x="47666" y="10983"/>
                  </a:lnTo>
                  <a:lnTo>
                    <a:pt x="47493" y="11057"/>
                  </a:lnTo>
                  <a:lnTo>
                    <a:pt x="47320" y="11131"/>
                  </a:lnTo>
                  <a:lnTo>
                    <a:pt x="46949" y="11131"/>
                  </a:lnTo>
                  <a:lnTo>
                    <a:pt x="46776" y="11057"/>
                  </a:lnTo>
                  <a:lnTo>
                    <a:pt x="46603" y="10983"/>
                  </a:lnTo>
                  <a:lnTo>
                    <a:pt x="46429" y="10859"/>
                  </a:lnTo>
                  <a:lnTo>
                    <a:pt x="46306" y="10711"/>
                  </a:lnTo>
                  <a:lnTo>
                    <a:pt x="46232" y="10538"/>
                  </a:lnTo>
                  <a:lnTo>
                    <a:pt x="46182" y="10340"/>
                  </a:lnTo>
                  <a:lnTo>
                    <a:pt x="46157" y="10166"/>
                  </a:lnTo>
                  <a:lnTo>
                    <a:pt x="46182" y="9969"/>
                  </a:lnTo>
                  <a:lnTo>
                    <a:pt x="46232" y="9795"/>
                  </a:lnTo>
                  <a:lnTo>
                    <a:pt x="46306" y="9622"/>
                  </a:lnTo>
                  <a:lnTo>
                    <a:pt x="46429" y="9474"/>
                  </a:lnTo>
                  <a:lnTo>
                    <a:pt x="46603" y="9350"/>
                  </a:lnTo>
                  <a:lnTo>
                    <a:pt x="46776" y="9251"/>
                  </a:lnTo>
                  <a:lnTo>
                    <a:pt x="46949" y="9202"/>
                  </a:lnTo>
                  <a:lnTo>
                    <a:pt x="47147" y="9177"/>
                  </a:lnTo>
                  <a:close/>
                  <a:moveTo>
                    <a:pt x="105103" y="10043"/>
                  </a:moveTo>
                  <a:lnTo>
                    <a:pt x="105202" y="10068"/>
                  </a:lnTo>
                  <a:lnTo>
                    <a:pt x="105301" y="10092"/>
                  </a:lnTo>
                  <a:lnTo>
                    <a:pt x="105400" y="10142"/>
                  </a:lnTo>
                  <a:lnTo>
                    <a:pt x="105499" y="10216"/>
                  </a:lnTo>
                  <a:lnTo>
                    <a:pt x="105573" y="10290"/>
                  </a:lnTo>
                  <a:lnTo>
                    <a:pt x="105623" y="10389"/>
                  </a:lnTo>
                  <a:lnTo>
                    <a:pt x="105647" y="10513"/>
                  </a:lnTo>
                  <a:lnTo>
                    <a:pt x="105647" y="10612"/>
                  </a:lnTo>
                  <a:lnTo>
                    <a:pt x="105647" y="10711"/>
                  </a:lnTo>
                  <a:lnTo>
                    <a:pt x="105623" y="10834"/>
                  </a:lnTo>
                  <a:lnTo>
                    <a:pt x="105573" y="10909"/>
                  </a:lnTo>
                  <a:lnTo>
                    <a:pt x="105499" y="11007"/>
                  </a:lnTo>
                  <a:lnTo>
                    <a:pt x="105400" y="11082"/>
                  </a:lnTo>
                  <a:lnTo>
                    <a:pt x="105301" y="11131"/>
                  </a:lnTo>
                  <a:lnTo>
                    <a:pt x="105202" y="11156"/>
                  </a:lnTo>
                  <a:lnTo>
                    <a:pt x="105103" y="11181"/>
                  </a:lnTo>
                  <a:lnTo>
                    <a:pt x="104979" y="11156"/>
                  </a:lnTo>
                  <a:lnTo>
                    <a:pt x="104881" y="11131"/>
                  </a:lnTo>
                  <a:lnTo>
                    <a:pt x="104782" y="11082"/>
                  </a:lnTo>
                  <a:lnTo>
                    <a:pt x="104683" y="11007"/>
                  </a:lnTo>
                  <a:lnTo>
                    <a:pt x="104633" y="10909"/>
                  </a:lnTo>
                  <a:lnTo>
                    <a:pt x="104559" y="10834"/>
                  </a:lnTo>
                  <a:lnTo>
                    <a:pt x="104534" y="10711"/>
                  </a:lnTo>
                  <a:lnTo>
                    <a:pt x="104534" y="10612"/>
                  </a:lnTo>
                  <a:lnTo>
                    <a:pt x="104534" y="10513"/>
                  </a:lnTo>
                  <a:lnTo>
                    <a:pt x="104559" y="10389"/>
                  </a:lnTo>
                  <a:lnTo>
                    <a:pt x="104633" y="10290"/>
                  </a:lnTo>
                  <a:lnTo>
                    <a:pt x="104683" y="10216"/>
                  </a:lnTo>
                  <a:lnTo>
                    <a:pt x="104782" y="10142"/>
                  </a:lnTo>
                  <a:lnTo>
                    <a:pt x="104881" y="10092"/>
                  </a:lnTo>
                  <a:lnTo>
                    <a:pt x="104979" y="10068"/>
                  </a:lnTo>
                  <a:lnTo>
                    <a:pt x="105103" y="10043"/>
                  </a:lnTo>
                  <a:close/>
                  <a:moveTo>
                    <a:pt x="23301" y="8188"/>
                  </a:moveTo>
                  <a:lnTo>
                    <a:pt x="23598" y="8212"/>
                  </a:lnTo>
                  <a:lnTo>
                    <a:pt x="23870" y="8287"/>
                  </a:lnTo>
                  <a:lnTo>
                    <a:pt x="24019" y="8361"/>
                  </a:lnTo>
                  <a:lnTo>
                    <a:pt x="24142" y="8435"/>
                  </a:lnTo>
                  <a:lnTo>
                    <a:pt x="24266" y="8534"/>
                  </a:lnTo>
                  <a:lnTo>
                    <a:pt x="24365" y="8633"/>
                  </a:lnTo>
                  <a:lnTo>
                    <a:pt x="24489" y="8732"/>
                  </a:lnTo>
                  <a:lnTo>
                    <a:pt x="24563" y="8880"/>
                  </a:lnTo>
                  <a:lnTo>
                    <a:pt x="24662" y="9004"/>
                  </a:lnTo>
                  <a:lnTo>
                    <a:pt x="24711" y="9128"/>
                  </a:lnTo>
                  <a:lnTo>
                    <a:pt x="24785" y="9424"/>
                  </a:lnTo>
                  <a:lnTo>
                    <a:pt x="24835" y="9721"/>
                  </a:lnTo>
                  <a:lnTo>
                    <a:pt x="24785" y="9993"/>
                  </a:lnTo>
                  <a:lnTo>
                    <a:pt x="24711" y="10290"/>
                  </a:lnTo>
                  <a:lnTo>
                    <a:pt x="24662" y="10414"/>
                  </a:lnTo>
                  <a:lnTo>
                    <a:pt x="24563" y="10562"/>
                  </a:lnTo>
                  <a:lnTo>
                    <a:pt x="24489" y="10686"/>
                  </a:lnTo>
                  <a:lnTo>
                    <a:pt x="24365" y="10785"/>
                  </a:lnTo>
                  <a:lnTo>
                    <a:pt x="24266" y="10884"/>
                  </a:lnTo>
                  <a:lnTo>
                    <a:pt x="24142" y="10983"/>
                  </a:lnTo>
                  <a:lnTo>
                    <a:pt x="24019" y="11057"/>
                  </a:lnTo>
                  <a:lnTo>
                    <a:pt x="23870" y="11131"/>
                  </a:lnTo>
                  <a:lnTo>
                    <a:pt x="23598" y="11205"/>
                  </a:lnTo>
                  <a:lnTo>
                    <a:pt x="23301" y="11230"/>
                  </a:lnTo>
                  <a:lnTo>
                    <a:pt x="23004" y="11205"/>
                  </a:lnTo>
                  <a:lnTo>
                    <a:pt x="22732" y="11131"/>
                  </a:lnTo>
                  <a:lnTo>
                    <a:pt x="22584" y="11057"/>
                  </a:lnTo>
                  <a:lnTo>
                    <a:pt x="22460" y="10983"/>
                  </a:lnTo>
                  <a:lnTo>
                    <a:pt x="22337" y="10884"/>
                  </a:lnTo>
                  <a:lnTo>
                    <a:pt x="22213" y="10785"/>
                  </a:lnTo>
                  <a:lnTo>
                    <a:pt x="22114" y="10686"/>
                  </a:lnTo>
                  <a:lnTo>
                    <a:pt x="22015" y="10562"/>
                  </a:lnTo>
                  <a:lnTo>
                    <a:pt x="21941" y="10414"/>
                  </a:lnTo>
                  <a:lnTo>
                    <a:pt x="21891" y="10290"/>
                  </a:lnTo>
                  <a:lnTo>
                    <a:pt x="21792" y="9993"/>
                  </a:lnTo>
                  <a:lnTo>
                    <a:pt x="21768" y="9721"/>
                  </a:lnTo>
                  <a:lnTo>
                    <a:pt x="21792" y="9424"/>
                  </a:lnTo>
                  <a:lnTo>
                    <a:pt x="21891" y="9128"/>
                  </a:lnTo>
                  <a:lnTo>
                    <a:pt x="21941" y="9004"/>
                  </a:lnTo>
                  <a:lnTo>
                    <a:pt x="22015" y="8880"/>
                  </a:lnTo>
                  <a:lnTo>
                    <a:pt x="22114" y="8732"/>
                  </a:lnTo>
                  <a:lnTo>
                    <a:pt x="22213" y="8633"/>
                  </a:lnTo>
                  <a:lnTo>
                    <a:pt x="22337" y="8534"/>
                  </a:lnTo>
                  <a:lnTo>
                    <a:pt x="22460" y="8435"/>
                  </a:lnTo>
                  <a:lnTo>
                    <a:pt x="22584" y="8361"/>
                  </a:lnTo>
                  <a:lnTo>
                    <a:pt x="22732" y="8287"/>
                  </a:lnTo>
                  <a:lnTo>
                    <a:pt x="23004" y="8212"/>
                  </a:lnTo>
                  <a:lnTo>
                    <a:pt x="23301" y="8188"/>
                  </a:lnTo>
                  <a:close/>
                  <a:moveTo>
                    <a:pt x="75890" y="10636"/>
                  </a:moveTo>
                  <a:lnTo>
                    <a:pt x="75964" y="10661"/>
                  </a:lnTo>
                  <a:lnTo>
                    <a:pt x="76038" y="10711"/>
                  </a:lnTo>
                  <a:lnTo>
                    <a:pt x="76088" y="10760"/>
                  </a:lnTo>
                  <a:lnTo>
                    <a:pt x="76137" y="10810"/>
                  </a:lnTo>
                  <a:lnTo>
                    <a:pt x="76187" y="10884"/>
                  </a:lnTo>
                  <a:lnTo>
                    <a:pt x="76212" y="10958"/>
                  </a:lnTo>
                  <a:lnTo>
                    <a:pt x="76212" y="11032"/>
                  </a:lnTo>
                  <a:lnTo>
                    <a:pt x="76212" y="11131"/>
                  </a:lnTo>
                  <a:lnTo>
                    <a:pt x="76187" y="11205"/>
                  </a:lnTo>
                  <a:lnTo>
                    <a:pt x="76137" y="11280"/>
                  </a:lnTo>
                  <a:lnTo>
                    <a:pt x="76088" y="11329"/>
                  </a:lnTo>
                  <a:lnTo>
                    <a:pt x="76038" y="11379"/>
                  </a:lnTo>
                  <a:lnTo>
                    <a:pt x="75964" y="11428"/>
                  </a:lnTo>
                  <a:lnTo>
                    <a:pt x="75890" y="11453"/>
                  </a:lnTo>
                  <a:lnTo>
                    <a:pt x="75717" y="11453"/>
                  </a:lnTo>
                  <a:lnTo>
                    <a:pt x="75643" y="11428"/>
                  </a:lnTo>
                  <a:lnTo>
                    <a:pt x="75593" y="11379"/>
                  </a:lnTo>
                  <a:lnTo>
                    <a:pt x="75519" y="11329"/>
                  </a:lnTo>
                  <a:lnTo>
                    <a:pt x="75469" y="11280"/>
                  </a:lnTo>
                  <a:lnTo>
                    <a:pt x="75420" y="11205"/>
                  </a:lnTo>
                  <a:lnTo>
                    <a:pt x="75395" y="11131"/>
                  </a:lnTo>
                  <a:lnTo>
                    <a:pt x="75395" y="11032"/>
                  </a:lnTo>
                  <a:lnTo>
                    <a:pt x="75395" y="10958"/>
                  </a:lnTo>
                  <a:lnTo>
                    <a:pt x="75420" y="10884"/>
                  </a:lnTo>
                  <a:lnTo>
                    <a:pt x="75469" y="10810"/>
                  </a:lnTo>
                  <a:lnTo>
                    <a:pt x="75519" y="10760"/>
                  </a:lnTo>
                  <a:lnTo>
                    <a:pt x="75593" y="10711"/>
                  </a:lnTo>
                  <a:lnTo>
                    <a:pt x="75643" y="10661"/>
                  </a:lnTo>
                  <a:lnTo>
                    <a:pt x="75717" y="10636"/>
                  </a:lnTo>
                  <a:close/>
                  <a:moveTo>
                    <a:pt x="19220" y="8237"/>
                  </a:moveTo>
                  <a:lnTo>
                    <a:pt x="19393" y="8262"/>
                  </a:lnTo>
                  <a:lnTo>
                    <a:pt x="19541" y="8287"/>
                  </a:lnTo>
                  <a:lnTo>
                    <a:pt x="19690" y="8361"/>
                  </a:lnTo>
                  <a:lnTo>
                    <a:pt x="19838" y="8410"/>
                  </a:lnTo>
                  <a:lnTo>
                    <a:pt x="19962" y="8509"/>
                  </a:lnTo>
                  <a:lnTo>
                    <a:pt x="20110" y="8583"/>
                  </a:lnTo>
                  <a:lnTo>
                    <a:pt x="20234" y="8707"/>
                  </a:lnTo>
                  <a:lnTo>
                    <a:pt x="20333" y="8831"/>
                  </a:lnTo>
                  <a:lnTo>
                    <a:pt x="20432" y="8954"/>
                  </a:lnTo>
                  <a:lnTo>
                    <a:pt x="20506" y="9103"/>
                  </a:lnTo>
                  <a:lnTo>
                    <a:pt x="20580" y="9251"/>
                  </a:lnTo>
                  <a:lnTo>
                    <a:pt x="20630" y="9400"/>
                  </a:lnTo>
                  <a:lnTo>
                    <a:pt x="20679" y="9548"/>
                  </a:lnTo>
                  <a:lnTo>
                    <a:pt x="20704" y="9696"/>
                  </a:lnTo>
                  <a:lnTo>
                    <a:pt x="20704" y="9845"/>
                  </a:lnTo>
                  <a:lnTo>
                    <a:pt x="20704" y="10018"/>
                  </a:lnTo>
                  <a:lnTo>
                    <a:pt x="20679" y="10166"/>
                  </a:lnTo>
                  <a:lnTo>
                    <a:pt x="20630" y="10315"/>
                  </a:lnTo>
                  <a:lnTo>
                    <a:pt x="20580" y="10463"/>
                  </a:lnTo>
                  <a:lnTo>
                    <a:pt x="20506" y="10612"/>
                  </a:lnTo>
                  <a:lnTo>
                    <a:pt x="20432" y="10760"/>
                  </a:lnTo>
                  <a:lnTo>
                    <a:pt x="20333" y="10884"/>
                  </a:lnTo>
                  <a:lnTo>
                    <a:pt x="20234" y="11007"/>
                  </a:lnTo>
                  <a:lnTo>
                    <a:pt x="20110" y="11106"/>
                  </a:lnTo>
                  <a:lnTo>
                    <a:pt x="19962" y="11205"/>
                  </a:lnTo>
                  <a:lnTo>
                    <a:pt x="19838" y="11304"/>
                  </a:lnTo>
                  <a:lnTo>
                    <a:pt x="19690" y="11354"/>
                  </a:lnTo>
                  <a:lnTo>
                    <a:pt x="19541" y="11428"/>
                  </a:lnTo>
                  <a:lnTo>
                    <a:pt x="19393" y="11453"/>
                  </a:lnTo>
                  <a:lnTo>
                    <a:pt x="19220" y="11477"/>
                  </a:lnTo>
                  <a:lnTo>
                    <a:pt x="18923" y="11477"/>
                  </a:lnTo>
                  <a:lnTo>
                    <a:pt x="18775" y="11453"/>
                  </a:lnTo>
                  <a:lnTo>
                    <a:pt x="18601" y="11428"/>
                  </a:lnTo>
                  <a:lnTo>
                    <a:pt x="18453" y="11354"/>
                  </a:lnTo>
                  <a:lnTo>
                    <a:pt x="18329" y="11304"/>
                  </a:lnTo>
                  <a:lnTo>
                    <a:pt x="18181" y="11205"/>
                  </a:lnTo>
                  <a:lnTo>
                    <a:pt x="18057" y="11106"/>
                  </a:lnTo>
                  <a:lnTo>
                    <a:pt x="17934" y="11007"/>
                  </a:lnTo>
                  <a:lnTo>
                    <a:pt x="17810" y="10884"/>
                  </a:lnTo>
                  <a:lnTo>
                    <a:pt x="17711" y="10760"/>
                  </a:lnTo>
                  <a:lnTo>
                    <a:pt x="17637" y="10612"/>
                  </a:lnTo>
                  <a:lnTo>
                    <a:pt x="17563" y="10463"/>
                  </a:lnTo>
                  <a:lnTo>
                    <a:pt x="17513" y="10315"/>
                  </a:lnTo>
                  <a:lnTo>
                    <a:pt x="17488" y="10166"/>
                  </a:lnTo>
                  <a:lnTo>
                    <a:pt x="17464" y="10018"/>
                  </a:lnTo>
                  <a:lnTo>
                    <a:pt x="17439" y="9845"/>
                  </a:lnTo>
                  <a:lnTo>
                    <a:pt x="17464" y="9696"/>
                  </a:lnTo>
                  <a:lnTo>
                    <a:pt x="17488" y="9548"/>
                  </a:lnTo>
                  <a:lnTo>
                    <a:pt x="17513" y="9400"/>
                  </a:lnTo>
                  <a:lnTo>
                    <a:pt x="17563" y="9251"/>
                  </a:lnTo>
                  <a:lnTo>
                    <a:pt x="17637" y="9103"/>
                  </a:lnTo>
                  <a:lnTo>
                    <a:pt x="17711" y="8954"/>
                  </a:lnTo>
                  <a:lnTo>
                    <a:pt x="17810" y="8831"/>
                  </a:lnTo>
                  <a:lnTo>
                    <a:pt x="17934" y="8707"/>
                  </a:lnTo>
                  <a:lnTo>
                    <a:pt x="18057" y="8583"/>
                  </a:lnTo>
                  <a:lnTo>
                    <a:pt x="18181" y="8509"/>
                  </a:lnTo>
                  <a:lnTo>
                    <a:pt x="18329" y="8410"/>
                  </a:lnTo>
                  <a:lnTo>
                    <a:pt x="18453" y="8361"/>
                  </a:lnTo>
                  <a:lnTo>
                    <a:pt x="18601" y="8287"/>
                  </a:lnTo>
                  <a:lnTo>
                    <a:pt x="18775" y="8262"/>
                  </a:lnTo>
                  <a:lnTo>
                    <a:pt x="18923" y="8237"/>
                  </a:lnTo>
                  <a:close/>
                  <a:moveTo>
                    <a:pt x="109284" y="10117"/>
                  </a:moveTo>
                  <a:lnTo>
                    <a:pt x="109407" y="10166"/>
                  </a:lnTo>
                  <a:lnTo>
                    <a:pt x="109531" y="10216"/>
                  </a:lnTo>
                  <a:lnTo>
                    <a:pt x="109655" y="10315"/>
                  </a:lnTo>
                  <a:lnTo>
                    <a:pt x="109729" y="10414"/>
                  </a:lnTo>
                  <a:lnTo>
                    <a:pt x="109803" y="10538"/>
                  </a:lnTo>
                  <a:lnTo>
                    <a:pt x="109828" y="10661"/>
                  </a:lnTo>
                  <a:lnTo>
                    <a:pt x="109852" y="10785"/>
                  </a:lnTo>
                  <a:lnTo>
                    <a:pt x="109828" y="10909"/>
                  </a:lnTo>
                  <a:lnTo>
                    <a:pt x="109803" y="11032"/>
                  </a:lnTo>
                  <a:lnTo>
                    <a:pt x="109729" y="11156"/>
                  </a:lnTo>
                  <a:lnTo>
                    <a:pt x="109630" y="11255"/>
                  </a:lnTo>
                  <a:lnTo>
                    <a:pt x="109531" y="11354"/>
                  </a:lnTo>
                  <a:lnTo>
                    <a:pt x="109407" y="11403"/>
                  </a:lnTo>
                  <a:lnTo>
                    <a:pt x="109284" y="11453"/>
                  </a:lnTo>
                  <a:lnTo>
                    <a:pt x="109160" y="11477"/>
                  </a:lnTo>
                  <a:lnTo>
                    <a:pt x="109036" y="11453"/>
                  </a:lnTo>
                  <a:lnTo>
                    <a:pt x="108913" y="11403"/>
                  </a:lnTo>
                  <a:lnTo>
                    <a:pt x="108789" y="11354"/>
                  </a:lnTo>
                  <a:lnTo>
                    <a:pt x="108690" y="11255"/>
                  </a:lnTo>
                  <a:lnTo>
                    <a:pt x="108591" y="11156"/>
                  </a:lnTo>
                  <a:lnTo>
                    <a:pt x="108541" y="11032"/>
                  </a:lnTo>
                  <a:lnTo>
                    <a:pt x="108492" y="10909"/>
                  </a:lnTo>
                  <a:lnTo>
                    <a:pt x="108492" y="10785"/>
                  </a:lnTo>
                  <a:lnTo>
                    <a:pt x="108492" y="10661"/>
                  </a:lnTo>
                  <a:lnTo>
                    <a:pt x="108541" y="10538"/>
                  </a:lnTo>
                  <a:lnTo>
                    <a:pt x="108591" y="10414"/>
                  </a:lnTo>
                  <a:lnTo>
                    <a:pt x="108690" y="10315"/>
                  </a:lnTo>
                  <a:lnTo>
                    <a:pt x="108789" y="10216"/>
                  </a:lnTo>
                  <a:lnTo>
                    <a:pt x="108913" y="10166"/>
                  </a:lnTo>
                  <a:lnTo>
                    <a:pt x="109036" y="10117"/>
                  </a:lnTo>
                  <a:close/>
                  <a:moveTo>
                    <a:pt x="40740" y="9573"/>
                  </a:moveTo>
                  <a:lnTo>
                    <a:pt x="40963" y="9598"/>
                  </a:lnTo>
                  <a:lnTo>
                    <a:pt x="41161" y="9672"/>
                  </a:lnTo>
                  <a:lnTo>
                    <a:pt x="41359" y="9771"/>
                  </a:lnTo>
                  <a:lnTo>
                    <a:pt x="41532" y="9894"/>
                  </a:lnTo>
                  <a:lnTo>
                    <a:pt x="41680" y="10068"/>
                  </a:lnTo>
                  <a:lnTo>
                    <a:pt x="41779" y="10265"/>
                  </a:lnTo>
                  <a:lnTo>
                    <a:pt x="41829" y="10463"/>
                  </a:lnTo>
                  <a:lnTo>
                    <a:pt x="41853" y="10686"/>
                  </a:lnTo>
                  <a:lnTo>
                    <a:pt x="41829" y="10909"/>
                  </a:lnTo>
                  <a:lnTo>
                    <a:pt x="41779" y="11106"/>
                  </a:lnTo>
                  <a:lnTo>
                    <a:pt x="41680" y="11304"/>
                  </a:lnTo>
                  <a:lnTo>
                    <a:pt x="41532" y="11477"/>
                  </a:lnTo>
                  <a:lnTo>
                    <a:pt x="41359" y="11601"/>
                  </a:lnTo>
                  <a:lnTo>
                    <a:pt x="41161" y="11700"/>
                  </a:lnTo>
                  <a:lnTo>
                    <a:pt x="40963" y="11774"/>
                  </a:lnTo>
                  <a:lnTo>
                    <a:pt x="40740" y="11799"/>
                  </a:lnTo>
                  <a:lnTo>
                    <a:pt x="40542" y="11774"/>
                  </a:lnTo>
                  <a:lnTo>
                    <a:pt x="40320" y="11700"/>
                  </a:lnTo>
                  <a:lnTo>
                    <a:pt x="40146" y="11601"/>
                  </a:lnTo>
                  <a:lnTo>
                    <a:pt x="39973" y="11477"/>
                  </a:lnTo>
                  <a:lnTo>
                    <a:pt x="39825" y="11304"/>
                  </a:lnTo>
                  <a:lnTo>
                    <a:pt x="39726" y="11106"/>
                  </a:lnTo>
                  <a:lnTo>
                    <a:pt x="39652" y="10909"/>
                  </a:lnTo>
                  <a:lnTo>
                    <a:pt x="39652" y="10686"/>
                  </a:lnTo>
                  <a:lnTo>
                    <a:pt x="39652" y="10463"/>
                  </a:lnTo>
                  <a:lnTo>
                    <a:pt x="39726" y="10265"/>
                  </a:lnTo>
                  <a:lnTo>
                    <a:pt x="39825" y="10068"/>
                  </a:lnTo>
                  <a:lnTo>
                    <a:pt x="39973" y="9894"/>
                  </a:lnTo>
                  <a:lnTo>
                    <a:pt x="40146" y="9771"/>
                  </a:lnTo>
                  <a:lnTo>
                    <a:pt x="40320" y="9672"/>
                  </a:lnTo>
                  <a:lnTo>
                    <a:pt x="40542" y="9598"/>
                  </a:lnTo>
                  <a:lnTo>
                    <a:pt x="40740" y="9573"/>
                  </a:lnTo>
                  <a:close/>
                  <a:moveTo>
                    <a:pt x="52811" y="10191"/>
                  </a:moveTo>
                  <a:lnTo>
                    <a:pt x="52960" y="10216"/>
                  </a:lnTo>
                  <a:lnTo>
                    <a:pt x="53133" y="10265"/>
                  </a:lnTo>
                  <a:lnTo>
                    <a:pt x="53281" y="10340"/>
                  </a:lnTo>
                  <a:lnTo>
                    <a:pt x="53405" y="10439"/>
                  </a:lnTo>
                  <a:lnTo>
                    <a:pt x="53504" y="10562"/>
                  </a:lnTo>
                  <a:lnTo>
                    <a:pt x="53603" y="10711"/>
                  </a:lnTo>
                  <a:lnTo>
                    <a:pt x="53628" y="10884"/>
                  </a:lnTo>
                  <a:lnTo>
                    <a:pt x="53652" y="11032"/>
                  </a:lnTo>
                  <a:lnTo>
                    <a:pt x="53628" y="11205"/>
                  </a:lnTo>
                  <a:lnTo>
                    <a:pt x="53603" y="11354"/>
                  </a:lnTo>
                  <a:lnTo>
                    <a:pt x="53504" y="11502"/>
                  </a:lnTo>
                  <a:lnTo>
                    <a:pt x="53405" y="11651"/>
                  </a:lnTo>
                  <a:lnTo>
                    <a:pt x="53281" y="11750"/>
                  </a:lnTo>
                  <a:lnTo>
                    <a:pt x="53133" y="11824"/>
                  </a:lnTo>
                  <a:lnTo>
                    <a:pt x="52960" y="11873"/>
                  </a:lnTo>
                  <a:lnTo>
                    <a:pt x="52811" y="11898"/>
                  </a:lnTo>
                  <a:lnTo>
                    <a:pt x="52638" y="11873"/>
                  </a:lnTo>
                  <a:lnTo>
                    <a:pt x="52490" y="11824"/>
                  </a:lnTo>
                  <a:lnTo>
                    <a:pt x="52341" y="11750"/>
                  </a:lnTo>
                  <a:lnTo>
                    <a:pt x="52193" y="11651"/>
                  </a:lnTo>
                  <a:lnTo>
                    <a:pt x="52094" y="11502"/>
                  </a:lnTo>
                  <a:lnTo>
                    <a:pt x="52020" y="11354"/>
                  </a:lnTo>
                  <a:lnTo>
                    <a:pt x="51970" y="11205"/>
                  </a:lnTo>
                  <a:lnTo>
                    <a:pt x="51946" y="11032"/>
                  </a:lnTo>
                  <a:lnTo>
                    <a:pt x="51970" y="10884"/>
                  </a:lnTo>
                  <a:lnTo>
                    <a:pt x="52020" y="10711"/>
                  </a:lnTo>
                  <a:lnTo>
                    <a:pt x="52094" y="10562"/>
                  </a:lnTo>
                  <a:lnTo>
                    <a:pt x="52193" y="10439"/>
                  </a:lnTo>
                  <a:lnTo>
                    <a:pt x="52341" y="10340"/>
                  </a:lnTo>
                  <a:lnTo>
                    <a:pt x="52490" y="10265"/>
                  </a:lnTo>
                  <a:lnTo>
                    <a:pt x="52638" y="10216"/>
                  </a:lnTo>
                  <a:lnTo>
                    <a:pt x="52811" y="10191"/>
                  </a:lnTo>
                  <a:close/>
                  <a:moveTo>
                    <a:pt x="113291" y="10488"/>
                  </a:moveTo>
                  <a:lnTo>
                    <a:pt x="113464" y="10513"/>
                  </a:lnTo>
                  <a:lnTo>
                    <a:pt x="113612" y="10562"/>
                  </a:lnTo>
                  <a:lnTo>
                    <a:pt x="113736" y="10636"/>
                  </a:lnTo>
                  <a:lnTo>
                    <a:pt x="113860" y="10735"/>
                  </a:lnTo>
                  <a:lnTo>
                    <a:pt x="113959" y="10859"/>
                  </a:lnTo>
                  <a:lnTo>
                    <a:pt x="114033" y="11007"/>
                  </a:lnTo>
                  <a:lnTo>
                    <a:pt x="114082" y="11131"/>
                  </a:lnTo>
                  <a:lnTo>
                    <a:pt x="114107" y="11304"/>
                  </a:lnTo>
                  <a:lnTo>
                    <a:pt x="114082" y="11453"/>
                  </a:lnTo>
                  <a:lnTo>
                    <a:pt x="114033" y="11601"/>
                  </a:lnTo>
                  <a:lnTo>
                    <a:pt x="113959" y="11725"/>
                  </a:lnTo>
                  <a:lnTo>
                    <a:pt x="113860" y="11849"/>
                  </a:lnTo>
                  <a:lnTo>
                    <a:pt x="113736" y="11972"/>
                  </a:lnTo>
                  <a:lnTo>
                    <a:pt x="113612" y="12046"/>
                  </a:lnTo>
                  <a:lnTo>
                    <a:pt x="113464" y="12071"/>
                  </a:lnTo>
                  <a:lnTo>
                    <a:pt x="113291" y="12096"/>
                  </a:lnTo>
                  <a:lnTo>
                    <a:pt x="113142" y="12071"/>
                  </a:lnTo>
                  <a:lnTo>
                    <a:pt x="112994" y="12046"/>
                  </a:lnTo>
                  <a:lnTo>
                    <a:pt x="112870" y="11972"/>
                  </a:lnTo>
                  <a:lnTo>
                    <a:pt x="112747" y="11849"/>
                  </a:lnTo>
                  <a:lnTo>
                    <a:pt x="112623" y="11725"/>
                  </a:lnTo>
                  <a:lnTo>
                    <a:pt x="112549" y="11601"/>
                  </a:lnTo>
                  <a:lnTo>
                    <a:pt x="112524" y="11453"/>
                  </a:lnTo>
                  <a:lnTo>
                    <a:pt x="112499" y="11304"/>
                  </a:lnTo>
                  <a:lnTo>
                    <a:pt x="112524" y="11131"/>
                  </a:lnTo>
                  <a:lnTo>
                    <a:pt x="112549" y="11007"/>
                  </a:lnTo>
                  <a:lnTo>
                    <a:pt x="112623" y="10859"/>
                  </a:lnTo>
                  <a:lnTo>
                    <a:pt x="112747" y="10735"/>
                  </a:lnTo>
                  <a:lnTo>
                    <a:pt x="112870" y="10636"/>
                  </a:lnTo>
                  <a:lnTo>
                    <a:pt x="112994" y="10562"/>
                  </a:lnTo>
                  <a:lnTo>
                    <a:pt x="113142" y="10513"/>
                  </a:lnTo>
                  <a:lnTo>
                    <a:pt x="113291" y="10488"/>
                  </a:lnTo>
                  <a:close/>
                  <a:moveTo>
                    <a:pt x="26789" y="9350"/>
                  </a:moveTo>
                  <a:lnTo>
                    <a:pt x="27061" y="9375"/>
                  </a:lnTo>
                  <a:lnTo>
                    <a:pt x="27333" y="9474"/>
                  </a:lnTo>
                  <a:lnTo>
                    <a:pt x="27581" y="9598"/>
                  </a:lnTo>
                  <a:lnTo>
                    <a:pt x="27803" y="9771"/>
                  </a:lnTo>
                  <a:lnTo>
                    <a:pt x="27976" y="9993"/>
                  </a:lnTo>
                  <a:lnTo>
                    <a:pt x="28125" y="10241"/>
                  </a:lnTo>
                  <a:lnTo>
                    <a:pt x="28199" y="10513"/>
                  </a:lnTo>
                  <a:lnTo>
                    <a:pt x="28224" y="10785"/>
                  </a:lnTo>
                  <a:lnTo>
                    <a:pt x="28199" y="11057"/>
                  </a:lnTo>
                  <a:lnTo>
                    <a:pt x="28125" y="11329"/>
                  </a:lnTo>
                  <a:lnTo>
                    <a:pt x="27976" y="11576"/>
                  </a:lnTo>
                  <a:lnTo>
                    <a:pt x="27803" y="11799"/>
                  </a:lnTo>
                  <a:lnTo>
                    <a:pt x="27581" y="11972"/>
                  </a:lnTo>
                  <a:lnTo>
                    <a:pt x="27333" y="12096"/>
                  </a:lnTo>
                  <a:lnTo>
                    <a:pt x="27061" y="12195"/>
                  </a:lnTo>
                  <a:lnTo>
                    <a:pt x="26789" y="12220"/>
                  </a:lnTo>
                  <a:lnTo>
                    <a:pt x="26517" y="12195"/>
                  </a:lnTo>
                  <a:lnTo>
                    <a:pt x="26270" y="12096"/>
                  </a:lnTo>
                  <a:lnTo>
                    <a:pt x="26022" y="11972"/>
                  </a:lnTo>
                  <a:lnTo>
                    <a:pt x="25775" y="11799"/>
                  </a:lnTo>
                  <a:lnTo>
                    <a:pt x="25602" y="11576"/>
                  </a:lnTo>
                  <a:lnTo>
                    <a:pt x="25478" y="11329"/>
                  </a:lnTo>
                  <a:lnTo>
                    <a:pt x="25404" y="11057"/>
                  </a:lnTo>
                  <a:lnTo>
                    <a:pt x="25379" y="10785"/>
                  </a:lnTo>
                  <a:lnTo>
                    <a:pt x="25404" y="10513"/>
                  </a:lnTo>
                  <a:lnTo>
                    <a:pt x="25478" y="10241"/>
                  </a:lnTo>
                  <a:lnTo>
                    <a:pt x="25602" y="9993"/>
                  </a:lnTo>
                  <a:lnTo>
                    <a:pt x="25775" y="9771"/>
                  </a:lnTo>
                  <a:lnTo>
                    <a:pt x="26022" y="9598"/>
                  </a:lnTo>
                  <a:lnTo>
                    <a:pt x="26270" y="9474"/>
                  </a:lnTo>
                  <a:lnTo>
                    <a:pt x="26517" y="9375"/>
                  </a:lnTo>
                  <a:lnTo>
                    <a:pt x="26789" y="9350"/>
                  </a:lnTo>
                  <a:close/>
                  <a:moveTo>
                    <a:pt x="84201" y="11947"/>
                  </a:moveTo>
                  <a:lnTo>
                    <a:pt x="84251" y="11997"/>
                  </a:lnTo>
                  <a:lnTo>
                    <a:pt x="84275" y="12046"/>
                  </a:lnTo>
                  <a:lnTo>
                    <a:pt x="84300" y="12096"/>
                  </a:lnTo>
                  <a:lnTo>
                    <a:pt x="84275" y="12170"/>
                  </a:lnTo>
                  <a:lnTo>
                    <a:pt x="84251" y="12220"/>
                  </a:lnTo>
                  <a:lnTo>
                    <a:pt x="84201" y="12244"/>
                  </a:lnTo>
                  <a:lnTo>
                    <a:pt x="84127" y="12269"/>
                  </a:lnTo>
                  <a:lnTo>
                    <a:pt x="84078" y="12244"/>
                  </a:lnTo>
                  <a:lnTo>
                    <a:pt x="84028" y="12220"/>
                  </a:lnTo>
                  <a:lnTo>
                    <a:pt x="83979" y="12170"/>
                  </a:lnTo>
                  <a:lnTo>
                    <a:pt x="83979" y="12096"/>
                  </a:lnTo>
                  <a:lnTo>
                    <a:pt x="83979" y="12046"/>
                  </a:lnTo>
                  <a:lnTo>
                    <a:pt x="84028" y="11997"/>
                  </a:lnTo>
                  <a:lnTo>
                    <a:pt x="84078" y="11947"/>
                  </a:lnTo>
                  <a:close/>
                  <a:moveTo>
                    <a:pt x="89421" y="12195"/>
                  </a:moveTo>
                  <a:lnTo>
                    <a:pt x="89470" y="12244"/>
                  </a:lnTo>
                  <a:lnTo>
                    <a:pt x="89495" y="12294"/>
                  </a:lnTo>
                  <a:lnTo>
                    <a:pt x="89520" y="12343"/>
                  </a:lnTo>
                  <a:lnTo>
                    <a:pt x="89495" y="12417"/>
                  </a:lnTo>
                  <a:lnTo>
                    <a:pt x="89470" y="12467"/>
                  </a:lnTo>
                  <a:lnTo>
                    <a:pt x="89421" y="12492"/>
                  </a:lnTo>
                  <a:lnTo>
                    <a:pt x="89346" y="12516"/>
                  </a:lnTo>
                  <a:lnTo>
                    <a:pt x="89297" y="12492"/>
                  </a:lnTo>
                  <a:lnTo>
                    <a:pt x="89247" y="12467"/>
                  </a:lnTo>
                  <a:lnTo>
                    <a:pt x="89198" y="12417"/>
                  </a:lnTo>
                  <a:lnTo>
                    <a:pt x="89198" y="12343"/>
                  </a:lnTo>
                  <a:lnTo>
                    <a:pt x="89198" y="12294"/>
                  </a:lnTo>
                  <a:lnTo>
                    <a:pt x="89247" y="12244"/>
                  </a:lnTo>
                  <a:lnTo>
                    <a:pt x="89297" y="12195"/>
                  </a:lnTo>
                  <a:close/>
                  <a:moveTo>
                    <a:pt x="63571" y="11477"/>
                  </a:moveTo>
                  <a:lnTo>
                    <a:pt x="63695" y="11527"/>
                  </a:lnTo>
                  <a:lnTo>
                    <a:pt x="63794" y="11576"/>
                  </a:lnTo>
                  <a:lnTo>
                    <a:pt x="63893" y="11651"/>
                  </a:lnTo>
                  <a:lnTo>
                    <a:pt x="63992" y="11750"/>
                  </a:lnTo>
                  <a:lnTo>
                    <a:pt x="64041" y="11873"/>
                  </a:lnTo>
                  <a:lnTo>
                    <a:pt x="64066" y="11972"/>
                  </a:lnTo>
                  <a:lnTo>
                    <a:pt x="64091" y="12096"/>
                  </a:lnTo>
                  <a:lnTo>
                    <a:pt x="64066" y="12220"/>
                  </a:lnTo>
                  <a:lnTo>
                    <a:pt x="64041" y="12318"/>
                  </a:lnTo>
                  <a:lnTo>
                    <a:pt x="63992" y="12442"/>
                  </a:lnTo>
                  <a:lnTo>
                    <a:pt x="63893" y="12541"/>
                  </a:lnTo>
                  <a:lnTo>
                    <a:pt x="63794" y="12615"/>
                  </a:lnTo>
                  <a:lnTo>
                    <a:pt x="63695" y="12665"/>
                  </a:lnTo>
                  <a:lnTo>
                    <a:pt x="63571" y="12690"/>
                  </a:lnTo>
                  <a:lnTo>
                    <a:pt x="63473" y="12714"/>
                  </a:lnTo>
                  <a:lnTo>
                    <a:pt x="63349" y="12690"/>
                  </a:lnTo>
                  <a:lnTo>
                    <a:pt x="63225" y="12665"/>
                  </a:lnTo>
                  <a:lnTo>
                    <a:pt x="63126" y="12615"/>
                  </a:lnTo>
                  <a:lnTo>
                    <a:pt x="63027" y="12541"/>
                  </a:lnTo>
                  <a:lnTo>
                    <a:pt x="62953" y="12442"/>
                  </a:lnTo>
                  <a:lnTo>
                    <a:pt x="62879" y="12318"/>
                  </a:lnTo>
                  <a:lnTo>
                    <a:pt x="62854" y="12220"/>
                  </a:lnTo>
                  <a:lnTo>
                    <a:pt x="62854" y="12096"/>
                  </a:lnTo>
                  <a:lnTo>
                    <a:pt x="62854" y="11972"/>
                  </a:lnTo>
                  <a:lnTo>
                    <a:pt x="62879" y="11873"/>
                  </a:lnTo>
                  <a:lnTo>
                    <a:pt x="62953" y="11750"/>
                  </a:lnTo>
                  <a:lnTo>
                    <a:pt x="63027" y="11651"/>
                  </a:lnTo>
                  <a:lnTo>
                    <a:pt x="63126" y="11576"/>
                  </a:lnTo>
                  <a:lnTo>
                    <a:pt x="63225" y="11527"/>
                  </a:lnTo>
                  <a:lnTo>
                    <a:pt x="63349" y="11477"/>
                  </a:lnTo>
                  <a:close/>
                  <a:moveTo>
                    <a:pt x="66911" y="11651"/>
                  </a:moveTo>
                  <a:lnTo>
                    <a:pt x="67010" y="11700"/>
                  </a:lnTo>
                  <a:lnTo>
                    <a:pt x="67109" y="11750"/>
                  </a:lnTo>
                  <a:lnTo>
                    <a:pt x="67208" y="11824"/>
                  </a:lnTo>
                  <a:lnTo>
                    <a:pt x="67282" y="11898"/>
                  </a:lnTo>
                  <a:lnTo>
                    <a:pt x="67331" y="11997"/>
                  </a:lnTo>
                  <a:lnTo>
                    <a:pt x="67356" y="12096"/>
                  </a:lnTo>
                  <a:lnTo>
                    <a:pt x="67356" y="12220"/>
                  </a:lnTo>
                  <a:lnTo>
                    <a:pt x="67356" y="12318"/>
                  </a:lnTo>
                  <a:lnTo>
                    <a:pt x="67331" y="12417"/>
                  </a:lnTo>
                  <a:lnTo>
                    <a:pt x="67282" y="12516"/>
                  </a:lnTo>
                  <a:lnTo>
                    <a:pt x="67208" y="12591"/>
                  </a:lnTo>
                  <a:lnTo>
                    <a:pt x="67109" y="12665"/>
                  </a:lnTo>
                  <a:lnTo>
                    <a:pt x="67010" y="12714"/>
                  </a:lnTo>
                  <a:lnTo>
                    <a:pt x="66911" y="12764"/>
                  </a:lnTo>
                  <a:lnTo>
                    <a:pt x="66713" y="12764"/>
                  </a:lnTo>
                  <a:lnTo>
                    <a:pt x="66589" y="12714"/>
                  </a:lnTo>
                  <a:lnTo>
                    <a:pt x="66490" y="12665"/>
                  </a:lnTo>
                  <a:lnTo>
                    <a:pt x="66416" y="12591"/>
                  </a:lnTo>
                  <a:lnTo>
                    <a:pt x="66342" y="12516"/>
                  </a:lnTo>
                  <a:lnTo>
                    <a:pt x="66292" y="12417"/>
                  </a:lnTo>
                  <a:lnTo>
                    <a:pt x="66268" y="12318"/>
                  </a:lnTo>
                  <a:lnTo>
                    <a:pt x="66243" y="12220"/>
                  </a:lnTo>
                  <a:lnTo>
                    <a:pt x="66268" y="12096"/>
                  </a:lnTo>
                  <a:lnTo>
                    <a:pt x="66292" y="11997"/>
                  </a:lnTo>
                  <a:lnTo>
                    <a:pt x="66342" y="11898"/>
                  </a:lnTo>
                  <a:lnTo>
                    <a:pt x="66416" y="11824"/>
                  </a:lnTo>
                  <a:lnTo>
                    <a:pt x="66490" y="11750"/>
                  </a:lnTo>
                  <a:lnTo>
                    <a:pt x="66589" y="11700"/>
                  </a:lnTo>
                  <a:lnTo>
                    <a:pt x="66713" y="11651"/>
                  </a:lnTo>
                  <a:close/>
                  <a:moveTo>
                    <a:pt x="117545" y="10933"/>
                  </a:moveTo>
                  <a:lnTo>
                    <a:pt x="117719" y="10983"/>
                  </a:lnTo>
                  <a:lnTo>
                    <a:pt x="117867" y="11082"/>
                  </a:lnTo>
                  <a:lnTo>
                    <a:pt x="118015" y="11205"/>
                  </a:lnTo>
                  <a:lnTo>
                    <a:pt x="118139" y="11354"/>
                  </a:lnTo>
                  <a:lnTo>
                    <a:pt x="118213" y="11502"/>
                  </a:lnTo>
                  <a:lnTo>
                    <a:pt x="118263" y="11675"/>
                  </a:lnTo>
                  <a:lnTo>
                    <a:pt x="118287" y="11849"/>
                  </a:lnTo>
                  <a:lnTo>
                    <a:pt x="118263" y="12022"/>
                  </a:lnTo>
                  <a:lnTo>
                    <a:pt x="118213" y="12195"/>
                  </a:lnTo>
                  <a:lnTo>
                    <a:pt x="118139" y="12368"/>
                  </a:lnTo>
                  <a:lnTo>
                    <a:pt x="118015" y="12516"/>
                  </a:lnTo>
                  <a:lnTo>
                    <a:pt x="117867" y="12615"/>
                  </a:lnTo>
                  <a:lnTo>
                    <a:pt x="117719" y="12714"/>
                  </a:lnTo>
                  <a:lnTo>
                    <a:pt x="117545" y="12764"/>
                  </a:lnTo>
                  <a:lnTo>
                    <a:pt x="117372" y="12788"/>
                  </a:lnTo>
                  <a:lnTo>
                    <a:pt x="117199" y="12764"/>
                  </a:lnTo>
                  <a:lnTo>
                    <a:pt x="117026" y="12714"/>
                  </a:lnTo>
                  <a:lnTo>
                    <a:pt x="116853" y="12615"/>
                  </a:lnTo>
                  <a:lnTo>
                    <a:pt x="116704" y="12516"/>
                  </a:lnTo>
                  <a:lnTo>
                    <a:pt x="116581" y="12368"/>
                  </a:lnTo>
                  <a:lnTo>
                    <a:pt x="116506" y="12195"/>
                  </a:lnTo>
                  <a:lnTo>
                    <a:pt x="116457" y="12022"/>
                  </a:lnTo>
                  <a:lnTo>
                    <a:pt x="116432" y="11849"/>
                  </a:lnTo>
                  <a:lnTo>
                    <a:pt x="116457" y="11675"/>
                  </a:lnTo>
                  <a:lnTo>
                    <a:pt x="116506" y="11502"/>
                  </a:lnTo>
                  <a:lnTo>
                    <a:pt x="116581" y="11354"/>
                  </a:lnTo>
                  <a:lnTo>
                    <a:pt x="116704" y="11205"/>
                  </a:lnTo>
                  <a:lnTo>
                    <a:pt x="116853" y="11082"/>
                  </a:lnTo>
                  <a:lnTo>
                    <a:pt x="117026" y="10983"/>
                  </a:lnTo>
                  <a:lnTo>
                    <a:pt x="117199" y="10933"/>
                  </a:lnTo>
                  <a:close/>
                  <a:moveTo>
                    <a:pt x="93898" y="12244"/>
                  </a:moveTo>
                  <a:lnTo>
                    <a:pt x="94021" y="12269"/>
                  </a:lnTo>
                  <a:lnTo>
                    <a:pt x="94120" y="12343"/>
                  </a:lnTo>
                  <a:lnTo>
                    <a:pt x="94195" y="12442"/>
                  </a:lnTo>
                  <a:lnTo>
                    <a:pt x="94219" y="12541"/>
                  </a:lnTo>
                  <a:lnTo>
                    <a:pt x="94195" y="12665"/>
                  </a:lnTo>
                  <a:lnTo>
                    <a:pt x="94120" y="12764"/>
                  </a:lnTo>
                  <a:lnTo>
                    <a:pt x="94021" y="12838"/>
                  </a:lnTo>
                  <a:lnTo>
                    <a:pt x="93898" y="12863"/>
                  </a:lnTo>
                  <a:lnTo>
                    <a:pt x="93799" y="12838"/>
                  </a:lnTo>
                  <a:lnTo>
                    <a:pt x="93700" y="12764"/>
                  </a:lnTo>
                  <a:lnTo>
                    <a:pt x="93626" y="12665"/>
                  </a:lnTo>
                  <a:lnTo>
                    <a:pt x="93601" y="12541"/>
                  </a:lnTo>
                  <a:lnTo>
                    <a:pt x="93626" y="12442"/>
                  </a:lnTo>
                  <a:lnTo>
                    <a:pt x="93700" y="12343"/>
                  </a:lnTo>
                  <a:lnTo>
                    <a:pt x="93799" y="12269"/>
                  </a:lnTo>
                  <a:lnTo>
                    <a:pt x="93898" y="12244"/>
                  </a:lnTo>
                  <a:close/>
                  <a:moveTo>
                    <a:pt x="78809" y="12318"/>
                  </a:moveTo>
                  <a:lnTo>
                    <a:pt x="78908" y="12343"/>
                  </a:lnTo>
                  <a:lnTo>
                    <a:pt x="79007" y="12417"/>
                  </a:lnTo>
                  <a:lnTo>
                    <a:pt x="79081" y="12516"/>
                  </a:lnTo>
                  <a:lnTo>
                    <a:pt x="79106" y="12615"/>
                  </a:lnTo>
                  <a:lnTo>
                    <a:pt x="79081" y="12739"/>
                  </a:lnTo>
                  <a:lnTo>
                    <a:pt x="79007" y="12838"/>
                  </a:lnTo>
                  <a:lnTo>
                    <a:pt x="78908" y="12887"/>
                  </a:lnTo>
                  <a:lnTo>
                    <a:pt x="78809" y="12912"/>
                  </a:lnTo>
                  <a:lnTo>
                    <a:pt x="78685" y="12887"/>
                  </a:lnTo>
                  <a:lnTo>
                    <a:pt x="78586" y="12838"/>
                  </a:lnTo>
                  <a:lnTo>
                    <a:pt x="78537" y="12739"/>
                  </a:lnTo>
                  <a:lnTo>
                    <a:pt x="78512" y="12615"/>
                  </a:lnTo>
                  <a:lnTo>
                    <a:pt x="78537" y="12516"/>
                  </a:lnTo>
                  <a:lnTo>
                    <a:pt x="78586" y="12417"/>
                  </a:lnTo>
                  <a:lnTo>
                    <a:pt x="78685" y="12343"/>
                  </a:lnTo>
                  <a:lnTo>
                    <a:pt x="78809" y="12318"/>
                  </a:lnTo>
                  <a:close/>
                  <a:moveTo>
                    <a:pt x="34804" y="10612"/>
                  </a:moveTo>
                  <a:lnTo>
                    <a:pt x="35026" y="10636"/>
                  </a:lnTo>
                  <a:lnTo>
                    <a:pt x="35249" y="10711"/>
                  </a:lnTo>
                  <a:lnTo>
                    <a:pt x="35471" y="10810"/>
                  </a:lnTo>
                  <a:lnTo>
                    <a:pt x="35645" y="10983"/>
                  </a:lnTo>
                  <a:lnTo>
                    <a:pt x="35818" y="11156"/>
                  </a:lnTo>
                  <a:lnTo>
                    <a:pt x="35917" y="11379"/>
                  </a:lnTo>
                  <a:lnTo>
                    <a:pt x="35991" y="11601"/>
                  </a:lnTo>
                  <a:lnTo>
                    <a:pt x="36016" y="11824"/>
                  </a:lnTo>
                  <a:lnTo>
                    <a:pt x="35991" y="12071"/>
                  </a:lnTo>
                  <a:lnTo>
                    <a:pt x="35917" y="12294"/>
                  </a:lnTo>
                  <a:lnTo>
                    <a:pt x="35818" y="12492"/>
                  </a:lnTo>
                  <a:lnTo>
                    <a:pt x="35645" y="12690"/>
                  </a:lnTo>
                  <a:lnTo>
                    <a:pt x="35471" y="12838"/>
                  </a:lnTo>
                  <a:lnTo>
                    <a:pt x="35249" y="12962"/>
                  </a:lnTo>
                  <a:lnTo>
                    <a:pt x="35026" y="13036"/>
                  </a:lnTo>
                  <a:lnTo>
                    <a:pt x="34804" y="13061"/>
                  </a:lnTo>
                  <a:lnTo>
                    <a:pt x="34556" y="13036"/>
                  </a:lnTo>
                  <a:lnTo>
                    <a:pt x="34334" y="12962"/>
                  </a:lnTo>
                  <a:lnTo>
                    <a:pt x="34136" y="12838"/>
                  </a:lnTo>
                  <a:lnTo>
                    <a:pt x="33938" y="12690"/>
                  </a:lnTo>
                  <a:lnTo>
                    <a:pt x="33789" y="12492"/>
                  </a:lnTo>
                  <a:lnTo>
                    <a:pt x="33666" y="12294"/>
                  </a:lnTo>
                  <a:lnTo>
                    <a:pt x="33591" y="12071"/>
                  </a:lnTo>
                  <a:lnTo>
                    <a:pt x="33591" y="11824"/>
                  </a:lnTo>
                  <a:lnTo>
                    <a:pt x="33591" y="11601"/>
                  </a:lnTo>
                  <a:lnTo>
                    <a:pt x="33666" y="11379"/>
                  </a:lnTo>
                  <a:lnTo>
                    <a:pt x="33789" y="11156"/>
                  </a:lnTo>
                  <a:lnTo>
                    <a:pt x="33938" y="10983"/>
                  </a:lnTo>
                  <a:lnTo>
                    <a:pt x="34136" y="10810"/>
                  </a:lnTo>
                  <a:lnTo>
                    <a:pt x="34334" y="10711"/>
                  </a:lnTo>
                  <a:lnTo>
                    <a:pt x="34556" y="10636"/>
                  </a:lnTo>
                  <a:lnTo>
                    <a:pt x="34804" y="10612"/>
                  </a:lnTo>
                  <a:close/>
                  <a:moveTo>
                    <a:pt x="44475" y="11106"/>
                  </a:moveTo>
                  <a:lnTo>
                    <a:pt x="44648" y="11131"/>
                  </a:lnTo>
                  <a:lnTo>
                    <a:pt x="44846" y="11181"/>
                  </a:lnTo>
                  <a:lnTo>
                    <a:pt x="45019" y="11280"/>
                  </a:lnTo>
                  <a:lnTo>
                    <a:pt x="45168" y="11403"/>
                  </a:lnTo>
                  <a:lnTo>
                    <a:pt x="45292" y="11552"/>
                  </a:lnTo>
                  <a:lnTo>
                    <a:pt x="45391" y="11725"/>
                  </a:lnTo>
                  <a:lnTo>
                    <a:pt x="45440" y="11923"/>
                  </a:lnTo>
                  <a:lnTo>
                    <a:pt x="45465" y="12096"/>
                  </a:lnTo>
                  <a:lnTo>
                    <a:pt x="45440" y="12294"/>
                  </a:lnTo>
                  <a:lnTo>
                    <a:pt x="45391" y="12467"/>
                  </a:lnTo>
                  <a:lnTo>
                    <a:pt x="45292" y="12640"/>
                  </a:lnTo>
                  <a:lnTo>
                    <a:pt x="45168" y="12813"/>
                  </a:lnTo>
                  <a:lnTo>
                    <a:pt x="45019" y="12937"/>
                  </a:lnTo>
                  <a:lnTo>
                    <a:pt x="44846" y="13011"/>
                  </a:lnTo>
                  <a:lnTo>
                    <a:pt x="44648" y="13085"/>
                  </a:lnTo>
                  <a:lnTo>
                    <a:pt x="44277" y="13085"/>
                  </a:lnTo>
                  <a:lnTo>
                    <a:pt x="44104" y="13011"/>
                  </a:lnTo>
                  <a:lnTo>
                    <a:pt x="43931" y="12937"/>
                  </a:lnTo>
                  <a:lnTo>
                    <a:pt x="43758" y="12813"/>
                  </a:lnTo>
                  <a:lnTo>
                    <a:pt x="43634" y="12640"/>
                  </a:lnTo>
                  <a:lnTo>
                    <a:pt x="43560" y="12467"/>
                  </a:lnTo>
                  <a:lnTo>
                    <a:pt x="43486" y="12294"/>
                  </a:lnTo>
                  <a:lnTo>
                    <a:pt x="43486" y="12096"/>
                  </a:lnTo>
                  <a:lnTo>
                    <a:pt x="43486" y="11923"/>
                  </a:lnTo>
                  <a:lnTo>
                    <a:pt x="43560" y="11725"/>
                  </a:lnTo>
                  <a:lnTo>
                    <a:pt x="43634" y="11552"/>
                  </a:lnTo>
                  <a:lnTo>
                    <a:pt x="43758" y="11403"/>
                  </a:lnTo>
                  <a:lnTo>
                    <a:pt x="43931" y="11280"/>
                  </a:lnTo>
                  <a:lnTo>
                    <a:pt x="44104" y="11181"/>
                  </a:lnTo>
                  <a:lnTo>
                    <a:pt x="44277" y="11131"/>
                  </a:lnTo>
                  <a:lnTo>
                    <a:pt x="44475" y="11106"/>
                  </a:lnTo>
                  <a:close/>
                  <a:moveTo>
                    <a:pt x="121404" y="11032"/>
                  </a:moveTo>
                  <a:lnTo>
                    <a:pt x="121602" y="11106"/>
                  </a:lnTo>
                  <a:lnTo>
                    <a:pt x="121775" y="11205"/>
                  </a:lnTo>
                  <a:lnTo>
                    <a:pt x="121948" y="11329"/>
                  </a:lnTo>
                  <a:lnTo>
                    <a:pt x="122072" y="11477"/>
                  </a:lnTo>
                  <a:lnTo>
                    <a:pt x="122171" y="11675"/>
                  </a:lnTo>
                  <a:lnTo>
                    <a:pt x="122220" y="11849"/>
                  </a:lnTo>
                  <a:lnTo>
                    <a:pt x="122245" y="12046"/>
                  </a:lnTo>
                  <a:lnTo>
                    <a:pt x="122220" y="12244"/>
                  </a:lnTo>
                  <a:lnTo>
                    <a:pt x="122171" y="12442"/>
                  </a:lnTo>
                  <a:lnTo>
                    <a:pt x="122072" y="12615"/>
                  </a:lnTo>
                  <a:lnTo>
                    <a:pt x="121948" y="12764"/>
                  </a:lnTo>
                  <a:lnTo>
                    <a:pt x="121775" y="12912"/>
                  </a:lnTo>
                  <a:lnTo>
                    <a:pt x="121602" y="13011"/>
                  </a:lnTo>
                  <a:lnTo>
                    <a:pt x="121404" y="13061"/>
                  </a:lnTo>
                  <a:lnTo>
                    <a:pt x="121206" y="13085"/>
                  </a:lnTo>
                  <a:lnTo>
                    <a:pt x="121008" y="13061"/>
                  </a:lnTo>
                  <a:lnTo>
                    <a:pt x="120835" y="13011"/>
                  </a:lnTo>
                  <a:lnTo>
                    <a:pt x="120662" y="12912"/>
                  </a:lnTo>
                  <a:lnTo>
                    <a:pt x="120489" y="12764"/>
                  </a:lnTo>
                  <a:lnTo>
                    <a:pt x="120365" y="12615"/>
                  </a:lnTo>
                  <a:lnTo>
                    <a:pt x="120266" y="12442"/>
                  </a:lnTo>
                  <a:lnTo>
                    <a:pt x="120217" y="12244"/>
                  </a:lnTo>
                  <a:lnTo>
                    <a:pt x="120192" y="12046"/>
                  </a:lnTo>
                  <a:lnTo>
                    <a:pt x="120217" y="11849"/>
                  </a:lnTo>
                  <a:lnTo>
                    <a:pt x="120266" y="11675"/>
                  </a:lnTo>
                  <a:lnTo>
                    <a:pt x="120365" y="11477"/>
                  </a:lnTo>
                  <a:lnTo>
                    <a:pt x="120489" y="11329"/>
                  </a:lnTo>
                  <a:lnTo>
                    <a:pt x="120662" y="11205"/>
                  </a:lnTo>
                  <a:lnTo>
                    <a:pt x="120835" y="11106"/>
                  </a:lnTo>
                  <a:lnTo>
                    <a:pt x="121008" y="11032"/>
                  </a:lnTo>
                  <a:close/>
                  <a:moveTo>
                    <a:pt x="60257" y="11774"/>
                  </a:moveTo>
                  <a:lnTo>
                    <a:pt x="60381" y="11824"/>
                  </a:lnTo>
                  <a:lnTo>
                    <a:pt x="60504" y="11873"/>
                  </a:lnTo>
                  <a:lnTo>
                    <a:pt x="60603" y="11972"/>
                  </a:lnTo>
                  <a:lnTo>
                    <a:pt x="60702" y="12071"/>
                  </a:lnTo>
                  <a:lnTo>
                    <a:pt x="60752" y="12170"/>
                  </a:lnTo>
                  <a:lnTo>
                    <a:pt x="60801" y="12318"/>
                  </a:lnTo>
                  <a:lnTo>
                    <a:pt x="60801" y="12442"/>
                  </a:lnTo>
                  <a:lnTo>
                    <a:pt x="60801" y="12566"/>
                  </a:lnTo>
                  <a:lnTo>
                    <a:pt x="60752" y="12690"/>
                  </a:lnTo>
                  <a:lnTo>
                    <a:pt x="60702" y="12813"/>
                  </a:lnTo>
                  <a:lnTo>
                    <a:pt x="60603" y="12912"/>
                  </a:lnTo>
                  <a:lnTo>
                    <a:pt x="60504" y="12986"/>
                  </a:lnTo>
                  <a:lnTo>
                    <a:pt x="60381" y="13061"/>
                  </a:lnTo>
                  <a:lnTo>
                    <a:pt x="60257" y="13085"/>
                  </a:lnTo>
                  <a:lnTo>
                    <a:pt x="60133" y="13110"/>
                  </a:lnTo>
                  <a:lnTo>
                    <a:pt x="60009" y="13085"/>
                  </a:lnTo>
                  <a:lnTo>
                    <a:pt x="59886" y="13061"/>
                  </a:lnTo>
                  <a:lnTo>
                    <a:pt x="59762" y="12986"/>
                  </a:lnTo>
                  <a:lnTo>
                    <a:pt x="59663" y="12912"/>
                  </a:lnTo>
                  <a:lnTo>
                    <a:pt x="59564" y="12813"/>
                  </a:lnTo>
                  <a:lnTo>
                    <a:pt x="59515" y="12690"/>
                  </a:lnTo>
                  <a:lnTo>
                    <a:pt x="59465" y="12566"/>
                  </a:lnTo>
                  <a:lnTo>
                    <a:pt x="59465" y="12442"/>
                  </a:lnTo>
                  <a:lnTo>
                    <a:pt x="59465" y="12318"/>
                  </a:lnTo>
                  <a:lnTo>
                    <a:pt x="59515" y="12170"/>
                  </a:lnTo>
                  <a:lnTo>
                    <a:pt x="59564" y="12071"/>
                  </a:lnTo>
                  <a:lnTo>
                    <a:pt x="59663" y="11972"/>
                  </a:lnTo>
                  <a:lnTo>
                    <a:pt x="59762" y="11873"/>
                  </a:lnTo>
                  <a:lnTo>
                    <a:pt x="59886" y="11824"/>
                  </a:lnTo>
                  <a:lnTo>
                    <a:pt x="60009" y="11774"/>
                  </a:lnTo>
                  <a:close/>
                  <a:moveTo>
                    <a:pt x="98177" y="12244"/>
                  </a:moveTo>
                  <a:lnTo>
                    <a:pt x="98276" y="12269"/>
                  </a:lnTo>
                  <a:lnTo>
                    <a:pt x="98350" y="12294"/>
                  </a:lnTo>
                  <a:lnTo>
                    <a:pt x="98424" y="12318"/>
                  </a:lnTo>
                  <a:lnTo>
                    <a:pt x="98499" y="12368"/>
                  </a:lnTo>
                  <a:lnTo>
                    <a:pt x="98548" y="12442"/>
                  </a:lnTo>
                  <a:lnTo>
                    <a:pt x="98573" y="12516"/>
                  </a:lnTo>
                  <a:lnTo>
                    <a:pt x="98598" y="12591"/>
                  </a:lnTo>
                  <a:lnTo>
                    <a:pt x="98622" y="12690"/>
                  </a:lnTo>
                  <a:lnTo>
                    <a:pt x="98598" y="12764"/>
                  </a:lnTo>
                  <a:lnTo>
                    <a:pt x="98573" y="12838"/>
                  </a:lnTo>
                  <a:lnTo>
                    <a:pt x="98548" y="12912"/>
                  </a:lnTo>
                  <a:lnTo>
                    <a:pt x="98499" y="12986"/>
                  </a:lnTo>
                  <a:lnTo>
                    <a:pt x="98424" y="13036"/>
                  </a:lnTo>
                  <a:lnTo>
                    <a:pt x="98350" y="13085"/>
                  </a:lnTo>
                  <a:lnTo>
                    <a:pt x="98276" y="13110"/>
                  </a:lnTo>
                  <a:lnTo>
                    <a:pt x="98103" y="13110"/>
                  </a:lnTo>
                  <a:lnTo>
                    <a:pt x="98029" y="13085"/>
                  </a:lnTo>
                  <a:lnTo>
                    <a:pt x="97954" y="13036"/>
                  </a:lnTo>
                  <a:lnTo>
                    <a:pt x="97880" y="12986"/>
                  </a:lnTo>
                  <a:lnTo>
                    <a:pt x="97831" y="12912"/>
                  </a:lnTo>
                  <a:lnTo>
                    <a:pt x="97781" y="12838"/>
                  </a:lnTo>
                  <a:lnTo>
                    <a:pt x="97757" y="12764"/>
                  </a:lnTo>
                  <a:lnTo>
                    <a:pt x="97757" y="12690"/>
                  </a:lnTo>
                  <a:lnTo>
                    <a:pt x="97757" y="12591"/>
                  </a:lnTo>
                  <a:lnTo>
                    <a:pt x="97781" y="12516"/>
                  </a:lnTo>
                  <a:lnTo>
                    <a:pt x="97831" y="12442"/>
                  </a:lnTo>
                  <a:lnTo>
                    <a:pt x="97880" y="12368"/>
                  </a:lnTo>
                  <a:lnTo>
                    <a:pt x="97954" y="12318"/>
                  </a:lnTo>
                  <a:lnTo>
                    <a:pt x="98029" y="12294"/>
                  </a:lnTo>
                  <a:lnTo>
                    <a:pt x="98103" y="12269"/>
                  </a:lnTo>
                  <a:lnTo>
                    <a:pt x="98177" y="12244"/>
                  </a:lnTo>
                  <a:close/>
                  <a:moveTo>
                    <a:pt x="30302" y="10587"/>
                  </a:moveTo>
                  <a:lnTo>
                    <a:pt x="30549" y="10612"/>
                  </a:lnTo>
                  <a:lnTo>
                    <a:pt x="30796" y="10686"/>
                  </a:lnTo>
                  <a:lnTo>
                    <a:pt x="31019" y="10785"/>
                  </a:lnTo>
                  <a:lnTo>
                    <a:pt x="31242" y="10958"/>
                  </a:lnTo>
                  <a:lnTo>
                    <a:pt x="31390" y="11181"/>
                  </a:lnTo>
                  <a:lnTo>
                    <a:pt x="31514" y="11403"/>
                  </a:lnTo>
                  <a:lnTo>
                    <a:pt x="31588" y="11651"/>
                  </a:lnTo>
                  <a:lnTo>
                    <a:pt x="31613" y="11898"/>
                  </a:lnTo>
                  <a:lnTo>
                    <a:pt x="31588" y="12145"/>
                  </a:lnTo>
                  <a:lnTo>
                    <a:pt x="31514" y="12393"/>
                  </a:lnTo>
                  <a:lnTo>
                    <a:pt x="31390" y="12615"/>
                  </a:lnTo>
                  <a:lnTo>
                    <a:pt x="31242" y="12838"/>
                  </a:lnTo>
                  <a:lnTo>
                    <a:pt x="31019" y="12986"/>
                  </a:lnTo>
                  <a:lnTo>
                    <a:pt x="30796" y="13110"/>
                  </a:lnTo>
                  <a:lnTo>
                    <a:pt x="30549" y="13184"/>
                  </a:lnTo>
                  <a:lnTo>
                    <a:pt x="30302" y="13209"/>
                  </a:lnTo>
                  <a:lnTo>
                    <a:pt x="30054" y="13184"/>
                  </a:lnTo>
                  <a:lnTo>
                    <a:pt x="29807" y="13110"/>
                  </a:lnTo>
                  <a:lnTo>
                    <a:pt x="29584" y="12986"/>
                  </a:lnTo>
                  <a:lnTo>
                    <a:pt x="29362" y="12838"/>
                  </a:lnTo>
                  <a:lnTo>
                    <a:pt x="29188" y="12615"/>
                  </a:lnTo>
                  <a:lnTo>
                    <a:pt x="29065" y="12393"/>
                  </a:lnTo>
                  <a:lnTo>
                    <a:pt x="29015" y="12145"/>
                  </a:lnTo>
                  <a:lnTo>
                    <a:pt x="28991" y="11898"/>
                  </a:lnTo>
                  <a:lnTo>
                    <a:pt x="29015" y="11651"/>
                  </a:lnTo>
                  <a:lnTo>
                    <a:pt x="29065" y="11403"/>
                  </a:lnTo>
                  <a:lnTo>
                    <a:pt x="29188" y="11181"/>
                  </a:lnTo>
                  <a:lnTo>
                    <a:pt x="29362" y="10958"/>
                  </a:lnTo>
                  <a:lnTo>
                    <a:pt x="29584" y="10785"/>
                  </a:lnTo>
                  <a:lnTo>
                    <a:pt x="29807" y="10686"/>
                  </a:lnTo>
                  <a:lnTo>
                    <a:pt x="30054" y="10612"/>
                  </a:lnTo>
                  <a:lnTo>
                    <a:pt x="30302" y="10587"/>
                  </a:lnTo>
                  <a:close/>
                  <a:moveTo>
                    <a:pt x="70201" y="12294"/>
                  </a:moveTo>
                  <a:lnTo>
                    <a:pt x="70275" y="12318"/>
                  </a:lnTo>
                  <a:lnTo>
                    <a:pt x="70374" y="12368"/>
                  </a:lnTo>
                  <a:lnTo>
                    <a:pt x="70448" y="12442"/>
                  </a:lnTo>
                  <a:lnTo>
                    <a:pt x="70498" y="12516"/>
                  </a:lnTo>
                  <a:lnTo>
                    <a:pt x="70547" y="12591"/>
                  </a:lnTo>
                  <a:lnTo>
                    <a:pt x="70572" y="12690"/>
                  </a:lnTo>
                  <a:lnTo>
                    <a:pt x="70596" y="12764"/>
                  </a:lnTo>
                  <a:lnTo>
                    <a:pt x="70572" y="12863"/>
                  </a:lnTo>
                  <a:lnTo>
                    <a:pt x="70547" y="12962"/>
                  </a:lnTo>
                  <a:lnTo>
                    <a:pt x="70498" y="13036"/>
                  </a:lnTo>
                  <a:lnTo>
                    <a:pt x="70448" y="13110"/>
                  </a:lnTo>
                  <a:lnTo>
                    <a:pt x="70374" y="13184"/>
                  </a:lnTo>
                  <a:lnTo>
                    <a:pt x="70275" y="13209"/>
                  </a:lnTo>
                  <a:lnTo>
                    <a:pt x="70201" y="13234"/>
                  </a:lnTo>
                  <a:lnTo>
                    <a:pt x="70102" y="13258"/>
                  </a:lnTo>
                  <a:lnTo>
                    <a:pt x="70003" y="13234"/>
                  </a:lnTo>
                  <a:lnTo>
                    <a:pt x="69929" y="13209"/>
                  </a:lnTo>
                  <a:lnTo>
                    <a:pt x="69830" y="13184"/>
                  </a:lnTo>
                  <a:lnTo>
                    <a:pt x="69755" y="13110"/>
                  </a:lnTo>
                  <a:lnTo>
                    <a:pt x="69706" y="13036"/>
                  </a:lnTo>
                  <a:lnTo>
                    <a:pt x="69657" y="12962"/>
                  </a:lnTo>
                  <a:lnTo>
                    <a:pt x="69632" y="12863"/>
                  </a:lnTo>
                  <a:lnTo>
                    <a:pt x="69632" y="12764"/>
                  </a:lnTo>
                  <a:lnTo>
                    <a:pt x="69632" y="12690"/>
                  </a:lnTo>
                  <a:lnTo>
                    <a:pt x="69657" y="12591"/>
                  </a:lnTo>
                  <a:lnTo>
                    <a:pt x="69706" y="12516"/>
                  </a:lnTo>
                  <a:lnTo>
                    <a:pt x="69755" y="12442"/>
                  </a:lnTo>
                  <a:lnTo>
                    <a:pt x="69830" y="12368"/>
                  </a:lnTo>
                  <a:lnTo>
                    <a:pt x="69929" y="12318"/>
                  </a:lnTo>
                  <a:lnTo>
                    <a:pt x="70003" y="12294"/>
                  </a:lnTo>
                  <a:close/>
                  <a:moveTo>
                    <a:pt x="49818" y="11750"/>
                  </a:moveTo>
                  <a:lnTo>
                    <a:pt x="49967" y="11774"/>
                  </a:lnTo>
                  <a:lnTo>
                    <a:pt x="50140" y="11824"/>
                  </a:lnTo>
                  <a:lnTo>
                    <a:pt x="50288" y="11898"/>
                  </a:lnTo>
                  <a:lnTo>
                    <a:pt x="50412" y="11997"/>
                  </a:lnTo>
                  <a:lnTo>
                    <a:pt x="50536" y="12145"/>
                  </a:lnTo>
                  <a:lnTo>
                    <a:pt x="50610" y="12294"/>
                  </a:lnTo>
                  <a:lnTo>
                    <a:pt x="50659" y="12442"/>
                  </a:lnTo>
                  <a:lnTo>
                    <a:pt x="50659" y="12615"/>
                  </a:lnTo>
                  <a:lnTo>
                    <a:pt x="50659" y="12788"/>
                  </a:lnTo>
                  <a:lnTo>
                    <a:pt x="50610" y="12937"/>
                  </a:lnTo>
                  <a:lnTo>
                    <a:pt x="50536" y="13085"/>
                  </a:lnTo>
                  <a:lnTo>
                    <a:pt x="50412" y="13234"/>
                  </a:lnTo>
                  <a:lnTo>
                    <a:pt x="50288" y="13333"/>
                  </a:lnTo>
                  <a:lnTo>
                    <a:pt x="50140" y="13407"/>
                  </a:lnTo>
                  <a:lnTo>
                    <a:pt x="49967" y="13456"/>
                  </a:lnTo>
                  <a:lnTo>
                    <a:pt x="49818" y="13481"/>
                  </a:lnTo>
                  <a:lnTo>
                    <a:pt x="49645" y="13456"/>
                  </a:lnTo>
                  <a:lnTo>
                    <a:pt x="49472" y="13407"/>
                  </a:lnTo>
                  <a:lnTo>
                    <a:pt x="49324" y="13333"/>
                  </a:lnTo>
                  <a:lnTo>
                    <a:pt x="49200" y="13234"/>
                  </a:lnTo>
                  <a:lnTo>
                    <a:pt x="49076" y="13085"/>
                  </a:lnTo>
                  <a:lnTo>
                    <a:pt x="49002" y="12937"/>
                  </a:lnTo>
                  <a:lnTo>
                    <a:pt x="48952" y="12788"/>
                  </a:lnTo>
                  <a:lnTo>
                    <a:pt x="48952" y="12615"/>
                  </a:lnTo>
                  <a:lnTo>
                    <a:pt x="48952" y="12442"/>
                  </a:lnTo>
                  <a:lnTo>
                    <a:pt x="49002" y="12294"/>
                  </a:lnTo>
                  <a:lnTo>
                    <a:pt x="49076" y="12145"/>
                  </a:lnTo>
                  <a:lnTo>
                    <a:pt x="49200" y="11997"/>
                  </a:lnTo>
                  <a:lnTo>
                    <a:pt x="49324" y="11898"/>
                  </a:lnTo>
                  <a:lnTo>
                    <a:pt x="49472" y="11824"/>
                  </a:lnTo>
                  <a:lnTo>
                    <a:pt x="49645" y="11774"/>
                  </a:lnTo>
                  <a:lnTo>
                    <a:pt x="49818" y="11750"/>
                  </a:lnTo>
                  <a:close/>
                  <a:moveTo>
                    <a:pt x="102555" y="12541"/>
                  </a:moveTo>
                  <a:lnTo>
                    <a:pt x="102679" y="12566"/>
                  </a:lnTo>
                  <a:lnTo>
                    <a:pt x="102778" y="12640"/>
                  </a:lnTo>
                  <a:lnTo>
                    <a:pt x="102852" y="12690"/>
                  </a:lnTo>
                  <a:lnTo>
                    <a:pt x="102926" y="12788"/>
                  </a:lnTo>
                  <a:lnTo>
                    <a:pt x="102976" y="12887"/>
                  </a:lnTo>
                  <a:lnTo>
                    <a:pt x="103001" y="12986"/>
                  </a:lnTo>
                  <a:lnTo>
                    <a:pt x="103025" y="13085"/>
                  </a:lnTo>
                  <a:lnTo>
                    <a:pt x="103001" y="13209"/>
                  </a:lnTo>
                  <a:lnTo>
                    <a:pt x="102976" y="13308"/>
                  </a:lnTo>
                  <a:lnTo>
                    <a:pt x="102926" y="13407"/>
                  </a:lnTo>
                  <a:lnTo>
                    <a:pt x="102852" y="13481"/>
                  </a:lnTo>
                  <a:lnTo>
                    <a:pt x="102778" y="13555"/>
                  </a:lnTo>
                  <a:lnTo>
                    <a:pt x="102679" y="13605"/>
                  </a:lnTo>
                  <a:lnTo>
                    <a:pt x="102555" y="13629"/>
                  </a:lnTo>
                  <a:lnTo>
                    <a:pt x="102456" y="13654"/>
                  </a:lnTo>
                  <a:lnTo>
                    <a:pt x="102357" y="13629"/>
                  </a:lnTo>
                  <a:lnTo>
                    <a:pt x="102259" y="13605"/>
                  </a:lnTo>
                  <a:lnTo>
                    <a:pt x="102160" y="13555"/>
                  </a:lnTo>
                  <a:lnTo>
                    <a:pt x="102061" y="13481"/>
                  </a:lnTo>
                  <a:lnTo>
                    <a:pt x="101986" y="13407"/>
                  </a:lnTo>
                  <a:lnTo>
                    <a:pt x="101937" y="13308"/>
                  </a:lnTo>
                  <a:lnTo>
                    <a:pt x="101912" y="13209"/>
                  </a:lnTo>
                  <a:lnTo>
                    <a:pt x="101912" y="13085"/>
                  </a:lnTo>
                  <a:lnTo>
                    <a:pt x="101912" y="12986"/>
                  </a:lnTo>
                  <a:lnTo>
                    <a:pt x="101937" y="12887"/>
                  </a:lnTo>
                  <a:lnTo>
                    <a:pt x="101986" y="12788"/>
                  </a:lnTo>
                  <a:lnTo>
                    <a:pt x="102061" y="12690"/>
                  </a:lnTo>
                  <a:lnTo>
                    <a:pt x="102160" y="12640"/>
                  </a:lnTo>
                  <a:lnTo>
                    <a:pt x="102259" y="12566"/>
                  </a:lnTo>
                  <a:lnTo>
                    <a:pt x="102357" y="12541"/>
                  </a:lnTo>
                  <a:close/>
                  <a:moveTo>
                    <a:pt x="125164" y="11527"/>
                  </a:moveTo>
                  <a:lnTo>
                    <a:pt x="125387" y="11552"/>
                  </a:lnTo>
                  <a:lnTo>
                    <a:pt x="125609" y="11601"/>
                  </a:lnTo>
                  <a:lnTo>
                    <a:pt x="125807" y="11700"/>
                  </a:lnTo>
                  <a:lnTo>
                    <a:pt x="125980" y="11849"/>
                  </a:lnTo>
                  <a:lnTo>
                    <a:pt x="126129" y="12022"/>
                  </a:lnTo>
                  <a:lnTo>
                    <a:pt x="126228" y="12244"/>
                  </a:lnTo>
                  <a:lnTo>
                    <a:pt x="126302" y="12442"/>
                  </a:lnTo>
                  <a:lnTo>
                    <a:pt x="126302" y="12665"/>
                  </a:lnTo>
                  <a:lnTo>
                    <a:pt x="126302" y="12887"/>
                  </a:lnTo>
                  <a:lnTo>
                    <a:pt x="126228" y="13085"/>
                  </a:lnTo>
                  <a:lnTo>
                    <a:pt x="126129" y="13283"/>
                  </a:lnTo>
                  <a:lnTo>
                    <a:pt x="125980" y="13481"/>
                  </a:lnTo>
                  <a:lnTo>
                    <a:pt x="125807" y="13605"/>
                  </a:lnTo>
                  <a:lnTo>
                    <a:pt x="125609" y="13728"/>
                  </a:lnTo>
                  <a:lnTo>
                    <a:pt x="125387" y="13778"/>
                  </a:lnTo>
                  <a:lnTo>
                    <a:pt x="125164" y="13803"/>
                  </a:lnTo>
                  <a:lnTo>
                    <a:pt x="124941" y="13778"/>
                  </a:lnTo>
                  <a:lnTo>
                    <a:pt x="124744" y="13728"/>
                  </a:lnTo>
                  <a:lnTo>
                    <a:pt x="124546" y="13605"/>
                  </a:lnTo>
                  <a:lnTo>
                    <a:pt x="124372" y="13481"/>
                  </a:lnTo>
                  <a:lnTo>
                    <a:pt x="124224" y="13283"/>
                  </a:lnTo>
                  <a:lnTo>
                    <a:pt x="124100" y="13085"/>
                  </a:lnTo>
                  <a:lnTo>
                    <a:pt x="124051" y="12887"/>
                  </a:lnTo>
                  <a:lnTo>
                    <a:pt x="124026" y="12665"/>
                  </a:lnTo>
                  <a:lnTo>
                    <a:pt x="124051" y="12442"/>
                  </a:lnTo>
                  <a:lnTo>
                    <a:pt x="124100" y="12244"/>
                  </a:lnTo>
                  <a:lnTo>
                    <a:pt x="124224" y="12022"/>
                  </a:lnTo>
                  <a:lnTo>
                    <a:pt x="124372" y="11849"/>
                  </a:lnTo>
                  <a:lnTo>
                    <a:pt x="124546" y="11700"/>
                  </a:lnTo>
                  <a:lnTo>
                    <a:pt x="124744" y="11601"/>
                  </a:lnTo>
                  <a:lnTo>
                    <a:pt x="124941" y="11552"/>
                  </a:lnTo>
                  <a:lnTo>
                    <a:pt x="125164" y="11527"/>
                  </a:lnTo>
                  <a:close/>
                  <a:moveTo>
                    <a:pt x="56893" y="12516"/>
                  </a:moveTo>
                  <a:lnTo>
                    <a:pt x="57016" y="12541"/>
                  </a:lnTo>
                  <a:lnTo>
                    <a:pt x="57140" y="12566"/>
                  </a:lnTo>
                  <a:lnTo>
                    <a:pt x="57264" y="12640"/>
                  </a:lnTo>
                  <a:lnTo>
                    <a:pt x="57387" y="12714"/>
                  </a:lnTo>
                  <a:lnTo>
                    <a:pt x="57486" y="12838"/>
                  </a:lnTo>
                  <a:lnTo>
                    <a:pt x="57536" y="12962"/>
                  </a:lnTo>
                  <a:lnTo>
                    <a:pt x="57585" y="13085"/>
                  </a:lnTo>
                  <a:lnTo>
                    <a:pt x="57585" y="13234"/>
                  </a:lnTo>
                  <a:lnTo>
                    <a:pt x="57585" y="13357"/>
                  </a:lnTo>
                  <a:lnTo>
                    <a:pt x="57536" y="13481"/>
                  </a:lnTo>
                  <a:lnTo>
                    <a:pt x="57486" y="13605"/>
                  </a:lnTo>
                  <a:lnTo>
                    <a:pt x="57387" y="13728"/>
                  </a:lnTo>
                  <a:lnTo>
                    <a:pt x="57264" y="13827"/>
                  </a:lnTo>
                  <a:lnTo>
                    <a:pt x="57140" y="13877"/>
                  </a:lnTo>
                  <a:lnTo>
                    <a:pt x="57016" y="13926"/>
                  </a:lnTo>
                  <a:lnTo>
                    <a:pt x="56744" y="13926"/>
                  </a:lnTo>
                  <a:lnTo>
                    <a:pt x="56621" y="13877"/>
                  </a:lnTo>
                  <a:lnTo>
                    <a:pt x="56497" y="13827"/>
                  </a:lnTo>
                  <a:lnTo>
                    <a:pt x="56373" y="13728"/>
                  </a:lnTo>
                  <a:lnTo>
                    <a:pt x="56299" y="13605"/>
                  </a:lnTo>
                  <a:lnTo>
                    <a:pt x="56225" y="13481"/>
                  </a:lnTo>
                  <a:lnTo>
                    <a:pt x="56175" y="13357"/>
                  </a:lnTo>
                  <a:lnTo>
                    <a:pt x="56175" y="13234"/>
                  </a:lnTo>
                  <a:lnTo>
                    <a:pt x="56175" y="13085"/>
                  </a:lnTo>
                  <a:lnTo>
                    <a:pt x="56225" y="12962"/>
                  </a:lnTo>
                  <a:lnTo>
                    <a:pt x="56299" y="12838"/>
                  </a:lnTo>
                  <a:lnTo>
                    <a:pt x="56373" y="12714"/>
                  </a:lnTo>
                  <a:lnTo>
                    <a:pt x="56497" y="12640"/>
                  </a:lnTo>
                  <a:lnTo>
                    <a:pt x="56621" y="12566"/>
                  </a:lnTo>
                  <a:lnTo>
                    <a:pt x="56744" y="12541"/>
                  </a:lnTo>
                  <a:lnTo>
                    <a:pt x="56893" y="12516"/>
                  </a:lnTo>
                  <a:close/>
                  <a:moveTo>
                    <a:pt x="21545" y="11057"/>
                  </a:moveTo>
                  <a:lnTo>
                    <a:pt x="21842" y="11082"/>
                  </a:lnTo>
                  <a:lnTo>
                    <a:pt x="22114" y="11156"/>
                  </a:lnTo>
                  <a:lnTo>
                    <a:pt x="22262" y="11230"/>
                  </a:lnTo>
                  <a:lnTo>
                    <a:pt x="22386" y="11304"/>
                  </a:lnTo>
                  <a:lnTo>
                    <a:pt x="22510" y="11403"/>
                  </a:lnTo>
                  <a:lnTo>
                    <a:pt x="22633" y="11502"/>
                  </a:lnTo>
                  <a:lnTo>
                    <a:pt x="22732" y="11626"/>
                  </a:lnTo>
                  <a:lnTo>
                    <a:pt x="22807" y="11725"/>
                  </a:lnTo>
                  <a:lnTo>
                    <a:pt x="22881" y="11873"/>
                  </a:lnTo>
                  <a:lnTo>
                    <a:pt x="22955" y="11997"/>
                  </a:lnTo>
                  <a:lnTo>
                    <a:pt x="23029" y="12269"/>
                  </a:lnTo>
                  <a:lnTo>
                    <a:pt x="23054" y="12566"/>
                  </a:lnTo>
                  <a:lnTo>
                    <a:pt x="23029" y="12863"/>
                  </a:lnTo>
                  <a:lnTo>
                    <a:pt x="22955" y="13135"/>
                  </a:lnTo>
                  <a:lnTo>
                    <a:pt x="22881" y="13258"/>
                  </a:lnTo>
                  <a:lnTo>
                    <a:pt x="22807" y="13407"/>
                  </a:lnTo>
                  <a:lnTo>
                    <a:pt x="22732" y="13531"/>
                  </a:lnTo>
                  <a:lnTo>
                    <a:pt x="22633" y="13629"/>
                  </a:lnTo>
                  <a:lnTo>
                    <a:pt x="22510" y="13728"/>
                  </a:lnTo>
                  <a:lnTo>
                    <a:pt x="22386" y="13827"/>
                  </a:lnTo>
                  <a:lnTo>
                    <a:pt x="22262" y="13902"/>
                  </a:lnTo>
                  <a:lnTo>
                    <a:pt x="22114" y="13976"/>
                  </a:lnTo>
                  <a:lnTo>
                    <a:pt x="21842" y="14050"/>
                  </a:lnTo>
                  <a:lnTo>
                    <a:pt x="21545" y="14075"/>
                  </a:lnTo>
                  <a:lnTo>
                    <a:pt x="21273" y="14050"/>
                  </a:lnTo>
                  <a:lnTo>
                    <a:pt x="20976" y="13976"/>
                  </a:lnTo>
                  <a:lnTo>
                    <a:pt x="20852" y="13902"/>
                  </a:lnTo>
                  <a:lnTo>
                    <a:pt x="20729" y="13827"/>
                  </a:lnTo>
                  <a:lnTo>
                    <a:pt x="20605" y="13728"/>
                  </a:lnTo>
                  <a:lnTo>
                    <a:pt x="20481" y="13629"/>
                  </a:lnTo>
                  <a:lnTo>
                    <a:pt x="20382" y="13531"/>
                  </a:lnTo>
                  <a:lnTo>
                    <a:pt x="20284" y="13407"/>
                  </a:lnTo>
                  <a:lnTo>
                    <a:pt x="20209" y="13258"/>
                  </a:lnTo>
                  <a:lnTo>
                    <a:pt x="20160" y="13135"/>
                  </a:lnTo>
                  <a:lnTo>
                    <a:pt x="20061" y="12863"/>
                  </a:lnTo>
                  <a:lnTo>
                    <a:pt x="20036" y="12566"/>
                  </a:lnTo>
                  <a:lnTo>
                    <a:pt x="20061" y="12269"/>
                  </a:lnTo>
                  <a:lnTo>
                    <a:pt x="20160" y="11997"/>
                  </a:lnTo>
                  <a:lnTo>
                    <a:pt x="20209" y="11873"/>
                  </a:lnTo>
                  <a:lnTo>
                    <a:pt x="20284" y="11725"/>
                  </a:lnTo>
                  <a:lnTo>
                    <a:pt x="20382" y="11626"/>
                  </a:lnTo>
                  <a:lnTo>
                    <a:pt x="20481" y="11502"/>
                  </a:lnTo>
                  <a:lnTo>
                    <a:pt x="20605" y="11403"/>
                  </a:lnTo>
                  <a:lnTo>
                    <a:pt x="20729" y="11304"/>
                  </a:lnTo>
                  <a:lnTo>
                    <a:pt x="20852" y="11230"/>
                  </a:lnTo>
                  <a:lnTo>
                    <a:pt x="20976" y="11156"/>
                  </a:lnTo>
                  <a:lnTo>
                    <a:pt x="21273" y="11082"/>
                  </a:lnTo>
                  <a:lnTo>
                    <a:pt x="21545" y="11057"/>
                  </a:lnTo>
                  <a:close/>
                  <a:moveTo>
                    <a:pt x="38613" y="11947"/>
                  </a:moveTo>
                  <a:lnTo>
                    <a:pt x="38811" y="12022"/>
                  </a:lnTo>
                  <a:lnTo>
                    <a:pt x="39009" y="12121"/>
                  </a:lnTo>
                  <a:lnTo>
                    <a:pt x="39182" y="12269"/>
                  </a:lnTo>
                  <a:lnTo>
                    <a:pt x="39305" y="12442"/>
                  </a:lnTo>
                  <a:lnTo>
                    <a:pt x="39404" y="12615"/>
                  </a:lnTo>
                  <a:lnTo>
                    <a:pt x="39479" y="12838"/>
                  </a:lnTo>
                  <a:lnTo>
                    <a:pt x="39503" y="13036"/>
                  </a:lnTo>
                  <a:lnTo>
                    <a:pt x="39479" y="13258"/>
                  </a:lnTo>
                  <a:lnTo>
                    <a:pt x="39404" y="13456"/>
                  </a:lnTo>
                  <a:lnTo>
                    <a:pt x="39305" y="13654"/>
                  </a:lnTo>
                  <a:lnTo>
                    <a:pt x="39182" y="13827"/>
                  </a:lnTo>
                  <a:lnTo>
                    <a:pt x="39009" y="13976"/>
                  </a:lnTo>
                  <a:lnTo>
                    <a:pt x="38811" y="14075"/>
                  </a:lnTo>
                  <a:lnTo>
                    <a:pt x="38613" y="14124"/>
                  </a:lnTo>
                  <a:lnTo>
                    <a:pt x="38390" y="14149"/>
                  </a:lnTo>
                  <a:lnTo>
                    <a:pt x="38168" y="14124"/>
                  </a:lnTo>
                  <a:lnTo>
                    <a:pt x="37970" y="14075"/>
                  </a:lnTo>
                  <a:lnTo>
                    <a:pt x="37772" y="13976"/>
                  </a:lnTo>
                  <a:lnTo>
                    <a:pt x="37599" y="13827"/>
                  </a:lnTo>
                  <a:lnTo>
                    <a:pt x="37475" y="13654"/>
                  </a:lnTo>
                  <a:lnTo>
                    <a:pt x="37376" y="13456"/>
                  </a:lnTo>
                  <a:lnTo>
                    <a:pt x="37302" y="13258"/>
                  </a:lnTo>
                  <a:lnTo>
                    <a:pt x="37277" y="13036"/>
                  </a:lnTo>
                  <a:lnTo>
                    <a:pt x="37302" y="12838"/>
                  </a:lnTo>
                  <a:lnTo>
                    <a:pt x="37376" y="12615"/>
                  </a:lnTo>
                  <a:lnTo>
                    <a:pt x="37475" y="12442"/>
                  </a:lnTo>
                  <a:lnTo>
                    <a:pt x="37599" y="12269"/>
                  </a:lnTo>
                  <a:lnTo>
                    <a:pt x="37772" y="12121"/>
                  </a:lnTo>
                  <a:lnTo>
                    <a:pt x="37970" y="12022"/>
                  </a:lnTo>
                  <a:lnTo>
                    <a:pt x="38168" y="11947"/>
                  </a:lnTo>
                  <a:close/>
                  <a:moveTo>
                    <a:pt x="73293" y="13382"/>
                  </a:moveTo>
                  <a:lnTo>
                    <a:pt x="73441" y="13432"/>
                  </a:lnTo>
                  <a:lnTo>
                    <a:pt x="73515" y="13456"/>
                  </a:lnTo>
                  <a:lnTo>
                    <a:pt x="73565" y="13506"/>
                  </a:lnTo>
                  <a:lnTo>
                    <a:pt x="73614" y="13580"/>
                  </a:lnTo>
                  <a:lnTo>
                    <a:pt x="73664" y="13629"/>
                  </a:lnTo>
                  <a:lnTo>
                    <a:pt x="73688" y="13778"/>
                  </a:lnTo>
                  <a:lnTo>
                    <a:pt x="73664" y="13926"/>
                  </a:lnTo>
                  <a:lnTo>
                    <a:pt x="73614" y="14001"/>
                  </a:lnTo>
                  <a:lnTo>
                    <a:pt x="73565" y="14050"/>
                  </a:lnTo>
                  <a:lnTo>
                    <a:pt x="73515" y="14124"/>
                  </a:lnTo>
                  <a:lnTo>
                    <a:pt x="73441" y="14149"/>
                  </a:lnTo>
                  <a:lnTo>
                    <a:pt x="73293" y="14174"/>
                  </a:lnTo>
                  <a:lnTo>
                    <a:pt x="73144" y="14149"/>
                  </a:lnTo>
                  <a:lnTo>
                    <a:pt x="73070" y="14124"/>
                  </a:lnTo>
                  <a:lnTo>
                    <a:pt x="73021" y="14050"/>
                  </a:lnTo>
                  <a:lnTo>
                    <a:pt x="72971" y="14001"/>
                  </a:lnTo>
                  <a:lnTo>
                    <a:pt x="72922" y="13926"/>
                  </a:lnTo>
                  <a:lnTo>
                    <a:pt x="72897" y="13778"/>
                  </a:lnTo>
                  <a:lnTo>
                    <a:pt x="72922" y="13629"/>
                  </a:lnTo>
                  <a:lnTo>
                    <a:pt x="72971" y="13580"/>
                  </a:lnTo>
                  <a:lnTo>
                    <a:pt x="73021" y="13506"/>
                  </a:lnTo>
                  <a:lnTo>
                    <a:pt x="73070" y="13456"/>
                  </a:lnTo>
                  <a:lnTo>
                    <a:pt x="73144" y="13432"/>
                  </a:lnTo>
                  <a:lnTo>
                    <a:pt x="73293" y="13382"/>
                  </a:lnTo>
                  <a:close/>
                  <a:moveTo>
                    <a:pt x="106760" y="12912"/>
                  </a:moveTo>
                  <a:lnTo>
                    <a:pt x="106884" y="12962"/>
                  </a:lnTo>
                  <a:lnTo>
                    <a:pt x="107008" y="13011"/>
                  </a:lnTo>
                  <a:lnTo>
                    <a:pt x="107107" y="13110"/>
                  </a:lnTo>
                  <a:lnTo>
                    <a:pt x="107206" y="13209"/>
                  </a:lnTo>
                  <a:lnTo>
                    <a:pt x="107255" y="13333"/>
                  </a:lnTo>
                  <a:lnTo>
                    <a:pt x="107305" y="13456"/>
                  </a:lnTo>
                  <a:lnTo>
                    <a:pt x="107305" y="13580"/>
                  </a:lnTo>
                  <a:lnTo>
                    <a:pt x="107305" y="13704"/>
                  </a:lnTo>
                  <a:lnTo>
                    <a:pt x="107255" y="13827"/>
                  </a:lnTo>
                  <a:lnTo>
                    <a:pt x="107206" y="13951"/>
                  </a:lnTo>
                  <a:lnTo>
                    <a:pt x="107107" y="14050"/>
                  </a:lnTo>
                  <a:lnTo>
                    <a:pt x="107008" y="14149"/>
                  </a:lnTo>
                  <a:lnTo>
                    <a:pt x="106884" y="14198"/>
                  </a:lnTo>
                  <a:lnTo>
                    <a:pt x="106760" y="14248"/>
                  </a:lnTo>
                  <a:lnTo>
                    <a:pt x="106513" y="14248"/>
                  </a:lnTo>
                  <a:lnTo>
                    <a:pt x="106389" y="14198"/>
                  </a:lnTo>
                  <a:lnTo>
                    <a:pt x="106266" y="14149"/>
                  </a:lnTo>
                  <a:lnTo>
                    <a:pt x="106167" y="14050"/>
                  </a:lnTo>
                  <a:lnTo>
                    <a:pt x="106068" y="13951"/>
                  </a:lnTo>
                  <a:lnTo>
                    <a:pt x="106018" y="13827"/>
                  </a:lnTo>
                  <a:lnTo>
                    <a:pt x="105969" y="13704"/>
                  </a:lnTo>
                  <a:lnTo>
                    <a:pt x="105969" y="13580"/>
                  </a:lnTo>
                  <a:lnTo>
                    <a:pt x="105969" y="13456"/>
                  </a:lnTo>
                  <a:lnTo>
                    <a:pt x="106018" y="13333"/>
                  </a:lnTo>
                  <a:lnTo>
                    <a:pt x="106068" y="13209"/>
                  </a:lnTo>
                  <a:lnTo>
                    <a:pt x="106167" y="13110"/>
                  </a:lnTo>
                  <a:lnTo>
                    <a:pt x="106266" y="13011"/>
                  </a:lnTo>
                  <a:lnTo>
                    <a:pt x="106389" y="12962"/>
                  </a:lnTo>
                  <a:lnTo>
                    <a:pt x="106513" y="12912"/>
                  </a:lnTo>
                  <a:close/>
                  <a:moveTo>
                    <a:pt x="17488" y="11131"/>
                  </a:moveTo>
                  <a:lnTo>
                    <a:pt x="17785" y="11181"/>
                  </a:lnTo>
                  <a:lnTo>
                    <a:pt x="17934" y="11205"/>
                  </a:lnTo>
                  <a:lnTo>
                    <a:pt x="18082" y="11255"/>
                  </a:lnTo>
                  <a:lnTo>
                    <a:pt x="18230" y="11329"/>
                  </a:lnTo>
                  <a:lnTo>
                    <a:pt x="18379" y="11403"/>
                  </a:lnTo>
                  <a:lnTo>
                    <a:pt x="18503" y="11502"/>
                  </a:lnTo>
                  <a:lnTo>
                    <a:pt x="18626" y="11601"/>
                  </a:lnTo>
                  <a:lnTo>
                    <a:pt x="18725" y="11725"/>
                  </a:lnTo>
                  <a:lnTo>
                    <a:pt x="18824" y="11873"/>
                  </a:lnTo>
                  <a:lnTo>
                    <a:pt x="18898" y="11997"/>
                  </a:lnTo>
                  <a:lnTo>
                    <a:pt x="18972" y="12145"/>
                  </a:lnTo>
                  <a:lnTo>
                    <a:pt x="19022" y="12294"/>
                  </a:lnTo>
                  <a:lnTo>
                    <a:pt x="19071" y="12442"/>
                  </a:lnTo>
                  <a:lnTo>
                    <a:pt x="19096" y="12739"/>
                  </a:lnTo>
                  <a:lnTo>
                    <a:pt x="19071" y="13061"/>
                  </a:lnTo>
                  <a:lnTo>
                    <a:pt x="19022" y="13209"/>
                  </a:lnTo>
                  <a:lnTo>
                    <a:pt x="18972" y="13357"/>
                  </a:lnTo>
                  <a:lnTo>
                    <a:pt x="18898" y="13506"/>
                  </a:lnTo>
                  <a:lnTo>
                    <a:pt x="18824" y="13629"/>
                  </a:lnTo>
                  <a:lnTo>
                    <a:pt x="18725" y="13753"/>
                  </a:lnTo>
                  <a:lnTo>
                    <a:pt x="18626" y="13877"/>
                  </a:lnTo>
                  <a:lnTo>
                    <a:pt x="18503" y="14001"/>
                  </a:lnTo>
                  <a:lnTo>
                    <a:pt x="18379" y="14099"/>
                  </a:lnTo>
                  <a:lnTo>
                    <a:pt x="18230" y="14174"/>
                  </a:lnTo>
                  <a:lnTo>
                    <a:pt x="18082" y="14248"/>
                  </a:lnTo>
                  <a:lnTo>
                    <a:pt x="17934" y="14297"/>
                  </a:lnTo>
                  <a:lnTo>
                    <a:pt x="17785" y="14322"/>
                  </a:lnTo>
                  <a:lnTo>
                    <a:pt x="17488" y="14347"/>
                  </a:lnTo>
                  <a:lnTo>
                    <a:pt x="17167" y="14322"/>
                  </a:lnTo>
                  <a:lnTo>
                    <a:pt x="17018" y="14297"/>
                  </a:lnTo>
                  <a:lnTo>
                    <a:pt x="16870" y="14248"/>
                  </a:lnTo>
                  <a:lnTo>
                    <a:pt x="16746" y="14174"/>
                  </a:lnTo>
                  <a:lnTo>
                    <a:pt x="16598" y="14099"/>
                  </a:lnTo>
                  <a:lnTo>
                    <a:pt x="16474" y="14001"/>
                  </a:lnTo>
                  <a:lnTo>
                    <a:pt x="16350" y="13877"/>
                  </a:lnTo>
                  <a:lnTo>
                    <a:pt x="16227" y="13753"/>
                  </a:lnTo>
                  <a:lnTo>
                    <a:pt x="16128" y="13629"/>
                  </a:lnTo>
                  <a:lnTo>
                    <a:pt x="16054" y="13506"/>
                  </a:lnTo>
                  <a:lnTo>
                    <a:pt x="16004" y="13357"/>
                  </a:lnTo>
                  <a:lnTo>
                    <a:pt x="15930" y="13209"/>
                  </a:lnTo>
                  <a:lnTo>
                    <a:pt x="15905" y="13061"/>
                  </a:lnTo>
                  <a:lnTo>
                    <a:pt x="15880" y="12739"/>
                  </a:lnTo>
                  <a:lnTo>
                    <a:pt x="15905" y="12442"/>
                  </a:lnTo>
                  <a:lnTo>
                    <a:pt x="15930" y="12294"/>
                  </a:lnTo>
                  <a:lnTo>
                    <a:pt x="16004" y="12145"/>
                  </a:lnTo>
                  <a:lnTo>
                    <a:pt x="16054" y="11997"/>
                  </a:lnTo>
                  <a:lnTo>
                    <a:pt x="16128" y="11873"/>
                  </a:lnTo>
                  <a:lnTo>
                    <a:pt x="16227" y="11725"/>
                  </a:lnTo>
                  <a:lnTo>
                    <a:pt x="16350" y="11601"/>
                  </a:lnTo>
                  <a:lnTo>
                    <a:pt x="16474" y="11502"/>
                  </a:lnTo>
                  <a:lnTo>
                    <a:pt x="16598" y="11403"/>
                  </a:lnTo>
                  <a:lnTo>
                    <a:pt x="16746" y="11329"/>
                  </a:lnTo>
                  <a:lnTo>
                    <a:pt x="16870" y="11255"/>
                  </a:lnTo>
                  <a:lnTo>
                    <a:pt x="17018" y="11205"/>
                  </a:lnTo>
                  <a:lnTo>
                    <a:pt x="17167" y="11181"/>
                  </a:lnTo>
                  <a:lnTo>
                    <a:pt x="17488" y="11131"/>
                  </a:lnTo>
                  <a:close/>
                  <a:moveTo>
                    <a:pt x="110718" y="12986"/>
                  </a:moveTo>
                  <a:lnTo>
                    <a:pt x="110867" y="13036"/>
                  </a:lnTo>
                  <a:lnTo>
                    <a:pt x="111015" y="13110"/>
                  </a:lnTo>
                  <a:lnTo>
                    <a:pt x="111139" y="13209"/>
                  </a:lnTo>
                  <a:lnTo>
                    <a:pt x="111238" y="13333"/>
                  </a:lnTo>
                  <a:lnTo>
                    <a:pt x="111312" y="13481"/>
                  </a:lnTo>
                  <a:lnTo>
                    <a:pt x="111337" y="13629"/>
                  </a:lnTo>
                  <a:lnTo>
                    <a:pt x="111361" y="13778"/>
                  </a:lnTo>
                  <a:lnTo>
                    <a:pt x="111337" y="13926"/>
                  </a:lnTo>
                  <a:lnTo>
                    <a:pt x="111312" y="14075"/>
                  </a:lnTo>
                  <a:lnTo>
                    <a:pt x="111238" y="14198"/>
                  </a:lnTo>
                  <a:lnTo>
                    <a:pt x="111139" y="14322"/>
                  </a:lnTo>
                  <a:lnTo>
                    <a:pt x="111015" y="14421"/>
                  </a:lnTo>
                  <a:lnTo>
                    <a:pt x="110867" y="14495"/>
                  </a:lnTo>
                  <a:lnTo>
                    <a:pt x="110718" y="14545"/>
                  </a:lnTo>
                  <a:lnTo>
                    <a:pt x="110570" y="14569"/>
                  </a:lnTo>
                  <a:lnTo>
                    <a:pt x="110421" y="14545"/>
                  </a:lnTo>
                  <a:lnTo>
                    <a:pt x="110273" y="14495"/>
                  </a:lnTo>
                  <a:lnTo>
                    <a:pt x="110125" y="14421"/>
                  </a:lnTo>
                  <a:lnTo>
                    <a:pt x="110001" y="14322"/>
                  </a:lnTo>
                  <a:lnTo>
                    <a:pt x="109902" y="14198"/>
                  </a:lnTo>
                  <a:lnTo>
                    <a:pt x="109828" y="14075"/>
                  </a:lnTo>
                  <a:lnTo>
                    <a:pt x="109803" y="13926"/>
                  </a:lnTo>
                  <a:lnTo>
                    <a:pt x="109778" y="13778"/>
                  </a:lnTo>
                  <a:lnTo>
                    <a:pt x="109803" y="13629"/>
                  </a:lnTo>
                  <a:lnTo>
                    <a:pt x="109828" y="13481"/>
                  </a:lnTo>
                  <a:lnTo>
                    <a:pt x="109902" y="13333"/>
                  </a:lnTo>
                  <a:lnTo>
                    <a:pt x="110001" y="13209"/>
                  </a:lnTo>
                  <a:lnTo>
                    <a:pt x="110125" y="13110"/>
                  </a:lnTo>
                  <a:lnTo>
                    <a:pt x="110273" y="13036"/>
                  </a:lnTo>
                  <a:lnTo>
                    <a:pt x="110421" y="12986"/>
                  </a:lnTo>
                  <a:close/>
                  <a:moveTo>
                    <a:pt x="81653" y="14396"/>
                  </a:moveTo>
                  <a:lnTo>
                    <a:pt x="81703" y="14421"/>
                  </a:lnTo>
                  <a:lnTo>
                    <a:pt x="81728" y="14495"/>
                  </a:lnTo>
                  <a:lnTo>
                    <a:pt x="81752" y="14545"/>
                  </a:lnTo>
                  <a:lnTo>
                    <a:pt x="81728" y="14594"/>
                  </a:lnTo>
                  <a:lnTo>
                    <a:pt x="81703" y="14668"/>
                  </a:lnTo>
                  <a:lnTo>
                    <a:pt x="81653" y="14693"/>
                  </a:lnTo>
                  <a:lnTo>
                    <a:pt x="81530" y="14693"/>
                  </a:lnTo>
                  <a:lnTo>
                    <a:pt x="81480" y="14668"/>
                  </a:lnTo>
                  <a:lnTo>
                    <a:pt x="81431" y="14594"/>
                  </a:lnTo>
                  <a:lnTo>
                    <a:pt x="81431" y="14545"/>
                  </a:lnTo>
                  <a:lnTo>
                    <a:pt x="81431" y="14495"/>
                  </a:lnTo>
                  <a:lnTo>
                    <a:pt x="81480" y="14421"/>
                  </a:lnTo>
                  <a:lnTo>
                    <a:pt x="81530" y="14396"/>
                  </a:lnTo>
                  <a:close/>
                  <a:moveTo>
                    <a:pt x="86848" y="14644"/>
                  </a:moveTo>
                  <a:lnTo>
                    <a:pt x="86897" y="14668"/>
                  </a:lnTo>
                  <a:lnTo>
                    <a:pt x="86947" y="14693"/>
                  </a:lnTo>
                  <a:lnTo>
                    <a:pt x="86996" y="14743"/>
                  </a:lnTo>
                  <a:lnTo>
                    <a:pt x="86996" y="14817"/>
                  </a:lnTo>
                  <a:lnTo>
                    <a:pt x="86996" y="14866"/>
                  </a:lnTo>
                  <a:lnTo>
                    <a:pt x="86947" y="14916"/>
                  </a:lnTo>
                  <a:lnTo>
                    <a:pt x="86897" y="14965"/>
                  </a:lnTo>
                  <a:lnTo>
                    <a:pt x="86774" y="14965"/>
                  </a:lnTo>
                  <a:lnTo>
                    <a:pt x="86724" y="14916"/>
                  </a:lnTo>
                  <a:lnTo>
                    <a:pt x="86700" y="14866"/>
                  </a:lnTo>
                  <a:lnTo>
                    <a:pt x="86675" y="14817"/>
                  </a:lnTo>
                  <a:lnTo>
                    <a:pt x="86700" y="14743"/>
                  </a:lnTo>
                  <a:lnTo>
                    <a:pt x="86724" y="14693"/>
                  </a:lnTo>
                  <a:lnTo>
                    <a:pt x="86774" y="14668"/>
                  </a:lnTo>
                  <a:lnTo>
                    <a:pt x="86848" y="14644"/>
                  </a:lnTo>
                  <a:close/>
                  <a:moveTo>
                    <a:pt x="25008" y="12170"/>
                  </a:moveTo>
                  <a:lnTo>
                    <a:pt x="25280" y="12195"/>
                  </a:lnTo>
                  <a:lnTo>
                    <a:pt x="25528" y="12294"/>
                  </a:lnTo>
                  <a:lnTo>
                    <a:pt x="25775" y="12417"/>
                  </a:lnTo>
                  <a:lnTo>
                    <a:pt x="25998" y="12591"/>
                  </a:lnTo>
                  <a:lnTo>
                    <a:pt x="26195" y="12813"/>
                  </a:lnTo>
                  <a:lnTo>
                    <a:pt x="26319" y="13061"/>
                  </a:lnTo>
                  <a:lnTo>
                    <a:pt x="26393" y="13308"/>
                  </a:lnTo>
                  <a:lnTo>
                    <a:pt x="26418" y="13580"/>
                  </a:lnTo>
                  <a:lnTo>
                    <a:pt x="26393" y="13852"/>
                  </a:lnTo>
                  <a:lnTo>
                    <a:pt x="26319" y="14124"/>
                  </a:lnTo>
                  <a:lnTo>
                    <a:pt x="26195" y="14372"/>
                  </a:lnTo>
                  <a:lnTo>
                    <a:pt x="25998" y="14594"/>
                  </a:lnTo>
                  <a:lnTo>
                    <a:pt x="25775" y="14767"/>
                  </a:lnTo>
                  <a:lnTo>
                    <a:pt x="25528" y="14891"/>
                  </a:lnTo>
                  <a:lnTo>
                    <a:pt x="25280" y="14965"/>
                  </a:lnTo>
                  <a:lnTo>
                    <a:pt x="25008" y="14990"/>
                  </a:lnTo>
                  <a:lnTo>
                    <a:pt x="24736" y="14965"/>
                  </a:lnTo>
                  <a:lnTo>
                    <a:pt x="24489" y="14891"/>
                  </a:lnTo>
                  <a:lnTo>
                    <a:pt x="24241" y="14767"/>
                  </a:lnTo>
                  <a:lnTo>
                    <a:pt x="24019" y="14594"/>
                  </a:lnTo>
                  <a:lnTo>
                    <a:pt x="23821" y="14372"/>
                  </a:lnTo>
                  <a:lnTo>
                    <a:pt x="23697" y="14124"/>
                  </a:lnTo>
                  <a:lnTo>
                    <a:pt x="23623" y="13852"/>
                  </a:lnTo>
                  <a:lnTo>
                    <a:pt x="23598" y="13580"/>
                  </a:lnTo>
                  <a:lnTo>
                    <a:pt x="23623" y="13308"/>
                  </a:lnTo>
                  <a:lnTo>
                    <a:pt x="23697" y="13061"/>
                  </a:lnTo>
                  <a:lnTo>
                    <a:pt x="23821" y="12813"/>
                  </a:lnTo>
                  <a:lnTo>
                    <a:pt x="24019" y="12591"/>
                  </a:lnTo>
                  <a:lnTo>
                    <a:pt x="24241" y="12417"/>
                  </a:lnTo>
                  <a:lnTo>
                    <a:pt x="24489" y="12294"/>
                  </a:lnTo>
                  <a:lnTo>
                    <a:pt x="24736" y="12195"/>
                  </a:lnTo>
                  <a:lnTo>
                    <a:pt x="25008" y="12170"/>
                  </a:lnTo>
                  <a:close/>
                  <a:moveTo>
                    <a:pt x="53776" y="13704"/>
                  </a:moveTo>
                  <a:lnTo>
                    <a:pt x="53900" y="13728"/>
                  </a:lnTo>
                  <a:lnTo>
                    <a:pt x="54048" y="13753"/>
                  </a:lnTo>
                  <a:lnTo>
                    <a:pt x="54172" y="13827"/>
                  </a:lnTo>
                  <a:lnTo>
                    <a:pt x="54295" y="13926"/>
                  </a:lnTo>
                  <a:lnTo>
                    <a:pt x="54394" y="14050"/>
                  </a:lnTo>
                  <a:lnTo>
                    <a:pt x="54469" y="14174"/>
                  </a:lnTo>
                  <a:lnTo>
                    <a:pt x="54493" y="14322"/>
                  </a:lnTo>
                  <a:lnTo>
                    <a:pt x="54518" y="14446"/>
                  </a:lnTo>
                  <a:lnTo>
                    <a:pt x="54493" y="14594"/>
                  </a:lnTo>
                  <a:lnTo>
                    <a:pt x="54469" y="14743"/>
                  </a:lnTo>
                  <a:lnTo>
                    <a:pt x="54394" y="14866"/>
                  </a:lnTo>
                  <a:lnTo>
                    <a:pt x="54295" y="14990"/>
                  </a:lnTo>
                  <a:lnTo>
                    <a:pt x="54172" y="15064"/>
                  </a:lnTo>
                  <a:lnTo>
                    <a:pt x="54048" y="15138"/>
                  </a:lnTo>
                  <a:lnTo>
                    <a:pt x="53900" y="15188"/>
                  </a:lnTo>
                  <a:lnTo>
                    <a:pt x="53628" y="15188"/>
                  </a:lnTo>
                  <a:lnTo>
                    <a:pt x="53479" y="15138"/>
                  </a:lnTo>
                  <a:lnTo>
                    <a:pt x="53356" y="15064"/>
                  </a:lnTo>
                  <a:lnTo>
                    <a:pt x="53232" y="14990"/>
                  </a:lnTo>
                  <a:lnTo>
                    <a:pt x="53158" y="14866"/>
                  </a:lnTo>
                  <a:lnTo>
                    <a:pt x="53083" y="14743"/>
                  </a:lnTo>
                  <a:lnTo>
                    <a:pt x="53034" y="14594"/>
                  </a:lnTo>
                  <a:lnTo>
                    <a:pt x="53034" y="14446"/>
                  </a:lnTo>
                  <a:lnTo>
                    <a:pt x="53034" y="14322"/>
                  </a:lnTo>
                  <a:lnTo>
                    <a:pt x="53083" y="14174"/>
                  </a:lnTo>
                  <a:lnTo>
                    <a:pt x="53158" y="14050"/>
                  </a:lnTo>
                  <a:lnTo>
                    <a:pt x="53232" y="13926"/>
                  </a:lnTo>
                  <a:lnTo>
                    <a:pt x="53356" y="13827"/>
                  </a:lnTo>
                  <a:lnTo>
                    <a:pt x="53479" y="13753"/>
                  </a:lnTo>
                  <a:lnTo>
                    <a:pt x="53628" y="13728"/>
                  </a:lnTo>
                  <a:lnTo>
                    <a:pt x="53776" y="13704"/>
                  </a:lnTo>
                  <a:close/>
                  <a:moveTo>
                    <a:pt x="114775" y="13456"/>
                  </a:moveTo>
                  <a:lnTo>
                    <a:pt x="114923" y="13506"/>
                  </a:lnTo>
                  <a:lnTo>
                    <a:pt x="115097" y="13605"/>
                  </a:lnTo>
                  <a:lnTo>
                    <a:pt x="115245" y="13704"/>
                  </a:lnTo>
                  <a:lnTo>
                    <a:pt x="115344" y="13852"/>
                  </a:lnTo>
                  <a:lnTo>
                    <a:pt x="115443" y="14025"/>
                  </a:lnTo>
                  <a:lnTo>
                    <a:pt x="115492" y="14174"/>
                  </a:lnTo>
                  <a:lnTo>
                    <a:pt x="115492" y="14347"/>
                  </a:lnTo>
                  <a:lnTo>
                    <a:pt x="115492" y="14520"/>
                  </a:lnTo>
                  <a:lnTo>
                    <a:pt x="115443" y="14693"/>
                  </a:lnTo>
                  <a:lnTo>
                    <a:pt x="115344" y="14842"/>
                  </a:lnTo>
                  <a:lnTo>
                    <a:pt x="115245" y="14990"/>
                  </a:lnTo>
                  <a:lnTo>
                    <a:pt x="115097" y="15114"/>
                  </a:lnTo>
                  <a:lnTo>
                    <a:pt x="114923" y="15188"/>
                  </a:lnTo>
                  <a:lnTo>
                    <a:pt x="114775" y="15237"/>
                  </a:lnTo>
                  <a:lnTo>
                    <a:pt x="114602" y="15262"/>
                  </a:lnTo>
                  <a:lnTo>
                    <a:pt x="114429" y="15237"/>
                  </a:lnTo>
                  <a:lnTo>
                    <a:pt x="114255" y="15188"/>
                  </a:lnTo>
                  <a:lnTo>
                    <a:pt x="114107" y="15114"/>
                  </a:lnTo>
                  <a:lnTo>
                    <a:pt x="113959" y="14990"/>
                  </a:lnTo>
                  <a:lnTo>
                    <a:pt x="113835" y="14842"/>
                  </a:lnTo>
                  <a:lnTo>
                    <a:pt x="113761" y="14693"/>
                  </a:lnTo>
                  <a:lnTo>
                    <a:pt x="113711" y="14520"/>
                  </a:lnTo>
                  <a:lnTo>
                    <a:pt x="113687" y="14347"/>
                  </a:lnTo>
                  <a:lnTo>
                    <a:pt x="113711" y="14174"/>
                  </a:lnTo>
                  <a:lnTo>
                    <a:pt x="113761" y="14025"/>
                  </a:lnTo>
                  <a:lnTo>
                    <a:pt x="113835" y="13852"/>
                  </a:lnTo>
                  <a:lnTo>
                    <a:pt x="113959" y="13704"/>
                  </a:lnTo>
                  <a:lnTo>
                    <a:pt x="114107" y="13605"/>
                  </a:lnTo>
                  <a:lnTo>
                    <a:pt x="114255" y="13506"/>
                  </a:lnTo>
                  <a:lnTo>
                    <a:pt x="114429" y="13456"/>
                  </a:lnTo>
                  <a:close/>
                  <a:moveTo>
                    <a:pt x="42026" y="13308"/>
                  </a:moveTo>
                  <a:lnTo>
                    <a:pt x="42200" y="13333"/>
                  </a:lnTo>
                  <a:lnTo>
                    <a:pt x="42397" y="13382"/>
                  </a:lnTo>
                  <a:lnTo>
                    <a:pt x="42571" y="13481"/>
                  </a:lnTo>
                  <a:lnTo>
                    <a:pt x="42719" y="13605"/>
                  </a:lnTo>
                  <a:lnTo>
                    <a:pt x="42843" y="13753"/>
                  </a:lnTo>
                  <a:lnTo>
                    <a:pt x="42942" y="13926"/>
                  </a:lnTo>
                  <a:lnTo>
                    <a:pt x="42991" y="14124"/>
                  </a:lnTo>
                  <a:lnTo>
                    <a:pt x="43016" y="14322"/>
                  </a:lnTo>
                  <a:lnTo>
                    <a:pt x="42991" y="14495"/>
                  </a:lnTo>
                  <a:lnTo>
                    <a:pt x="42942" y="14693"/>
                  </a:lnTo>
                  <a:lnTo>
                    <a:pt x="42843" y="14866"/>
                  </a:lnTo>
                  <a:lnTo>
                    <a:pt x="42719" y="15015"/>
                  </a:lnTo>
                  <a:lnTo>
                    <a:pt x="42571" y="15138"/>
                  </a:lnTo>
                  <a:lnTo>
                    <a:pt x="42397" y="15237"/>
                  </a:lnTo>
                  <a:lnTo>
                    <a:pt x="42200" y="15287"/>
                  </a:lnTo>
                  <a:lnTo>
                    <a:pt x="42026" y="15312"/>
                  </a:lnTo>
                  <a:lnTo>
                    <a:pt x="41829" y="15287"/>
                  </a:lnTo>
                  <a:lnTo>
                    <a:pt x="41631" y="15237"/>
                  </a:lnTo>
                  <a:lnTo>
                    <a:pt x="41457" y="15138"/>
                  </a:lnTo>
                  <a:lnTo>
                    <a:pt x="41309" y="15015"/>
                  </a:lnTo>
                  <a:lnTo>
                    <a:pt x="41185" y="14866"/>
                  </a:lnTo>
                  <a:lnTo>
                    <a:pt x="41086" y="14693"/>
                  </a:lnTo>
                  <a:lnTo>
                    <a:pt x="41037" y="14495"/>
                  </a:lnTo>
                  <a:lnTo>
                    <a:pt x="41012" y="14322"/>
                  </a:lnTo>
                  <a:lnTo>
                    <a:pt x="41037" y="14124"/>
                  </a:lnTo>
                  <a:lnTo>
                    <a:pt x="41086" y="13926"/>
                  </a:lnTo>
                  <a:lnTo>
                    <a:pt x="41185" y="13753"/>
                  </a:lnTo>
                  <a:lnTo>
                    <a:pt x="41309" y="13605"/>
                  </a:lnTo>
                  <a:lnTo>
                    <a:pt x="41457" y="13481"/>
                  </a:lnTo>
                  <a:lnTo>
                    <a:pt x="41631" y="13382"/>
                  </a:lnTo>
                  <a:lnTo>
                    <a:pt x="41829" y="13333"/>
                  </a:lnTo>
                  <a:lnTo>
                    <a:pt x="42026" y="13308"/>
                  </a:lnTo>
                  <a:close/>
                  <a:moveTo>
                    <a:pt x="91350" y="14718"/>
                  </a:moveTo>
                  <a:lnTo>
                    <a:pt x="91474" y="14743"/>
                  </a:lnTo>
                  <a:lnTo>
                    <a:pt x="91573" y="14792"/>
                  </a:lnTo>
                  <a:lnTo>
                    <a:pt x="91622" y="14891"/>
                  </a:lnTo>
                  <a:lnTo>
                    <a:pt x="91647" y="15015"/>
                  </a:lnTo>
                  <a:lnTo>
                    <a:pt x="91622" y="15114"/>
                  </a:lnTo>
                  <a:lnTo>
                    <a:pt x="91573" y="15213"/>
                  </a:lnTo>
                  <a:lnTo>
                    <a:pt x="91474" y="15287"/>
                  </a:lnTo>
                  <a:lnTo>
                    <a:pt x="91350" y="15312"/>
                  </a:lnTo>
                  <a:lnTo>
                    <a:pt x="91251" y="15287"/>
                  </a:lnTo>
                  <a:lnTo>
                    <a:pt x="91152" y="15213"/>
                  </a:lnTo>
                  <a:lnTo>
                    <a:pt x="91078" y="15114"/>
                  </a:lnTo>
                  <a:lnTo>
                    <a:pt x="91053" y="15015"/>
                  </a:lnTo>
                  <a:lnTo>
                    <a:pt x="91078" y="14891"/>
                  </a:lnTo>
                  <a:lnTo>
                    <a:pt x="91152" y="14792"/>
                  </a:lnTo>
                  <a:lnTo>
                    <a:pt x="91251" y="14743"/>
                  </a:lnTo>
                  <a:lnTo>
                    <a:pt x="91350" y="14718"/>
                  </a:lnTo>
                  <a:close/>
                  <a:moveTo>
                    <a:pt x="47023" y="13654"/>
                  </a:moveTo>
                  <a:lnTo>
                    <a:pt x="47196" y="13679"/>
                  </a:lnTo>
                  <a:lnTo>
                    <a:pt x="47345" y="13728"/>
                  </a:lnTo>
                  <a:lnTo>
                    <a:pt x="47518" y="13803"/>
                  </a:lnTo>
                  <a:lnTo>
                    <a:pt x="47641" y="13926"/>
                  </a:lnTo>
                  <a:lnTo>
                    <a:pt x="47765" y="14050"/>
                  </a:lnTo>
                  <a:lnTo>
                    <a:pt x="47839" y="14223"/>
                  </a:lnTo>
                  <a:lnTo>
                    <a:pt x="47889" y="14372"/>
                  </a:lnTo>
                  <a:lnTo>
                    <a:pt x="47889" y="14545"/>
                  </a:lnTo>
                  <a:lnTo>
                    <a:pt x="47889" y="14718"/>
                  </a:lnTo>
                  <a:lnTo>
                    <a:pt x="47839" y="14866"/>
                  </a:lnTo>
                  <a:lnTo>
                    <a:pt x="47765" y="15015"/>
                  </a:lnTo>
                  <a:lnTo>
                    <a:pt x="47641" y="15163"/>
                  </a:lnTo>
                  <a:lnTo>
                    <a:pt x="47518" y="15262"/>
                  </a:lnTo>
                  <a:lnTo>
                    <a:pt x="47345" y="15361"/>
                  </a:lnTo>
                  <a:lnTo>
                    <a:pt x="47196" y="15410"/>
                  </a:lnTo>
                  <a:lnTo>
                    <a:pt x="46850" y="15410"/>
                  </a:lnTo>
                  <a:lnTo>
                    <a:pt x="46702" y="15361"/>
                  </a:lnTo>
                  <a:lnTo>
                    <a:pt x="46553" y="15262"/>
                  </a:lnTo>
                  <a:lnTo>
                    <a:pt x="46405" y="15163"/>
                  </a:lnTo>
                  <a:lnTo>
                    <a:pt x="46306" y="15015"/>
                  </a:lnTo>
                  <a:lnTo>
                    <a:pt x="46207" y="14866"/>
                  </a:lnTo>
                  <a:lnTo>
                    <a:pt x="46157" y="14718"/>
                  </a:lnTo>
                  <a:lnTo>
                    <a:pt x="46157" y="14545"/>
                  </a:lnTo>
                  <a:lnTo>
                    <a:pt x="46157" y="14372"/>
                  </a:lnTo>
                  <a:lnTo>
                    <a:pt x="46207" y="14223"/>
                  </a:lnTo>
                  <a:lnTo>
                    <a:pt x="46306" y="14050"/>
                  </a:lnTo>
                  <a:lnTo>
                    <a:pt x="46405" y="13926"/>
                  </a:lnTo>
                  <a:lnTo>
                    <a:pt x="46553" y="13803"/>
                  </a:lnTo>
                  <a:lnTo>
                    <a:pt x="46702" y="13728"/>
                  </a:lnTo>
                  <a:lnTo>
                    <a:pt x="46850" y="13679"/>
                  </a:lnTo>
                  <a:lnTo>
                    <a:pt x="47023" y="13654"/>
                  </a:lnTo>
                  <a:close/>
                  <a:moveTo>
                    <a:pt x="76310" y="14941"/>
                  </a:moveTo>
                  <a:lnTo>
                    <a:pt x="76434" y="14965"/>
                  </a:lnTo>
                  <a:lnTo>
                    <a:pt x="76508" y="15015"/>
                  </a:lnTo>
                  <a:lnTo>
                    <a:pt x="76583" y="15114"/>
                  </a:lnTo>
                  <a:lnTo>
                    <a:pt x="76607" y="15213"/>
                  </a:lnTo>
                  <a:lnTo>
                    <a:pt x="76583" y="15336"/>
                  </a:lnTo>
                  <a:lnTo>
                    <a:pt x="76508" y="15410"/>
                  </a:lnTo>
                  <a:lnTo>
                    <a:pt x="76434" y="15485"/>
                  </a:lnTo>
                  <a:lnTo>
                    <a:pt x="76310" y="15509"/>
                  </a:lnTo>
                  <a:lnTo>
                    <a:pt x="76212" y="15485"/>
                  </a:lnTo>
                  <a:lnTo>
                    <a:pt x="76113" y="15410"/>
                  </a:lnTo>
                  <a:lnTo>
                    <a:pt x="76063" y="15336"/>
                  </a:lnTo>
                  <a:lnTo>
                    <a:pt x="76038" y="15213"/>
                  </a:lnTo>
                  <a:lnTo>
                    <a:pt x="76063" y="15114"/>
                  </a:lnTo>
                  <a:lnTo>
                    <a:pt x="76113" y="15015"/>
                  </a:lnTo>
                  <a:lnTo>
                    <a:pt x="76212" y="14965"/>
                  </a:lnTo>
                  <a:lnTo>
                    <a:pt x="76310" y="14941"/>
                  </a:lnTo>
                  <a:close/>
                  <a:moveTo>
                    <a:pt x="32750" y="13283"/>
                  </a:moveTo>
                  <a:lnTo>
                    <a:pt x="32973" y="13308"/>
                  </a:lnTo>
                  <a:lnTo>
                    <a:pt x="33196" y="13382"/>
                  </a:lnTo>
                  <a:lnTo>
                    <a:pt x="33418" y="13481"/>
                  </a:lnTo>
                  <a:lnTo>
                    <a:pt x="33591" y="13654"/>
                  </a:lnTo>
                  <a:lnTo>
                    <a:pt x="33740" y="13827"/>
                  </a:lnTo>
                  <a:lnTo>
                    <a:pt x="33864" y="14050"/>
                  </a:lnTo>
                  <a:lnTo>
                    <a:pt x="33938" y="14273"/>
                  </a:lnTo>
                  <a:lnTo>
                    <a:pt x="33962" y="14495"/>
                  </a:lnTo>
                  <a:lnTo>
                    <a:pt x="33938" y="14718"/>
                  </a:lnTo>
                  <a:lnTo>
                    <a:pt x="33864" y="14965"/>
                  </a:lnTo>
                  <a:lnTo>
                    <a:pt x="33740" y="15163"/>
                  </a:lnTo>
                  <a:lnTo>
                    <a:pt x="33591" y="15361"/>
                  </a:lnTo>
                  <a:lnTo>
                    <a:pt x="33418" y="15509"/>
                  </a:lnTo>
                  <a:lnTo>
                    <a:pt x="33196" y="15608"/>
                  </a:lnTo>
                  <a:lnTo>
                    <a:pt x="32973" y="15683"/>
                  </a:lnTo>
                  <a:lnTo>
                    <a:pt x="32750" y="15707"/>
                  </a:lnTo>
                  <a:lnTo>
                    <a:pt x="32503" y="15683"/>
                  </a:lnTo>
                  <a:lnTo>
                    <a:pt x="32280" y="15608"/>
                  </a:lnTo>
                  <a:lnTo>
                    <a:pt x="32083" y="15509"/>
                  </a:lnTo>
                  <a:lnTo>
                    <a:pt x="31885" y="15361"/>
                  </a:lnTo>
                  <a:lnTo>
                    <a:pt x="31736" y="15163"/>
                  </a:lnTo>
                  <a:lnTo>
                    <a:pt x="31613" y="14965"/>
                  </a:lnTo>
                  <a:lnTo>
                    <a:pt x="31563" y="14718"/>
                  </a:lnTo>
                  <a:lnTo>
                    <a:pt x="31538" y="14495"/>
                  </a:lnTo>
                  <a:lnTo>
                    <a:pt x="31563" y="14273"/>
                  </a:lnTo>
                  <a:lnTo>
                    <a:pt x="31613" y="14050"/>
                  </a:lnTo>
                  <a:lnTo>
                    <a:pt x="31736" y="13827"/>
                  </a:lnTo>
                  <a:lnTo>
                    <a:pt x="31885" y="13654"/>
                  </a:lnTo>
                  <a:lnTo>
                    <a:pt x="32083" y="13481"/>
                  </a:lnTo>
                  <a:lnTo>
                    <a:pt x="32280" y="13382"/>
                  </a:lnTo>
                  <a:lnTo>
                    <a:pt x="32503" y="13308"/>
                  </a:lnTo>
                  <a:lnTo>
                    <a:pt x="32750" y="13283"/>
                  </a:lnTo>
                  <a:close/>
                  <a:moveTo>
                    <a:pt x="95728" y="14941"/>
                  </a:moveTo>
                  <a:lnTo>
                    <a:pt x="95802" y="14965"/>
                  </a:lnTo>
                  <a:lnTo>
                    <a:pt x="95877" y="14990"/>
                  </a:lnTo>
                  <a:lnTo>
                    <a:pt x="95951" y="15015"/>
                  </a:lnTo>
                  <a:lnTo>
                    <a:pt x="96025" y="15089"/>
                  </a:lnTo>
                  <a:lnTo>
                    <a:pt x="96075" y="15138"/>
                  </a:lnTo>
                  <a:lnTo>
                    <a:pt x="96124" y="15213"/>
                  </a:lnTo>
                  <a:lnTo>
                    <a:pt x="96149" y="15312"/>
                  </a:lnTo>
                  <a:lnTo>
                    <a:pt x="96149" y="15386"/>
                  </a:lnTo>
                  <a:lnTo>
                    <a:pt x="96149" y="15460"/>
                  </a:lnTo>
                  <a:lnTo>
                    <a:pt x="96124" y="15534"/>
                  </a:lnTo>
                  <a:lnTo>
                    <a:pt x="96075" y="15608"/>
                  </a:lnTo>
                  <a:lnTo>
                    <a:pt x="96025" y="15683"/>
                  </a:lnTo>
                  <a:lnTo>
                    <a:pt x="95951" y="15732"/>
                  </a:lnTo>
                  <a:lnTo>
                    <a:pt x="95877" y="15782"/>
                  </a:lnTo>
                  <a:lnTo>
                    <a:pt x="95802" y="15806"/>
                  </a:lnTo>
                  <a:lnTo>
                    <a:pt x="95629" y="15806"/>
                  </a:lnTo>
                  <a:lnTo>
                    <a:pt x="95555" y="15782"/>
                  </a:lnTo>
                  <a:lnTo>
                    <a:pt x="95481" y="15732"/>
                  </a:lnTo>
                  <a:lnTo>
                    <a:pt x="95407" y="15683"/>
                  </a:lnTo>
                  <a:lnTo>
                    <a:pt x="95357" y="15608"/>
                  </a:lnTo>
                  <a:lnTo>
                    <a:pt x="95308" y="15534"/>
                  </a:lnTo>
                  <a:lnTo>
                    <a:pt x="95283" y="15460"/>
                  </a:lnTo>
                  <a:lnTo>
                    <a:pt x="95283" y="15386"/>
                  </a:lnTo>
                  <a:lnTo>
                    <a:pt x="95283" y="15312"/>
                  </a:lnTo>
                  <a:lnTo>
                    <a:pt x="95308" y="15213"/>
                  </a:lnTo>
                  <a:lnTo>
                    <a:pt x="95357" y="15138"/>
                  </a:lnTo>
                  <a:lnTo>
                    <a:pt x="95407" y="15089"/>
                  </a:lnTo>
                  <a:lnTo>
                    <a:pt x="95481" y="15015"/>
                  </a:lnTo>
                  <a:lnTo>
                    <a:pt x="95555" y="14990"/>
                  </a:lnTo>
                  <a:lnTo>
                    <a:pt x="95629" y="14965"/>
                  </a:lnTo>
                  <a:lnTo>
                    <a:pt x="95728" y="14941"/>
                  </a:lnTo>
                  <a:close/>
                  <a:moveTo>
                    <a:pt x="28471" y="13333"/>
                  </a:moveTo>
                  <a:lnTo>
                    <a:pt x="28718" y="13357"/>
                  </a:lnTo>
                  <a:lnTo>
                    <a:pt x="28941" y="13432"/>
                  </a:lnTo>
                  <a:lnTo>
                    <a:pt x="29188" y="13555"/>
                  </a:lnTo>
                  <a:lnTo>
                    <a:pt x="29386" y="13728"/>
                  </a:lnTo>
                  <a:lnTo>
                    <a:pt x="29559" y="13926"/>
                  </a:lnTo>
                  <a:lnTo>
                    <a:pt x="29658" y="14149"/>
                  </a:lnTo>
                  <a:lnTo>
                    <a:pt x="29733" y="14396"/>
                  </a:lnTo>
                  <a:lnTo>
                    <a:pt x="29757" y="14644"/>
                  </a:lnTo>
                  <a:lnTo>
                    <a:pt x="29733" y="14891"/>
                  </a:lnTo>
                  <a:lnTo>
                    <a:pt x="29658" y="15138"/>
                  </a:lnTo>
                  <a:lnTo>
                    <a:pt x="29559" y="15361"/>
                  </a:lnTo>
                  <a:lnTo>
                    <a:pt x="29386" y="15559"/>
                  </a:lnTo>
                  <a:lnTo>
                    <a:pt x="29188" y="15732"/>
                  </a:lnTo>
                  <a:lnTo>
                    <a:pt x="28941" y="15856"/>
                  </a:lnTo>
                  <a:lnTo>
                    <a:pt x="28718" y="15930"/>
                  </a:lnTo>
                  <a:lnTo>
                    <a:pt x="28224" y="15930"/>
                  </a:lnTo>
                  <a:lnTo>
                    <a:pt x="27976" y="15856"/>
                  </a:lnTo>
                  <a:lnTo>
                    <a:pt x="27754" y="15732"/>
                  </a:lnTo>
                  <a:lnTo>
                    <a:pt x="27531" y="15559"/>
                  </a:lnTo>
                  <a:lnTo>
                    <a:pt x="27383" y="15361"/>
                  </a:lnTo>
                  <a:lnTo>
                    <a:pt x="27259" y="15138"/>
                  </a:lnTo>
                  <a:lnTo>
                    <a:pt x="27185" y="14891"/>
                  </a:lnTo>
                  <a:lnTo>
                    <a:pt x="27160" y="14644"/>
                  </a:lnTo>
                  <a:lnTo>
                    <a:pt x="27185" y="14396"/>
                  </a:lnTo>
                  <a:lnTo>
                    <a:pt x="27259" y="14149"/>
                  </a:lnTo>
                  <a:lnTo>
                    <a:pt x="27383" y="13926"/>
                  </a:lnTo>
                  <a:lnTo>
                    <a:pt x="27531" y="13728"/>
                  </a:lnTo>
                  <a:lnTo>
                    <a:pt x="27754" y="13555"/>
                  </a:lnTo>
                  <a:lnTo>
                    <a:pt x="27976" y="13432"/>
                  </a:lnTo>
                  <a:lnTo>
                    <a:pt x="28224" y="13357"/>
                  </a:lnTo>
                  <a:lnTo>
                    <a:pt x="28471" y="13333"/>
                  </a:lnTo>
                  <a:close/>
                  <a:moveTo>
                    <a:pt x="118560" y="13951"/>
                  </a:moveTo>
                  <a:lnTo>
                    <a:pt x="118757" y="13976"/>
                  </a:lnTo>
                  <a:lnTo>
                    <a:pt x="118931" y="14025"/>
                  </a:lnTo>
                  <a:lnTo>
                    <a:pt x="119128" y="14124"/>
                  </a:lnTo>
                  <a:lnTo>
                    <a:pt x="119277" y="14248"/>
                  </a:lnTo>
                  <a:lnTo>
                    <a:pt x="119401" y="14421"/>
                  </a:lnTo>
                  <a:lnTo>
                    <a:pt x="119500" y="14594"/>
                  </a:lnTo>
                  <a:lnTo>
                    <a:pt x="119549" y="14767"/>
                  </a:lnTo>
                  <a:lnTo>
                    <a:pt x="119574" y="14965"/>
                  </a:lnTo>
                  <a:lnTo>
                    <a:pt x="119549" y="15163"/>
                  </a:lnTo>
                  <a:lnTo>
                    <a:pt x="119500" y="15361"/>
                  </a:lnTo>
                  <a:lnTo>
                    <a:pt x="119401" y="15534"/>
                  </a:lnTo>
                  <a:lnTo>
                    <a:pt x="119277" y="15707"/>
                  </a:lnTo>
                  <a:lnTo>
                    <a:pt x="119128" y="15831"/>
                  </a:lnTo>
                  <a:lnTo>
                    <a:pt x="118931" y="15930"/>
                  </a:lnTo>
                  <a:lnTo>
                    <a:pt x="118757" y="15979"/>
                  </a:lnTo>
                  <a:lnTo>
                    <a:pt x="118560" y="16004"/>
                  </a:lnTo>
                  <a:lnTo>
                    <a:pt x="118362" y="15979"/>
                  </a:lnTo>
                  <a:lnTo>
                    <a:pt x="118164" y="15930"/>
                  </a:lnTo>
                  <a:lnTo>
                    <a:pt x="117991" y="15831"/>
                  </a:lnTo>
                  <a:lnTo>
                    <a:pt x="117842" y="15707"/>
                  </a:lnTo>
                  <a:lnTo>
                    <a:pt x="117694" y="15534"/>
                  </a:lnTo>
                  <a:lnTo>
                    <a:pt x="117620" y="15361"/>
                  </a:lnTo>
                  <a:lnTo>
                    <a:pt x="117545" y="15163"/>
                  </a:lnTo>
                  <a:lnTo>
                    <a:pt x="117521" y="14965"/>
                  </a:lnTo>
                  <a:lnTo>
                    <a:pt x="117545" y="14767"/>
                  </a:lnTo>
                  <a:lnTo>
                    <a:pt x="117620" y="14594"/>
                  </a:lnTo>
                  <a:lnTo>
                    <a:pt x="117694" y="14421"/>
                  </a:lnTo>
                  <a:lnTo>
                    <a:pt x="117842" y="14248"/>
                  </a:lnTo>
                  <a:lnTo>
                    <a:pt x="117991" y="14124"/>
                  </a:lnTo>
                  <a:lnTo>
                    <a:pt x="118164" y="14025"/>
                  </a:lnTo>
                  <a:lnTo>
                    <a:pt x="118362" y="13976"/>
                  </a:lnTo>
                  <a:lnTo>
                    <a:pt x="118560" y="13951"/>
                  </a:lnTo>
                  <a:close/>
                  <a:moveTo>
                    <a:pt x="64412" y="15064"/>
                  </a:moveTo>
                  <a:lnTo>
                    <a:pt x="64511" y="15089"/>
                  </a:lnTo>
                  <a:lnTo>
                    <a:pt x="64586" y="15138"/>
                  </a:lnTo>
                  <a:lnTo>
                    <a:pt x="64685" y="15213"/>
                  </a:lnTo>
                  <a:lnTo>
                    <a:pt x="64734" y="15287"/>
                  </a:lnTo>
                  <a:lnTo>
                    <a:pt x="64784" y="15386"/>
                  </a:lnTo>
                  <a:lnTo>
                    <a:pt x="64808" y="15485"/>
                  </a:lnTo>
                  <a:lnTo>
                    <a:pt x="64833" y="15584"/>
                  </a:lnTo>
                  <a:lnTo>
                    <a:pt x="64808" y="15683"/>
                  </a:lnTo>
                  <a:lnTo>
                    <a:pt x="64784" y="15782"/>
                  </a:lnTo>
                  <a:lnTo>
                    <a:pt x="64734" y="15856"/>
                  </a:lnTo>
                  <a:lnTo>
                    <a:pt x="64685" y="15955"/>
                  </a:lnTo>
                  <a:lnTo>
                    <a:pt x="64586" y="16004"/>
                  </a:lnTo>
                  <a:lnTo>
                    <a:pt x="64511" y="16054"/>
                  </a:lnTo>
                  <a:lnTo>
                    <a:pt x="64412" y="16103"/>
                  </a:lnTo>
                  <a:lnTo>
                    <a:pt x="64215" y="16103"/>
                  </a:lnTo>
                  <a:lnTo>
                    <a:pt x="64116" y="16054"/>
                  </a:lnTo>
                  <a:lnTo>
                    <a:pt x="64017" y="16004"/>
                  </a:lnTo>
                  <a:lnTo>
                    <a:pt x="63943" y="15955"/>
                  </a:lnTo>
                  <a:lnTo>
                    <a:pt x="63868" y="15856"/>
                  </a:lnTo>
                  <a:lnTo>
                    <a:pt x="63819" y="15782"/>
                  </a:lnTo>
                  <a:lnTo>
                    <a:pt x="63794" y="15683"/>
                  </a:lnTo>
                  <a:lnTo>
                    <a:pt x="63794" y="15584"/>
                  </a:lnTo>
                  <a:lnTo>
                    <a:pt x="63794" y="15485"/>
                  </a:lnTo>
                  <a:lnTo>
                    <a:pt x="63819" y="15386"/>
                  </a:lnTo>
                  <a:lnTo>
                    <a:pt x="63868" y="15287"/>
                  </a:lnTo>
                  <a:lnTo>
                    <a:pt x="63943" y="15213"/>
                  </a:lnTo>
                  <a:lnTo>
                    <a:pt x="64017" y="15138"/>
                  </a:lnTo>
                  <a:lnTo>
                    <a:pt x="64116" y="15089"/>
                  </a:lnTo>
                  <a:lnTo>
                    <a:pt x="64215" y="15064"/>
                  </a:lnTo>
                  <a:close/>
                  <a:moveTo>
                    <a:pt x="99810" y="15015"/>
                  </a:moveTo>
                  <a:lnTo>
                    <a:pt x="99909" y="15039"/>
                  </a:lnTo>
                  <a:lnTo>
                    <a:pt x="100008" y="15064"/>
                  </a:lnTo>
                  <a:lnTo>
                    <a:pt x="100107" y="15114"/>
                  </a:lnTo>
                  <a:lnTo>
                    <a:pt x="100181" y="15188"/>
                  </a:lnTo>
                  <a:lnTo>
                    <a:pt x="100255" y="15262"/>
                  </a:lnTo>
                  <a:lnTo>
                    <a:pt x="100304" y="15361"/>
                  </a:lnTo>
                  <a:lnTo>
                    <a:pt x="100329" y="15460"/>
                  </a:lnTo>
                  <a:lnTo>
                    <a:pt x="100329" y="15559"/>
                  </a:lnTo>
                  <a:lnTo>
                    <a:pt x="100329" y="15658"/>
                  </a:lnTo>
                  <a:lnTo>
                    <a:pt x="100304" y="15757"/>
                  </a:lnTo>
                  <a:lnTo>
                    <a:pt x="100255" y="15856"/>
                  </a:lnTo>
                  <a:lnTo>
                    <a:pt x="100181" y="15955"/>
                  </a:lnTo>
                  <a:lnTo>
                    <a:pt x="100107" y="16004"/>
                  </a:lnTo>
                  <a:lnTo>
                    <a:pt x="100008" y="16054"/>
                  </a:lnTo>
                  <a:lnTo>
                    <a:pt x="99909" y="16103"/>
                  </a:lnTo>
                  <a:lnTo>
                    <a:pt x="99686" y="16103"/>
                  </a:lnTo>
                  <a:lnTo>
                    <a:pt x="99587" y="16054"/>
                  </a:lnTo>
                  <a:lnTo>
                    <a:pt x="99513" y="16004"/>
                  </a:lnTo>
                  <a:lnTo>
                    <a:pt x="99414" y="15955"/>
                  </a:lnTo>
                  <a:lnTo>
                    <a:pt x="99340" y="15856"/>
                  </a:lnTo>
                  <a:lnTo>
                    <a:pt x="99290" y="15757"/>
                  </a:lnTo>
                  <a:lnTo>
                    <a:pt x="99265" y="15658"/>
                  </a:lnTo>
                  <a:lnTo>
                    <a:pt x="99265" y="15559"/>
                  </a:lnTo>
                  <a:lnTo>
                    <a:pt x="99265" y="15460"/>
                  </a:lnTo>
                  <a:lnTo>
                    <a:pt x="99290" y="15361"/>
                  </a:lnTo>
                  <a:lnTo>
                    <a:pt x="99340" y="15262"/>
                  </a:lnTo>
                  <a:lnTo>
                    <a:pt x="99414" y="15188"/>
                  </a:lnTo>
                  <a:lnTo>
                    <a:pt x="99513" y="15114"/>
                  </a:lnTo>
                  <a:lnTo>
                    <a:pt x="99587" y="15064"/>
                  </a:lnTo>
                  <a:lnTo>
                    <a:pt x="99686" y="15039"/>
                  </a:lnTo>
                  <a:lnTo>
                    <a:pt x="99810" y="15015"/>
                  </a:lnTo>
                  <a:close/>
                  <a:moveTo>
                    <a:pt x="122319" y="14050"/>
                  </a:moveTo>
                  <a:lnTo>
                    <a:pt x="122517" y="14075"/>
                  </a:lnTo>
                  <a:lnTo>
                    <a:pt x="122740" y="14124"/>
                  </a:lnTo>
                  <a:lnTo>
                    <a:pt x="122938" y="14223"/>
                  </a:lnTo>
                  <a:lnTo>
                    <a:pt x="123111" y="14372"/>
                  </a:lnTo>
                  <a:lnTo>
                    <a:pt x="123259" y="14545"/>
                  </a:lnTo>
                  <a:lnTo>
                    <a:pt x="123358" y="14743"/>
                  </a:lnTo>
                  <a:lnTo>
                    <a:pt x="123408" y="14941"/>
                  </a:lnTo>
                  <a:lnTo>
                    <a:pt x="123433" y="15163"/>
                  </a:lnTo>
                  <a:lnTo>
                    <a:pt x="123408" y="15386"/>
                  </a:lnTo>
                  <a:lnTo>
                    <a:pt x="123358" y="15584"/>
                  </a:lnTo>
                  <a:lnTo>
                    <a:pt x="123259" y="15782"/>
                  </a:lnTo>
                  <a:lnTo>
                    <a:pt x="123111" y="15955"/>
                  </a:lnTo>
                  <a:lnTo>
                    <a:pt x="122938" y="16103"/>
                  </a:lnTo>
                  <a:lnTo>
                    <a:pt x="122740" y="16202"/>
                  </a:lnTo>
                  <a:lnTo>
                    <a:pt x="122517" y="16252"/>
                  </a:lnTo>
                  <a:lnTo>
                    <a:pt x="122319" y="16276"/>
                  </a:lnTo>
                  <a:lnTo>
                    <a:pt x="122097" y="16252"/>
                  </a:lnTo>
                  <a:lnTo>
                    <a:pt x="121899" y="16202"/>
                  </a:lnTo>
                  <a:lnTo>
                    <a:pt x="121701" y="16103"/>
                  </a:lnTo>
                  <a:lnTo>
                    <a:pt x="121528" y="15955"/>
                  </a:lnTo>
                  <a:lnTo>
                    <a:pt x="121379" y="15782"/>
                  </a:lnTo>
                  <a:lnTo>
                    <a:pt x="121280" y="15584"/>
                  </a:lnTo>
                  <a:lnTo>
                    <a:pt x="121206" y="15386"/>
                  </a:lnTo>
                  <a:lnTo>
                    <a:pt x="121206" y="15163"/>
                  </a:lnTo>
                  <a:lnTo>
                    <a:pt x="121206" y="14941"/>
                  </a:lnTo>
                  <a:lnTo>
                    <a:pt x="121280" y="14743"/>
                  </a:lnTo>
                  <a:lnTo>
                    <a:pt x="121379" y="14545"/>
                  </a:lnTo>
                  <a:lnTo>
                    <a:pt x="121528" y="14372"/>
                  </a:lnTo>
                  <a:lnTo>
                    <a:pt x="121701" y="14223"/>
                  </a:lnTo>
                  <a:lnTo>
                    <a:pt x="121899" y="14124"/>
                  </a:lnTo>
                  <a:lnTo>
                    <a:pt x="122097" y="14075"/>
                  </a:lnTo>
                  <a:lnTo>
                    <a:pt x="122319" y="14050"/>
                  </a:lnTo>
                  <a:close/>
                  <a:moveTo>
                    <a:pt x="67678" y="15386"/>
                  </a:moveTo>
                  <a:lnTo>
                    <a:pt x="67777" y="15410"/>
                  </a:lnTo>
                  <a:lnTo>
                    <a:pt x="67851" y="15460"/>
                  </a:lnTo>
                  <a:lnTo>
                    <a:pt x="67925" y="15509"/>
                  </a:lnTo>
                  <a:lnTo>
                    <a:pt x="67974" y="15584"/>
                  </a:lnTo>
                  <a:lnTo>
                    <a:pt x="68024" y="15658"/>
                  </a:lnTo>
                  <a:lnTo>
                    <a:pt x="68049" y="15757"/>
                  </a:lnTo>
                  <a:lnTo>
                    <a:pt x="68049" y="15831"/>
                  </a:lnTo>
                  <a:lnTo>
                    <a:pt x="68049" y="15930"/>
                  </a:lnTo>
                  <a:lnTo>
                    <a:pt x="68024" y="16004"/>
                  </a:lnTo>
                  <a:lnTo>
                    <a:pt x="67974" y="16103"/>
                  </a:lnTo>
                  <a:lnTo>
                    <a:pt x="67925" y="16153"/>
                  </a:lnTo>
                  <a:lnTo>
                    <a:pt x="67851" y="16227"/>
                  </a:lnTo>
                  <a:lnTo>
                    <a:pt x="67777" y="16276"/>
                  </a:lnTo>
                  <a:lnTo>
                    <a:pt x="67678" y="16301"/>
                  </a:lnTo>
                  <a:lnTo>
                    <a:pt x="67504" y="16301"/>
                  </a:lnTo>
                  <a:lnTo>
                    <a:pt x="67430" y="16276"/>
                  </a:lnTo>
                  <a:lnTo>
                    <a:pt x="67356" y="16227"/>
                  </a:lnTo>
                  <a:lnTo>
                    <a:pt x="67282" y="16153"/>
                  </a:lnTo>
                  <a:lnTo>
                    <a:pt x="67208" y="16103"/>
                  </a:lnTo>
                  <a:lnTo>
                    <a:pt x="67183" y="16004"/>
                  </a:lnTo>
                  <a:lnTo>
                    <a:pt x="67158" y="15930"/>
                  </a:lnTo>
                  <a:lnTo>
                    <a:pt x="67133" y="15831"/>
                  </a:lnTo>
                  <a:lnTo>
                    <a:pt x="67158" y="15757"/>
                  </a:lnTo>
                  <a:lnTo>
                    <a:pt x="67183" y="15658"/>
                  </a:lnTo>
                  <a:lnTo>
                    <a:pt x="67208" y="15584"/>
                  </a:lnTo>
                  <a:lnTo>
                    <a:pt x="67282" y="15509"/>
                  </a:lnTo>
                  <a:lnTo>
                    <a:pt x="67356" y="15460"/>
                  </a:lnTo>
                  <a:lnTo>
                    <a:pt x="67430" y="15410"/>
                  </a:lnTo>
                  <a:lnTo>
                    <a:pt x="67504" y="15386"/>
                  </a:lnTo>
                  <a:close/>
                  <a:moveTo>
                    <a:pt x="61024" y="15262"/>
                  </a:moveTo>
                  <a:lnTo>
                    <a:pt x="61123" y="15287"/>
                  </a:lnTo>
                  <a:lnTo>
                    <a:pt x="61246" y="15312"/>
                  </a:lnTo>
                  <a:lnTo>
                    <a:pt x="61345" y="15361"/>
                  </a:lnTo>
                  <a:lnTo>
                    <a:pt x="61419" y="15435"/>
                  </a:lnTo>
                  <a:lnTo>
                    <a:pt x="61494" y="15534"/>
                  </a:lnTo>
                  <a:lnTo>
                    <a:pt x="61543" y="15633"/>
                  </a:lnTo>
                  <a:lnTo>
                    <a:pt x="61593" y="15732"/>
                  </a:lnTo>
                  <a:lnTo>
                    <a:pt x="61593" y="15831"/>
                  </a:lnTo>
                  <a:lnTo>
                    <a:pt x="61593" y="15955"/>
                  </a:lnTo>
                  <a:lnTo>
                    <a:pt x="61543" y="16054"/>
                  </a:lnTo>
                  <a:lnTo>
                    <a:pt x="61494" y="16153"/>
                  </a:lnTo>
                  <a:lnTo>
                    <a:pt x="61419" y="16252"/>
                  </a:lnTo>
                  <a:lnTo>
                    <a:pt x="61345" y="16326"/>
                  </a:lnTo>
                  <a:lnTo>
                    <a:pt x="61246" y="16375"/>
                  </a:lnTo>
                  <a:lnTo>
                    <a:pt x="61123" y="16400"/>
                  </a:lnTo>
                  <a:lnTo>
                    <a:pt x="61024" y="16425"/>
                  </a:lnTo>
                  <a:lnTo>
                    <a:pt x="60900" y="16400"/>
                  </a:lnTo>
                  <a:lnTo>
                    <a:pt x="60801" y="16375"/>
                  </a:lnTo>
                  <a:lnTo>
                    <a:pt x="60702" y="16326"/>
                  </a:lnTo>
                  <a:lnTo>
                    <a:pt x="60603" y="16252"/>
                  </a:lnTo>
                  <a:lnTo>
                    <a:pt x="60529" y="16153"/>
                  </a:lnTo>
                  <a:lnTo>
                    <a:pt x="60479" y="16054"/>
                  </a:lnTo>
                  <a:lnTo>
                    <a:pt x="60455" y="15955"/>
                  </a:lnTo>
                  <a:lnTo>
                    <a:pt x="60455" y="15831"/>
                  </a:lnTo>
                  <a:lnTo>
                    <a:pt x="60455" y="15732"/>
                  </a:lnTo>
                  <a:lnTo>
                    <a:pt x="60479" y="15633"/>
                  </a:lnTo>
                  <a:lnTo>
                    <a:pt x="60529" y="15534"/>
                  </a:lnTo>
                  <a:lnTo>
                    <a:pt x="60603" y="15435"/>
                  </a:lnTo>
                  <a:lnTo>
                    <a:pt x="60702" y="15361"/>
                  </a:lnTo>
                  <a:lnTo>
                    <a:pt x="60801" y="15312"/>
                  </a:lnTo>
                  <a:lnTo>
                    <a:pt x="60900" y="15287"/>
                  </a:lnTo>
                  <a:lnTo>
                    <a:pt x="61024" y="15262"/>
                  </a:lnTo>
                  <a:close/>
                  <a:moveTo>
                    <a:pt x="36486" y="14520"/>
                  </a:moveTo>
                  <a:lnTo>
                    <a:pt x="36683" y="14594"/>
                  </a:lnTo>
                  <a:lnTo>
                    <a:pt x="36857" y="14693"/>
                  </a:lnTo>
                  <a:lnTo>
                    <a:pt x="37030" y="14842"/>
                  </a:lnTo>
                  <a:lnTo>
                    <a:pt x="37178" y="15015"/>
                  </a:lnTo>
                  <a:lnTo>
                    <a:pt x="37277" y="15188"/>
                  </a:lnTo>
                  <a:lnTo>
                    <a:pt x="37351" y="15410"/>
                  </a:lnTo>
                  <a:lnTo>
                    <a:pt x="37351" y="15608"/>
                  </a:lnTo>
                  <a:lnTo>
                    <a:pt x="37351" y="15831"/>
                  </a:lnTo>
                  <a:lnTo>
                    <a:pt x="37277" y="16029"/>
                  </a:lnTo>
                  <a:lnTo>
                    <a:pt x="37178" y="16227"/>
                  </a:lnTo>
                  <a:lnTo>
                    <a:pt x="37030" y="16400"/>
                  </a:lnTo>
                  <a:lnTo>
                    <a:pt x="36857" y="16524"/>
                  </a:lnTo>
                  <a:lnTo>
                    <a:pt x="36683" y="16623"/>
                  </a:lnTo>
                  <a:lnTo>
                    <a:pt x="36486" y="16697"/>
                  </a:lnTo>
                  <a:lnTo>
                    <a:pt x="36263" y="16721"/>
                  </a:lnTo>
                  <a:lnTo>
                    <a:pt x="36065" y="16697"/>
                  </a:lnTo>
                  <a:lnTo>
                    <a:pt x="35842" y="16623"/>
                  </a:lnTo>
                  <a:lnTo>
                    <a:pt x="35669" y="16524"/>
                  </a:lnTo>
                  <a:lnTo>
                    <a:pt x="35496" y="16400"/>
                  </a:lnTo>
                  <a:lnTo>
                    <a:pt x="35348" y="16227"/>
                  </a:lnTo>
                  <a:lnTo>
                    <a:pt x="35249" y="16029"/>
                  </a:lnTo>
                  <a:lnTo>
                    <a:pt x="35175" y="15831"/>
                  </a:lnTo>
                  <a:lnTo>
                    <a:pt x="35175" y="15608"/>
                  </a:lnTo>
                  <a:lnTo>
                    <a:pt x="35175" y="15410"/>
                  </a:lnTo>
                  <a:lnTo>
                    <a:pt x="35249" y="15188"/>
                  </a:lnTo>
                  <a:lnTo>
                    <a:pt x="35348" y="15015"/>
                  </a:lnTo>
                  <a:lnTo>
                    <a:pt x="35496" y="14842"/>
                  </a:lnTo>
                  <a:lnTo>
                    <a:pt x="35669" y="14693"/>
                  </a:lnTo>
                  <a:lnTo>
                    <a:pt x="35842" y="14594"/>
                  </a:lnTo>
                  <a:lnTo>
                    <a:pt x="36065" y="14520"/>
                  </a:lnTo>
                  <a:close/>
                  <a:moveTo>
                    <a:pt x="104064" y="15410"/>
                  </a:moveTo>
                  <a:lnTo>
                    <a:pt x="104188" y="15460"/>
                  </a:lnTo>
                  <a:lnTo>
                    <a:pt x="104287" y="15509"/>
                  </a:lnTo>
                  <a:lnTo>
                    <a:pt x="104411" y="15608"/>
                  </a:lnTo>
                  <a:lnTo>
                    <a:pt x="104485" y="15707"/>
                  </a:lnTo>
                  <a:lnTo>
                    <a:pt x="104534" y="15831"/>
                  </a:lnTo>
                  <a:lnTo>
                    <a:pt x="104584" y="15955"/>
                  </a:lnTo>
                  <a:lnTo>
                    <a:pt x="104584" y="16078"/>
                  </a:lnTo>
                  <a:lnTo>
                    <a:pt x="104584" y="16202"/>
                  </a:lnTo>
                  <a:lnTo>
                    <a:pt x="104534" y="16326"/>
                  </a:lnTo>
                  <a:lnTo>
                    <a:pt x="104485" y="16449"/>
                  </a:lnTo>
                  <a:lnTo>
                    <a:pt x="104411" y="16548"/>
                  </a:lnTo>
                  <a:lnTo>
                    <a:pt x="104287" y="16623"/>
                  </a:lnTo>
                  <a:lnTo>
                    <a:pt x="104188" y="16697"/>
                  </a:lnTo>
                  <a:lnTo>
                    <a:pt x="104064" y="16721"/>
                  </a:lnTo>
                  <a:lnTo>
                    <a:pt x="103941" y="16746"/>
                  </a:lnTo>
                  <a:lnTo>
                    <a:pt x="103792" y="16721"/>
                  </a:lnTo>
                  <a:lnTo>
                    <a:pt x="103668" y="16697"/>
                  </a:lnTo>
                  <a:lnTo>
                    <a:pt x="103570" y="16623"/>
                  </a:lnTo>
                  <a:lnTo>
                    <a:pt x="103446" y="16548"/>
                  </a:lnTo>
                  <a:lnTo>
                    <a:pt x="103372" y="16449"/>
                  </a:lnTo>
                  <a:lnTo>
                    <a:pt x="103322" y="16326"/>
                  </a:lnTo>
                  <a:lnTo>
                    <a:pt x="103273" y="16202"/>
                  </a:lnTo>
                  <a:lnTo>
                    <a:pt x="103273" y="16078"/>
                  </a:lnTo>
                  <a:lnTo>
                    <a:pt x="103273" y="15955"/>
                  </a:lnTo>
                  <a:lnTo>
                    <a:pt x="103322" y="15831"/>
                  </a:lnTo>
                  <a:lnTo>
                    <a:pt x="103372" y="15707"/>
                  </a:lnTo>
                  <a:lnTo>
                    <a:pt x="103446" y="15608"/>
                  </a:lnTo>
                  <a:lnTo>
                    <a:pt x="103570" y="15509"/>
                  </a:lnTo>
                  <a:lnTo>
                    <a:pt x="103668" y="15460"/>
                  </a:lnTo>
                  <a:lnTo>
                    <a:pt x="103792" y="15410"/>
                  </a:lnTo>
                  <a:close/>
                  <a:moveTo>
                    <a:pt x="50857" y="15336"/>
                  </a:moveTo>
                  <a:lnTo>
                    <a:pt x="51006" y="15361"/>
                  </a:lnTo>
                  <a:lnTo>
                    <a:pt x="51129" y="15386"/>
                  </a:lnTo>
                  <a:lnTo>
                    <a:pt x="51278" y="15460"/>
                  </a:lnTo>
                  <a:lnTo>
                    <a:pt x="51401" y="15559"/>
                  </a:lnTo>
                  <a:lnTo>
                    <a:pt x="51476" y="15683"/>
                  </a:lnTo>
                  <a:lnTo>
                    <a:pt x="51550" y="15806"/>
                  </a:lnTo>
                  <a:lnTo>
                    <a:pt x="51599" y="15955"/>
                  </a:lnTo>
                  <a:lnTo>
                    <a:pt x="51624" y="16103"/>
                  </a:lnTo>
                  <a:lnTo>
                    <a:pt x="51599" y="16252"/>
                  </a:lnTo>
                  <a:lnTo>
                    <a:pt x="51550" y="16375"/>
                  </a:lnTo>
                  <a:lnTo>
                    <a:pt x="51476" y="16524"/>
                  </a:lnTo>
                  <a:lnTo>
                    <a:pt x="51401" y="16623"/>
                  </a:lnTo>
                  <a:lnTo>
                    <a:pt x="51278" y="16721"/>
                  </a:lnTo>
                  <a:lnTo>
                    <a:pt x="51129" y="16796"/>
                  </a:lnTo>
                  <a:lnTo>
                    <a:pt x="51006" y="16845"/>
                  </a:lnTo>
                  <a:lnTo>
                    <a:pt x="50709" y="16845"/>
                  </a:lnTo>
                  <a:lnTo>
                    <a:pt x="50560" y="16796"/>
                  </a:lnTo>
                  <a:lnTo>
                    <a:pt x="50437" y="16721"/>
                  </a:lnTo>
                  <a:lnTo>
                    <a:pt x="50313" y="16623"/>
                  </a:lnTo>
                  <a:lnTo>
                    <a:pt x="50214" y="16524"/>
                  </a:lnTo>
                  <a:lnTo>
                    <a:pt x="50165" y="16375"/>
                  </a:lnTo>
                  <a:lnTo>
                    <a:pt x="50115" y="16252"/>
                  </a:lnTo>
                  <a:lnTo>
                    <a:pt x="50090" y="16103"/>
                  </a:lnTo>
                  <a:lnTo>
                    <a:pt x="50115" y="15955"/>
                  </a:lnTo>
                  <a:lnTo>
                    <a:pt x="50165" y="15806"/>
                  </a:lnTo>
                  <a:lnTo>
                    <a:pt x="50214" y="15683"/>
                  </a:lnTo>
                  <a:lnTo>
                    <a:pt x="50313" y="15559"/>
                  </a:lnTo>
                  <a:lnTo>
                    <a:pt x="50437" y="15460"/>
                  </a:lnTo>
                  <a:lnTo>
                    <a:pt x="50560" y="15386"/>
                  </a:lnTo>
                  <a:lnTo>
                    <a:pt x="50709" y="15361"/>
                  </a:lnTo>
                  <a:lnTo>
                    <a:pt x="50857" y="15336"/>
                  </a:lnTo>
                  <a:close/>
                  <a:moveTo>
                    <a:pt x="70794" y="16227"/>
                  </a:moveTo>
                  <a:lnTo>
                    <a:pt x="70943" y="16276"/>
                  </a:lnTo>
                  <a:lnTo>
                    <a:pt x="71017" y="16301"/>
                  </a:lnTo>
                  <a:lnTo>
                    <a:pt x="71066" y="16350"/>
                  </a:lnTo>
                  <a:lnTo>
                    <a:pt x="71116" y="16400"/>
                  </a:lnTo>
                  <a:lnTo>
                    <a:pt x="71141" y="16474"/>
                  </a:lnTo>
                  <a:lnTo>
                    <a:pt x="71165" y="16623"/>
                  </a:lnTo>
                  <a:lnTo>
                    <a:pt x="71141" y="16746"/>
                  </a:lnTo>
                  <a:lnTo>
                    <a:pt x="71116" y="16820"/>
                  </a:lnTo>
                  <a:lnTo>
                    <a:pt x="71066" y="16870"/>
                  </a:lnTo>
                  <a:lnTo>
                    <a:pt x="71017" y="16919"/>
                  </a:lnTo>
                  <a:lnTo>
                    <a:pt x="70943" y="16944"/>
                  </a:lnTo>
                  <a:lnTo>
                    <a:pt x="70794" y="16994"/>
                  </a:lnTo>
                  <a:lnTo>
                    <a:pt x="70671" y="16944"/>
                  </a:lnTo>
                  <a:lnTo>
                    <a:pt x="70596" y="16919"/>
                  </a:lnTo>
                  <a:lnTo>
                    <a:pt x="70547" y="16870"/>
                  </a:lnTo>
                  <a:lnTo>
                    <a:pt x="70498" y="16820"/>
                  </a:lnTo>
                  <a:lnTo>
                    <a:pt x="70448" y="16746"/>
                  </a:lnTo>
                  <a:lnTo>
                    <a:pt x="70423" y="16623"/>
                  </a:lnTo>
                  <a:lnTo>
                    <a:pt x="70448" y="16474"/>
                  </a:lnTo>
                  <a:lnTo>
                    <a:pt x="70498" y="16400"/>
                  </a:lnTo>
                  <a:lnTo>
                    <a:pt x="70547" y="16350"/>
                  </a:lnTo>
                  <a:lnTo>
                    <a:pt x="70596" y="16301"/>
                  </a:lnTo>
                  <a:lnTo>
                    <a:pt x="70671" y="16276"/>
                  </a:lnTo>
                  <a:lnTo>
                    <a:pt x="70794" y="16227"/>
                  </a:lnTo>
                  <a:close/>
                  <a:moveTo>
                    <a:pt x="20011" y="14050"/>
                  </a:moveTo>
                  <a:lnTo>
                    <a:pt x="20308" y="14075"/>
                  </a:lnTo>
                  <a:lnTo>
                    <a:pt x="20580" y="14149"/>
                  </a:lnTo>
                  <a:lnTo>
                    <a:pt x="20828" y="14297"/>
                  </a:lnTo>
                  <a:lnTo>
                    <a:pt x="20951" y="14372"/>
                  </a:lnTo>
                  <a:lnTo>
                    <a:pt x="21075" y="14495"/>
                  </a:lnTo>
                  <a:lnTo>
                    <a:pt x="21174" y="14594"/>
                  </a:lnTo>
                  <a:lnTo>
                    <a:pt x="21248" y="14718"/>
                  </a:lnTo>
                  <a:lnTo>
                    <a:pt x="21397" y="14990"/>
                  </a:lnTo>
                  <a:lnTo>
                    <a:pt x="21471" y="15262"/>
                  </a:lnTo>
                  <a:lnTo>
                    <a:pt x="21496" y="15534"/>
                  </a:lnTo>
                  <a:lnTo>
                    <a:pt x="21471" y="15831"/>
                  </a:lnTo>
                  <a:lnTo>
                    <a:pt x="21397" y="16103"/>
                  </a:lnTo>
                  <a:lnTo>
                    <a:pt x="21248" y="16350"/>
                  </a:lnTo>
                  <a:lnTo>
                    <a:pt x="21174" y="16474"/>
                  </a:lnTo>
                  <a:lnTo>
                    <a:pt x="21075" y="16598"/>
                  </a:lnTo>
                  <a:lnTo>
                    <a:pt x="20951" y="16697"/>
                  </a:lnTo>
                  <a:lnTo>
                    <a:pt x="20828" y="16796"/>
                  </a:lnTo>
                  <a:lnTo>
                    <a:pt x="20580" y="16919"/>
                  </a:lnTo>
                  <a:lnTo>
                    <a:pt x="20308" y="16994"/>
                  </a:lnTo>
                  <a:lnTo>
                    <a:pt x="20011" y="17018"/>
                  </a:lnTo>
                  <a:lnTo>
                    <a:pt x="19739" y="16994"/>
                  </a:lnTo>
                  <a:lnTo>
                    <a:pt x="19442" y="16919"/>
                  </a:lnTo>
                  <a:lnTo>
                    <a:pt x="19195" y="16796"/>
                  </a:lnTo>
                  <a:lnTo>
                    <a:pt x="19071" y="16697"/>
                  </a:lnTo>
                  <a:lnTo>
                    <a:pt x="18948" y="16598"/>
                  </a:lnTo>
                  <a:lnTo>
                    <a:pt x="18849" y="16474"/>
                  </a:lnTo>
                  <a:lnTo>
                    <a:pt x="18775" y="16350"/>
                  </a:lnTo>
                  <a:lnTo>
                    <a:pt x="18626" y="16103"/>
                  </a:lnTo>
                  <a:lnTo>
                    <a:pt x="18552" y="15831"/>
                  </a:lnTo>
                  <a:lnTo>
                    <a:pt x="18527" y="15534"/>
                  </a:lnTo>
                  <a:lnTo>
                    <a:pt x="18552" y="15262"/>
                  </a:lnTo>
                  <a:lnTo>
                    <a:pt x="18626" y="14990"/>
                  </a:lnTo>
                  <a:lnTo>
                    <a:pt x="18775" y="14718"/>
                  </a:lnTo>
                  <a:lnTo>
                    <a:pt x="18849" y="14594"/>
                  </a:lnTo>
                  <a:lnTo>
                    <a:pt x="18948" y="14495"/>
                  </a:lnTo>
                  <a:lnTo>
                    <a:pt x="19071" y="14372"/>
                  </a:lnTo>
                  <a:lnTo>
                    <a:pt x="19195" y="14297"/>
                  </a:lnTo>
                  <a:lnTo>
                    <a:pt x="19442" y="14149"/>
                  </a:lnTo>
                  <a:lnTo>
                    <a:pt x="19739" y="14075"/>
                  </a:lnTo>
                  <a:lnTo>
                    <a:pt x="20011" y="14050"/>
                  </a:lnTo>
                  <a:close/>
                  <a:moveTo>
                    <a:pt x="57932" y="16004"/>
                  </a:moveTo>
                  <a:lnTo>
                    <a:pt x="58055" y="16029"/>
                  </a:lnTo>
                  <a:lnTo>
                    <a:pt x="58154" y="16103"/>
                  </a:lnTo>
                  <a:lnTo>
                    <a:pt x="58253" y="16177"/>
                  </a:lnTo>
                  <a:lnTo>
                    <a:pt x="58327" y="16276"/>
                  </a:lnTo>
                  <a:lnTo>
                    <a:pt x="58377" y="16375"/>
                  </a:lnTo>
                  <a:lnTo>
                    <a:pt x="58402" y="16499"/>
                  </a:lnTo>
                  <a:lnTo>
                    <a:pt x="58426" y="16598"/>
                  </a:lnTo>
                  <a:lnTo>
                    <a:pt x="58402" y="16721"/>
                  </a:lnTo>
                  <a:lnTo>
                    <a:pt x="58377" y="16845"/>
                  </a:lnTo>
                  <a:lnTo>
                    <a:pt x="58327" y="16944"/>
                  </a:lnTo>
                  <a:lnTo>
                    <a:pt x="58253" y="17043"/>
                  </a:lnTo>
                  <a:lnTo>
                    <a:pt x="58154" y="17117"/>
                  </a:lnTo>
                  <a:lnTo>
                    <a:pt x="58055" y="17167"/>
                  </a:lnTo>
                  <a:lnTo>
                    <a:pt x="57932" y="17216"/>
                  </a:lnTo>
                  <a:lnTo>
                    <a:pt x="57684" y="17216"/>
                  </a:lnTo>
                  <a:lnTo>
                    <a:pt x="57585" y="17167"/>
                  </a:lnTo>
                  <a:lnTo>
                    <a:pt x="57486" y="17117"/>
                  </a:lnTo>
                  <a:lnTo>
                    <a:pt x="57387" y="17043"/>
                  </a:lnTo>
                  <a:lnTo>
                    <a:pt x="57313" y="16944"/>
                  </a:lnTo>
                  <a:lnTo>
                    <a:pt x="57239" y="16845"/>
                  </a:lnTo>
                  <a:lnTo>
                    <a:pt x="57214" y="16721"/>
                  </a:lnTo>
                  <a:lnTo>
                    <a:pt x="57190" y="16598"/>
                  </a:lnTo>
                  <a:lnTo>
                    <a:pt x="57214" y="16499"/>
                  </a:lnTo>
                  <a:lnTo>
                    <a:pt x="57239" y="16375"/>
                  </a:lnTo>
                  <a:lnTo>
                    <a:pt x="57313" y="16276"/>
                  </a:lnTo>
                  <a:lnTo>
                    <a:pt x="57387" y="16177"/>
                  </a:lnTo>
                  <a:lnTo>
                    <a:pt x="57486" y="16103"/>
                  </a:lnTo>
                  <a:lnTo>
                    <a:pt x="57585" y="16029"/>
                  </a:lnTo>
                  <a:lnTo>
                    <a:pt x="57684" y="16004"/>
                  </a:lnTo>
                  <a:close/>
                  <a:moveTo>
                    <a:pt x="79180" y="16919"/>
                  </a:moveTo>
                  <a:lnTo>
                    <a:pt x="79229" y="16944"/>
                  </a:lnTo>
                  <a:lnTo>
                    <a:pt x="79254" y="16994"/>
                  </a:lnTo>
                  <a:lnTo>
                    <a:pt x="79279" y="17068"/>
                  </a:lnTo>
                  <a:lnTo>
                    <a:pt x="79254" y="17117"/>
                  </a:lnTo>
                  <a:lnTo>
                    <a:pt x="79229" y="17167"/>
                  </a:lnTo>
                  <a:lnTo>
                    <a:pt x="79180" y="17216"/>
                  </a:lnTo>
                  <a:lnTo>
                    <a:pt x="79056" y="17216"/>
                  </a:lnTo>
                  <a:lnTo>
                    <a:pt x="79007" y="17167"/>
                  </a:lnTo>
                  <a:lnTo>
                    <a:pt x="78982" y="17117"/>
                  </a:lnTo>
                  <a:lnTo>
                    <a:pt x="78957" y="17068"/>
                  </a:lnTo>
                  <a:lnTo>
                    <a:pt x="78982" y="16994"/>
                  </a:lnTo>
                  <a:lnTo>
                    <a:pt x="79007" y="16944"/>
                  </a:lnTo>
                  <a:lnTo>
                    <a:pt x="79056" y="16919"/>
                  </a:lnTo>
                  <a:close/>
                  <a:moveTo>
                    <a:pt x="16078" y="14149"/>
                  </a:moveTo>
                  <a:lnTo>
                    <a:pt x="16375" y="14174"/>
                  </a:lnTo>
                  <a:lnTo>
                    <a:pt x="16524" y="14223"/>
                  </a:lnTo>
                  <a:lnTo>
                    <a:pt x="16672" y="14273"/>
                  </a:lnTo>
                  <a:lnTo>
                    <a:pt x="16820" y="14322"/>
                  </a:lnTo>
                  <a:lnTo>
                    <a:pt x="16944" y="14396"/>
                  </a:lnTo>
                  <a:lnTo>
                    <a:pt x="17068" y="14495"/>
                  </a:lnTo>
                  <a:lnTo>
                    <a:pt x="17192" y="14619"/>
                  </a:lnTo>
                  <a:lnTo>
                    <a:pt x="17315" y="14743"/>
                  </a:lnTo>
                  <a:lnTo>
                    <a:pt x="17389" y="14866"/>
                  </a:lnTo>
                  <a:lnTo>
                    <a:pt x="17488" y="14990"/>
                  </a:lnTo>
                  <a:lnTo>
                    <a:pt x="17538" y="15138"/>
                  </a:lnTo>
                  <a:lnTo>
                    <a:pt x="17587" y="15287"/>
                  </a:lnTo>
                  <a:lnTo>
                    <a:pt x="17637" y="15435"/>
                  </a:lnTo>
                  <a:lnTo>
                    <a:pt x="17661" y="15732"/>
                  </a:lnTo>
                  <a:lnTo>
                    <a:pt x="17637" y="16029"/>
                  </a:lnTo>
                  <a:lnTo>
                    <a:pt x="17587" y="16177"/>
                  </a:lnTo>
                  <a:lnTo>
                    <a:pt x="17538" y="16326"/>
                  </a:lnTo>
                  <a:lnTo>
                    <a:pt x="17488" y="16474"/>
                  </a:lnTo>
                  <a:lnTo>
                    <a:pt x="17389" y="16598"/>
                  </a:lnTo>
                  <a:lnTo>
                    <a:pt x="17315" y="16746"/>
                  </a:lnTo>
                  <a:lnTo>
                    <a:pt x="17192" y="16845"/>
                  </a:lnTo>
                  <a:lnTo>
                    <a:pt x="17068" y="16969"/>
                  </a:lnTo>
                  <a:lnTo>
                    <a:pt x="16944" y="17068"/>
                  </a:lnTo>
                  <a:lnTo>
                    <a:pt x="16820" y="17142"/>
                  </a:lnTo>
                  <a:lnTo>
                    <a:pt x="16672" y="17191"/>
                  </a:lnTo>
                  <a:lnTo>
                    <a:pt x="16524" y="17266"/>
                  </a:lnTo>
                  <a:lnTo>
                    <a:pt x="16375" y="17290"/>
                  </a:lnTo>
                  <a:lnTo>
                    <a:pt x="16078" y="17315"/>
                  </a:lnTo>
                  <a:lnTo>
                    <a:pt x="15782" y="17290"/>
                  </a:lnTo>
                  <a:lnTo>
                    <a:pt x="15633" y="17266"/>
                  </a:lnTo>
                  <a:lnTo>
                    <a:pt x="15485" y="17191"/>
                  </a:lnTo>
                  <a:lnTo>
                    <a:pt x="15336" y="17142"/>
                  </a:lnTo>
                  <a:lnTo>
                    <a:pt x="15213" y="17068"/>
                  </a:lnTo>
                  <a:lnTo>
                    <a:pt x="15064" y="16969"/>
                  </a:lnTo>
                  <a:lnTo>
                    <a:pt x="14965" y="16845"/>
                  </a:lnTo>
                  <a:lnTo>
                    <a:pt x="14842" y="16746"/>
                  </a:lnTo>
                  <a:lnTo>
                    <a:pt x="14743" y="16598"/>
                  </a:lnTo>
                  <a:lnTo>
                    <a:pt x="14668" y="16474"/>
                  </a:lnTo>
                  <a:lnTo>
                    <a:pt x="14619" y="16326"/>
                  </a:lnTo>
                  <a:lnTo>
                    <a:pt x="14545" y="16177"/>
                  </a:lnTo>
                  <a:lnTo>
                    <a:pt x="14520" y="16029"/>
                  </a:lnTo>
                  <a:lnTo>
                    <a:pt x="14495" y="15732"/>
                  </a:lnTo>
                  <a:lnTo>
                    <a:pt x="14520" y="15435"/>
                  </a:lnTo>
                  <a:lnTo>
                    <a:pt x="14545" y="15287"/>
                  </a:lnTo>
                  <a:lnTo>
                    <a:pt x="14619" y="15138"/>
                  </a:lnTo>
                  <a:lnTo>
                    <a:pt x="14668" y="14990"/>
                  </a:lnTo>
                  <a:lnTo>
                    <a:pt x="14743" y="14866"/>
                  </a:lnTo>
                  <a:lnTo>
                    <a:pt x="14842" y="14743"/>
                  </a:lnTo>
                  <a:lnTo>
                    <a:pt x="14965" y="14619"/>
                  </a:lnTo>
                  <a:lnTo>
                    <a:pt x="15064" y="14495"/>
                  </a:lnTo>
                  <a:lnTo>
                    <a:pt x="15213" y="14396"/>
                  </a:lnTo>
                  <a:lnTo>
                    <a:pt x="15336" y="14322"/>
                  </a:lnTo>
                  <a:lnTo>
                    <a:pt x="15485" y="14273"/>
                  </a:lnTo>
                  <a:lnTo>
                    <a:pt x="15633" y="14223"/>
                  </a:lnTo>
                  <a:lnTo>
                    <a:pt x="15782" y="14174"/>
                  </a:lnTo>
                  <a:lnTo>
                    <a:pt x="16078" y="14149"/>
                  </a:lnTo>
                  <a:close/>
                  <a:moveTo>
                    <a:pt x="108121" y="15880"/>
                  </a:moveTo>
                  <a:lnTo>
                    <a:pt x="108269" y="15930"/>
                  </a:lnTo>
                  <a:lnTo>
                    <a:pt x="108393" y="16004"/>
                  </a:lnTo>
                  <a:lnTo>
                    <a:pt x="108517" y="16103"/>
                  </a:lnTo>
                  <a:lnTo>
                    <a:pt x="108616" y="16227"/>
                  </a:lnTo>
                  <a:lnTo>
                    <a:pt x="108690" y="16350"/>
                  </a:lnTo>
                  <a:lnTo>
                    <a:pt x="108739" y="16499"/>
                  </a:lnTo>
                  <a:lnTo>
                    <a:pt x="108764" y="16647"/>
                  </a:lnTo>
                  <a:lnTo>
                    <a:pt x="108739" y="16796"/>
                  </a:lnTo>
                  <a:lnTo>
                    <a:pt x="108690" y="16944"/>
                  </a:lnTo>
                  <a:lnTo>
                    <a:pt x="108616" y="17093"/>
                  </a:lnTo>
                  <a:lnTo>
                    <a:pt x="108517" y="17216"/>
                  </a:lnTo>
                  <a:lnTo>
                    <a:pt x="108393" y="17315"/>
                  </a:lnTo>
                  <a:lnTo>
                    <a:pt x="108269" y="17389"/>
                  </a:lnTo>
                  <a:lnTo>
                    <a:pt x="108121" y="17414"/>
                  </a:lnTo>
                  <a:lnTo>
                    <a:pt x="107973" y="17439"/>
                  </a:lnTo>
                  <a:lnTo>
                    <a:pt x="107824" y="17414"/>
                  </a:lnTo>
                  <a:lnTo>
                    <a:pt x="107676" y="17389"/>
                  </a:lnTo>
                  <a:lnTo>
                    <a:pt x="107527" y="17315"/>
                  </a:lnTo>
                  <a:lnTo>
                    <a:pt x="107404" y="17216"/>
                  </a:lnTo>
                  <a:lnTo>
                    <a:pt x="107305" y="17093"/>
                  </a:lnTo>
                  <a:lnTo>
                    <a:pt x="107255" y="16944"/>
                  </a:lnTo>
                  <a:lnTo>
                    <a:pt x="107206" y="16796"/>
                  </a:lnTo>
                  <a:lnTo>
                    <a:pt x="107181" y="16647"/>
                  </a:lnTo>
                  <a:lnTo>
                    <a:pt x="107206" y="16499"/>
                  </a:lnTo>
                  <a:lnTo>
                    <a:pt x="107255" y="16350"/>
                  </a:lnTo>
                  <a:lnTo>
                    <a:pt x="107305" y="16227"/>
                  </a:lnTo>
                  <a:lnTo>
                    <a:pt x="107404" y="16103"/>
                  </a:lnTo>
                  <a:lnTo>
                    <a:pt x="107527" y="16004"/>
                  </a:lnTo>
                  <a:lnTo>
                    <a:pt x="107676" y="15930"/>
                  </a:lnTo>
                  <a:lnTo>
                    <a:pt x="107824" y="15880"/>
                  </a:lnTo>
                  <a:close/>
                  <a:moveTo>
                    <a:pt x="84473" y="17216"/>
                  </a:moveTo>
                  <a:lnTo>
                    <a:pt x="84523" y="17241"/>
                  </a:lnTo>
                  <a:lnTo>
                    <a:pt x="84548" y="17315"/>
                  </a:lnTo>
                  <a:lnTo>
                    <a:pt x="84572" y="17365"/>
                  </a:lnTo>
                  <a:lnTo>
                    <a:pt x="84548" y="17414"/>
                  </a:lnTo>
                  <a:lnTo>
                    <a:pt x="84523" y="17488"/>
                  </a:lnTo>
                  <a:lnTo>
                    <a:pt x="84473" y="17513"/>
                  </a:lnTo>
                  <a:lnTo>
                    <a:pt x="84350" y="17513"/>
                  </a:lnTo>
                  <a:lnTo>
                    <a:pt x="84300" y="17488"/>
                  </a:lnTo>
                  <a:lnTo>
                    <a:pt x="84251" y="17414"/>
                  </a:lnTo>
                  <a:lnTo>
                    <a:pt x="84251" y="17365"/>
                  </a:lnTo>
                  <a:lnTo>
                    <a:pt x="84251" y="17315"/>
                  </a:lnTo>
                  <a:lnTo>
                    <a:pt x="84300" y="17241"/>
                  </a:lnTo>
                  <a:lnTo>
                    <a:pt x="84350" y="17216"/>
                  </a:lnTo>
                  <a:close/>
                  <a:moveTo>
                    <a:pt x="44673" y="15905"/>
                  </a:moveTo>
                  <a:lnTo>
                    <a:pt x="44822" y="15955"/>
                  </a:lnTo>
                  <a:lnTo>
                    <a:pt x="44995" y="16054"/>
                  </a:lnTo>
                  <a:lnTo>
                    <a:pt x="45118" y="16153"/>
                  </a:lnTo>
                  <a:lnTo>
                    <a:pt x="45242" y="16301"/>
                  </a:lnTo>
                  <a:lnTo>
                    <a:pt x="45316" y="16449"/>
                  </a:lnTo>
                  <a:lnTo>
                    <a:pt x="45366" y="16623"/>
                  </a:lnTo>
                  <a:lnTo>
                    <a:pt x="45391" y="16796"/>
                  </a:lnTo>
                  <a:lnTo>
                    <a:pt x="45366" y="16969"/>
                  </a:lnTo>
                  <a:lnTo>
                    <a:pt x="45316" y="17117"/>
                  </a:lnTo>
                  <a:lnTo>
                    <a:pt x="45242" y="17266"/>
                  </a:lnTo>
                  <a:lnTo>
                    <a:pt x="45118" y="17414"/>
                  </a:lnTo>
                  <a:lnTo>
                    <a:pt x="44995" y="17538"/>
                  </a:lnTo>
                  <a:lnTo>
                    <a:pt x="44822" y="17612"/>
                  </a:lnTo>
                  <a:lnTo>
                    <a:pt x="44673" y="17661"/>
                  </a:lnTo>
                  <a:lnTo>
                    <a:pt x="44500" y="17686"/>
                  </a:lnTo>
                  <a:lnTo>
                    <a:pt x="44327" y="17661"/>
                  </a:lnTo>
                  <a:lnTo>
                    <a:pt x="44154" y="17612"/>
                  </a:lnTo>
                  <a:lnTo>
                    <a:pt x="44005" y="17538"/>
                  </a:lnTo>
                  <a:lnTo>
                    <a:pt x="43857" y="17414"/>
                  </a:lnTo>
                  <a:lnTo>
                    <a:pt x="43758" y="17266"/>
                  </a:lnTo>
                  <a:lnTo>
                    <a:pt x="43684" y="17117"/>
                  </a:lnTo>
                  <a:lnTo>
                    <a:pt x="43634" y="16969"/>
                  </a:lnTo>
                  <a:lnTo>
                    <a:pt x="43610" y="16796"/>
                  </a:lnTo>
                  <a:lnTo>
                    <a:pt x="43634" y="16623"/>
                  </a:lnTo>
                  <a:lnTo>
                    <a:pt x="43684" y="16449"/>
                  </a:lnTo>
                  <a:lnTo>
                    <a:pt x="43758" y="16301"/>
                  </a:lnTo>
                  <a:lnTo>
                    <a:pt x="43857" y="16153"/>
                  </a:lnTo>
                  <a:lnTo>
                    <a:pt x="44005" y="16054"/>
                  </a:lnTo>
                  <a:lnTo>
                    <a:pt x="44154" y="15955"/>
                  </a:lnTo>
                  <a:lnTo>
                    <a:pt x="44327" y="15905"/>
                  </a:lnTo>
                  <a:close/>
                  <a:moveTo>
                    <a:pt x="111782" y="15955"/>
                  </a:moveTo>
                  <a:lnTo>
                    <a:pt x="111955" y="15979"/>
                  </a:lnTo>
                  <a:lnTo>
                    <a:pt x="112128" y="16029"/>
                  </a:lnTo>
                  <a:lnTo>
                    <a:pt x="112277" y="16103"/>
                  </a:lnTo>
                  <a:lnTo>
                    <a:pt x="112400" y="16227"/>
                  </a:lnTo>
                  <a:lnTo>
                    <a:pt x="112524" y="16350"/>
                  </a:lnTo>
                  <a:lnTo>
                    <a:pt x="112598" y="16499"/>
                  </a:lnTo>
                  <a:lnTo>
                    <a:pt x="112648" y="16672"/>
                  </a:lnTo>
                  <a:lnTo>
                    <a:pt x="112672" y="16845"/>
                  </a:lnTo>
                  <a:lnTo>
                    <a:pt x="112648" y="17018"/>
                  </a:lnTo>
                  <a:lnTo>
                    <a:pt x="112598" y="17167"/>
                  </a:lnTo>
                  <a:lnTo>
                    <a:pt x="112524" y="17340"/>
                  </a:lnTo>
                  <a:lnTo>
                    <a:pt x="112400" y="17464"/>
                  </a:lnTo>
                  <a:lnTo>
                    <a:pt x="112277" y="17587"/>
                  </a:lnTo>
                  <a:lnTo>
                    <a:pt x="112128" y="17661"/>
                  </a:lnTo>
                  <a:lnTo>
                    <a:pt x="111955" y="17711"/>
                  </a:lnTo>
                  <a:lnTo>
                    <a:pt x="111782" y="17736"/>
                  </a:lnTo>
                  <a:lnTo>
                    <a:pt x="111609" y="17711"/>
                  </a:lnTo>
                  <a:lnTo>
                    <a:pt x="111460" y="17661"/>
                  </a:lnTo>
                  <a:lnTo>
                    <a:pt x="111287" y="17587"/>
                  </a:lnTo>
                  <a:lnTo>
                    <a:pt x="111163" y="17464"/>
                  </a:lnTo>
                  <a:lnTo>
                    <a:pt x="111040" y="17340"/>
                  </a:lnTo>
                  <a:lnTo>
                    <a:pt x="110966" y="17167"/>
                  </a:lnTo>
                  <a:lnTo>
                    <a:pt x="110916" y="17018"/>
                  </a:lnTo>
                  <a:lnTo>
                    <a:pt x="110891" y="16845"/>
                  </a:lnTo>
                  <a:lnTo>
                    <a:pt x="110916" y="16672"/>
                  </a:lnTo>
                  <a:lnTo>
                    <a:pt x="110966" y="16499"/>
                  </a:lnTo>
                  <a:lnTo>
                    <a:pt x="111040" y="16350"/>
                  </a:lnTo>
                  <a:lnTo>
                    <a:pt x="111163" y="16227"/>
                  </a:lnTo>
                  <a:lnTo>
                    <a:pt x="111287" y="16103"/>
                  </a:lnTo>
                  <a:lnTo>
                    <a:pt x="111460" y="16029"/>
                  </a:lnTo>
                  <a:lnTo>
                    <a:pt x="111609" y="15979"/>
                  </a:lnTo>
                  <a:lnTo>
                    <a:pt x="111782" y="15955"/>
                  </a:lnTo>
                  <a:close/>
                  <a:moveTo>
                    <a:pt x="39998" y="15782"/>
                  </a:moveTo>
                  <a:lnTo>
                    <a:pt x="40171" y="15831"/>
                  </a:lnTo>
                  <a:lnTo>
                    <a:pt x="40344" y="15930"/>
                  </a:lnTo>
                  <a:lnTo>
                    <a:pt x="40518" y="16054"/>
                  </a:lnTo>
                  <a:lnTo>
                    <a:pt x="40641" y="16227"/>
                  </a:lnTo>
                  <a:lnTo>
                    <a:pt x="40715" y="16400"/>
                  </a:lnTo>
                  <a:lnTo>
                    <a:pt x="40790" y="16573"/>
                  </a:lnTo>
                  <a:lnTo>
                    <a:pt x="40790" y="16771"/>
                  </a:lnTo>
                  <a:lnTo>
                    <a:pt x="40790" y="16944"/>
                  </a:lnTo>
                  <a:lnTo>
                    <a:pt x="40715" y="17142"/>
                  </a:lnTo>
                  <a:lnTo>
                    <a:pt x="40641" y="17315"/>
                  </a:lnTo>
                  <a:lnTo>
                    <a:pt x="40518" y="17464"/>
                  </a:lnTo>
                  <a:lnTo>
                    <a:pt x="40344" y="17587"/>
                  </a:lnTo>
                  <a:lnTo>
                    <a:pt x="40171" y="17686"/>
                  </a:lnTo>
                  <a:lnTo>
                    <a:pt x="39998" y="17736"/>
                  </a:lnTo>
                  <a:lnTo>
                    <a:pt x="39800" y="17760"/>
                  </a:lnTo>
                  <a:lnTo>
                    <a:pt x="39627" y="17736"/>
                  </a:lnTo>
                  <a:lnTo>
                    <a:pt x="39429" y="17686"/>
                  </a:lnTo>
                  <a:lnTo>
                    <a:pt x="39256" y="17587"/>
                  </a:lnTo>
                  <a:lnTo>
                    <a:pt x="39108" y="17464"/>
                  </a:lnTo>
                  <a:lnTo>
                    <a:pt x="38984" y="17315"/>
                  </a:lnTo>
                  <a:lnTo>
                    <a:pt x="38885" y="17142"/>
                  </a:lnTo>
                  <a:lnTo>
                    <a:pt x="38835" y="16944"/>
                  </a:lnTo>
                  <a:lnTo>
                    <a:pt x="38811" y="16771"/>
                  </a:lnTo>
                  <a:lnTo>
                    <a:pt x="38835" y="16573"/>
                  </a:lnTo>
                  <a:lnTo>
                    <a:pt x="38885" y="16400"/>
                  </a:lnTo>
                  <a:lnTo>
                    <a:pt x="38984" y="16227"/>
                  </a:lnTo>
                  <a:lnTo>
                    <a:pt x="39108" y="16054"/>
                  </a:lnTo>
                  <a:lnTo>
                    <a:pt x="39256" y="15930"/>
                  </a:lnTo>
                  <a:lnTo>
                    <a:pt x="39429" y="15831"/>
                  </a:lnTo>
                  <a:lnTo>
                    <a:pt x="39627" y="15782"/>
                  </a:lnTo>
                  <a:close/>
                  <a:moveTo>
                    <a:pt x="88901" y="17191"/>
                  </a:moveTo>
                  <a:lnTo>
                    <a:pt x="89000" y="17266"/>
                  </a:lnTo>
                  <a:lnTo>
                    <a:pt x="89050" y="17365"/>
                  </a:lnTo>
                  <a:lnTo>
                    <a:pt x="89074" y="17464"/>
                  </a:lnTo>
                  <a:lnTo>
                    <a:pt x="89050" y="17587"/>
                  </a:lnTo>
                  <a:lnTo>
                    <a:pt x="89000" y="17686"/>
                  </a:lnTo>
                  <a:lnTo>
                    <a:pt x="88901" y="17736"/>
                  </a:lnTo>
                  <a:lnTo>
                    <a:pt x="88777" y="17760"/>
                  </a:lnTo>
                  <a:lnTo>
                    <a:pt x="88678" y="17736"/>
                  </a:lnTo>
                  <a:lnTo>
                    <a:pt x="88580" y="17686"/>
                  </a:lnTo>
                  <a:lnTo>
                    <a:pt x="88505" y="17587"/>
                  </a:lnTo>
                  <a:lnTo>
                    <a:pt x="88481" y="17464"/>
                  </a:lnTo>
                  <a:lnTo>
                    <a:pt x="88505" y="17365"/>
                  </a:lnTo>
                  <a:lnTo>
                    <a:pt x="88580" y="17266"/>
                  </a:lnTo>
                  <a:lnTo>
                    <a:pt x="88678" y="17191"/>
                  </a:lnTo>
                  <a:close/>
                  <a:moveTo>
                    <a:pt x="23425" y="15138"/>
                  </a:moveTo>
                  <a:lnTo>
                    <a:pt x="23697" y="15163"/>
                  </a:lnTo>
                  <a:lnTo>
                    <a:pt x="23944" y="15237"/>
                  </a:lnTo>
                  <a:lnTo>
                    <a:pt x="24192" y="15361"/>
                  </a:lnTo>
                  <a:lnTo>
                    <a:pt x="24414" y="15534"/>
                  </a:lnTo>
                  <a:lnTo>
                    <a:pt x="24588" y="15757"/>
                  </a:lnTo>
                  <a:lnTo>
                    <a:pt x="24711" y="16004"/>
                  </a:lnTo>
                  <a:lnTo>
                    <a:pt x="24785" y="16252"/>
                  </a:lnTo>
                  <a:lnTo>
                    <a:pt x="24810" y="16524"/>
                  </a:lnTo>
                  <a:lnTo>
                    <a:pt x="24785" y="16771"/>
                  </a:lnTo>
                  <a:lnTo>
                    <a:pt x="24711" y="17043"/>
                  </a:lnTo>
                  <a:lnTo>
                    <a:pt x="24588" y="17290"/>
                  </a:lnTo>
                  <a:lnTo>
                    <a:pt x="24414" y="17488"/>
                  </a:lnTo>
                  <a:lnTo>
                    <a:pt x="24192" y="17686"/>
                  </a:lnTo>
                  <a:lnTo>
                    <a:pt x="23944" y="17810"/>
                  </a:lnTo>
                  <a:lnTo>
                    <a:pt x="23697" y="17884"/>
                  </a:lnTo>
                  <a:lnTo>
                    <a:pt x="23425" y="17909"/>
                  </a:lnTo>
                  <a:lnTo>
                    <a:pt x="23153" y="17884"/>
                  </a:lnTo>
                  <a:lnTo>
                    <a:pt x="22906" y="17810"/>
                  </a:lnTo>
                  <a:lnTo>
                    <a:pt x="22658" y="17686"/>
                  </a:lnTo>
                  <a:lnTo>
                    <a:pt x="22436" y="17488"/>
                  </a:lnTo>
                  <a:lnTo>
                    <a:pt x="22262" y="17290"/>
                  </a:lnTo>
                  <a:lnTo>
                    <a:pt x="22139" y="17043"/>
                  </a:lnTo>
                  <a:lnTo>
                    <a:pt x="22064" y="16771"/>
                  </a:lnTo>
                  <a:lnTo>
                    <a:pt x="22040" y="16524"/>
                  </a:lnTo>
                  <a:lnTo>
                    <a:pt x="22064" y="16252"/>
                  </a:lnTo>
                  <a:lnTo>
                    <a:pt x="22139" y="16004"/>
                  </a:lnTo>
                  <a:lnTo>
                    <a:pt x="22262" y="15757"/>
                  </a:lnTo>
                  <a:lnTo>
                    <a:pt x="22436" y="15534"/>
                  </a:lnTo>
                  <a:lnTo>
                    <a:pt x="22658" y="15361"/>
                  </a:lnTo>
                  <a:lnTo>
                    <a:pt x="22906" y="15237"/>
                  </a:lnTo>
                  <a:lnTo>
                    <a:pt x="23153" y="15163"/>
                  </a:lnTo>
                  <a:lnTo>
                    <a:pt x="23425" y="15138"/>
                  </a:lnTo>
                  <a:close/>
                  <a:moveTo>
                    <a:pt x="73961" y="17612"/>
                  </a:moveTo>
                  <a:lnTo>
                    <a:pt x="74035" y="17686"/>
                  </a:lnTo>
                  <a:lnTo>
                    <a:pt x="74109" y="17760"/>
                  </a:lnTo>
                  <a:lnTo>
                    <a:pt x="74134" y="17884"/>
                  </a:lnTo>
                  <a:lnTo>
                    <a:pt x="74109" y="17983"/>
                  </a:lnTo>
                  <a:lnTo>
                    <a:pt x="74035" y="18057"/>
                  </a:lnTo>
                  <a:lnTo>
                    <a:pt x="73961" y="18131"/>
                  </a:lnTo>
                  <a:lnTo>
                    <a:pt x="73862" y="18156"/>
                  </a:lnTo>
                  <a:lnTo>
                    <a:pt x="73738" y="18131"/>
                  </a:lnTo>
                  <a:lnTo>
                    <a:pt x="73664" y="18057"/>
                  </a:lnTo>
                  <a:lnTo>
                    <a:pt x="73590" y="17983"/>
                  </a:lnTo>
                  <a:lnTo>
                    <a:pt x="73590" y="17884"/>
                  </a:lnTo>
                  <a:lnTo>
                    <a:pt x="73590" y="17760"/>
                  </a:lnTo>
                  <a:lnTo>
                    <a:pt x="73664" y="17686"/>
                  </a:lnTo>
                  <a:lnTo>
                    <a:pt x="73738" y="17612"/>
                  </a:lnTo>
                  <a:close/>
                  <a:moveTo>
                    <a:pt x="93180" y="17439"/>
                  </a:moveTo>
                  <a:lnTo>
                    <a:pt x="93255" y="17464"/>
                  </a:lnTo>
                  <a:lnTo>
                    <a:pt x="93329" y="17513"/>
                  </a:lnTo>
                  <a:lnTo>
                    <a:pt x="93378" y="17563"/>
                  </a:lnTo>
                  <a:lnTo>
                    <a:pt x="93428" y="17637"/>
                  </a:lnTo>
                  <a:lnTo>
                    <a:pt x="93477" y="17711"/>
                  </a:lnTo>
                  <a:lnTo>
                    <a:pt x="93502" y="17785"/>
                  </a:lnTo>
                  <a:lnTo>
                    <a:pt x="93502" y="17859"/>
                  </a:lnTo>
                  <a:lnTo>
                    <a:pt x="93502" y="17934"/>
                  </a:lnTo>
                  <a:lnTo>
                    <a:pt x="93477" y="18008"/>
                  </a:lnTo>
                  <a:lnTo>
                    <a:pt x="93428" y="18082"/>
                  </a:lnTo>
                  <a:lnTo>
                    <a:pt x="93378" y="18156"/>
                  </a:lnTo>
                  <a:lnTo>
                    <a:pt x="93329" y="18206"/>
                  </a:lnTo>
                  <a:lnTo>
                    <a:pt x="93255" y="18255"/>
                  </a:lnTo>
                  <a:lnTo>
                    <a:pt x="93180" y="18255"/>
                  </a:lnTo>
                  <a:lnTo>
                    <a:pt x="93081" y="18280"/>
                  </a:lnTo>
                  <a:lnTo>
                    <a:pt x="93007" y="18255"/>
                  </a:lnTo>
                  <a:lnTo>
                    <a:pt x="92933" y="18255"/>
                  </a:lnTo>
                  <a:lnTo>
                    <a:pt x="92859" y="18206"/>
                  </a:lnTo>
                  <a:lnTo>
                    <a:pt x="92785" y="18156"/>
                  </a:lnTo>
                  <a:lnTo>
                    <a:pt x="92735" y="18082"/>
                  </a:lnTo>
                  <a:lnTo>
                    <a:pt x="92710" y="18008"/>
                  </a:lnTo>
                  <a:lnTo>
                    <a:pt x="92686" y="17934"/>
                  </a:lnTo>
                  <a:lnTo>
                    <a:pt x="92686" y="17859"/>
                  </a:lnTo>
                  <a:lnTo>
                    <a:pt x="92686" y="17785"/>
                  </a:lnTo>
                  <a:lnTo>
                    <a:pt x="92710" y="17711"/>
                  </a:lnTo>
                  <a:lnTo>
                    <a:pt x="92735" y="17637"/>
                  </a:lnTo>
                  <a:lnTo>
                    <a:pt x="92785" y="17563"/>
                  </a:lnTo>
                  <a:lnTo>
                    <a:pt x="92859" y="17513"/>
                  </a:lnTo>
                  <a:lnTo>
                    <a:pt x="92933" y="17464"/>
                  </a:lnTo>
                  <a:lnTo>
                    <a:pt x="93007" y="17439"/>
                  </a:lnTo>
                  <a:close/>
                  <a:moveTo>
                    <a:pt x="115715" y="16499"/>
                  </a:moveTo>
                  <a:lnTo>
                    <a:pt x="115888" y="16524"/>
                  </a:lnTo>
                  <a:lnTo>
                    <a:pt x="116086" y="16573"/>
                  </a:lnTo>
                  <a:lnTo>
                    <a:pt x="116259" y="16647"/>
                  </a:lnTo>
                  <a:lnTo>
                    <a:pt x="116408" y="16796"/>
                  </a:lnTo>
                  <a:lnTo>
                    <a:pt x="116531" y="16944"/>
                  </a:lnTo>
                  <a:lnTo>
                    <a:pt x="116630" y="17117"/>
                  </a:lnTo>
                  <a:lnTo>
                    <a:pt x="116680" y="17290"/>
                  </a:lnTo>
                  <a:lnTo>
                    <a:pt x="116704" y="17488"/>
                  </a:lnTo>
                  <a:lnTo>
                    <a:pt x="116680" y="17686"/>
                  </a:lnTo>
                  <a:lnTo>
                    <a:pt x="116630" y="17859"/>
                  </a:lnTo>
                  <a:lnTo>
                    <a:pt x="116531" y="18032"/>
                  </a:lnTo>
                  <a:lnTo>
                    <a:pt x="116408" y="18181"/>
                  </a:lnTo>
                  <a:lnTo>
                    <a:pt x="116259" y="18305"/>
                  </a:lnTo>
                  <a:lnTo>
                    <a:pt x="116086" y="18404"/>
                  </a:lnTo>
                  <a:lnTo>
                    <a:pt x="115888" y="18453"/>
                  </a:lnTo>
                  <a:lnTo>
                    <a:pt x="115715" y="18478"/>
                  </a:lnTo>
                  <a:lnTo>
                    <a:pt x="115517" y="18453"/>
                  </a:lnTo>
                  <a:lnTo>
                    <a:pt x="115319" y="18404"/>
                  </a:lnTo>
                  <a:lnTo>
                    <a:pt x="115146" y="18305"/>
                  </a:lnTo>
                  <a:lnTo>
                    <a:pt x="114998" y="18181"/>
                  </a:lnTo>
                  <a:lnTo>
                    <a:pt x="114874" y="18032"/>
                  </a:lnTo>
                  <a:lnTo>
                    <a:pt x="114775" y="17859"/>
                  </a:lnTo>
                  <a:lnTo>
                    <a:pt x="114725" y="17686"/>
                  </a:lnTo>
                  <a:lnTo>
                    <a:pt x="114701" y="17488"/>
                  </a:lnTo>
                  <a:lnTo>
                    <a:pt x="114725" y="17290"/>
                  </a:lnTo>
                  <a:lnTo>
                    <a:pt x="114775" y="17117"/>
                  </a:lnTo>
                  <a:lnTo>
                    <a:pt x="114874" y="16944"/>
                  </a:lnTo>
                  <a:lnTo>
                    <a:pt x="114998" y="16796"/>
                  </a:lnTo>
                  <a:lnTo>
                    <a:pt x="115146" y="16647"/>
                  </a:lnTo>
                  <a:lnTo>
                    <a:pt x="115319" y="16573"/>
                  </a:lnTo>
                  <a:lnTo>
                    <a:pt x="115517" y="16524"/>
                  </a:lnTo>
                  <a:lnTo>
                    <a:pt x="115715" y="16499"/>
                  </a:lnTo>
                  <a:close/>
                  <a:moveTo>
                    <a:pt x="54765" y="17216"/>
                  </a:moveTo>
                  <a:lnTo>
                    <a:pt x="54889" y="17241"/>
                  </a:lnTo>
                  <a:lnTo>
                    <a:pt x="55013" y="17266"/>
                  </a:lnTo>
                  <a:lnTo>
                    <a:pt x="55112" y="17340"/>
                  </a:lnTo>
                  <a:lnTo>
                    <a:pt x="55211" y="17414"/>
                  </a:lnTo>
                  <a:lnTo>
                    <a:pt x="55310" y="17513"/>
                  </a:lnTo>
                  <a:lnTo>
                    <a:pt x="55359" y="17637"/>
                  </a:lnTo>
                  <a:lnTo>
                    <a:pt x="55384" y="17736"/>
                  </a:lnTo>
                  <a:lnTo>
                    <a:pt x="55409" y="17859"/>
                  </a:lnTo>
                  <a:lnTo>
                    <a:pt x="55384" y="17983"/>
                  </a:lnTo>
                  <a:lnTo>
                    <a:pt x="55359" y="18107"/>
                  </a:lnTo>
                  <a:lnTo>
                    <a:pt x="55310" y="18230"/>
                  </a:lnTo>
                  <a:lnTo>
                    <a:pt x="55211" y="18329"/>
                  </a:lnTo>
                  <a:lnTo>
                    <a:pt x="55112" y="18404"/>
                  </a:lnTo>
                  <a:lnTo>
                    <a:pt x="55013" y="18453"/>
                  </a:lnTo>
                  <a:lnTo>
                    <a:pt x="54889" y="18502"/>
                  </a:lnTo>
                  <a:lnTo>
                    <a:pt x="54642" y="18502"/>
                  </a:lnTo>
                  <a:lnTo>
                    <a:pt x="54518" y="18453"/>
                  </a:lnTo>
                  <a:lnTo>
                    <a:pt x="54419" y="18404"/>
                  </a:lnTo>
                  <a:lnTo>
                    <a:pt x="54320" y="18329"/>
                  </a:lnTo>
                  <a:lnTo>
                    <a:pt x="54221" y="18230"/>
                  </a:lnTo>
                  <a:lnTo>
                    <a:pt x="54172" y="18107"/>
                  </a:lnTo>
                  <a:lnTo>
                    <a:pt x="54147" y="17983"/>
                  </a:lnTo>
                  <a:lnTo>
                    <a:pt x="54122" y="17859"/>
                  </a:lnTo>
                  <a:lnTo>
                    <a:pt x="54147" y="17736"/>
                  </a:lnTo>
                  <a:lnTo>
                    <a:pt x="54172" y="17637"/>
                  </a:lnTo>
                  <a:lnTo>
                    <a:pt x="54221" y="17513"/>
                  </a:lnTo>
                  <a:lnTo>
                    <a:pt x="54320" y="17414"/>
                  </a:lnTo>
                  <a:lnTo>
                    <a:pt x="54419" y="17340"/>
                  </a:lnTo>
                  <a:lnTo>
                    <a:pt x="54518" y="17266"/>
                  </a:lnTo>
                  <a:lnTo>
                    <a:pt x="54642" y="17241"/>
                  </a:lnTo>
                  <a:lnTo>
                    <a:pt x="54765" y="17216"/>
                  </a:lnTo>
                  <a:close/>
                  <a:moveTo>
                    <a:pt x="31167" y="16153"/>
                  </a:moveTo>
                  <a:lnTo>
                    <a:pt x="31390" y="16227"/>
                  </a:lnTo>
                  <a:lnTo>
                    <a:pt x="31588" y="16326"/>
                  </a:lnTo>
                  <a:lnTo>
                    <a:pt x="31786" y="16499"/>
                  </a:lnTo>
                  <a:lnTo>
                    <a:pt x="31934" y="16672"/>
                  </a:lnTo>
                  <a:lnTo>
                    <a:pt x="32033" y="16895"/>
                  </a:lnTo>
                  <a:lnTo>
                    <a:pt x="32107" y="17093"/>
                  </a:lnTo>
                  <a:lnTo>
                    <a:pt x="32132" y="17340"/>
                  </a:lnTo>
                  <a:lnTo>
                    <a:pt x="32107" y="17563"/>
                  </a:lnTo>
                  <a:lnTo>
                    <a:pt x="32033" y="17785"/>
                  </a:lnTo>
                  <a:lnTo>
                    <a:pt x="31934" y="17983"/>
                  </a:lnTo>
                  <a:lnTo>
                    <a:pt x="31786" y="18181"/>
                  </a:lnTo>
                  <a:lnTo>
                    <a:pt x="31588" y="18329"/>
                  </a:lnTo>
                  <a:lnTo>
                    <a:pt x="31390" y="18428"/>
                  </a:lnTo>
                  <a:lnTo>
                    <a:pt x="31167" y="18502"/>
                  </a:lnTo>
                  <a:lnTo>
                    <a:pt x="30945" y="18527"/>
                  </a:lnTo>
                  <a:lnTo>
                    <a:pt x="30697" y="18502"/>
                  </a:lnTo>
                  <a:lnTo>
                    <a:pt x="30475" y="18428"/>
                  </a:lnTo>
                  <a:lnTo>
                    <a:pt x="30277" y="18329"/>
                  </a:lnTo>
                  <a:lnTo>
                    <a:pt x="30104" y="18181"/>
                  </a:lnTo>
                  <a:lnTo>
                    <a:pt x="29931" y="17983"/>
                  </a:lnTo>
                  <a:lnTo>
                    <a:pt x="29832" y="17785"/>
                  </a:lnTo>
                  <a:lnTo>
                    <a:pt x="29757" y="17563"/>
                  </a:lnTo>
                  <a:lnTo>
                    <a:pt x="29733" y="17340"/>
                  </a:lnTo>
                  <a:lnTo>
                    <a:pt x="29757" y="17093"/>
                  </a:lnTo>
                  <a:lnTo>
                    <a:pt x="29832" y="16895"/>
                  </a:lnTo>
                  <a:lnTo>
                    <a:pt x="29931" y="16672"/>
                  </a:lnTo>
                  <a:lnTo>
                    <a:pt x="30104" y="16499"/>
                  </a:lnTo>
                  <a:lnTo>
                    <a:pt x="30277" y="16326"/>
                  </a:lnTo>
                  <a:lnTo>
                    <a:pt x="30475" y="16227"/>
                  </a:lnTo>
                  <a:lnTo>
                    <a:pt x="30697" y="16153"/>
                  </a:lnTo>
                  <a:close/>
                  <a:moveTo>
                    <a:pt x="26839" y="16227"/>
                  </a:moveTo>
                  <a:lnTo>
                    <a:pt x="27086" y="16252"/>
                  </a:lnTo>
                  <a:lnTo>
                    <a:pt x="27333" y="16326"/>
                  </a:lnTo>
                  <a:lnTo>
                    <a:pt x="27556" y="16449"/>
                  </a:lnTo>
                  <a:lnTo>
                    <a:pt x="27754" y="16598"/>
                  </a:lnTo>
                  <a:lnTo>
                    <a:pt x="27927" y="16820"/>
                  </a:lnTo>
                  <a:lnTo>
                    <a:pt x="28026" y="17043"/>
                  </a:lnTo>
                  <a:lnTo>
                    <a:pt x="28100" y="17266"/>
                  </a:lnTo>
                  <a:lnTo>
                    <a:pt x="28125" y="17513"/>
                  </a:lnTo>
                  <a:lnTo>
                    <a:pt x="28100" y="17760"/>
                  </a:lnTo>
                  <a:lnTo>
                    <a:pt x="28026" y="18008"/>
                  </a:lnTo>
                  <a:lnTo>
                    <a:pt x="27927" y="18230"/>
                  </a:lnTo>
                  <a:lnTo>
                    <a:pt x="27754" y="18428"/>
                  </a:lnTo>
                  <a:lnTo>
                    <a:pt x="27556" y="18601"/>
                  </a:lnTo>
                  <a:lnTo>
                    <a:pt x="27333" y="18700"/>
                  </a:lnTo>
                  <a:lnTo>
                    <a:pt x="27086" y="18775"/>
                  </a:lnTo>
                  <a:lnTo>
                    <a:pt x="26839" y="18799"/>
                  </a:lnTo>
                  <a:lnTo>
                    <a:pt x="26591" y="18775"/>
                  </a:lnTo>
                  <a:lnTo>
                    <a:pt x="26369" y="18700"/>
                  </a:lnTo>
                  <a:lnTo>
                    <a:pt x="26146" y="18577"/>
                  </a:lnTo>
                  <a:lnTo>
                    <a:pt x="25948" y="18428"/>
                  </a:lnTo>
                  <a:lnTo>
                    <a:pt x="25775" y="18230"/>
                  </a:lnTo>
                  <a:lnTo>
                    <a:pt x="25651" y="18008"/>
                  </a:lnTo>
                  <a:lnTo>
                    <a:pt x="25577" y="17760"/>
                  </a:lnTo>
                  <a:lnTo>
                    <a:pt x="25552" y="17513"/>
                  </a:lnTo>
                  <a:lnTo>
                    <a:pt x="25577" y="17266"/>
                  </a:lnTo>
                  <a:lnTo>
                    <a:pt x="25651" y="17043"/>
                  </a:lnTo>
                  <a:lnTo>
                    <a:pt x="25775" y="16820"/>
                  </a:lnTo>
                  <a:lnTo>
                    <a:pt x="25948" y="16598"/>
                  </a:lnTo>
                  <a:lnTo>
                    <a:pt x="26146" y="16449"/>
                  </a:lnTo>
                  <a:lnTo>
                    <a:pt x="26369" y="16326"/>
                  </a:lnTo>
                  <a:lnTo>
                    <a:pt x="26591" y="16252"/>
                  </a:lnTo>
                  <a:lnTo>
                    <a:pt x="26839" y="16227"/>
                  </a:lnTo>
                  <a:close/>
                  <a:moveTo>
                    <a:pt x="48334" y="17365"/>
                  </a:moveTo>
                  <a:lnTo>
                    <a:pt x="48483" y="17414"/>
                  </a:lnTo>
                  <a:lnTo>
                    <a:pt x="48606" y="17488"/>
                  </a:lnTo>
                  <a:lnTo>
                    <a:pt x="48730" y="17587"/>
                  </a:lnTo>
                  <a:lnTo>
                    <a:pt x="48829" y="17686"/>
                  </a:lnTo>
                  <a:lnTo>
                    <a:pt x="48903" y="17835"/>
                  </a:lnTo>
                  <a:lnTo>
                    <a:pt x="48952" y="17983"/>
                  </a:lnTo>
                  <a:lnTo>
                    <a:pt x="48952" y="18131"/>
                  </a:lnTo>
                  <a:lnTo>
                    <a:pt x="48952" y="18280"/>
                  </a:lnTo>
                  <a:lnTo>
                    <a:pt x="48903" y="18404"/>
                  </a:lnTo>
                  <a:lnTo>
                    <a:pt x="48829" y="18552"/>
                  </a:lnTo>
                  <a:lnTo>
                    <a:pt x="48730" y="18676"/>
                  </a:lnTo>
                  <a:lnTo>
                    <a:pt x="48606" y="18775"/>
                  </a:lnTo>
                  <a:lnTo>
                    <a:pt x="48483" y="18824"/>
                  </a:lnTo>
                  <a:lnTo>
                    <a:pt x="48334" y="18874"/>
                  </a:lnTo>
                  <a:lnTo>
                    <a:pt x="48186" y="18898"/>
                  </a:lnTo>
                  <a:lnTo>
                    <a:pt x="48037" y="18874"/>
                  </a:lnTo>
                  <a:lnTo>
                    <a:pt x="47914" y="18824"/>
                  </a:lnTo>
                  <a:lnTo>
                    <a:pt x="47765" y="18775"/>
                  </a:lnTo>
                  <a:lnTo>
                    <a:pt x="47641" y="18676"/>
                  </a:lnTo>
                  <a:lnTo>
                    <a:pt x="47543" y="18552"/>
                  </a:lnTo>
                  <a:lnTo>
                    <a:pt x="47468" y="18404"/>
                  </a:lnTo>
                  <a:lnTo>
                    <a:pt x="47444" y="18280"/>
                  </a:lnTo>
                  <a:lnTo>
                    <a:pt x="47419" y="18131"/>
                  </a:lnTo>
                  <a:lnTo>
                    <a:pt x="47444" y="17983"/>
                  </a:lnTo>
                  <a:lnTo>
                    <a:pt x="47468" y="17835"/>
                  </a:lnTo>
                  <a:lnTo>
                    <a:pt x="47543" y="17686"/>
                  </a:lnTo>
                  <a:lnTo>
                    <a:pt x="47641" y="17587"/>
                  </a:lnTo>
                  <a:lnTo>
                    <a:pt x="47765" y="17488"/>
                  </a:lnTo>
                  <a:lnTo>
                    <a:pt x="47914" y="17414"/>
                  </a:lnTo>
                  <a:lnTo>
                    <a:pt x="48037" y="17365"/>
                  </a:lnTo>
                  <a:close/>
                  <a:moveTo>
                    <a:pt x="97262" y="17810"/>
                  </a:moveTo>
                  <a:lnTo>
                    <a:pt x="97386" y="17835"/>
                  </a:lnTo>
                  <a:lnTo>
                    <a:pt x="97484" y="17859"/>
                  </a:lnTo>
                  <a:lnTo>
                    <a:pt x="97559" y="17909"/>
                  </a:lnTo>
                  <a:lnTo>
                    <a:pt x="97658" y="17983"/>
                  </a:lnTo>
                  <a:lnTo>
                    <a:pt x="97732" y="18057"/>
                  </a:lnTo>
                  <a:lnTo>
                    <a:pt x="97781" y="18156"/>
                  </a:lnTo>
                  <a:lnTo>
                    <a:pt x="97806" y="18255"/>
                  </a:lnTo>
                  <a:lnTo>
                    <a:pt x="97806" y="18354"/>
                  </a:lnTo>
                  <a:lnTo>
                    <a:pt x="97806" y="18478"/>
                  </a:lnTo>
                  <a:lnTo>
                    <a:pt x="97781" y="18577"/>
                  </a:lnTo>
                  <a:lnTo>
                    <a:pt x="97732" y="18651"/>
                  </a:lnTo>
                  <a:lnTo>
                    <a:pt x="97658" y="18750"/>
                  </a:lnTo>
                  <a:lnTo>
                    <a:pt x="97559" y="18824"/>
                  </a:lnTo>
                  <a:lnTo>
                    <a:pt x="97484" y="18874"/>
                  </a:lnTo>
                  <a:lnTo>
                    <a:pt x="97386" y="18898"/>
                  </a:lnTo>
                  <a:lnTo>
                    <a:pt x="97163" y="18898"/>
                  </a:lnTo>
                  <a:lnTo>
                    <a:pt x="97064" y="18874"/>
                  </a:lnTo>
                  <a:lnTo>
                    <a:pt x="96965" y="18824"/>
                  </a:lnTo>
                  <a:lnTo>
                    <a:pt x="96891" y="18750"/>
                  </a:lnTo>
                  <a:lnTo>
                    <a:pt x="96817" y="18651"/>
                  </a:lnTo>
                  <a:lnTo>
                    <a:pt x="96767" y="18577"/>
                  </a:lnTo>
                  <a:lnTo>
                    <a:pt x="96742" y="18478"/>
                  </a:lnTo>
                  <a:lnTo>
                    <a:pt x="96718" y="18354"/>
                  </a:lnTo>
                  <a:lnTo>
                    <a:pt x="96742" y="18255"/>
                  </a:lnTo>
                  <a:lnTo>
                    <a:pt x="96767" y="18156"/>
                  </a:lnTo>
                  <a:lnTo>
                    <a:pt x="96817" y="18057"/>
                  </a:lnTo>
                  <a:lnTo>
                    <a:pt x="96891" y="17983"/>
                  </a:lnTo>
                  <a:lnTo>
                    <a:pt x="96965" y="17909"/>
                  </a:lnTo>
                  <a:lnTo>
                    <a:pt x="97064" y="17859"/>
                  </a:lnTo>
                  <a:lnTo>
                    <a:pt x="97163" y="17835"/>
                  </a:lnTo>
                  <a:lnTo>
                    <a:pt x="97262" y="17810"/>
                  </a:lnTo>
                  <a:close/>
                  <a:moveTo>
                    <a:pt x="101319" y="17909"/>
                  </a:moveTo>
                  <a:lnTo>
                    <a:pt x="101418" y="17958"/>
                  </a:lnTo>
                  <a:lnTo>
                    <a:pt x="101541" y="18008"/>
                  </a:lnTo>
                  <a:lnTo>
                    <a:pt x="101640" y="18107"/>
                  </a:lnTo>
                  <a:lnTo>
                    <a:pt x="101714" y="18206"/>
                  </a:lnTo>
                  <a:lnTo>
                    <a:pt x="101789" y="18305"/>
                  </a:lnTo>
                  <a:lnTo>
                    <a:pt x="101813" y="18428"/>
                  </a:lnTo>
                  <a:lnTo>
                    <a:pt x="101838" y="18552"/>
                  </a:lnTo>
                  <a:lnTo>
                    <a:pt x="101813" y="18676"/>
                  </a:lnTo>
                  <a:lnTo>
                    <a:pt x="101789" y="18799"/>
                  </a:lnTo>
                  <a:lnTo>
                    <a:pt x="101714" y="18923"/>
                  </a:lnTo>
                  <a:lnTo>
                    <a:pt x="101640" y="19022"/>
                  </a:lnTo>
                  <a:lnTo>
                    <a:pt x="101541" y="19096"/>
                  </a:lnTo>
                  <a:lnTo>
                    <a:pt x="101418" y="19170"/>
                  </a:lnTo>
                  <a:lnTo>
                    <a:pt x="101319" y="19195"/>
                  </a:lnTo>
                  <a:lnTo>
                    <a:pt x="101195" y="19220"/>
                  </a:lnTo>
                  <a:lnTo>
                    <a:pt x="101071" y="19195"/>
                  </a:lnTo>
                  <a:lnTo>
                    <a:pt x="100948" y="19170"/>
                  </a:lnTo>
                  <a:lnTo>
                    <a:pt x="100824" y="19096"/>
                  </a:lnTo>
                  <a:lnTo>
                    <a:pt x="100725" y="19022"/>
                  </a:lnTo>
                  <a:lnTo>
                    <a:pt x="100651" y="18923"/>
                  </a:lnTo>
                  <a:lnTo>
                    <a:pt x="100576" y="18799"/>
                  </a:lnTo>
                  <a:lnTo>
                    <a:pt x="100552" y="18676"/>
                  </a:lnTo>
                  <a:lnTo>
                    <a:pt x="100527" y="18552"/>
                  </a:lnTo>
                  <a:lnTo>
                    <a:pt x="100552" y="18428"/>
                  </a:lnTo>
                  <a:lnTo>
                    <a:pt x="100576" y="18305"/>
                  </a:lnTo>
                  <a:lnTo>
                    <a:pt x="100651" y="18206"/>
                  </a:lnTo>
                  <a:lnTo>
                    <a:pt x="100725" y="18107"/>
                  </a:lnTo>
                  <a:lnTo>
                    <a:pt x="100824" y="18008"/>
                  </a:lnTo>
                  <a:lnTo>
                    <a:pt x="100948" y="17958"/>
                  </a:lnTo>
                  <a:lnTo>
                    <a:pt x="101071" y="17909"/>
                  </a:lnTo>
                  <a:close/>
                  <a:moveTo>
                    <a:pt x="119574" y="17043"/>
                  </a:moveTo>
                  <a:lnTo>
                    <a:pt x="119772" y="17068"/>
                  </a:lnTo>
                  <a:lnTo>
                    <a:pt x="119994" y="17117"/>
                  </a:lnTo>
                  <a:lnTo>
                    <a:pt x="120192" y="17216"/>
                  </a:lnTo>
                  <a:lnTo>
                    <a:pt x="120365" y="17365"/>
                  </a:lnTo>
                  <a:lnTo>
                    <a:pt x="120489" y="17538"/>
                  </a:lnTo>
                  <a:lnTo>
                    <a:pt x="120613" y="17736"/>
                  </a:lnTo>
                  <a:lnTo>
                    <a:pt x="120662" y="17934"/>
                  </a:lnTo>
                  <a:lnTo>
                    <a:pt x="120687" y="18156"/>
                  </a:lnTo>
                  <a:lnTo>
                    <a:pt x="120662" y="18379"/>
                  </a:lnTo>
                  <a:lnTo>
                    <a:pt x="120613" y="18577"/>
                  </a:lnTo>
                  <a:lnTo>
                    <a:pt x="120489" y="18775"/>
                  </a:lnTo>
                  <a:lnTo>
                    <a:pt x="120365" y="18948"/>
                  </a:lnTo>
                  <a:lnTo>
                    <a:pt x="120192" y="19096"/>
                  </a:lnTo>
                  <a:lnTo>
                    <a:pt x="119994" y="19195"/>
                  </a:lnTo>
                  <a:lnTo>
                    <a:pt x="119772" y="19245"/>
                  </a:lnTo>
                  <a:lnTo>
                    <a:pt x="119574" y="19269"/>
                  </a:lnTo>
                  <a:lnTo>
                    <a:pt x="119351" y="19245"/>
                  </a:lnTo>
                  <a:lnTo>
                    <a:pt x="119153" y="19195"/>
                  </a:lnTo>
                  <a:lnTo>
                    <a:pt x="118955" y="19096"/>
                  </a:lnTo>
                  <a:lnTo>
                    <a:pt x="118782" y="18948"/>
                  </a:lnTo>
                  <a:lnTo>
                    <a:pt x="118634" y="18775"/>
                  </a:lnTo>
                  <a:lnTo>
                    <a:pt x="118535" y="18577"/>
                  </a:lnTo>
                  <a:lnTo>
                    <a:pt x="118461" y="18379"/>
                  </a:lnTo>
                  <a:lnTo>
                    <a:pt x="118461" y="18156"/>
                  </a:lnTo>
                  <a:lnTo>
                    <a:pt x="118461" y="17934"/>
                  </a:lnTo>
                  <a:lnTo>
                    <a:pt x="118535" y="17736"/>
                  </a:lnTo>
                  <a:lnTo>
                    <a:pt x="118634" y="17538"/>
                  </a:lnTo>
                  <a:lnTo>
                    <a:pt x="118782" y="17365"/>
                  </a:lnTo>
                  <a:lnTo>
                    <a:pt x="118955" y="17216"/>
                  </a:lnTo>
                  <a:lnTo>
                    <a:pt x="119153" y="17117"/>
                  </a:lnTo>
                  <a:lnTo>
                    <a:pt x="119351" y="17068"/>
                  </a:lnTo>
                  <a:lnTo>
                    <a:pt x="119574" y="17043"/>
                  </a:lnTo>
                  <a:close/>
                  <a:moveTo>
                    <a:pt x="34383" y="17290"/>
                  </a:moveTo>
                  <a:lnTo>
                    <a:pt x="34606" y="17315"/>
                  </a:lnTo>
                  <a:lnTo>
                    <a:pt x="34804" y="17365"/>
                  </a:lnTo>
                  <a:lnTo>
                    <a:pt x="35001" y="17464"/>
                  </a:lnTo>
                  <a:lnTo>
                    <a:pt x="35150" y="17612"/>
                  </a:lnTo>
                  <a:lnTo>
                    <a:pt x="35298" y="17760"/>
                  </a:lnTo>
                  <a:lnTo>
                    <a:pt x="35397" y="17958"/>
                  </a:lnTo>
                  <a:lnTo>
                    <a:pt x="35447" y="18156"/>
                  </a:lnTo>
                  <a:lnTo>
                    <a:pt x="35471" y="18379"/>
                  </a:lnTo>
                  <a:lnTo>
                    <a:pt x="35447" y="18577"/>
                  </a:lnTo>
                  <a:lnTo>
                    <a:pt x="35397" y="18775"/>
                  </a:lnTo>
                  <a:lnTo>
                    <a:pt x="35298" y="18972"/>
                  </a:lnTo>
                  <a:lnTo>
                    <a:pt x="35150" y="19146"/>
                  </a:lnTo>
                  <a:lnTo>
                    <a:pt x="35001" y="19269"/>
                  </a:lnTo>
                  <a:lnTo>
                    <a:pt x="34804" y="19368"/>
                  </a:lnTo>
                  <a:lnTo>
                    <a:pt x="34606" y="19442"/>
                  </a:lnTo>
                  <a:lnTo>
                    <a:pt x="34185" y="19442"/>
                  </a:lnTo>
                  <a:lnTo>
                    <a:pt x="33987" y="19368"/>
                  </a:lnTo>
                  <a:lnTo>
                    <a:pt x="33789" y="19269"/>
                  </a:lnTo>
                  <a:lnTo>
                    <a:pt x="33616" y="19146"/>
                  </a:lnTo>
                  <a:lnTo>
                    <a:pt x="33493" y="18972"/>
                  </a:lnTo>
                  <a:lnTo>
                    <a:pt x="33394" y="18775"/>
                  </a:lnTo>
                  <a:lnTo>
                    <a:pt x="33319" y="18577"/>
                  </a:lnTo>
                  <a:lnTo>
                    <a:pt x="33295" y="18379"/>
                  </a:lnTo>
                  <a:lnTo>
                    <a:pt x="33319" y="18156"/>
                  </a:lnTo>
                  <a:lnTo>
                    <a:pt x="33394" y="17958"/>
                  </a:lnTo>
                  <a:lnTo>
                    <a:pt x="33493" y="17760"/>
                  </a:lnTo>
                  <a:lnTo>
                    <a:pt x="33616" y="17612"/>
                  </a:lnTo>
                  <a:lnTo>
                    <a:pt x="33789" y="17464"/>
                  </a:lnTo>
                  <a:lnTo>
                    <a:pt x="33987" y="17365"/>
                  </a:lnTo>
                  <a:lnTo>
                    <a:pt x="34185" y="17315"/>
                  </a:lnTo>
                  <a:lnTo>
                    <a:pt x="34383" y="17290"/>
                  </a:lnTo>
                  <a:close/>
                  <a:moveTo>
                    <a:pt x="65105" y="18676"/>
                  </a:moveTo>
                  <a:lnTo>
                    <a:pt x="65179" y="18700"/>
                  </a:lnTo>
                  <a:lnTo>
                    <a:pt x="65278" y="18725"/>
                  </a:lnTo>
                  <a:lnTo>
                    <a:pt x="65328" y="18750"/>
                  </a:lnTo>
                  <a:lnTo>
                    <a:pt x="65402" y="18799"/>
                  </a:lnTo>
                  <a:lnTo>
                    <a:pt x="65451" y="18874"/>
                  </a:lnTo>
                  <a:lnTo>
                    <a:pt x="65501" y="18948"/>
                  </a:lnTo>
                  <a:lnTo>
                    <a:pt x="65526" y="19022"/>
                  </a:lnTo>
                  <a:lnTo>
                    <a:pt x="65526" y="19096"/>
                  </a:lnTo>
                  <a:lnTo>
                    <a:pt x="65526" y="19170"/>
                  </a:lnTo>
                  <a:lnTo>
                    <a:pt x="65501" y="19269"/>
                  </a:lnTo>
                  <a:lnTo>
                    <a:pt x="65451" y="19343"/>
                  </a:lnTo>
                  <a:lnTo>
                    <a:pt x="65402" y="19393"/>
                  </a:lnTo>
                  <a:lnTo>
                    <a:pt x="65328" y="19442"/>
                  </a:lnTo>
                  <a:lnTo>
                    <a:pt x="65278" y="19492"/>
                  </a:lnTo>
                  <a:lnTo>
                    <a:pt x="65179" y="19517"/>
                  </a:lnTo>
                  <a:lnTo>
                    <a:pt x="65031" y="19517"/>
                  </a:lnTo>
                  <a:lnTo>
                    <a:pt x="64957" y="19492"/>
                  </a:lnTo>
                  <a:lnTo>
                    <a:pt x="64882" y="19442"/>
                  </a:lnTo>
                  <a:lnTo>
                    <a:pt x="64808" y="19393"/>
                  </a:lnTo>
                  <a:lnTo>
                    <a:pt x="64759" y="19343"/>
                  </a:lnTo>
                  <a:lnTo>
                    <a:pt x="64734" y="19269"/>
                  </a:lnTo>
                  <a:lnTo>
                    <a:pt x="64709" y="19170"/>
                  </a:lnTo>
                  <a:lnTo>
                    <a:pt x="64685" y="19096"/>
                  </a:lnTo>
                  <a:lnTo>
                    <a:pt x="64709" y="19022"/>
                  </a:lnTo>
                  <a:lnTo>
                    <a:pt x="64734" y="18948"/>
                  </a:lnTo>
                  <a:lnTo>
                    <a:pt x="64759" y="18874"/>
                  </a:lnTo>
                  <a:lnTo>
                    <a:pt x="64808" y="18799"/>
                  </a:lnTo>
                  <a:lnTo>
                    <a:pt x="64882" y="18750"/>
                  </a:lnTo>
                  <a:lnTo>
                    <a:pt x="64957" y="18725"/>
                  </a:lnTo>
                  <a:lnTo>
                    <a:pt x="65031" y="18700"/>
                  </a:lnTo>
                  <a:lnTo>
                    <a:pt x="65105" y="18676"/>
                  </a:lnTo>
                  <a:close/>
                  <a:moveTo>
                    <a:pt x="123259" y="17117"/>
                  </a:moveTo>
                  <a:lnTo>
                    <a:pt x="123482" y="17142"/>
                  </a:lnTo>
                  <a:lnTo>
                    <a:pt x="123705" y="17216"/>
                  </a:lnTo>
                  <a:lnTo>
                    <a:pt x="123903" y="17315"/>
                  </a:lnTo>
                  <a:lnTo>
                    <a:pt x="124100" y="17464"/>
                  </a:lnTo>
                  <a:lnTo>
                    <a:pt x="124249" y="17661"/>
                  </a:lnTo>
                  <a:lnTo>
                    <a:pt x="124372" y="17884"/>
                  </a:lnTo>
                  <a:lnTo>
                    <a:pt x="124447" y="18107"/>
                  </a:lnTo>
                  <a:lnTo>
                    <a:pt x="124447" y="18329"/>
                  </a:lnTo>
                  <a:lnTo>
                    <a:pt x="124447" y="18552"/>
                  </a:lnTo>
                  <a:lnTo>
                    <a:pt x="124372" y="18775"/>
                  </a:lnTo>
                  <a:lnTo>
                    <a:pt x="124249" y="18997"/>
                  </a:lnTo>
                  <a:lnTo>
                    <a:pt x="124100" y="19170"/>
                  </a:lnTo>
                  <a:lnTo>
                    <a:pt x="123903" y="19343"/>
                  </a:lnTo>
                  <a:lnTo>
                    <a:pt x="123705" y="19442"/>
                  </a:lnTo>
                  <a:lnTo>
                    <a:pt x="123482" y="19517"/>
                  </a:lnTo>
                  <a:lnTo>
                    <a:pt x="123259" y="19541"/>
                  </a:lnTo>
                  <a:lnTo>
                    <a:pt x="123012" y="19517"/>
                  </a:lnTo>
                  <a:lnTo>
                    <a:pt x="122789" y="19442"/>
                  </a:lnTo>
                  <a:lnTo>
                    <a:pt x="122592" y="19343"/>
                  </a:lnTo>
                  <a:lnTo>
                    <a:pt x="122394" y="19170"/>
                  </a:lnTo>
                  <a:lnTo>
                    <a:pt x="122245" y="18997"/>
                  </a:lnTo>
                  <a:lnTo>
                    <a:pt x="122122" y="18775"/>
                  </a:lnTo>
                  <a:lnTo>
                    <a:pt x="122072" y="18552"/>
                  </a:lnTo>
                  <a:lnTo>
                    <a:pt x="122047" y="18329"/>
                  </a:lnTo>
                  <a:lnTo>
                    <a:pt x="122072" y="18107"/>
                  </a:lnTo>
                  <a:lnTo>
                    <a:pt x="122122" y="17884"/>
                  </a:lnTo>
                  <a:lnTo>
                    <a:pt x="122245" y="17661"/>
                  </a:lnTo>
                  <a:lnTo>
                    <a:pt x="122394" y="17464"/>
                  </a:lnTo>
                  <a:lnTo>
                    <a:pt x="122592" y="17315"/>
                  </a:lnTo>
                  <a:lnTo>
                    <a:pt x="122789" y="17216"/>
                  </a:lnTo>
                  <a:lnTo>
                    <a:pt x="123012" y="17142"/>
                  </a:lnTo>
                  <a:lnTo>
                    <a:pt x="123259" y="17117"/>
                  </a:lnTo>
                  <a:close/>
                  <a:moveTo>
                    <a:pt x="61889" y="18775"/>
                  </a:moveTo>
                  <a:lnTo>
                    <a:pt x="61964" y="18799"/>
                  </a:lnTo>
                  <a:lnTo>
                    <a:pt x="62063" y="18824"/>
                  </a:lnTo>
                  <a:lnTo>
                    <a:pt x="62137" y="18849"/>
                  </a:lnTo>
                  <a:lnTo>
                    <a:pt x="62211" y="18923"/>
                  </a:lnTo>
                  <a:lnTo>
                    <a:pt x="62285" y="18997"/>
                  </a:lnTo>
                  <a:lnTo>
                    <a:pt x="62310" y="19071"/>
                  </a:lnTo>
                  <a:lnTo>
                    <a:pt x="62359" y="19170"/>
                  </a:lnTo>
                  <a:lnTo>
                    <a:pt x="62359" y="19245"/>
                  </a:lnTo>
                  <a:lnTo>
                    <a:pt x="62359" y="19343"/>
                  </a:lnTo>
                  <a:lnTo>
                    <a:pt x="62310" y="19418"/>
                  </a:lnTo>
                  <a:lnTo>
                    <a:pt x="62285" y="19517"/>
                  </a:lnTo>
                  <a:lnTo>
                    <a:pt x="62211" y="19591"/>
                  </a:lnTo>
                  <a:lnTo>
                    <a:pt x="62137" y="19640"/>
                  </a:lnTo>
                  <a:lnTo>
                    <a:pt x="62063" y="19690"/>
                  </a:lnTo>
                  <a:lnTo>
                    <a:pt x="61964" y="19715"/>
                  </a:lnTo>
                  <a:lnTo>
                    <a:pt x="61790" y="19715"/>
                  </a:lnTo>
                  <a:lnTo>
                    <a:pt x="61716" y="19690"/>
                  </a:lnTo>
                  <a:lnTo>
                    <a:pt x="61617" y="19640"/>
                  </a:lnTo>
                  <a:lnTo>
                    <a:pt x="61543" y="19591"/>
                  </a:lnTo>
                  <a:lnTo>
                    <a:pt x="61494" y="19517"/>
                  </a:lnTo>
                  <a:lnTo>
                    <a:pt x="61444" y="19418"/>
                  </a:lnTo>
                  <a:lnTo>
                    <a:pt x="61419" y="19343"/>
                  </a:lnTo>
                  <a:lnTo>
                    <a:pt x="61419" y="19245"/>
                  </a:lnTo>
                  <a:lnTo>
                    <a:pt x="61419" y="19170"/>
                  </a:lnTo>
                  <a:lnTo>
                    <a:pt x="61444" y="19071"/>
                  </a:lnTo>
                  <a:lnTo>
                    <a:pt x="61494" y="18997"/>
                  </a:lnTo>
                  <a:lnTo>
                    <a:pt x="61543" y="18923"/>
                  </a:lnTo>
                  <a:lnTo>
                    <a:pt x="61617" y="18849"/>
                  </a:lnTo>
                  <a:lnTo>
                    <a:pt x="61716" y="18824"/>
                  </a:lnTo>
                  <a:lnTo>
                    <a:pt x="61790" y="18799"/>
                  </a:lnTo>
                  <a:lnTo>
                    <a:pt x="61889" y="18775"/>
                  </a:lnTo>
                  <a:close/>
                  <a:moveTo>
                    <a:pt x="76657" y="19442"/>
                  </a:moveTo>
                  <a:lnTo>
                    <a:pt x="76706" y="19467"/>
                  </a:lnTo>
                  <a:lnTo>
                    <a:pt x="76756" y="19492"/>
                  </a:lnTo>
                  <a:lnTo>
                    <a:pt x="76805" y="19541"/>
                  </a:lnTo>
                  <a:lnTo>
                    <a:pt x="76805" y="19591"/>
                  </a:lnTo>
                  <a:lnTo>
                    <a:pt x="76805" y="19665"/>
                  </a:lnTo>
                  <a:lnTo>
                    <a:pt x="76756" y="19715"/>
                  </a:lnTo>
                  <a:lnTo>
                    <a:pt x="76706" y="19739"/>
                  </a:lnTo>
                  <a:lnTo>
                    <a:pt x="76657" y="19764"/>
                  </a:lnTo>
                  <a:lnTo>
                    <a:pt x="76607" y="19739"/>
                  </a:lnTo>
                  <a:lnTo>
                    <a:pt x="76558" y="19715"/>
                  </a:lnTo>
                  <a:lnTo>
                    <a:pt x="76508" y="19665"/>
                  </a:lnTo>
                  <a:lnTo>
                    <a:pt x="76508" y="19591"/>
                  </a:lnTo>
                  <a:lnTo>
                    <a:pt x="76508" y="19541"/>
                  </a:lnTo>
                  <a:lnTo>
                    <a:pt x="76558" y="19492"/>
                  </a:lnTo>
                  <a:lnTo>
                    <a:pt x="76607" y="19467"/>
                  </a:lnTo>
                  <a:lnTo>
                    <a:pt x="76657" y="19442"/>
                  </a:lnTo>
                  <a:close/>
                  <a:moveTo>
                    <a:pt x="68321" y="19195"/>
                  </a:moveTo>
                  <a:lnTo>
                    <a:pt x="68444" y="19220"/>
                  </a:lnTo>
                  <a:lnTo>
                    <a:pt x="68568" y="19294"/>
                  </a:lnTo>
                  <a:lnTo>
                    <a:pt x="68642" y="19418"/>
                  </a:lnTo>
                  <a:lnTo>
                    <a:pt x="68667" y="19541"/>
                  </a:lnTo>
                  <a:lnTo>
                    <a:pt x="68642" y="19690"/>
                  </a:lnTo>
                  <a:lnTo>
                    <a:pt x="68568" y="19789"/>
                  </a:lnTo>
                  <a:lnTo>
                    <a:pt x="68444" y="19863"/>
                  </a:lnTo>
                  <a:lnTo>
                    <a:pt x="68321" y="19888"/>
                  </a:lnTo>
                  <a:lnTo>
                    <a:pt x="68172" y="19863"/>
                  </a:lnTo>
                  <a:lnTo>
                    <a:pt x="68073" y="19789"/>
                  </a:lnTo>
                  <a:lnTo>
                    <a:pt x="67999" y="19690"/>
                  </a:lnTo>
                  <a:lnTo>
                    <a:pt x="67974" y="19541"/>
                  </a:lnTo>
                  <a:lnTo>
                    <a:pt x="67999" y="19418"/>
                  </a:lnTo>
                  <a:lnTo>
                    <a:pt x="68073" y="19294"/>
                  </a:lnTo>
                  <a:lnTo>
                    <a:pt x="68172" y="19220"/>
                  </a:lnTo>
                  <a:lnTo>
                    <a:pt x="68321" y="19195"/>
                  </a:lnTo>
                  <a:close/>
                  <a:moveTo>
                    <a:pt x="105326" y="18404"/>
                  </a:moveTo>
                  <a:lnTo>
                    <a:pt x="105449" y="18453"/>
                  </a:lnTo>
                  <a:lnTo>
                    <a:pt x="105598" y="18527"/>
                  </a:lnTo>
                  <a:lnTo>
                    <a:pt x="105722" y="18626"/>
                  </a:lnTo>
                  <a:lnTo>
                    <a:pt x="105821" y="18750"/>
                  </a:lnTo>
                  <a:lnTo>
                    <a:pt x="105870" y="18874"/>
                  </a:lnTo>
                  <a:lnTo>
                    <a:pt x="105919" y="19022"/>
                  </a:lnTo>
                  <a:lnTo>
                    <a:pt x="105944" y="19170"/>
                  </a:lnTo>
                  <a:lnTo>
                    <a:pt x="105919" y="19319"/>
                  </a:lnTo>
                  <a:lnTo>
                    <a:pt x="105870" y="19442"/>
                  </a:lnTo>
                  <a:lnTo>
                    <a:pt x="105821" y="19591"/>
                  </a:lnTo>
                  <a:lnTo>
                    <a:pt x="105722" y="19690"/>
                  </a:lnTo>
                  <a:lnTo>
                    <a:pt x="105598" y="19789"/>
                  </a:lnTo>
                  <a:lnTo>
                    <a:pt x="105449" y="19863"/>
                  </a:lnTo>
                  <a:lnTo>
                    <a:pt x="105326" y="19912"/>
                  </a:lnTo>
                  <a:lnTo>
                    <a:pt x="105177" y="19937"/>
                  </a:lnTo>
                  <a:lnTo>
                    <a:pt x="105029" y="19912"/>
                  </a:lnTo>
                  <a:lnTo>
                    <a:pt x="104881" y="19863"/>
                  </a:lnTo>
                  <a:lnTo>
                    <a:pt x="104757" y="19789"/>
                  </a:lnTo>
                  <a:lnTo>
                    <a:pt x="104633" y="19690"/>
                  </a:lnTo>
                  <a:lnTo>
                    <a:pt x="104534" y="19591"/>
                  </a:lnTo>
                  <a:lnTo>
                    <a:pt x="104460" y="19442"/>
                  </a:lnTo>
                  <a:lnTo>
                    <a:pt x="104411" y="19319"/>
                  </a:lnTo>
                  <a:lnTo>
                    <a:pt x="104411" y="19170"/>
                  </a:lnTo>
                  <a:lnTo>
                    <a:pt x="104411" y="19022"/>
                  </a:lnTo>
                  <a:lnTo>
                    <a:pt x="104460" y="18874"/>
                  </a:lnTo>
                  <a:lnTo>
                    <a:pt x="104534" y="18750"/>
                  </a:lnTo>
                  <a:lnTo>
                    <a:pt x="104633" y="18626"/>
                  </a:lnTo>
                  <a:lnTo>
                    <a:pt x="104757" y="18527"/>
                  </a:lnTo>
                  <a:lnTo>
                    <a:pt x="104881" y="18453"/>
                  </a:lnTo>
                  <a:lnTo>
                    <a:pt x="105029" y="18404"/>
                  </a:lnTo>
                  <a:close/>
                  <a:moveTo>
                    <a:pt x="81876" y="19665"/>
                  </a:moveTo>
                  <a:lnTo>
                    <a:pt x="81926" y="19690"/>
                  </a:lnTo>
                  <a:lnTo>
                    <a:pt x="82000" y="19715"/>
                  </a:lnTo>
                  <a:lnTo>
                    <a:pt x="82025" y="19764"/>
                  </a:lnTo>
                  <a:lnTo>
                    <a:pt x="82025" y="19838"/>
                  </a:lnTo>
                  <a:lnTo>
                    <a:pt x="82025" y="19888"/>
                  </a:lnTo>
                  <a:lnTo>
                    <a:pt x="82000" y="19937"/>
                  </a:lnTo>
                  <a:lnTo>
                    <a:pt x="81926" y="19962"/>
                  </a:lnTo>
                  <a:lnTo>
                    <a:pt x="81876" y="19987"/>
                  </a:lnTo>
                  <a:lnTo>
                    <a:pt x="81827" y="19962"/>
                  </a:lnTo>
                  <a:lnTo>
                    <a:pt x="81777" y="19937"/>
                  </a:lnTo>
                  <a:lnTo>
                    <a:pt x="81728" y="19888"/>
                  </a:lnTo>
                  <a:lnTo>
                    <a:pt x="81728" y="19838"/>
                  </a:lnTo>
                  <a:lnTo>
                    <a:pt x="81728" y="19764"/>
                  </a:lnTo>
                  <a:lnTo>
                    <a:pt x="81777" y="19715"/>
                  </a:lnTo>
                  <a:lnTo>
                    <a:pt x="81827" y="19690"/>
                  </a:lnTo>
                  <a:lnTo>
                    <a:pt x="81876" y="19665"/>
                  </a:lnTo>
                  <a:close/>
                  <a:moveTo>
                    <a:pt x="18676" y="17142"/>
                  </a:moveTo>
                  <a:lnTo>
                    <a:pt x="18948" y="17167"/>
                  </a:lnTo>
                  <a:lnTo>
                    <a:pt x="19220" y="17266"/>
                  </a:lnTo>
                  <a:lnTo>
                    <a:pt x="19492" y="17389"/>
                  </a:lnTo>
                  <a:lnTo>
                    <a:pt x="19591" y="17464"/>
                  </a:lnTo>
                  <a:lnTo>
                    <a:pt x="19715" y="17587"/>
                  </a:lnTo>
                  <a:lnTo>
                    <a:pt x="19814" y="17686"/>
                  </a:lnTo>
                  <a:lnTo>
                    <a:pt x="19888" y="17810"/>
                  </a:lnTo>
                  <a:lnTo>
                    <a:pt x="20036" y="18057"/>
                  </a:lnTo>
                  <a:lnTo>
                    <a:pt x="20110" y="18329"/>
                  </a:lnTo>
                  <a:lnTo>
                    <a:pt x="20135" y="18601"/>
                  </a:lnTo>
                  <a:lnTo>
                    <a:pt x="20110" y="18898"/>
                  </a:lnTo>
                  <a:lnTo>
                    <a:pt x="20036" y="19170"/>
                  </a:lnTo>
                  <a:lnTo>
                    <a:pt x="19888" y="19418"/>
                  </a:lnTo>
                  <a:lnTo>
                    <a:pt x="19814" y="19541"/>
                  </a:lnTo>
                  <a:lnTo>
                    <a:pt x="19715" y="19640"/>
                  </a:lnTo>
                  <a:lnTo>
                    <a:pt x="19591" y="19739"/>
                  </a:lnTo>
                  <a:lnTo>
                    <a:pt x="19492" y="19838"/>
                  </a:lnTo>
                  <a:lnTo>
                    <a:pt x="19220" y="19962"/>
                  </a:lnTo>
                  <a:lnTo>
                    <a:pt x="18948" y="20036"/>
                  </a:lnTo>
                  <a:lnTo>
                    <a:pt x="18676" y="20061"/>
                  </a:lnTo>
                  <a:lnTo>
                    <a:pt x="18404" y="20036"/>
                  </a:lnTo>
                  <a:lnTo>
                    <a:pt x="18131" y="19962"/>
                  </a:lnTo>
                  <a:lnTo>
                    <a:pt x="17884" y="19838"/>
                  </a:lnTo>
                  <a:lnTo>
                    <a:pt x="17760" y="19739"/>
                  </a:lnTo>
                  <a:lnTo>
                    <a:pt x="17637" y="19640"/>
                  </a:lnTo>
                  <a:lnTo>
                    <a:pt x="17538" y="19541"/>
                  </a:lnTo>
                  <a:lnTo>
                    <a:pt x="17464" y="19418"/>
                  </a:lnTo>
                  <a:lnTo>
                    <a:pt x="17315" y="19170"/>
                  </a:lnTo>
                  <a:lnTo>
                    <a:pt x="17241" y="18898"/>
                  </a:lnTo>
                  <a:lnTo>
                    <a:pt x="17216" y="18601"/>
                  </a:lnTo>
                  <a:lnTo>
                    <a:pt x="17241" y="18329"/>
                  </a:lnTo>
                  <a:lnTo>
                    <a:pt x="17315" y="18057"/>
                  </a:lnTo>
                  <a:lnTo>
                    <a:pt x="17464" y="17810"/>
                  </a:lnTo>
                  <a:lnTo>
                    <a:pt x="17538" y="17686"/>
                  </a:lnTo>
                  <a:lnTo>
                    <a:pt x="17637" y="17587"/>
                  </a:lnTo>
                  <a:lnTo>
                    <a:pt x="17760" y="17464"/>
                  </a:lnTo>
                  <a:lnTo>
                    <a:pt x="17884" y="17389"/>
                  </a:lnTo>
                  <a:lnTo>
                    <a:pt x="18131" y="17266"/>
                  </a:lnTo>
                  <a:lnTo>
                    <a:pt x="18404" y="17167"/>
                  </a:lnTo>
                  <a:lnTo>
                    <a:pt x="18676" y="17142"/>
                  </a:lnTo>
                  <a:close/>
                  <a:moveTo>
                    <a:pt x="42422" y="18453"/>
                  </a:moveTo>
                  <a:lnTo>
                    <a:pt x="42571" y="18502"/>
                  </a:lnTo>
                  <a:lnTo>
                    <a:pt x="42719" y="18577"/>
                  </a:lnTo>
                  <a:lnTo>
                    <a:pt x="42867" y="18700"/>
                  </a:lnTo>
                  <a:lnTo>
                    <a:pt x="42966" y="18849"/>
                  </a:lnTo>
                  <a:lnTo>
                    <a:pt x="43065" y="18997"/>
                  </a:lnTo>
                  <a:lnTo>
                    <a:pt x="43115" y="19146"/>
                  </a:lnTo>
                  <a:lnTo>
                    <a:pt x="43115" y="19319"/>
                  </a:lnTo>
                  <a:lnTo>
                    <a:pt x="43115" y="19492"/>
                  </a:lnTo>
                  <a:lnTo>
                    <a:pt x="43065" y="19640"/>
                  </a:lnTo>
                  <a:lnTo>
                    <a:pt x="42966" y="19789"/>
                  </a:lnTo>
                  <a:lnTo>
                    <a:pt x="42867" y="19937"/>
                  </a:lnTo>
                  <a:lnTo>
                    <a:pt x="42719" y="20036"/>
                  </a:lnTo>
                  <a:lnTo>
                    <a:pt x="42571" y="20135"/>
                  </a:lnTo>
                  <a:lnTo>
                    <a:pt x="42422" y="20185"/>
                  </a:lnTo>
                  <a:lnTo>
                    <a:pt x="42076" y="20185"/>
                  </a:lnTo>
                  <a:lnTo>
                    <a:pt x="41927" y="20135"/>
                  </a:lnTo>
                  <a:lnTo>
                    <a:pt x="41779" y="20036"/>
                  </a:lnTo>
                  <a:lnTo>
                    <a:pt x="41631" y="19937"/>
                  </a:lnTo>
                  <a:lnTo>
                    <a:pt x="41507" y="19789"/>
                  </a:lnTo>
                  <a:lnTo>
                    <a:pt x="41433" y="19640"/>
                  </a:lnTo>
                  <a:lnTo>
                    <a:pt x="41383" y="19492"/>
                  </a:lnTo>
                  <a:lnTo>
                    <a:pt x="41383" y="19319"/>
                  </a:lnTo>
                  <a:lnTo>
                    <a:pt x="41383" y="19146"/>
                  </a:lnTo>
                  <a:lnTo>
                    <a:pt x="41433" y="18997"/>
                  </a:lnTo>
                  <a:lnTo>
                    <a:pt x="41507" y="18849"/>
                  </a:lnTo>
                  <a:lnTo>
                    <a:pt x="41631" y="18700"/>
                  </a:lnTo>
                  <a:lnTo>
                    <a:pt x="41779" y="18577"/>
                  </a:lnTo>
                  <a:lnTo>
                    <a:pt x="41927" y="18502"/>
                  </a:lnTo>
                  <a:lnTo>
                    <a:pt x="42076" y="18453"/>
                  </a:lnTo>
                  <a:close/>
                  <a:moveTo>
                    <a:pt x="52069" y="18948"/>
                  </a:moveTo>
                  <a:lnTo>
                    <a:pt x="52193" y="18997"/>
                  </a:lnTo>
                  <a:lnTo>
                    <a:pt x="52317" y="19047"/>
                  </a:lnTo>
                  <a:lnTo>
                    <a:pt x="52416" y="19121"/>
                  </a:lnTo>
                  <a:lnTo>
                    <a:pt x="52490" y="19245"/>
                  </a:lnTo>
                  <a:lnTo>
                    <a:pt x="52564" y="19343"/>
                  </a:lnTo>
                  <a:lnTo>
                    <a:pt x="52589" y="19467"/>
                  </a:lnTo>
                  <a:lnTo>
                    <a:pt x="52613" y="19591"/>
                  </a:lnTo>
                  <a:lnTo>
                    <a:pt x="52589" y="19715"/>
                  </a:lnTo>
                  <a:lnTo>
                    <a:pt x="52564" y="19838"/>
                  </a:lnTo>
                  <a:lnTo>
                    <a:pt x="52490" y="19962"/>
                  </a:lnTo>
                  <a:lnTo>
                    <a:pt x="52416" y="20061"/>
                  </a:lnTo>
                  <a:lnTo>
                    <a:pt x="52317" y="20135"/>
                  </a:lnTo>
                  <a:lnTo>
                    <a:pt x="52193" y="20209"/>
                  </a:lnTo>
                  <a:lnTo>
                    <a:pt x="52069" y="20234"/>
                  </a:lnTo>
                  <a:lnTo>
                    <a:pt x="51946" y="20259"/>
                  </a:lnTo>
                  <a:lnTo>
                    <a:pt x="51822" y="20234"/>
                  </a:lnTo>
                  <a:lnTo>
                    <a:pt x="51698" y="20209"/>
                  </a:lnTo>
                  <a:lnTo>
                    <a:pt x="51599" y="20135"/>
                  </a:lnTo>
                  <a:lnTo>
                    <a:pt x="51500" y="20061"/>
                  </a:lnTo>
                  <a:lnTo>
                    <a:pt x="51401" y="19962"/>
                  </a:lnTo>
                  <a:lnTo>
                    <a:pt x="51352" y="19838"/>
                  </a:lnTo>
                  <a:lnTo>
                    <a:pt x="51302" y="19715"/>
                  </a:lnTo>
                  <a:lnTo>
                    <a:pt x="51302" y="19591"/>
                  </a:lnTo>
                  <a:lnTo>
                    <a:pt x="51302" y="19467"/>
                  </a:lnTo>
                  <a:lnTo>
                    <a:pt x="51352" y="19343"/>
                  </a:lnTo>
                  <a:lnTo>
                    <a:pt x="51401" y="19245"/>
                  </a:lnTo>
                  <a:lnTo>
                    <a:pt x="51500" y="19121"/>
                  </a:lnTo>
                  <a:lnTo>
                    <a:pt x="51599" y="19047"/>
                  </a:lnTo>
                  <a:lnTo>
                    <a:pt x="51698" y="18997"/>
                  </a:lnTo>
                  <a:lnTo>
                    <a:pt x="51822" y="18948"/>
                  </a:lnTo>
                  <a:close/>
                  <a:moveTo>
                    <a:pt x="14866" y="17241"/>
                  </a:moveTo>
                  <a:lnTo>
                    <a:pt x="15163" y="17266"/>
                  </a:lnTo>
                  <a:lnTo>
                    <a:pt x="15435" y="17365"/>
                  </a:lnTo>
                  <a:lnTo>
                    <a:pt x="15584" y="17414"/>
                  </a:lnTo>
                  <a:lnTo>
                    <a:pt x="15707" y="17513"/>
                  </a:lnTo>
                  <a:lnTo>
                    <a:pt x="15831" y="17587"/>
                  </a:lnTo>
                  <a:lnTo>
                    <a:pt x="15955" y="17711"/>
                  </a:lnTo>
                  <a:lnTo>
                    <a:pt x="16078" y="17810"/>
                  </a:lnTo>
                  <a:lnTo>
                    <a:pt x="16153" y="17958"/>
                  </a:lnTo>
                  <a:lnTo>
                    <a:pt x="16227" y="18082"/>
                  </a:lnTo>
                  <a:lnTo>
                    <a:pt x="16301" y="18206"/>
                  </a:lnTo>
                  <a:lnTo>
                    <a:pt x="16400" y="18502"/>
                  </a:lnTo>
                  <a:lnTo>
                    <a:pt x="16425" y="18799"/>
                  </a:lnTo>
                  <a:lnTo>
                    <a:pt x="16400" y="19096"/>
                  </a:lnTo>
                  <a:lnTo>
                    <a:pt x="16301" y="19393"/>
                  </a:lnTo>
                  <a:lnTo>
                    <a:pt x="16227" y="19517"/>
                  </a:lnTo>
                  <a:lnTo>
                    <a:pt x="16153" y="19665"/>
                  </a:lnTo>
                  <a:lnTo>
                    <a:pt x="16078" y="19789"/>
                  </a:lnTo>
                  <a:lnTo>
                    <a:pt x="15955" y="19912"/>
                  </a:lnTo>
                  <a:lnTo>
                    <a:pt x="15831" y="20011"/>
                  </a:lnTo>
                  <a:lnTo>
                    <a:pt x="15707" y="20110"/>
                  </a:lnTo>
                  <a:lnTo>
                    <a:pt x="15584" y="20185"/>
                  </a:lnTo>
                  <a:lnTo>
                    <a:pt x="15435" y="20234"/>
                  </a:lnTo>
                  <a:lnTo>
                    <a:pt x="15163" y="20333"/>
                  </a:lnTo>
                  <a:lnTo>
                    <a:pt x="14866" y="20358"/>
                  </a:lnTo>
                  <a:lnTo>
                    <a:pt x="14569" y="20333"/>
                  </a:lnTo>
                  <a:lnTo>
                    <a:pt x="14273" y="20234"/>
                  </a:lnTo>
                  <a:lnTo>
                    <a:pt x="14149" y="20185"/>
                  </a:lnTo>
                  <a:lnTo>
                    <a:pt x="14001" y="20110"/>
                  </a:lnTo>
                  <a:lnTo>
                    <a:pt x="13877" y="20011"/>
                  </a:lnTo>
                  <a:lnTo>
                    <a:pt x="13753" y="19912"/>
                  </a:lnTo>
                  <a:lnTo>
                    <a:pt x="13654" y="19789"/>
                  </a:lnTo>
                  <a:lnTo>
                    <a:pt x="13555" y="19665"/>
                  </a:lnTo>
                  <a:lnTo>
                    <a:pt x="13481" y="19517"/>
                  </a:lnTo>
                  <a:lnTo>
                    <a:pt x="13432" y="19393"/>
                  </a:lnTo>
                  <a:lnTo>
                    <a:pt x="13333" y="19096"/>
                  </a:lnTo>
                  <a:lnTo>
                    <a:pt x="13308" y="18799"/>
                  </a:lnTo>
                  <a:lnTo>
                    <a:pt x="13333" y="18502"/>
                  </a:lnTo>
                  <a:lnTo>
                    <a:pt x="13432" y="18206"/>
                  </a:lnTo>
                  <a:lnTo>
                    <a:pt x="13481" y="18082"/>
                  </a:lnTo>
                  <a:lnTo>
                    <a:pt x="13555" y="17958"/>
                  </a:lnTo>
                  <a:lnTo>
                    <a:pt x="13654" y="17810"/>
                  </a:lnTo>
                  <a:lnTo>
                    <a:pt x="13753" y="17711"/>
                  </a:lnTo>
                  <a:lnTo>
                    <a:pt x="13877" y="17587"/>
                  </a:lnTo>
                  <a:lnTo>
                    <a:pt x="14001" y="17513"/>
                  </a:lnTo>
                  <a:lnTo>
                    <a:pt x="14149" y="17414"/>
                  </a:lnTo>
                  <a:lnTo>
                    <a:pt x="14273" y="17365"/>
                  </a:lnTo>
                  <a:lnTo>
                    <a:pt x="14569" y="17266"/>
                  </a:lnTo>
                  <a:lnTo>
                    <a:pt x="14866" y="17241"/>
                  </a:lnTo>
                  <a:close/>
                  <a:moveTo>
                    <a:pt x="38044" y="18453"/>
                  </a:moveTo>
                  <a:lnTo>
                    <a:pt x="38242" y="18527"/>
                  </a:lnTo>
                  <a:lnTo>
                    <a:pt x="38415" y="18601"/>
                  </a:lnTo>
                  <a:lnTo>
                    <a:pt x="38563" y="18725"/>
                  </a:lnTo>
                  <a:lnTo>
                    <a:pt x="38687" y="18898"/>
                  </a:lnTo>
                  <a:lnTo>
                    <a:pt x="38786" y="19071"/>
                  </a:lnTo>
                  <a:lnTo>
                    <a:pt x="38835" y="19245"/>
                  </a:lnTo>
                  <a:lnTo>
                    <a:pt x="38835" y="19418"/>
                  </a:lnTo>
                  <a:lnTo>
                    <a:pt x="38835" y="19616"/>
                  </a:lnTo>
                  <a:lnTo>
                    <a:pt x="38786" y="19789"/>
                  </a:lnTo>
                  <a:lnTo>
                    <a:pt x="38687" y="19962"/>
                  </a:lnTo>
                  <a:lnTo>
                    <a:pt x="38563" y="20135"/>
                  </a:lnTo>
                  <a:lnTo>
                    <a:pt x="38415" y="20259"/>
                  </a:lnTo>
                  <a:lnTo>
                    <a:pt x="38242" y="20333"/>
                  </a:lnTo>
                  <a:lnTo>
                    <a:pt x="38044" y="20407"/>
                  </a:lnTo>
                  <a:lnTo>
                    <a:pt x="37673" y="20407"/>
                  </a:lnTo>
                  <a:lnTo>
                    <a:pt x="37500" y="20333"/>
                  </a:lnTo>
                  <a:lnTo>
                    <a:pt x="37327" y="20259"/>
                  </a:lnTo>
                  <a:lnTo>
                    <a:pt x="37178" y="20135"/>
                  </a:lnTo>
                  <a:lnTo>
                    <a:pt x="37030" y="19962"/>
                  </a:lnTo>
                  <a:lnTo>
                    <a:pt x="36956" y="19789"/>
                  </a:lnTo>
                  <a:lnTo>
                    <a:pt x="36906" y="19616"/>
                  </a:lnTo>
                  <a:lnTo>
                    <a:pt x="36881" y="19442"/>
                  </a:lnTo>
                  <a:lnTo>
                    <a:pt x="36906" y="19245"/>
                  </a:lnTo>
                  <a:lnTo>
                    <a:pt x="36956" y="19071"/>
                  </a:lnTo>
                  <a:lnTo>
                    <a:pt x="37030" y="18898"/>
                  </a:lnTo>
                  <a:lnTo>
                    <a:pt x="37178" y="18725"/>
                  </a:lnTo>
                  <a:lnTo>
                    <a:pt x="37327" y="18601"/>
                  </a:lnTo>
                  <a:lnTo>
                    <a:pt x="37500" y="18527"/>
                  </a:lnTo>
                  <a:lnTo>
                    <a:pt x="37673" y="18453"/>
                  </a:lnTo>
                  <a:close/>
                  <a:moveTo>
                    <a:pt x="86329" y="19863"/>
                  </a:moveTo>
                  <a:lnTo>
                    <a:pt x="86428" y="19888"/>
                  </a:lnTo>
                  <a:lnTo>
                    <a:pt x="86526" y="19937"/>
                  </a:lnTo>
                  <a:lnTo>
                    <a:pt x="86601" y="20036"/>
                  </a:lnTo>
                  <a:lnTo>
                    <a:pt x="86625" y="20160"/>
                  </a:lnTo>
                  <a:lnTo>
                    <a:pt x="86601" y="20259"/>
                  </a:lnTo>
                  <a:lnTo>
                    <a:pt x="86526" y="20358"/>
                  </a:lnTo>
                  <a:lnTo>
                    <a:pt x="86428" y="20407"/>
                  </a:lnTo>
                  <a:lnTo>
                    <a:pt x="86329" y="20432"/>
                  </a:lnTo>
                  <a:lnTo>
                    <a:pt x="86230" y="20407"/>
                  </a:lnTo>
                  <a:lnTo>
                    <a:pt x="86131" y="20358"/>
                  </a:lnTo>
                  <a:lnTo>
                    <a:pt x="86056" y="20259"/>
                  </a:lnTo>
                  <a:lnTo>
                    <a:pt x="86032" y="20160"/>
                  </a:lnTo>
                  <a:lnTo>
                    <a:pt x="86056" y="20036"/>
                  </a:lnTo>
                  <a:lnTo>
                    <a:pt x="86131" y="19937"/>
                  </a:lnTo>
                  <a:lnTo>
                    <a:pt x="86230" y="19888"/>
                  </a:lnTo>
                  <a:lnTo>
                    <a:pt x="86329" y="19863"/>
                  </a:lnTo>
                  <a:close/>
                  <a:moveTo>
                    <a:pt x="58847" y="19492"/>
                  </a:moveTo>
                  <a:lnTo>
                    <a:pt x="58921" y="19517"/>
                  </a:lnTo>
                  <a:lnTo>
                    <a:pt x="59020" y="19566"/>
                  </a:lnTo>
                  <a:lnTo>
                    <a:pt x="59094" y="19640"/>
                  </a:lnTo>
                  <a:lnTo>
                    <a:pt x="59168" y="19715"/>
                  </a:lnTo>
                  <a:lnTo>
                    <a:pt x="59218" y="19789"/>
                  </a:lnTo>
                  <a:lnTo>
                    <a:pt x="59243" y="19888"/>
                  </a:lnTo>
                  <a:lnTo>
                    <a:pt x="59243" y="19987"/>
                  </a:lnTo>
                  <a:lnTo>
                    <a:pt x="59243" y="20086"/>
                  </a:lnTo>
                  <a:lnTo>
                    <a:pt x="59218" y="20185"/>
                  </a:lnTo>
                  <a:lnTo>
                    <a:pt x="59168" y="20259"/>
                  </a:lnTo>
                  <a:lnTo>
                    <a:pt x="59094" y="20358"/>
                  </a:lnTo>
                  <a:lnTo>
                    <a:pt x="59020" y="20407"/>
                  </a:lnTo>
                  <a:lnTo>
                    <a:pt x="58921" y="20457"/>
                  </a:lnTo>
                  <a:lnTo>
                    <a:pt x="58847" y="20481"/>
                  </a:lnTo>
                  <a:lnTo>
                    <a:pt x="58748" y="20506"/>
                  </a:lnTo>
                  <a:lnTo>
                    <a:pt x="58649" y="20481"/>
                  </a:lnTo>
                  <a:lnTo>
                    <a:pt x="58550" y="20457"/>
                  </a:lnTo>
                  <a:lnTo>
                    <a:pt x="58451" y="20407"/>
                  </a:lnTo>
                  <a:lnTo>
                    <a:pt x="58377" y="20358"/>
                  </a:lnTo>
                  <a:lnTo>
                    <a:pt x="58303" y="20259"/>
                  </a:lnTo>
                  <a:lnTo>
                    <a:pt x="58253" y="20185"/>
                  </a:lnTo>
                  <a:lnTo>
                    <a:pt x="58228" y="20086"/>
                  </a:lnTo>
                  <a:lnTo>
                    <a:pt x="58228" y="19987"/>
                  </a:lnTo>
                  <a:lnTo>
                    <a:pt x="58228" y="19888"/>
                  </a:lnTo>
                  <a:lnTo>
                    <a:pt x="58253" y="19789"/>
                  </a:lnTo>
                  <a:lnTo>
                    <a:pt x="58303" y="19715"/>
                  </a:lnTo>
                  <a:lnTo>
                    <a:pt x="58377" y="19640"/>
                  </a:lnTo>
                  <a:lnTo>
                    <a:pt x="58451" y="19566"/>
                  </a:lnTo>
                  <a:lnTo>
                    <a:pt x="58550" y="19517"/>
                  </a:lnTo>
                  <a:lnTo>
                    <a:pt x="58649" y="19492"/>
                  </a:lnTo>
                  <a:close/>
                  <a:moveTo>
                    <a:pt x="109259" y="18948"/>
                  </a:moveTo>
                  <a:lnTo>
                    <a:pt x="109407" y="18997"/>
                  </a:lnTo>
                  <a:lnTo>
                    <a:pt x="109580" y="19071"/>
                  </a:lnTo>
                  <a:lnTo>
                    <a:pt x="109704" y="19195"/>
                  </a:lnTo>
                  <a:lnTo>
                    <a:pt x="109828" y="19319"/>
                  </a:lnTo>
                  <a:lnTo>
                    <a:pt x="109902" y="19492"/>
                  </a:lnTo>
                  <a:lnTo>
                    <a:pt x="109951" y="19640"/>
                  </a:lnTo>
                  <a:lnTo>
                    <a:pt x="109951" y="19813"/>
                  </a:lnTo>
                  <a:lnTo>
                    <a:pt x="109951" y="19962"/>
                  </a:lnTo>
                  <a:lnTo>
                    <a:pt x="109902" y="20135"/>
                  </a:lnTo>
                  <a:lnTo>
                    <a:pt x="109828" y="20283"/>
                  </a:lnTo>
                  <a:lnTo>
                    <a:pt x="109704" y="20432"/>
                  </a:lnTo>
                  <a:lnTo>
                    <a:pt x="109580" y="20531"/>
                  </a:lnTo>
                  <a:lnTo>
                    <a:pt x="109407" y="20605"/>
                  </a:lnTo>
                  <a:lnTo>
                    <a:pt x="109259" y="20654"/>
                  </a:lnTo>
                  <a:lnTo>
                    <a:pt x="109086" y="20679"/>
                  </a:lnTo>
                  <a:lnTo>
                    <a:pt x="108913" y="20654"/>
                  </a:lnTo>
                  <a:lnTo>
                    <a:pt x="108764" y="20605"/>
                  </a:lnTo>
                  <a:lnTo>
                    <a:pt x="108616" y="20531"/>
                  </a:lnTo>
                  <a:lnTo>
                    <a:pt x="108467" y="20432"/>
                  </a:lnTo>
                  <a:lnTo>
                    <a:pt x="108368" y="20283"/>
                  </a:lnTo>
                  <a:lnTo>
                    <a:pt x="108294" y="20135"/>
                  </a:lnTo>
                  <a:lnTo>
                    <a:pt x="108245" y="19962"/>
                  </a:lnTo>
                  <a:lnTo>
                    <a:pt x="108220" y="19813"/>
                  </a:lnTo>
                  <a:lnTo>
                    <a:pt x="108245" y="19640"/>
                  </a:lnTo>
                  <a:lnTo>
                    <a:pt x="108294" y="19492"/>
                  </a:lnTo>
                  <a:lnTo>
                    <a:pt x="108368" y="19319"/>
                  </a:lnTo>
                  <a:lnTo>
                    <a:pt x="108467" y="19195"/>
                  </a:lnTo>
                  <a:lnTo>
                    <a:pt x="108616" y="19071"/>
                  </a:lnTo>
                  <a:lnTo>
                    <a:pt x="108764" y="18997"/>
                  </a:lnTo>
                  <a:lnTo>
                    <a:pt x="108913" y="18948"/>
                  </a:lnTo>
                  <a:close/>
                  <a:moveTo>
                    <a:pt x="90435" y="19912"/>
                  </a:moveTo>
                  <a:lnTo>
                    <a:pt x="90509" y="19937"/>
                  </a:lnTo>
                  <a:lnTo>
                    <a:pt x="90583" y="19962"/>
                  </a:lnTo>
                  <a:lnTo>
                    <a:pt x="90657" y="19987"/>
                  </a:lnTo>
                  <a:lnTo>
                    <a:pt x="90732" y="20036"/>
                  </a:lnTo>
                  <a:lnTo>
                    <a:pt x="90781" y="20110"/>
                  </a:lnTo>
                  <a:lnTo>
                    <a:pt x="90806" y="20185"/>
                  </a:lnTo>
                  <a:lnTo>
                    <a:pt x="90831" y="20259"/>
                  </a:lnTo>
                  <a:lnTo>
                    <a:pt x="90855" y="20333"/>
                  </a:lnTo>
                  <a:lnTo>
                    <a:pt x="90831" y="20407"/>
                  </a:lnTo>
                  <a:lnTo>
                    <a:pt x="90806" y="20481"/>
                  </a:lnTo>
                  <a:lnTo>
                    <a:pt x="90781" y="20556"/>
                  </a:lnTo>
                  <a:lnTo>
                    <a:pt x="90732" y="20630"/>
                  </a:lnTo>
                  <a:lnTo>
                    <a:pt x="90657" y="20679"/>
                  </a:lnTo>
                  <a:lnTo>
                    <a:pt x="90583" y="20704"/>
                  </a:lnTo>
                  <a:lnTo>
                    <a:pt x="90509" y="20729"/>
                  </a:lnTo>
                  <a:lnTo>
                    <a:pt x="90361" y="20729"/>
                  </a:lnTo>
                  <a:lnTo>
                    <a:pt x="90286" y="20704"/>
                  </a:lnTo>
                  <a:lnTo>
                    <a:pt x="90212" y="20679"/>
                  </a:lnTo>
                  <a:lnTo>
                    <a:pt x="90138" y="20630"/>
                  </a:lnTo>
                  <a:lnTo>
                    <a:pt x="90088" y="20556"/>
                  </a:lnTo>
                  <a:lnTo>
                    <a:pt x="90064" y="20481"/>
                  </a:lnTo>
                  <a:lnTo>
                    <a:pt x="90039" y="20407"/>
                  </a:lnTo>
                  <a:lnTo>
                    <a:pt x="90039" y="20333"/>
                  </a:lnTo>
                  <a:lnTo>
                    <a:pt x="90039" y="20259"/>
                  </a:lnTo>
                  <a:lnTo>
                    <a:pt x="90064" y="20185"/>
                  </a:lnTo>
                  <a:lnTo>
                    <a:pt x="90088" y="20110"/>
                  </a:lnTo>
                  <a:lnTo>
                    <a:pt x="90138" y="20036"/>
                  </a:lnTo>
                  <a:lnTo>
                    <a:pt x="90212" y="19987"/>
                  </a:lnTo>
                  <a:lnTo>
                    <a:pt x="90286" y="19962"/>
                  </a:lnTo>
                  <a:lnTo>
                    <a:pt x="90361" y="19937"/>
                  </a:lnTo>
                  <a:lnTo>
                    <a:pt x="90435" y="19912"/>
                  </a:lnTo>
                  <a:close/>
                  <a:moveTo>
                    <a:pt x="71388" y="20308"/>
                  </a:moveTo>
                  <a:lnTo>
                    <a:pt x="71462" y="20333"/>
                  </a:lnTo>
                  <a:lnTo>
                    <a:pt x="71561" y="20382"/>
                  </a:lnTo>
                  <a:lnTo>
                    <a:pt x="71611" y="20481"/>
                  </a:lnTo>
                  <a:lnTo>
                    <a:pt x="71635" y="20580"/>
                  </a:lnTo>
                  <a:lnTo>
                    <a:pt x="71611" y="20679"/>
                  </a:lnTo>
                  <a:lnTo>
                    <a:pt x="71561" y="20753"/>
                  </a:lnTo>
                  <a:lnTo>
                    <a:pt x="71462" y="20803"/>
                  </a:lnTo>
                  <a:lnTo>
                    <a:pt x="71388" y="20828"/>
                  </a:lnTo>
                  <a:lnTo>
                    <a:pt x="71289" y="20803"/>
                  </a:lnTo>
                  <a:lnTo>
                    <a:pt x="71190" y="20753"/>
                  </a:lnTo>
                  <a:lnTo>
                    <a:pt x="71141" y="20679"/>
                  </a:lnTo>
                  <a:lnTo>
                    <a:pt x="71116" y="20580"/>
                  </a:lnTo>
                  <a:lnTo>
                    <a:pt x="71141" y="20481"/>
                  </a:lnTo>
                  <a:lnTo>
                    <a:pt x="71190" y="20382"/>
                  </a:lnTo>
                  <a:lnTo>
                    <a:pt x="71289" y="20333"/>
                  </a:lnTo>
                  <a:lnTo>
                    <a:pt x="71388" y="20308"/>
                  </a:lnTo>
                  <a:close/>
                  <a:moveTo>
                    <a:pt x="22064" y="18181"/>
                  </a:moveTo>
                  <a:lnTo>
                    <a:pt x="22337" y="18206"/>
                  </a:lnTo>
                  <a:lnTo>
                    <a:pt x="22584" y="18280"/>
                  </a:lnTo>
                  <a:lnTo>
                    <a:pt x="22831" y="18404"/>
                  </a:lnTo>
                  <a:lnTo>
                    <a:pt x="23029" y="18577"/>
                  </a:lnTo>
                  <a:lnTo>
                    <a:pt x="23202" y="18799"/>
                  </a:lnTo>
                  <a:lnTo>
                    <a:pt x="23326" y="19047"/>
                  </a:lnTo>
                  <a:lnTo>
                    <a:pt x="23400" y="19294"/>
                  </a:lnTo>
                  <a:lnTo>
                    <a:pt x="23425" y="19541"/>
                  </a:lnTo>
                  <a:lnTo>
                    <a:pt x="23400" y="19813"/>
                  </a:lnTo>
                  <a:lnTo>
                    <a:pt x="23326" y="20061"/>
                  </a:lnTo>
                  <a:lnTo>
                    <a:pt x="23202" y="20308"/>
                  </a:lnTo>
                  <a:lnTo>
                    <a:pt x="23029" y="20506"/>
                  </a:lnTo>
                  <a:lnTo>
                    <a:pt x="22831" y="20679"/>
                  </a:lnTo>
                  <a:lnTo>
                    <a:pt x="22584" y="20828"/>
                  </a:lnTo>
                  <a:lnTo>
                    <a:pt x="22337" y="20902"/>
                  </a:lnTo>
                  <a:lnTo>
                    <a:pt x="22064" y="20927"/>
                  </a:lnTo>
                  <a:lnTo>
                    <a:pt x="21817" y="20902"/>
                  </a:lnTo>
                  <a:lnTo>
                    <a:pt x="21570" y="20828"/>
                  </a:lnTo>
                  <a:lnTo>
                    <a:pt x="21322" y="20679"/>
                  </a:lnTo>
                  <a:lnTo>
                    <a:pt x="21100" y="20506"/>
                  </a:lnTo>
                  <a:lnTo>
                    <a:pt x="20927" y="20308"/>
                  </a:lnTo>
                  <a:lnTo>
                    <a:pt x="20803" y="20061"/>
                  </a:lnTo>
                  <a:lnTo>
                    <a:pt x="20729" y="19813"/>
                  </a:lnTo>
                  <a:lnTo>
                    <a:pt x="20704" y="19541"/>
                  </a:lnTo>
                  <a:lnTo>
                    <a:pt x="20729" y="19294"/>
                  </a:lnTo>
                  <a:lnTo>
                    <a:pt x="20803" y="19047"/>
                  </a:lnTo>
                  <a:lnTo>
                    <a:pt x="20927" y="18799"/>
                  </a:lnTo>
                  <a:lnTo>
                    <a:pt x="21100" y="18577"/>
                  </a:lnTo>
                  <a:lnTo>
                    <a:pt x="21322" y="18404"/>
                  </a:lnTo>
                  <a:lnTo>
                    <a:pt x="21570" y="18280"/>
                  </a:lnTo>
                  <a:lnTo>
                    <a:pt x="21817" y="18206"/>
                  </a:lnTo>
                  <a:lnTo>
                    <a:pt x="22064" y="18181"/>
                  </a:lnTo>
                  <a:close/>
                  <a:moveTo>
                    <a:pt x="112796" y="18997"/>
                  </a:moveTo>
                  <a:lnTo>
                    <a:pt x="112994" y="19022"/>
                  </a:lnTo>
                  <a:lnTo>
                    <a:pt x="113167" y="19071"/>
                  </a:lnTo>
                  <a:lnTo>
                    <a:pt x="113340" y="19170"/>
                  </a:lnTo>
                  <a:lnTo>
                    <a:pt x="113489" y="19294"/>
                  </a:lnTo>
                  <a:lnTo>
                    <a:pt x="113612" y="19442"/>
                  </a:lnTo>
                  <a:lnTo>
                    <a:pt x="113711" y="19616"/>
                  </a:lnTo>
                  <a:lnTo>
                    <a:pt x="113761" y="19789"/>
                  </a:lnTo>
                  <a:lnTo>
                    <a:pt x="113785" y="19987"/>
                  </a:lnTo>
                  <a:lnTo>
                    <a:pt x="113761" y="20160"/>
                  </a:lnTo>
                  <a:lnTo>
                    <a:pt x="113711" y="20358"/>
                  </a:lnTo>
                  <a:lnTo>
                    <a:pt x="113612" y="20506"/>
                  </a:lnTo>
                  <a:lnTo>
                    <a:pt x="113489" y="20679"/>
                  </a:lnTo>
                  <a:lnTo>
                    <a:pt x="113340" y="20803"/>
                  </a:lnTo>
                  <a:lnTo>
                    <a:pt x="113167" y="20877"/>
                  </a:lnTo>
                  <a:lnTo>
                    <a:pt x="112994" y="20927"/>
                  </a:lnTo>
                  <a:lnTo>
                    <a:pt x="112796" y="20951"/>
                  </a:lnTo>
                  <a:lnTo>
                    <a:pt x="112623" y="20927"/>
                  </a:lnTo>
                  <a:lnTo>
                    <a:pt x="112425" y="20877"/>
                  </a:lnTo>
                  <a:lnTo>
                    <a:pt x="112277" y="20803"/>
                  </a:lnTo>
                  <a:lnTo>
                    <a:pt x="112128" y="20679"/>
                  </a:lnTo>
                  <a:lnTo>
                    <a:pt x="111980" y="20506"/>
                  </a:lnTo>
                  <a:lnTo>
                    <a:pt x="111906" y="20358"/>
                  </a:lnTo>
                  <a:lnTo>
                    <a:pt x="111856" y="20160"/>
                  </a:lnTo>
                  <a:lnTo>
                    <a:pt x="111831" y="19987"/>
                  </a:lnTo>
                  <a:lnTo>
                    <a:pt x="111856" y="19789"/>
                  </a:lnTo>
                  <a:lnTo>
                    <a:pt x="111906" y="19616"/>
                  </a:lnTo>
                  <a:lnTo>
                    <a:pt x="111980" y="19442"/>
                  </a:lnTo>
                  <a:lnTo>
                    <a:pt x="112128" y="19294"/>
                  </a:lnTo>
                  <a:lnTo>
                    <a:pt x="112277" y="19170"/>
                  </a:lnTo>
                  <a:lnTo>
                    <a:pt x="112425" y="19071"/>
                  </a:lnTo>
                  <a:lnTo>
                    <a:pt x="112623" y="19022"/>
                  </a:lnTo>
                  <a:lnTo>
                    <a:pt x="112796" y="18997"/>
                  </a:lnTo>
                  <a:close/>
                  <a:moveTo>
                    <a:pt x="45836" y="19715"/>
                  </a:moveTo>
                  <a:lnTo>
                    <a:pt x="45984" y="19739"/>
                  </a:lnTo>
                  <a:lnTo>
                    <a:pt x="46108" y="19764"/>
                  </a:lnTo>
                  <a:lnTo>
                    <a:pt x="46256" y="19838"/>
                  </a:lnTo>
                  <a:lnTo>
                    <a:pt x="46380" y="19937"/>
                  </a:lnTo>
                  <a:lnTo>
                    <a:pt x="46479" y="20061"/>
                  </a:lnTo>
                  <a:lnTo>
                    <a:pt x="46528" y="20209"/>
                  </a:lnTo>
                  <a:lnTo>
                    <a:pt x="46578" y="20333"/>
                  </a:lnTo>
                  <a:lnTo>
                    <a:pt x="46603" y="20481"/>
                  </a:lnTo>
                  <a:lnTo>
                    <a:pt x="46578" y="20630"/>
                  </a:lnTo>
                  <a:lnTo>
                    <a:pt x="46528" y="20778"/>
                  </a:lnTo>
                  <a:lnTo>
                    <a:pt x="46479" y="20902"/>
                  </a:lnTo>
                  <a:lnTo>
                    <a:pt x="46380" y="21026"/>
                  </a:lnTo>
                  <a:lnTo>
                    <a:pt x="46256" y="21124"/>
                  </a:lnTo>
                  <a:lnTo>
                    <a:pt x="46108" y="21199"/>
                  </a:lnTo>
                  <a:lnTo>
                    <a:pt x="45984" y="21248"/>
                  </a:lnTo>
                  <a:lnTo>
                    <a:pt x="45687" y="21248"/>
                  </a:lnTo>
                  <a:lnTo>
                    <a:pt x="45539" y="21199"/>
                  </a:lnTo>
                  <a:lnTo>
                    <a:pt x="45391" y="21124"/>
                  </a:lnTo>
                  <a:lnTo>
                    <a:pt x="45292" y="21026"/>
                  </a:lnTo>
                  <a:lnTo>
                    <a:pt x="45193" y="20902"/>
                  </a:lnTo>
                  <a:lnTo>
                    <a:pt x="45118" y="20778"/>
                  </a:lnTo>
                  <a:lnTo>
                    <a:pt x="45069" y="20630"/>
                  </a:lnTo>
                  <a:lnTo>
                    <a:pt x="45044" y="20481"/>
                  </a:lnTo>
                  <a:lnTo>
                    <a:pt x="45069" y="20333"/>
                  </a:lnTo>
                  <a:lnTo>
                    <a:pt x="45118" y="20209"/>
                  </a:lnTo>
                  <a:lnTo>
                    <a:pt x="45193" y="20061"/>
                  </a:lnTo>
                  <a:lnTo>
                    <a:pt x="45292" y="19937"/>
                  </a:lnTo>
                  <a:lnTo>
                    <a:pt x="45391" y="19838"/>
                  </a:lnTo>
                  <a:lnTo>
                    <a:pt x="45539" y="19764"/>
                  </a:lnTo>
                  <a:lnTo>
                    <a:pt x="45687" y="19739"/>
                  </a:lnTo>
                  <a:lnTo>
                    <a:pt x="45836" y="19715"/>
                  </a:lnTo>
                  <a:close/>
                  <a:moveTo>
                    <a:pt x="94640" y="20333"/>
                  </a:moveTo>
                  <a:lnTo>
                    <a:pt x="94739" y="20358"/>
                  </a:lnTo>
                  <a:lnTo>
                    <a:pt x="94838" y="20407"/>
                  </a:lnTo>
                  <a:lnTo>
                    <a:pt x="94912" y="20481"/>
                  </a:lnTo>
                  <a:lnTo>
                    <a:pt x="94986" y="20556"/>
                  </a:lnTo>
                  <a:lnTo>
                    <a:pt x="95036" y="20654"/>
                  </a:lnTo>
                  <a:lnTo>
                    <a:pt x="95060" y="20753"/>
                  </a:lnTo>
                  <a:lnTo>
                    <a:pt x="95085" y="20852"/>
                  </a:lnTo>
                  <a:lnTo>
                    <a:pt x="95060" y="20951"/>
                  </a:lnTo>
                  <a:lnTo>
                    <a:pt x="95036" y="21050"/>
                  </a:lnTo>
                  <a:lnTo>
                    <a:pt x="94986" y="21149"/>
                  </a:lnTo>
                  <a:lnTo>
                    <a:pt x="94912" y="21223"/>
                  </a:lnTo>
                  <a:lnTo>
                    <a:pt x="94838" y="21298"/>
                  </a:lnTo>
                  <a:lnTo>
                    <a:pt x="94739" y="21347"/>
                  </a:lnTo>
                  <a:lnTo>
                    <a:pt x="94640" y="21372"/>
                  </a:lnTo>
                  <a:lnTo>
                    <a:pt x="94442" y="21372"/>
                  </a:lnTo>
                  <a:lnTo>
                    <a:pt x="94343" y="21347"/>
                  </a:lnTo>
                  <a:lnTo>
                    <a:pt x="94269" y="21298"/>
                  </a:lnTo>
                  <a:lnTo>
                    <a:pt x="94170" y="21223"/>
                  </a:lnTo>
                  <a:lnTo>
                    <a:pt x="94120" y="21149"/>
                  </a:lnTo>
                  <a:lnTo>
                    <a:pt x="94071" y="21050"/>
                  </a:lnTo>
                  <a:lnTo>
                    <a:pt x="94021" y="20951"/>
                  </a:lnTo>
                  <a:lnTo>
                    <a:pt x="94021" y="20852"/>
                  </a:lnTo>
                  <a:lnTo>
                    <a:pt x="94021" y="20753"/>
                  </a:lnTo>
                  <a:lnTo>
                    <a:pt x="94071" y="20654"/>
                  </a:lnTo>
                  <a:lnTo>
                    <a:pt x="94120" y="20556"/>
                  </a:lnTo>
                  <a:lnTo>
                    <a:pt x="94170" y="20481"/>
                  </a:lnTo>
                  <a:lnTo>
                    <a:pt x="94269" y="20407"/>
                  </a:lnTo>
                  <a:lnTo>
                    <a:pt x="94343" y="20358"/>
                  </a:lnTo>
                  <a:lnTo>
                    <a:pt x="94442" y="20333"/>
                  </a:lnTo>
                  <a:close/>
                  <a:moveTo>
                    <a:pt x="29386" y="19146"/>
                  </a:moveTo>
                  <a:lnTo>
                    <a:pt x="29609" y="19170"/>
                  </a:lnTo>
                  <a:lnTo>
                    <a:pt x="29832" y="19220"/>
                  </a:lnTo>
                  <a:lnTo>
                    <a:pt x="30029" y="19343"/>
                  </a:lnTo>
                  <a:lnTo>
                    <a:pt x="30203" y="19492"/>
                  </a:lnTo>
                  <a:lnTo>
                    <a:pt x="30351" y="19665"/>
                  </a:lnTo>
                  <a:lnTo>
                    <a:pt x="30475" y="19863"/>
                  </a:lnTo>
                  <a:lnTo>
                    <a:pt x="30524" y="20086"/>
                  </a:lnTo>
                  <a:lnTo>
                    <a:pt x="30549" y="20308"/>
                  </a:lnTo>
                  <a:lnTo>
                    <a:pt x="30524" y="20531"/>
                  </a:lnTo>
                  <a:lnTo>
                    <a:pt x="30475" y="20753"/>
                  </a:lnTo>
                  <a:lnTo>
                    <a:pt x="30351" y="20951"/>
                  </a:lnTo>
                  <a:lnTo>
                    <a:pt x="30203" y="21149"/>
                  </a:lnTo>
                  <a:lnTo>
                    <a:pt x="30029" y="21298"/>
                  </a:lnTo>
                  <a:lnTo>
                    <a:pt x="29832" y="21397"/>
                  </a:lnTo>
                  <a:lnTo>
                    <a:pt x="29609" y="21471"/>
                  </a:lnTo>
                  <a:lnTo>
                    <a:pt x="29164" y="21471"/>
                  </a:lnTo>
                  <a:lnTo>
                    <a:pt x="28941" y="21397"/>
                  </a:lnTo>
                  <a:lnTo>
                    <a:pt x="28743" y="21298"/>
                  </a:lnTo>
                  <a:lnTo>
                    <a:pt x="28545" y="21149"/>
                  </a:lnTo>
                  <a:lnTo>
                    <a:pt x="28397" y="20951"/>
                  </a:lnTo>
                  <a:lnTo>
                    <a:pt x="28298" y="20753"/>
                  </a:lnTo>
                  <a:lnTo>
                    <a:pt x="28224" y="20531"/>
                  </a:lnTo>
                  <a:lnTo>
                    <a:pt x="28199" y="20308"/>
                  </a:lnTo>
                  <a:lnTo>
                    <a:pt x="28224" y="20086"/>
                  </a:lnTo>
                  <a:lnTo>
                    <a:pt x="28298" y="19863"/>
                  </a:lnTo>
                  <a:lnTo>
                    <a:pt x="28397" y="19665"/>
                  </a:lnTo>
                  <a:lnTo>
                    <a:pt x="28545" y="19492"/>
                  </a:lnTo>
                  <a:lnTo>
                    <a:pt x="28743" y="19343"/>
                  </a:lnTo>
                  <a:lnTo>
                    <a:pt x="28941" y="19220"/>
                  </a:lnTo>
                  <a:lnTo>
                    <a:pt x="29164" y="19170"/>
                  </a:lnTo>
                  <a:lnTo>
                    <a:pt x="29386" y="19146"/>
                  </a:lnTo>
                  <a:close/>
                  <a:moveTo>
                    <a:pt x="116630" y="19591"/>
                  </a:moveTo>
                  <a:lnTo>
                    <a:pt x="116828" y="19616"/>
                  </a:lnTo>
                  <a:lnTo>
                    <a:pt x="117026" y="19690"/>
                  </a:lnTo>
                  <a:lnTo>
                    <a:pt x="117224" y="19789"/>
                  </a:lnTo>
                  <a:lnTo>
                    <a:pt x="117397" y="19912"/>
                  </a:lnTo>
                  <a:lnTo>
                    <a:pt x="117521" y="20086"/>
                  </a:lnTo>
                  <a:lnTo>
                    <a:pt x="117620" y="20259"/>
                  </a:lnTo>
                  <a:lnTo>
                    <a:pt x="117669" y="20481"/>
                  </a:lnTo>
                  <a:lnTo>
                    <a:pt x="117694" y="20679"/>
                  </a:lnTo>
                  <a:lnTo>
                    <a:pt x="117669" y="20877"/>
                  </a:lnTo>
                  <a:lnTo>
                    <a:pt x="117620" y="21075"/>
                  </a:lnTo>
                  <a:lnTo>
                    <a:pt x="117521" y="21273"/>
                  </a:lnTo>
                  <a:lnTo>
                    <a:pt x="117397" y="21446"/>
                  </a:lnTo>
                  <a:lnTo>
                    <a:pt x="117224" y="21570"/>
                  </a:lnTo>
                  <a:lnTo>
                    <a:pt x="117026" y="21669"/>
                  </a:lnTo>
                  <a:lnTo>
                    <a:pt x="116828" y="21743"/>
                  </a:lnTo>
                  <a:lnTo>
                    <a:pt x="116408" y="21743"/>
                  </a:lnTo>
                  <a:lnTo>
                    <a:pt x="116210" y="21669"/>
                  </a:lnTo>
                  <a:lnTo>
                    <a:pt x="116036" y="21570"/>
                  </a:lnTo>
                  <a:lnTo>
                    <a:pt x="115863" y="21446"/>
                  </a:lnTo>
                  <a:lnTo>
                    <a:pt x="115715" y="21273"/>
                  </a:lnTo>
                  <a:lnTo>
                    <a:pt x="115616" y="21075"/>
                  </a:lnTo>
                  <a:lnTo>
                    <a:pt x="115566" y="20877"/>
                  </a:lnTo>
                  <a:lnTo>
                    <a:pt x="115542" y="20679"/>
                  </a:lnTo>
                  <a:lnTo>
                    <a:pt x="115566" y="20481"/>
                  </a:lnTo>
                  <a:lnTo>
                    <a:pt x="115616" y="20259"/>
                  </a:lnTo>
                  <a:lnTo>
                    <a:pt x="115715" y="20086"/>
                  </a:lnTo>
                  <a:lnTo>
                    <a:pt x="115863" y="19912"/>
                  </a:lnTo>
                  <a:lnTo>
                    <a:pt x="116036" y="19789"/>
                  </a:lnTo>
                  <a:lnTo>
                    <a:pt x="116210" y="19690"/>
                  </a:lnTo>
                  <a:lnTo>
                    <a:pt x="116408" y="19616"/>
                  </a:lnTo>
                  <a:lnTo>
                    <a:pt x="116630" y="19591"/>
                  </a:lnTo>
                  <a:close/>
                  <a:moveTo>
                    <a:pt x="25453" y="19245"/>
                  </a:moveTo>
                  <a:lnTo>
                    <a:pt x="25701" y="19269"/>
                  </a:lnTo>
                  <a:lnTo>
                    <a:pt x="25948" y="19343"/>
                  </a:lnTo>
                  <a:lnTo>
                    <a:pt x="26146" y="19467"/>
                  </a:lnTo>
                  <a:lnTo>
                    <a:pt x="26344" y="19616"/>
                  </a:lnTo>
                  <a:lnTo>
                    <a:pt x="26517" y="19813"/>
                  </a:lnTo>
                  <a:lnTo>
                    <a:pt x="26641" y="20036"/>
                  </a:lnTo>
                  <a:lnTo>
                    <a:pt x="26690" y="20283"/>
                  </a:lnTo>
                  <a:lnTo>
                    <a:pt x="26715" y="20506"/>
                  </a:lnTo>
                  <a:lnTo>
                    <a:pt x="26690" y="20753"/>
                  </a:lnTo>
                  <a:lnTo>
                    <a:pt x="26641" y="20976"/>
                  </a:lnTo>
                  <a:lnTo>
                    <a:pt x="26517" y="21199"/>
                  </a:lnTo>
                  <a:lnTo>
                    <a:pt x="26344" y="21397"/>
                  </a:lnTo>
                  <a:lnTo>
                    <a:pt x="26146" y="21570"/>
                  </a:lnTo>
                  <a:lnTo>
                    <a:pt x="25948" y="21669"/>
                  </a:lnTo>
                  <a:lnTo>
                    <a:pt x="25701" y="21743"/>
                  </a:lnTo>
                  <a:lnTo>
                    <a:pt x="25453" y="21768"/>
                  </a:lnTo>
                  <a:lnTo>
                    <a:pt x="25231" y="21743"/>
                  </a:lnTo>
                  <a:lnTo>
                    <a:pt x="24983" y="21669"/>
                  </a:lnTo>
                  <a:lnTo>
                    <a:pt x="24761" y="21570"/>
                  </a:lnTo>
                  <a:lnTo>
                    <a:pt x="24563" y="21397"/>
                  </a:lnTo>
                  <a:lnTo>
                    <a:pt x="24414" y="21199"/>
                  </a:lnTo>
                  <a:lnTo>
                    <a:pt x="24291" y="20976"/>
                  </a:lnTo>
                  <a:lnTo>
                    <a:pt x="24217" y="20753"/>
                  </a:lnTo>
                  <a:lnTo>
                    <a:pt x="24217" y="20506"/>
                  </a:lnTo>
                  <a:lnTo>
                    <a:pt x="24217" y="20283"/>
                  </a:lnTo>
                  <a:lnTo>
                    <a:pt x="24291" y="20036"/>
                  </a:lnTo>
                  <a:lnTo>
                    <a:pt x="24414" y="19813"/>
                  </a:lnTo>
                  <a:lnTo>
                    <a:pt x="24563" y="19616"/>
                  </a:lnTo>
                  <a:lnTo>
                    <a:pt x="24761" y="19467"/>
                  </a:lnTo>
                  <a:lnTo>
                    <a:pt x="24983" y="19343"/>
                  </a:lnTo>
                  <a:lnTo>
                    <a:pt x="25231" y="19269"/>
                  </a:lnTo>
                  <a:lnTo>
                    <a:pt x="25453" y="19245"/>
                  </a:lnTo>
                  <a:close/>
                  <a:moveTo>
                    <a:pt x="55780" y="20753"/>
                  </a:moveTo>
                  <a:lnTo>
                    <a:pt x="55879" y="20778"/>
                  </a:lnTo>
                  <a:lnTo>
                    <a:pt x="55978" y="20803"/>
                  </a:lnTo>
                  <a:lnTo>
                    <a:pt x="56076" y="20852"/>
                  </a:lnTo>
                  <a:lnTo>
                    <a:pt x="56151" y="20927"/>
                  </a:lnTo>
                  <a:lnTo>
                    <a:pt x="56225" y="21001"/>
                  </a:lnTo>
                  <a:lnTo>
                    <a:pt x="56274" y="21100"/>
                  </a:lnTo>
                  <a:lnTo>
                    <a:pt x="56299" y="21199"/>
                  </a:lnTo>
                  <a:lnTo>
                    <a:pt x="56324" y="21298"/>
                  </a:lnTo>
                  <a:lnTo>
                    <a:pt x="56299" y="21397"/>
                  </a:lnTo>
                  <a:lnTo>
                    <a:pt x="56274" y="21496"/>
                  </a:lnTo>
                  <a:lnTo>
                    <a:pt x="56225" y="21594"/>
                  </a:lnTo>
                  <a:lnTo>
                    <a:pt x="56151" y="21669"/>
                  </a:lnTo>
                  <a:lnTo>
                    <a:pt x="56076" y="21743"/>
                  </a:lnTo>
                  <a:lnTo>
                    <a:pt x="55978" y="21792"/>
                  </a:lnTo>
                  <a:lnTo>
                    <a:pt x="55879" y="21817"/>
                  </a:lnTo>
                  <a:lnTo>
                    <a:pt x="55780" y="21842"/>
                  </a:lnTo>
                  <a:lnTo>
                    <a:pt x="55681" y="21817"/>
                  </a:lnTo>
                  <a:lnTo>
                    <a:pt x="55582" y="21792"/>
                  </a:lnTo>
                  <a:lnTo>
                    <a:pt x="55483" y="21743"/>
                  </a:lnTo>
                  <a:lnTo>
                    <a:pt x="55409" y="21669"/>
                  </a:lnTo>
                  <a:lnTo>
                    <a:pt x="55334" y="21594"/>
                  </a:lnTo>
                  <a:lnTo>
                    <a:pt x="55285" y="21496"/>
                  </a:lnTo>
                  <a:lnTo>
                    <a:pt x="55260" y="21397"/>
                  </a:lnTo>
                  <a:lnTo>
                    <a:pt x="55235" y="21298"/>
                  </a:lnTo>
                  <a:lnTo>
                    <a:pt x="55260" y="21199"/>
                  </a:lnTo>
                  <a:lnTo>
                    <a:pt x="55285" y="21100"/>
                  </a:lnTo>
                  <a:lnTo>
                    <a:pt x="55334" y="21001"/>
                  </a:lnTo>
                  <a:lnTo>
                    <a:pt x="55409" y="20927"/>
                  </a:lnTo>
                  <a:lnTo>
                    <a:pt x="55483" y="20852"/>
                  </a:lnTo>
                  <a:lnTo>
                    <a:pt x="55582" y="20803"/>
                  </a:lnTo>
                  <a:lnTo>
                    <a:pt x="55681" y="20778"/>
                  </a:lnTo>
                  <a:lnTo>
                    <a:pt x="55780" y="20753"/>
                  </a:lnTo>
                  <a:close/>
                  <a:moveTo>
                    <a:pt x="98672" y="20828"/>
                  </a:moveTo>
                  <a:lnTo>
                    <a:pt x="98795" y="20877"/>
                  </a:lnTo>
                  <a:lnTo>
                    <a:pt x="98919" y="20927"/>
                  </a:lnTo>
                  <a:lnTo>
                    <a:pt x="99018" y="21001"/>
                  </a:lnTo>
                  <a:lnTo>
                    <a:pt x="99092" y="21100"/>
                  </a:lnTo>
                  <a:lnTo>
                    <a:pt x="99167" y="21223"/>
                  </a:lnTo>
                  <a:lnTo>
                    <a:pt x="99191" y="21347"/>
                  </a:lnTo>
                  <a:lnTo>
                    <a:pt x="99191" y="21471"/>
                  </a:lnTo>
                  <a:lnTo>
                    <a:pt x="99191" y="21594"/>
                  </a:lnTo>
                  <a:lnTo>
                    <a:pt x="99167" y="21718"/>
                  </a:lnTo>
                  <a:lnTo>
                    <a:pt x="99092" y="21817"/>
                  </a:lnTo>
                  <a:lnTo>
                    <a:pt x="99018" y="21916"/>
                  </a:lnTo>
                  <a:lnTo>
                    <a:pt x="98919" y="22015"/>
                  </a:lnTo>
                  <a:lnTo>
                    <a:pt x="98795" y="22064"/>
                  </a:lnTo>
                  <a:lnTo>
                    <a:pt x="98672" y="22089"/>
                  </a:lnTo>
                  <a:lnTo>
                    <a:pt x="98548" y="22114"/>
                  </a:lnTo>
                  <a:lnTo>
                    <a:pt x="98424" y="22089"/>
                  </a:lnTo>
                  <a:lnTo>
                    <a:pt x="98326" y="22064"/>
                  </a:lnTo>
                  <a:lnTo>
                    <a:pt x="98202" y="22015"/>
                  </a:lnTo>
                  <a:lnTo>
                    <a:pt x="98103" y="21916"/>
                  </a:lnTo>
                  <a:lnTo>
                    <a:pt x="98029" y="21817"/>
                  </a:lnTo>
                  <a:lnTo>
                    <a:pt x="97954" y="21718"/>
                  </a:lnTo>
                  <a:lnTo>
                    <a:pt x="97930" y="21594"/>
                  </a:lnTo>
                  <a:lnTo>
                    <a:pt x="97905" y="21471"/>
                  </a:lnTo>
                  <a:lnTo>
                    <a:pt x="97930" y="21347"/>
                  </a:lnTo>
                  <a:lnTo>
                    <a:pt x="97954" y="21223"/>
                  </a:lnTo>
                  <a:lnTo>
                    <a:pt x="98029" y="21100"/>
                  </a:lnTo>
                  <a:lnTo>
                    <a:pt x="98103" y="21001"/>
                  </a:lnTo>
                  <a:lnTo>
                    <a:pt x="98202" y="20927"/>
                  </a:lnTo>
                  <a:lnTo>
                    <a:pt x="98326" y="20877"/>
                  </a:lnTo>
                  <a:lnTo>
                    <a:pt x="98424" y="20828"/>
                  </a:lnTo>
                  <a:close/>
                  <a:moveTo>
                    <a:pt x="74257" y="22015"/>
                  </a:moveTo>
                  <a:lnTo>
                    <a:pt x="74307" y="22040"/>
                  </a:lnTo>
                  <a:lnTo>
                    <a:pt x="74332" y="22089"/>
                  </a:lnTo>
                  <a:lnTo>
                    <a:pt x="74332" y="22139"/>
                  </a:lnTo>
                  <a:lnTo>
                    <a:pt x="74332" y="22213"/>
                  </a:lnTo>
                  <a:lnTo>
                    <a:pt x="74307" y="22262"/>
                  </a:lnTo>
                  <a:lnTo>
                    <a:pt x="74257" y="22287"/>
                  </a:lnTo>
                  <a:lnTo>
                    <a:pt x="74134" y="22287"/>
                  </a:lnTo>
                  <a:lnTo>
                    <a:pt x="74084" y="22262"/>
                  </a:lnTo>
                  <a:lnTo>
                    <a:pt x="74060" y="22213"/>
                  </a:lnTo>
                  <a:lnTo>
                    <a:pt x="74060" y="22139"/>
                  </a:lnTo>
                  <a:lnTo>
                    <a:pt x="74060" y="22089"/>
                  </a:lnTo>
                  <a:lnTo>
                    <a:pt x="74084" y="22040"/>
                  </a:lnTo>
                  <a:lnTo>
                    <a:pt x="74134" y="22015"/>
                  </a:lnTo>
                  <a:close/>
                  <a:moveTo>
                    <a:pt x="32998" y="20234"/>
                  </a:moveTo>
                  <a:lnTo>
                    <a:pt x="33196" y="20308"/>
                  </a:lnTo>
                  <a:lnTo>
                    <a:pt x="33369" y="20407"/>
                  </a:lnTo>
                  <a:lnTo>
                    <a:pt x="33542" y="20531"/>
                  </a:lnTo>
                  <a:lnTo>
                    <a:pt x="33690" y="20704"/>
                  </a:lnTo>
                  <a:lnTo>
                    <a:pt x="33789" y="20902"/>
                  </a:lnTo>
                  <a:lnTo>
                    <a:pt x="33839" y="21100"/>
                  </a:lnTo>
                  <a:lnTo>
                    <a:pt x="33864" y="21298"/>
                  </a:lnTo>
                  <a:lnTo>
                    <a:pt x="33839" y="21496"/>
                  </a:lnTo>
                  <a:lnTo>
                    <a:pt x="33789" y="21693"/>
                  </a:lnTo>
                  <a:lnTo>
                    <a:pt x="33690" y="21891"/>
                  </a:lnTo>
                  <a:lnTo>
                    <a:pt x="33542" y="22040"/>
                  </a:lnTo>
                  <a:lnTo>
                    <a:pt x="33369" y="22188"/>
                  </a:lnTo>
                  <a:lnTo>
                    <a:pt x="33196" y="22287"/>
                  </a:lnTo>
                  <a:lnTo>
                    <a:pt x="32998" y="22337"/>
                  </a:lnTo>
                  <a:lnTo>
                    <a:pt x="32800" y="22361"/>
                  </a:lnTo>
                  <a:lnTo>
                    <a:pt x="32577" y="22337"/>
                  </a:lnTo>
                  <a:lnTo>
                    <a:pt x="32379" y="22287"/>
                  </a:lnTo>
                  <a:lnTo>
                    <a:pt x="32206" y="22188"/>
                  </a:lnTo>
                  <a:lnTo>
                    <a:pt x="32033" y="22040"/>
                  </a:lnTo>
                  <a:lnTo>
                    <a:pt x="31909" y="21891"/>
                  </a:lnTo>
                  <a:lnTo>
                    <a:pt x="31810" y="21693"/>
                  </a:lnTo>
                  <a:lnTo>
                    <a:pt x="31736" y="21496"/>
                  </a:lnTo>
                  <a:lnTo>
                    <a:pt x="31736" y="21298"/>
                  </a:lnTo>
                  <a:lnTo>
                    <a:pt x="31736" y="21100"/>
                  </a:lnTo>
                  <a:lnTo>
                    <a:pt x="31810" y="20902"/>
                  </a:lnTo>
                  <a:lnTo>
                    <a:pt x="31909" y="20704"/>
                  </a:lnTo>
                  <a:lnTo>
                    <a:pt x="32033" y="20531"/>
                  </a:lnTo>
                  <a:lnTo>
                    <a:pt x="32206" y="20407"/>
                  </a:lnTo>
                  <a:lnTo>
                    <a:pt x="32379" y="20308"/>
                  </a:lnTo>
                  <a:lnTo>
                    <a:pt x="32577" y="20234"/>
                  </a:lnTo>
                  <a:close/>
                  <a:moveTo>
                    <a:pt x="102456" y="20927"/>
                  </a:moveTo>
                  <a:lnTo>
                    <a:pt x="102605" y="20976"/>
                  </a:lnTo>
                  <a:lnTo>
                    <a:pt x="102729" y="21026"/>
                  </a:lnTo>
                  <a:lnTo>
                    <a:pt x="102852" y="21124"/>
                  </a:lnTo>
                  <a:lnTo>
                    <a:pt x="102951" y="21248"/>
                  </a:lnTo>
                  <a:lnTo>
                    <a:pt x="103001" y="21372"/>
                  </a:lnTo>
                  <a:lnTo>
                    <a:pt x="103050" y="21520"/>
                  </a:lnTo>
                  <a:lnTo>
                    <a:pt x="103075" y="21644"/>
                  </a:lnTo>
                  <a:lnTo>
                    <a:pt x="103050" y="21792"/>
                  </a:lnTo>
                  <a:lnTo>
                    <a:pt x="103001" y="21941"/>
                  </a:lnTo>
                  <a:lnTo>
                    <a:pt x="102951" y="22064"/>
                  </a:lnTo>
                  <a:lnTo>
                    <a:pt x="102852" y="22188"/>
                  </a:lnTo>
                  <a:lnTo>
                    <a:pt x="102729" y="22262"/>
                  </a:lnTo>
                  <a:lnTo>
                    <a:pt x="102605" y="22337"/>
                  </a:lnTo>
                  <a:lnTo>
                    <a:pt x="102456" y="22386"/>
                  </a:lnTo>
                  <a:lnTo>
                    <a:pt x="102184" y="22386"/>
                  </a:lnTo>
                  <a:lnTo>
                    <a:pt x="102036" y="22337"/>
                  </a:lnTo>
                  <a:lnTo>
                    <a:pt x="101912" y="22262"/>
                  </a:lnTo>
                  <a:lnTo>
                    <a:pt x="101813" y="22188"/>
                  </a:lnTo>
                  <a:lnTo>
                    <a:pt x="101714" y="22064"/>
                  </a:lnTo>
                  <a:lnTo>
                    <a:pt x="101640" y="21941"/>
                  </a:lnTo>
                  <a:lnTo>
                    <a:pt x="101591" y="21792"/>
                  </a:lnTo>
                  <a:lnTo>
                    <a:pt x="101591" y="21644"/>
                  </a:lnTo>
                  <a:lnTo>
                    <a:pt x="101591" y="21520"/>
                  </a:lnTo>
                  <a:lnTo>
                    <a:pt x="101640" y="21372"/>
                  </a:lnTo>
                  <a:lnTo>
                    <a:pt x="101714" y="21248"/>
                  </a:lnTo>
                  <a:lnTo>
                    <a:pt x="101813" y="21124"/>
                  </a:lnTo>
                  <a:lnTo>
                    <a:pt x="101912" y="21026"/>
                  </a:lnTo>
                  <a:lnTo>
                    <a:pt x="102036" y="20976"/>
                  </a:lnTo>
                  <a:lnTo>
                    <a:pt x="102184" y="20927"/>
                  </a:lnTo>
                  <a:close/>
                  <a:moveTo>
                    <a:pt x="49571" y="21075"/>
                  </a:moveTo>
                  <a:lnTo>
                    <a:pt x="49695" y="21124"/>
                  </a:lnTo>
                  <a:lnTo>
                    <a:pt x="49818" y="21174"/>
                  </a:lnTo>
                  <a:lnTo>
                    <a:pt x="49917" y="21273"/>
                  </a:lnTo>
                  <a:lnTo>
                    <a:pt x="50016" y="21372"/>
                  </a:lnTo>
                  <a:lnTo>
                    <a:pt x="50066" y="21496"/>
                  </a:lnTo>
                  <a:lnTo>
                    <a:pt x="50090" y="21619"/>
                  </a:lnTo>
                  <a:lnTo>
                    <a:pt x="50115" y="21743"/>
                  </a:lnTo>
                  <a:lnTo>
                    <a:pt x="50090" y="21867"/>
                  </a:lnTo>
                  <a:lnTo>
                    <a:pt x="50066" y="21990"/>
                  </a:lnTo>
                  <a:lnTo>
                    <a:pt x="50016" y="22114"/>
                  </a:lnTo>
                  <a:lnTo>
                    <a:pt x="49917" y="22213"/>
                  </a:lnTo>
                  <a:lnTo>
                    <a:pt x="49818" y="22287"/>
                  </a:lnTo>
                  <a:lnTo>
                    <a:pt x="49695" y="22361"/>
                  </a:lnTo>
                  <a:lnTo>
                    <a:pt x="49571" y="22386"/>
                  </a:lnTo>
                  <a:lnTo>
                    <a:pt x="49447" y="22411"/>
                  </a:lnTo>
                  <a:lnTo>
                    <a:pt x="49324" y="22386"/>
                  </a:lnTo>
                  <a:lnTo>
                    <a:pt x="49200" y="22361"/>
                  </a:lnTo>
                  <a:lnTo>
                    <a:pt x="49076" y="22287"/>
                  </a:lnTo>
                  <a:lnTo>
                    <a:pt x="48977" y="22213"/>
                  </a:lnTo>
                  <a:lnTo>
                    <a:pt x="48903" y="22114"/>
                  </a:lnTo>
                  <a:lnTo>
                    <a:pt x="48829" y="21990"/>
                  </a:lnTo>
                  <a:lnTo>
                    <a:pt x="48804" y="21867"/>
                  </a:lnTo>
                  <a:lnTo>
                    <a:pt x="48779" y="21743"/>
                  </a:lnTo>
                  <a:lnTo>
                    <a:pt x="48804" y="21619"/>
                  </a:lnTo>
                  <a:lnTo>
                    <a:pt x="48829" y="21496"/>
                  </a:lnTo>
                  <a:lnTo>
                    <a:pt x="48903" y="21372"/>
                  </a:lnTo>
                  <a:lnTo>
                    <a:pt x="48977" y="21273"/>
                  </a:lnTo>
                  <a:lnTo>
                    <a:pt x="49076" y="21174"/>
                  </a:lnTo>
                  <a:lnTo>
                    <a:pt x="49200" y="21124"/>
                  </a:lnTo>
                  <a:lnTo>
                    <a:pt x="49324" y="21075"/>
                  </a:lnTo>
                  <a:close/>
                  <a:moveTo>
                    <a:pt x="79353" y="22139"/>
                  </a:moveTo>
                  <a:lnTo>
                    <a:pt x="79402" y="22163"/>
                  </a:lnTo>
                  <a:lnTo>
                    <a:pt x="79452" y="22188"/>
                  </a:lnTo>
                  <a:lnTo>
                    <a:pt x="79477" y="22238"/>
                  </a:lnTo>
                  <a:lnTo>
                    <a:pt x="79501" y="22287"/>
                  </a:lnTo>
                  <a:lnTo>
                    <a:pt x="79477" y="22337"/>
                  </a:lnTo>
                  <a:lnTo>
                    <a:pt x="79452" y="22386"/>
                  </a:lnTo>
                  <a:lnTo>
                    <a:pt x="79402" y="22435"/>
                  </a:lnTo>
                  <a:lnTo>
                    <a:pt x="79279" y="22435"/>
                  </a:lnTo>
                  <a:lnTo>
                    <a:pt x="79229" y="22411"/>
                  </a:lnTo>
                  <a:lnTo>
                    <a:pt x="79205" y="22337"/>
                  </a:lnTo>
                  <a:lnTo>
                    <a:pt x="79205" y="22287"/>
                  </a:lnTo>
                  <a:lnTo>
                    <a:pt x="79205" y="22238"/>
                  </a:lnTo>
                  <a:lnTo>
                    <a:pt x="79229" y="22188"/>
                  </a:lnTo>
                  <a:lnTo>
                    <a:pt x="79279" y="22163"/>
                  </a:lnTo>
                  <a:lnTo>
                    <a:pt x="79353" y="22139"/>
                  </a:lnTo>
                  <a:close/>
                  <a:moveTo>
                    <a:pt x="120390" y="20185"/>
                  </a:moveTo>
                  <a:lnTo>
                    <a:pt x="120637" y="20209"/>
                  </a:lnTo>
                  <a:lnTo>
                    <a:pt x="120860" y="20283"/>
                  </a:lnTo>
                  <a:lnTo>
                    <a:pt x="121058" y="20382"/>
                  </a:lnTo>
                  <a:lnTo>
                    <a:pt x="121256" y="20556"/>
                  </a:lnTo>
                  <a:lnTo>
                    <a:pt x="121404" y="20729"/>
                  </a:lnTo>
                  <a:lnTo>
                    <a:pt x="121503" y="20951"/>
                  </a:lnTo>
                  <a:lnTo>
                    <a:pt x="121577" y="21174"/>
                  </a:lnTo>
                  <a:lnTo>
                    <a:pt x="121602" y="21397"/>
                  </a:lnTo>
                  <a:lnTo>
                    <a:pt x="121577" y="21619"/>
                  </a:lnTo>
                  <a:lnTo>
                    <a:pt x="121503" y="21842"/>
                  </a:lnTo>
                  <a:lnTo>
                    <a:pt x="121404" y="22040"/>
                  </a:lnTo>
                  <a:lnTo>
                    <a:pt x="121256" y="22238"/>
                  </a:lnTo>
                  <a:lnTo>
                    <a:pt x="121058" y="22386"/>
                  </a:lnTo>
                  <a:lnTo>
                    <a:pt x="120860" y="22510"/>
                  </a:lnTo>
                  <a:lnTo>
                    <a:pt x="120637" y="22559"/>
                  </a:lnTo>
                  <a:lnTo>
                    <a:pt x="120390" y="22584"/>
                  </a:lnTo>
                  <a:lnTo>
                    <a:pt x="120167" y="22559"/>
                  </a:lnTo>
                  <a:lnTo>
                    <a:pt x="119945" y="22510"/>
                  </a:lnTo>
                  <a:lnTo>
                    <a:pt x="119747" y="22386"/>
                  </a:lnTo>
                  <a:lnTo>
                    <a:pt x="119549" y="22238"/>
                  </a:lnTo>
                  <a:lnTo>
                    <a:pt x="119401" y="22040"/>
                  </a:lnTo>
                  <a:lnTo>
                    <a:pt x="119302" y="21842"/>
                  </a:lnTo>
                  <a:lnTo>
                    <a:pt x="119227" y="21619"/>
                  </a:lnTo>
                  <a:lnTo>
                    <a:pt x="119203" y="21397"/>
                  </a:lnTo>
                  <a:lnTo>
                    <a:pt x="119227" y="21174"/>
                  </a:lnTo>
                  <a:lnTo>
                    <a:pt x="119302" y="20951"/>
                  </a:lnTo>
                  <a:lnTo>
                    <a:pt x="119401" y="20729"/>
                  </a:lnTo>
                  <a:lnTo>
                    <a:pt x="119549" y="20556"/>
                  </a:lnTo>
                  <a:lnTo>
                    <a:pt x="119747" y="20382"/>
                  </a:lnTo>
                  <a:lnTo>
                    <a:pt x="119945" y="20283"/>
                  </a:lnTo>
                  <a:lnTo>
                    <a:pt x="120167" y="20209"/>
                  </a:lnTo>
                  <a:lnTo>
                    <a:pt x="120390" y="20185"/>
                  </a:lnTo>
                  <a:close/>
                  <a:moveTo>
                    <a:pt x="10463" y="19393"/>
                  </a:moveTo>
                  <a:lnTo>
                    <a:pt x="10612" y="19418"/>
                  </a:lnTo>
                  <a:lnTo>
                    <a:pt x="10760" y="19442"/>
                  </a:lnTo>
                  <a:lnTo>
                    <a:pt x="10933" y="19467"/>
                  </a:lnTo>
                  <a:lnTo>
                    <a:pt x="11082" y="19517"/>
                  </a:lnTo>
                  <a:lnTo>
                    <a:pt x="11205" y="19591"/>
                  </a:lnTo>
                  <a:lnTo>
                    <a:pt x="11354" y="19665"/>
                  </a:lnTo>
                  <a:lnTo>
                    <a:pt x="11477" y="19764"/>
                  </a:lnTo>
                  <a:lnTo>
                    <a:pt x="11601" y="19888"/>
                  </a:lnTo>
                  <a:lnTo>
                    <a:pt x="11725" y="20011"/>
                  </a:lnTo>
                  <a:lnTo>
                    <a:pt x="11824" y="20135"/>
                  </a:lnTo>
                  <a:lnTo>
                    <a:pt x="11898" y="20259"/>
                  </a:lnTo>
                  <a:lnTo>
                    <a:pt x="11972" y="20407"/>
                  </a:lnTo>
                  <a:lnTo>
                    <a:pt x="12022" y="20556"/>
                  </a:lnTo>
                  <a:lnTo>
                    <a:pt x="12046" y="20704"/>
                  </a:lnTo>
                  <a:lnTo>
                    <a:pt x="12071" y="20877"/>
                  </a:lnTo>
                  <a:lnTo>
                    <a:pt x="12071" y="21026"/>
                  </a:lnTo>
                  <a:lnTo>
                    <a:pt x="12071" y="21174"/>
                  </a:lnTo>
                  <a:lnTo>
                    <a:pt x="12046" y="21322"/>
                  </a:lnTo>
                  <a:lnTo>
                    <a:pt x="12022" y="21471"/>
                  </a:lnTo>
                  <a:lnTo>
                    <a:pt x="11972" y="21619"/>
                  </a:lnTo>
                  <a:lnTo>
                    <a:pt x="11898" y="21768"/>
                  </a:lnTo>
                  <a:lnTo>
                    <a:pt x="11824" y="21916"/>
                  </a:lnTo>
                  <a:lnTo>
                    <a:pt x="11725" y="22040"/>
                  </a:lnTo>
                  <a:lnTo>
                    <a:pt x="11601" y="22163"/>
                  </a:lnTo>
                  <a:lnTo>
                    <a:pt x="11477" y="22287"/>
                  </a:lnTo>
                  <a:lnTo>
                    <a:pt x="11354" y="22386"/>
                  </a:lnTo>
                  <a:lnTo>
                    <a:pt x="11205" y="22460"/>
                  </a:lnTo>
                  <a:lnTo>
                    <a:pt x="11082" y="22534"/>
                  </a:lnTo>
                  <a:lnTo>
                    <a:pt x="10933" y="22584"/>
                  </a:lnTo>
                  <a:lnTo>
                    <a:pt x="10760" y="22609"/>
                  </a:lnTo>
                  <a:lnTo>
                    <a:pt x="10612" y="22633"/>
                  </a:lnTo>
                  <a:lnTo>
                    <a:pt x="10315" y="22633"/>
                  </a:lnTo>
                  <a:lnTo>
                    <a:pt x="10142" y="22609"/>
                  </a:lnTo>
                  <a:lnTo>
                    <a:pt x="9993" y="22584"/>
                  </a:lnTo>
                  <a:lnTo>
                    <a:pt x="9845" y="22534"/>
                  </a:lnTo>
                  <a:lnTo>
                    <a:pt x="9721" y="22460"/>
                  </a:lnTo>
                  <a:lnTo>
                    <a:pt x="9573" y="22386"/>
                  </a:lnTo>
                  <a:lnTo>
                    <a:pt x="9449" y="22287"/>
                  </a:lnTo>
                  <a:lnTo>
                    <a:pt x="9325" y="22163"/>
                  </a:lnTo>
                  <a:lnTo>
                    <a:pt x="9202" y="22040"/>
                  </a:lnTo>
                  <a:lnTo>
                    <a:pt x="9103" y="21916"/>
                  </a:lnTo>
                  <a:lnTo>
                    <a:pt x="9029" y="21768"/>
                  </a:lnTo>
                  <a:lnTo>
                    <a:pt x="8954" y="21619"/>
                  </a:lnTo>
                  <a:lnTo>
                    <a:pt x="8905" y="21471"/>
                  </a:lnTo>
                  <a:lnTo>
                    <a:pt x="8880" y="21322"/>
                  </a:lnTo>
                  <a:lnTo>
                    <a:pt x="8855" y="21174"/>
                  </a:lnTo>
                  <a:lnTo>
                    <a:pt x="8831" y="21026"/>
                  </a:lnTo>
                  <a:lnTo>
                    <a:pt x="8855" y="20877"/>
                  </a:lnTo>
                  <a:lnTo>
                    <a:pt x="8880" y="20704"/>
                  </a:lnTo>
                  <a:lnTo>
                    <a:pt x="8905" y="20556"/>
                  </a:lnTo>
                  <a:lnTo>
                    <a:pt x="8954" y="20407"/>
                  </a:lnTo>
                  <a:lnTo>
                    <a:pt x="9029" y="20259"/>
                  </a:lnTo>
                  <a:lnTo>
                    <a:pt x="9103" y="20135"/>
                  </a:lnTo>
                  <a:lnTo>
                    <a:pt x="9202" y="20011"/>
                  </a:lnTo>
                  <a:lnTo>
                    <a:pt x="9325" y="19888"/>
                  </a:lnTo>
                  <a:lnTo>
                    <a:pt x="9449" y="19764"/>
                  </a:lnTo>
                  <a:lnTo>
                    <a:pt x="9573" y="19665"/>
                  </a:lnTo>
                  <a:lnTo>
                    <a:pt x="9721" y="19591"/>
                  </a:lnTo>
                  <a:lnTo>
                    <a:pt x="9845" y="19517"/>
                  </a:lnTo>
                  <a:lnTo>
                    <a:pt x="9993" y="19467"/>
                  </a:lnTo>
                  <a:lnTo>
                    <a:pt x="10142" y="19442"/>
                  </a:lnTo>
                  <a:lnTo>
                    <a:pt x="10315" y="19418"/>
                  </a:lnTo>
                  <a:lnTo>
                    <a:pt x="10463" y="19393"/>
                  </a:lnTo>
                  <a:close/>
                  <a:moveTo>
                    <a:pt x="124026" y="20259"/>
                  </a:moveTo>
                  <a:lnTo>
                    <a:pt x="124274" y="20283"/>
                  </a:lnTo>
                  <a:lnTo>
                    <a:pt x="124496" y="20333"/>
                  </a:lnTo>
                  <a:lnTo>
                    <a:pt x="124719" y="20457"/>
                  </a:lnTo>
                  <a:lnTo>
                    <a:pt x="124917" y="20630"/>
                  </a:lnTo>
                  <a:lnTo>
                    <a:pt x="125090" y="20828"/>
                  </a:lnTo>
                  <a:lnTo>
                    <a:pt x="125214" y="21050"/>
                  </a:lnTo>
                  <a:lnTo>
                    <a:pt x="125288" y="21298"/>
                  </a:lnTo>
                  <a:lnTo>
                    <a:pt x="125312" y="21545"/>
                  </a:lnTo>
                  <a:lnTo>
                    <a:pt x="125288" y="21792"/>
                  </a:lnTo>
                  <a:lnTo>
                    <a:pt x="125214" y="22015"/>
                  </a:lnTo>
                  <a:lnTo>
                    <a:pt x="125090" y="22238"/>
                  </a:lnTo>
                  <a:lnTo>
                    <a:pt x="124917" y="22435"/>
                  </a:lnTo>
                  <a:lnTo>
                    <a:pt x="124719" y="22609"/>
                  </a:lnTo>
                  <a:lnTo>
                    <a:pt x="124496" y="22732"/>
                  </a:lnTo>
                  <a:lnTo>
                    <a:pt x="124274" y="22807"/>
                  </a:lnTo>
                  <a:lnTo>
                    <a:pt x="124026" y="22831"/>
                  </a:lnTo>
                  <a:lnTo>
                    <a:pt x="123779" y="22807"/>
                  </a:lnTo>
                  <a:lnTo>
                    <a:pt x="123531" y="22732"/>
                  </a:lnTo>
                  <a:lnTo>
                    <a:pt x="123309" y="22609"/>
                  </a:lnTo>
                  <a:lnTo>
                    <a:pt x="123111" y="22435"/>
                  </a:lnTo>
                  <a:lnTo>
                    <a:pt x="122938" y="22238"/>
                  </a:lnTo>
                  <a:lnTo>
                    <a:pt x="122839" y="22015"/>
                  </a:lnTo>
                  <a:lnTo>
                    <a:pt x="122765" y="21792"/>
                  </a:lnTo>
                  <a:lnTo>
                    <a:pt x="122740" y="21545"/>
                  </a:lnTo>
                  <a:lnTo>
                    <a:pt x="122765" y="21298"/>
                  </a:lnTo>
                  <a:lnTo>
                    <a:pt x="122839" y="21050"/>
                  </a:lnTo>
                  <a:lnTo>
                    <a:pt x="122938" y="20828"/>
                  </a:lnTo>
                  <a:lnTo>
                    <a:pt x="123111" y="20630"/>
                  </a:lnTo>
                  <a:lnTo>
                    <a:pt x="123309" y="20457"/>
                  </a:lnTo>
                  <a:lnTo>
                    <a:pt x="123531" y="20333"/>
                  </a:lnTo>
                  <a:lnTo>
                    <a:pt x="123779" y="20283"/>
                  </a:lnTo>
                  <a:lnTo>
                    <a:pt x="124026" y="20259"/>
                  </a:lnTo>
                  <a:close/>
                  <a:moveTo>
                    <a:pt x="83707" y="22337"/>
                  </a:moveTo>
                  <a:lnTo>
                    <a:pt x="83830" y="22361"/>
                  </a:lnTo>
                  <a:lnTo>
                    <a:pt x="83929" y="22411"/>
                  </a:lnTo>
                  <a:lnTo>
                    <a:pt x="83979" y="22510"/>
                  </a:lnTo>
                  <a:lnTo>
                    <a:pt x="84003" y="22633"/>
                  </a:lnTo>
                  <a:lnTo>
                    <a:pt x="83979" y="22732"/>
                  </a:lnTo>
                  <a:lnTo>
                    <a:pt x="83929" y="22831"/>
                  </a:lnTo>
                  <a:lnTo>
                    <a:pt x="83830" y="22881"/>
                  </a:lnTo>
                  <a:lnTo>
                    <a:pt x="83707" y="22905"/>
                  </a:lnTo>
                  <a:lnTo>
                    <a:pt x="83608" y="22881"/>
                  </a:lnTo>
                  <a:lnTo>
                    <a:pt x="83509" y="22831"/>
                  </a:lnTo>
                  <a:lnTo>
                    <a:pt x="83459" y="22732"/>
                  </a:lnTo>
                  <a:lnTo>
                    <a:pt x="83434" y="22633"/>
                  </a:lnTo>
                  <a:lnTo>
                    <a:pt x="83459" y="22510"/>
                  </a:lnTo>
                  <a:lnTo>
                    <a:pt x="83509" y="22411"/>
                  </a:lnTo>
                  <a:lnTo>
                    <a:pt x="83608" y="22361"/>
                  </a:lnTo>
                  <a:lnTo>
                    <a:pt x="83707" y="22337"/>
                  </a:lnTo>
                  <a:close/>
                  <a:moveTo>
                    <a:pt x="40493" y="21248"/>
                  </a:moveTo>
                  <a:lnTo>
                    <a:pt x="40641" y="21298"/>
                  </a:lnTo>
                  <a:lnTo>
                    <a:pt x="40790" y="21372"/>
                  </a:lnTo>
                  <a:lnTo>
                    <a:pt x="40938" y="21496"/>
                  </a:lnTo>
                  <a:lnTo>
                    <a:pt x="41037" y="21619"/>
                  </a:lnTo>
                  <a:lnTo>
                    <a:pt x="41111" y="21768"/>
                  </a:lnTo>
                  <a:lnTo>
                    <a:pt x="41161" y="21941"/>
                  </a:lnTo>
                  <a:lnTo>
                    <a:pt x="41185" y="22089"/>
                  </a:lnTo>
                  <a:lnTo>
                    <a:pt x="41161" y="22262"/>
                  </a:lnTo>
                  <a:lnTo>
                    <a:pt x="41111" y="22435"/>
                  </a:lnTo>
                  <a:lnTo>
                    <a:pt x="41037" y="22584"/>
                  </a:lnTo>
                  <a:lnTo>
                    <a:pt x="40938" y="22708"/>
                  </a:lnTo>
                  <a:lnTo>
                    <a:pt x="40790" y="22831"/>
                  </a:lnTo>
                  <a:lnTo>
                    <a:pt x="40641" y="22905"/>
                  </a:lnTo>
                  <a:lnTo>
                    <a:pt x="40493" y="22955"/>
                  </a:lnTo>
                  <a:lnTo>
                    <a:pt x="40146" y="22955"/>
                  </a:lnTo>
                  <a:lnTo>
                    <a:pt x="39998" y="22905"/>
                  </a:lnTo>
                  <a:lnTo>
                    <a:pt x="39850" y="22831"/>
                  </a:lnTo>
                  <a:lnTo>
                    <a:pt x="39701" y="22708"/>
                  </a:lnTo>
                  <a:lnTo>
                    <a:pt x="39602" y="22584"/>
                  </a:lnTo>
                  <a:lnTo>
                    <a:pt x="39528" y="22435"/>
                  </a:lnTo>
                  <a:lnTo>
                    <a:pt x="39479" y="22262"/>
                  </a:lnTo>
                  <a:lnTo>
                    <a:pt x="39454" y="22089"/>
                  </a:lnTo>
                  <a:lnTo>
                    <a:pt x="39479" y="21941"/>
                  </a:lnTo>
                  <a:lnTo>
                    <a:pt x="39528" y="21768"/>
                  </a:lnTo>
                  <a:lnTo>
                    <a:pt x="39602" y="21619"/>
                  </a:lnTo>
                  <a:lnTo>
                    <a:pt x="39701" y="21496"/>
                  </a:lnTo>
                  <a:lnTo>
                    <a:pt x="39850" y="21372"/>
                  </a:lnTo>
                  <a:lnTo>
                    <a:pt x="39998" y="21298"/>
                  </a:lnTo>
                  <a:lnTo>
                    <a:pt x="40146" y="21248"/>
                  </a:lnTo>
                  <a:close/>
                  <a:moveTo>
                    <a:pt x="65155" y="22287"/>
                  </a:moveTo>
                  <a:lnTo>
                    <a:pt x="65278" y="22312"/>
                  </a:lnTo>
                  <a:lnTo>
                    <a:pt x="65377" y="22386"/>
                  </a:lnTo>
                  <a:lnTo>
                    <a:pt x="65451" y="22485"/>
                  </a:lnTo>
                  <a:lnTo>
                    <a:pt x="65476" y="22609"/>
                  </a:lnTo>
                  <a:lnTo>
                    <a:pt x="65451" y="22732"/>
                  </a:lnTo>
                  <a:lnTo>
                    <a:pt x="65377" y="22856"/>
                  </a:lnTo>
                  <a:lnTo>
                    <a:pt x="65278" y="22930"/>
                  </a:lnTo>
                  <a:lnTo>
                    <a:pt x="65155" y="22955"/>
                  </a:lnTo>
                  <a:lnTo>
                    <a:pt x="65031" y="22930"/>
                  </a:lnTo>
                  <a:lnTo>
                    <a:pt x="64907" y="22856"/>
                  </a:lnTo>
                  <a:lnTo>
                    <a:pt x="64833" y="22732"/>
                  </a:lnTo>
                  <a:lnTo>
                    <a:pt x="64808" y="22609"/>
                  </a:lnTo>
                  <a:lnTo>
                    <a:pt x="64833" y="22485"/>
                  </a:lnTo>
                  <a:lnTo>
                    <a:pt x="64907" y="22386"/>
                  </a:lnTo>
                  <a:lnTo>
                    <a:pt x="65031" y="22312"/>
                  </a:lnTo>
                  <a:lnTo>
                    <a:pt x="65155" y="22287"/>
                  </a:lnTo>
                  <a:close/>
                  <a:moveTo>
                    <a:pt x="106192" y="21471"/>
                  </a:moveTo>
                  <a:lnTo>
                    <a:pt x="106340" y="21496"/>
                  </a:lnTo>
                  <a:lnTo>
                    <a:pt x="106513" y="21545"/>
                  </a:lnTo>
                  <a:lnTo>
                    <a:pt x="106662" y="21619"/>
                  </a:lnTo>
                  <a:lnTo>
                    <a:pt x="106785" y="21718"/>
                  </a:lnTo>
                  <a:lnTo>
                    <a:pt x="106909" y="21867"/>
                  </a:lnTo>
                  <a:lnTo>
                    <a:pt x="106983" y="22015"/>
                  </a:lnTo>
                  <a:lnTo>
                    <a:pt x="107033" y="22163"/>
                  </a:lnTo>
                  <a:lnTo>
                    <a:pt x="107033" y="22337"/>
                  </a:lnTo>
                  <a:lnTo>
                    <a:pt x="107033" y="22485"/>
                  </a:lnTo>
                  <a:lnTo>
                    <a:pt x="106983" y="22658"/>
                  </a:lnTo>
                  <a:lnTo>
                    <a:pt x="106909" y="22807"/>
                  </a:lnTo>
                  <a:lnTo>
                    <a:pt x="106785" y="22930"/>
                  </a:lnTo>
                  <a:lnTo>
                    <a:pt x="106662" y="23029"/>
                  </a:lnTo>
                  <a:lnTo>
                    <a:pt x="106513" y="23128"/>
                  </a:lnTo>
                  <a:lnTo>
                    <a:pt x="106340" y="23153"/>
                  </a:lnTo>
                  <a:lnTo>
                    <a:pt x="106192" y="23178"/>
                  </a:lnTo>
                  <a:lnTo>
                    <a:pt x="106018" y="23153"/>
                  </a:lnTo>
                  <a:lnTo>
                    <a:pt x="105870" y="23128"/>
                  </a:lnTo>
                  <a:lnTo>
                    <a:pt x="105722" y="23029"/>
                  </a:lnTo>
                  <a:lnTo>
                    <a:pt x="105573" y="22930"/>
                  </a:lnTo>
                  <a:lnTo>
                    <a:pt x="105474" y="22807"/>
                  </a:lnTo>
                  <a:lnTo>
                    <a:pt x="105400" y="22658"/>
                  </a:lnTo>
                  <a:lnTo>
                    <a:pt x="105351" y="22485"/>
                  </a:lnTo>
                  <a:lnTo>
                    <a:pt x="105326" y="22337"/>
                  </a:lnTo>
                  <a:lnTo>
                    <a:pt x="105351" y="22163"/>
                  </a:lnTo>
                  <a:lnTo>
                    <a:pt x="105400" y="22015"/>
                  </a:lnTo>
                  <a:lnTo>
                    <a:pt x="105474" y="21867"/>
                  </a:lnTo>
                  <a:lnTo>
                    <a:pt x="105573" y="21718"/>
                  </a:lnTo>
                  <a:lnTo>
                    <a:pt x="105722" y="21619"/>
                  </a:lnTo>
                  <a:lnTo>
                    <a:pt x="105870" y="21545"/>
                  </a:lnTo>
                  <a:lnTo>
                    <a:pt x="106018" y="21496"/>
                  </a:lnTo>
                  <a:lnTo>
                    <a:pt x="106192" y="21471"/>
                  </a:lnTo>
                  <a:close/>
                  <a:moveTo>
                    <a:pt x="17563" y="20333"/>
                  </a:moveTo>
                  <a:lnTo>
                    <a:pt x="17835" y="20358"/>
                  </a:lnTo>
                  <a:lnTo>
                    <a:pt x="18107" y="20432"/>
                  </a:lnTo>
                  <a:lnTo>
                    <a:pt x="18354" y="20580"/>
                  </a:lnTo>
                  <a:lnTo>
                    <a:pt x="18453" y="20654"/>
                  </a:lnTo>
                  <a:lnTo>
                    <a:pt x="18577" y="20753"/>
                  </a:lnTo>
                  <a:lnTo>
                    <a:pt x="18676" y="20852"/>
                  </a:lnTo>
                  <a:lnTo>
                    <a:pt x="18750" y="20976"/>
                  </a:lnTo>
                  <a:lnTo>
                    <a:pt x="18874" y="21223"/>
                  </a:lnTo>
                  <a:lnTo>
                    <a:pt x="18972" y="21496"/>
                  </a:lnTo>
                  <a:lnTo>
                    <a:pt x="18997" y="21768"/>
                  </a:lnTo>
                  <a:lnTo>
                    <a:pt x="18972" y="22040"/>
                  </a:lnTo>
                  <a:lnTo>
                    <a:pt x="18874" y="22312"/>
                  </a:lnTo>
                  <a:lnTo>
                    <a:pt x="18750" y="22559"/>
                  </a:lnTo>
                  <a:lnTo>
                    <a:pt x="18676" y="22658"/>
                  </a:lnTo>
                  <a:lnTo>
                    <a:pt x="18577" y="22782"/>
                  </a:lnTo>
                  <a:lnTo>
                    <a:pt x="18453" y="22881"/>
                  </a:lnTo>
                  <a:lnTo>
                    <a:pt x="18354" y="22955"/>
                  </a:lnTo>
                  <a:lnTo>
                    <a:pt x="18107" y="23079"/>
                  </a:lnTo>
                  <a:lnTo>
                    <a:pt x="17835" y="23178"/>
                  </a:lnTo>
                  <a:lnTo>
                    <a:pt x="17563" y="23202"/>
                  </a:lnTo>
                  <a:lnTo>
                    <a:pt x="17290" y="23178"/>
                  </a:lnTo>
                  <a:lnTo>
                    <a:pt x="17018" y="23079"/>
                  </a:lnTo>
                  <a:lnTo>
                    <a:pt x="16771" y="22955"/>
                  </a:lnTo>
                  <a:lnTo>
                    <a:pt x="16647" y="22881"/>
                  </a:lnTo>
                  <a:lnTo>
                    <a:pt x="16548" y="22782"/>
                  </a:lnTo>
                  <a:lnTo>
                    <a:pt x="16449" y="22658"/>
                  </a:lnTo>
                  <a:lnTo>
                    <a:pt x="16375" y="22559"/>
                  </a:lnTo>
                  <a:lnTo>
                    <a:pt x="16227" y="22312"/>
                  </a:lnTo>
                  <a:lnTo>
                    <a:pt x="16153" y="22040"/>
                  </a:lnTo>
                  <a:lnTo>
                    <a:pt x="16128" y="21768"/>
                  </a:lnTo>
                  <a:lnTo>
                    <a:pt x="16153" y="21496"/>
                  </a:lnTo>
                  <a:lnTo>
                    <a:pt x="16227" y="21223"/>
                  </a:lnTo>
                  <a:lnTo>
                    <a:pt x="16375" y="20976"/>
                  </a:lnTo>
                  <a:lnTo>
                    <a:pt x="16449" y="20852"/>
                  </a:lnTo>
                  <a:lnTo>
                    <a:pt x="16548" y="20753"/>
                  </a:lnTo>
                  <a:lnTo>
                    <a:pt x="16647" y="20654"/>
                  </a:lnTo>
                  <a:lnTo>
                    <a:pt x="16771" y="20580"/>
                  </a:lnTo>
                  <a:lnTo>
                    <a:pt x="17018" y="20432"/>
                  </a:lnTo>
                  <a:lnTo>
                    <a:pt x="17290" y="20358"/>
                  </a:lnTo>
                  <a:lnTo>
                    <a:pt x="17563" y="20333"/>
                  </a:lnTo>
                  <a:close/>
                  <a:moveTo>
                    <a:pt x="61766" y="22435"/>
                  </a:moveTo>
                  <a:lnTo>
                    <a:pt x="61914" y="22460"/>
                  </a:lnTo>
                  <a:lnTo>
                    <a:pt x="61988" y="22485"/>
                  </a:lnTo>
                  <a:lnTo>
                    <a:pt x="62038" y="22534"/>
                  </a:lnTo>
                  <a:lnTo>
                    <a:pt x="62087" y="22609"/>
                  </a:lnTo>
                  <a:lnTo>
                    <a:pt x="62137" y="22683"/>
                  </a:lnTo>
                  <a:lnTo>
                    <a:pt x="62162" y="22807"/>
                  </a:lnTo>
                  <a:lnTo>
                    <a:pt x="62137" y="22955"/>
                  </a:lnTo>
                  <a:lnTo>
                    <a:pt x="62087" y="23029"/>
                  </a:lnTo>
                  <a:lnTo>
                    <a:pt x="62038" y="23079"/>
                  </a:lnTo>
                  <a:lnTo>
                    <a:pt x="61988" y="23128"/>
                  </a:lnTo>
                  <a:lnTo>
                    <a:pt x="61914" y="23178"/>
                  </a:lnTo>
                  <a:lnTo>
                    <a:pt x="61766" y="23202"/>
                  </a:lnTo>
                  <a:lnTo>
                    <a:pt x="61617" y="23178"/>
                  </a:lnTo>
                  <a:lnTo>
                    <a:pt x="61568" y="23128"/>
                  </a:lnTo>
                  <a:lnTo>
                    <a:pt x="61494" y="23079"/>
                  </a:lnTo>
                  <a:lnTo>
                    <a:pt x="61444" y="23029"/>
                  </a:lnTo>
                  <a:lnTo>
                    <a:pt x="61419" y="22955"/>
                  </a:lnTo>
                  <a:lnTo>
                    <a:pt x="61395" y="22807"/>
                  </a:lnTo>
                  <a:lnTo>
                    <a:pt x="61419" y="22683"/>
                  </a:lnTo>
                  <a:lnTo>
                    <a:pt x="61444" y="22609"/>
                  </a:lnTo>
                  <a:lnTo>
                    <a:pt x="61494" y="22534"/>
                  </a:lnTo>
                  <a:lnTo>
                    <a:pt x="61568" y="22485"/>
                  </a:lnTo>
                  <a:lnTo>
                    <a:pt x="61617" y="22460"/>
                  </a:lnTo>
                  <a:lnTo>
                    <a:pt x="61766" y="22435"/>
                  </a:lnTo>
                  <a:close/>
                  <a:moveTo>
                    <a:pt x="36213" y="21322"/>
                  </a:moveTo>
                  <a:lnTo>
                    <a:pt x="36387" y="21347"/>
                  </a:lnTo>
                  <a:lnTo>
                    <a:pt x="36585" y="21397"/>
                  </a:lnTo>
                  <a:lnTo>
                    <a:pt x="36733" y="21471"/>
                  </a:lnTo>
                  <a:lnTo>
                    <a:pt x="36881" y="21594"/>
                  </a:lnTo>
                  <a:lnTo>
                    <a:pt x="37005" y="21768"/>
                  </a:lnTo>
                  <a:lnTo>
                    <a:pt x="37104" y="21916"/>
                  </a:lnTo>
                  <a:lnTo>
                    <a:pt x="37153" y="22114"/>
                  </a:lnTo>
                  <a:lnTo>
                    <a:pt x="37178" y="22287"/>
                  </a:lnTo>
                  <a:lnTo>
                    <a:pt x="37153" y="22460"/>
                  </a:lnTo>
                  <a:lnTo>
                    <a:pt x="37104" y="22658"/>
                  </a:lnTo>
                  <a:lnTo>
                    <a:pt x="37005" y="22807"/>
                  </a:lnTo>
                  <a:lnTo>
                    <a:pt x="36881" y="22980"/>
                  </a:lnTo>
                  <a:lnTo>
                    <a:pt x="36733" y="23103"/>
                  </a:lnTo>
                  <a:lnTo>
                    <a:pt x="36585" y="23178"/>
                  </a:lnTo>
                  <a:lnTo>
                    <a:pt x="36387" y="23227"/>
                  </a:lnTo>
                  <a:lnTo>
                    <a:pt x="36213" y="23252"/>
                  </a:lnTo>
                  <a:lnTo>
                    <a:pt x="36016" y="23227"/>
                  </a:lnTo>
                  <a:lnTo>
                    <a:pt x="35842" y="23178"/>
                  </a:lnTo>
                  <a:lnTo>
                    <a:pt x="35669" y="23103"/>
                  </a:lnTo>
                  <a:lnTo>
                    <a:pt x="35521" y="22980"/>
                  </a:lnTo>
                  <a:lnTo>
                    <a:pt x="35397" y="22807"/>
                  </a:lnTo>
                  <a:lnTo>
                    <a:pt x="35323" y="22658"/>
                  </a:lnTo>
                  <a:lnTo>
                    <a:pt x="35274" y="22460"/>
                  </a:lnTo>
                  <a:lnTo>
                    <a:pt x="35249" y="22287"/>
                  </a:lnTo>
                  <a:lnTo>
                    <a:pt x="35274" y="22114"/>
                  </a:lnTo>
                  <a:lnTo>
                    <a:pt x="35323" y="21916"/>
                  </a:lnTo>
                  <a:lnTo>
                    <a:pt x="35397" y="21768"/>
                  </a:lnTo>
                  <a:lnTo>
                    <a:pt x="35521" y="21594"/>
                  </a:lnTo>
                  <a:lnTo>
                    <a:pt x="35669" y="21471"/>
                  </a:lnTo>
                  <a:lnTo>
                    <a:pt x="35842" y="21397"/>
                  </a:lnTo>
                  <a:lnTo>
                    <a:pt x="36016" y="21347"/>
                  </a:lnTo>
                  <a:lnTo>
                    <a:pt x="36213" y="21322"/>
                  </a:lnTo>
                  <a:close/>
                  <a:moveTo>
                    <a:pt x="13852" y="20407"/>
                  </a:moveTo>
                  <a:lnTo>
                    <a:pt x="14124" y="20457"/>
                  </a:lnTo>
                  <a:lnTo>
                    <a:pt x="14421" y="20531"/>
                  </a:lnTo>
                  <a:lnTo>
                    <a:pt x="14545" y="20605"/>
                  </a:lnTo>
                  <a:lnTo>
                    <a:pt x="14693" y="20679"/>
                  </a:lnTo>
                  <a:lnTo>
                    <a:pt x="14792" y="20753"/>
                  </a:lnTo>
                  <a:lnTo>
                    <a:pt x="14916" y="20852"/>
                  </a:lnTo>
                  <a:lnTo>
                    <a:pt x="15015" y="20976"/>
                  </a:lnTo>
                  <a:lnTo>
                    <a:pt x="15114" y="21100"/>
                  </a:lnTo>
                  <a:lnTo>
                    <a:pt x="15188" y="21223"/>
                  </a:lnTo>
                  <a:lnTo>
                    <a:pt x="15262" y="21372"/>
                  </a:lnTo>
                  <a:lnTo>
                    <a:pt x="15336" y="21644"/>
                  </a:lnTo>
                  <a:lnTo>
                    <a:pt x="15361" y="21941"/>
                  </a:lnTo>
                  <a:lnTo>
                    <a:pt x="15336" y="22238"/>
                  </a:lnTo>
                  <a:lnTo>
                    <a:pt x="15262" y="22510"/>
                  </a:lnTo>
                  <a:lnTo>
                    <a:pt x="15188" y="22658"/>
                  </a:lnTo>
                  <a:lnTo>
                    <a:pt x="15114" y="22782"/>
                  </a:lnTo>
                  <a:lnTo>
                    <a:pt x="15015" y="22905"/>
                  </a:lnTo>
                  <a:lnTo>
                    <a:pt x="14916" y="23029"/>
                  </a:lnTo>
                  <a:lnTo>
                    <a:pt x="14792" y="23128"/>
                  </a:lnTo>
                  <a:lnTo>
                    <a:pt x="14693" y="23202"/>
                  </a:lnTo>
                  <a:lnTo>
                    <a:pt x="14545" y="23301"/>
                  </a:lnTo>
                  <a:lnTo>
                    <a:pt x="14421" y="23351"/>
                  </a:lnTo>
                  <a:lnTo>
                    <a:pt x="14124" y="23425"/>
                  </a:lnTo>
                  <a:lnTo>
                    <a:pt x="13852" y="23474"/>
                  </a:lnTo>
                  <a:lnTo>
                    <a:pt x="13555" y="23425"/>
                  </a:lnTo>
                  <a:lnTo>
                    <a:pt x="13258" y="23351"/>
                  </a:lnTo>
                  <a:lnTo>
                    <a:pt x="13135" y="23301"/>
                  </a:lnTo>
                  <a:lnTo>
                    <a:pt x="13011" y="23202"/>
                  </a:lnTo>
                  <a:lnTo>
                    <a:pt x="12887" y="23128"/>
                  </a:lnTo>
                  <a:lnTo>
                    <a:pt x="12764" y="23029"/>
                  </a:lnTo>
                  <a:lnTo>
                    <a:pt x="12665" y="22905"/>
                  </a:lnTo>
                  <a:lnTo>
                    <a:pt x="12566" y="22782"/>
                  </a:lnTo>
                  <a:lnTo>
                    <a:pt x="12492" y="22658"/>
                  </a:lnTo>
                  <a:lnTo>
                    <a:pt x="12442" y="22510"/>
                  </a:lnTo>
                  <a:lnTo>
                    <a:pt x="12343" y="22238"/>
                  </a:lnTo>
                  <a:lnTo>
                    <a:pt x="12319" y="21941"/>
                  </a:lnTo>
                  <a:lnTo>
                    <a:pt x="12343" y="21644"/>
                  </a:lnTo>
                  <a:lnTo>
                    <a:pt x="12442" y="21372"/>
                  </a:lnTo>
                  <a:lnTo>
                    <a:pt x="12492" y="21223"/>
                  </a:lnTo>
                  <a:lnTo>
                    <a:pt x="12566" y="21100"/>
                  </a:lnTo>
                  <a:lnTo>
                    <a:pt x="12665" y="20976"/>
                  </a:lnTo>
                  <a:lnTo>
                    <a:pt x="12764" y="20852"/>
                  </a:lnTo>
                  <a:lnTo>
                    <a:pt x="12887" y="20753"/>
                  </a:lnTo>
                  <a:lnTo>
                    <a:pt x="13011" y="20679"/>
                  </a:lnTo>
                  <a:lnTo>
                    <a:pt x="13135" y="20605"/>
                  </a:lnTo>
                  <a:lnTo>
                    <a:pt x="13258" y="20531"/>
                  </a:lnTo>
                  <a:lnTo>
                    <a:pt x="13555" y="20457"/>
                  </a:lnTo>
                  <a:lnTo>
                    <a:pt x="13852" y="20407"/>
                  </a:lnTo>
                  <a:close/>
                  <a:moveTo>
                    <a:pt x="68469" y="22955"/>
                  </a:moveTo>
                  <a:lnTo>
                    <a:pt x="68568" y="22980"/>
                  </a:lnTo>
                  <a:lnTo>
                    <a:pt x="68642" y="23029"/>
                  </a:lnTo>
                  <a:lnTo>
                    <a:pt x="68692" y="23128"/>
                  </a:lnTo>
                  <a:lnTo>
                    <a:pt x="68717" y="23227"/>
                  </a:lnTo>
                  <a:lnTo>
                    <a:pt x="68692" y="23301"/>
                  </a:lnTo>
                  <a:lnTo>
                    <a:pt x="68642" y="23400"/>
                  </a:lnTo>
                  <a:lnTo>
                    <a:pt x="68568" y="23450"/>
                  </a:lnTo>
                  <a:lnTo>
                    <a:pt x="68469" y="23474"/>
                  </a:lnTo>
                  <a:lnTo>
                    <a:pt x="68370" y="23450"/>
                  </a:lnTo>
                  <a:lnTo>
                    <a:pt x="68296" y="23400"/>
                  </a:lnTo>
                  <a:lnTo>
                    <a:pt x="68222" y="23301"/>
                  </a:lnTo>
                  <a:lnTo>
                    <a:pt x="68222" y="23227"/>
                  </a:lnTo>
                  <a:lnTo>
                    <a:pt x="68222" y="23128"/>
                  </a:lnTo>
                  <a:lnTo>
                    <a:pt x="68296" y="23029"/>
                  </a:lnTo>
                  <a:lnTo>
                    <a:pt x="68370" y="22980"/>
                  </a:lnTo>
                  <a:lnTo>
                    <a:pt x="68469" y="22955"/>
                  </a:lnTo>
                  <a:close/>
                  <a:moveTo>
                    <a:pt x="87912" y="22732"/>
                  </a:moveTo>
                  <a:lnTo>
                    <a:pt x="87986" y="22757"/>
                  </a:lnTo>
                  <a:lnTo>
                    <a:pt x="88060" y="22757"/>
                  </a:lnTo>
                  <a:lnTo>
                    <a:pt x="88134" y="22807"/>
                  </a:lnTo>
                  <a:lnTo>
                    <a:pt x="88184" y="22856"/>
                  </a:lnTo>
                  <a:lnTo>
                    <a:pt x="88233" y="22930"/>
                  </a:lnTo>
                  <a:lnTo>
                    <a:pt x="88283" y="22980"/>
                  </a:lnTo>
                  <a:lnTo>
                    <a:pt x="88307" y="23054"/>
                  </a:lnTo>
                  <a:lnTo>
                    <a:pt x="88307" y="23153"/>
                  </a:lnTo>
                  <a:lnTo>
                    <a:pt x="88307" y="23227"/>
                  </a:lnTo>
                  <a:lnTo>
                    <a:pt x="88283" y="23301"/>
                  </a:lnTo>
                  <a:lnTo>
                    <a:pt x="88233" y="23375"/>
                  </a:lnTo>
                  <a:lnTo>
                    <a:pt x="88184" y="23425"/>
                  </a:lnTo>
                  <a:lnTo>
                    <a:pt x="88134" y="23474"/>
                  </a:lnTo>
                  <a:lnTo>
                    <a:pt x="88060" y="23524"/>
                  </a:lnTo>
                  <a:lnTo>
                    <a:pt x="87986" y="23549"/>
                  </a:lnTo>
                  <a:lnTo>
                    <a:pt x="87813" y="23549"/>
                  </a:lnTo>
                  <a:lnTo>
                    <a:pt x="87739" y="23524"/>
                  </a:lnTo>
                  <a:lnTo>
                    <a:pt x="87689" y="23474"/>
                  </a:lnTo>
                  <a:lnTo>
                    <a:pt x="87615" y="23425"/>
                  </a:lnTo>
                  <a:lnTo>
                    <a:pt x="87565" y="23375"/>
                  </a:lnTo>
                  <a:lnTo>
                    <a:pt x="87516" y="23301"/>
                  </a:lnTo>
                  <a:lnTo>
                    <a:pt x="87516" y="23227"/>
                  </a:lnTo>
                  <a:lnTo>
                    <a:pt x="87491" y="23153"/>
                  </a:lnTo>
                  <a:lnTo>
                    <a:pt x="87516" y="23054"/>
                  </a:lnTo>
                  <a:lnTo>
                    <a:pt x="87516" y="22980"/>
                  </a:lnTo>
                  <a:lnTo>
                    <a:pt x="87565" y="22930"/>
                  </a:lnTo>
                  <a:lnTo>
                    <a:pt x="87615" y="22856"/>
                  </a:lnTo>
                  <a:lnTo>
                    <a:pt x="87689" y="22807"/>
                  </a:lnTo>
                  <a:lnTo>
                    <a:pt x="87739" y="22757"/>
                  </a:lnTo>
                  <a:lnTo>
                    <a:pt x="87813" y="22757"/>
                  </a:lnTo>
                  <a:lnTo>
                    <a:pt x="87912" y="22732"/>
                  </a:lnTo>
                  <a:close/>
                  <a:moveTo>
                    <a:pt x="53232" y="22584"/>
                  </a:moveTo>
                  <a:lnTo>
                    <a:pt x="53331" y="22609"/>
                  </a:lnTo>
                  <a:lnTo>
                    <a:pt x="53430" y="22658"/>
                  </a:lnTo>
                  <a:lnTo>
                    <a:pt x="53504" y="22732"/>
                  </a:lnTo>
                  <a:lnTo>
                    <a:pt x="53578" y="22831"/>
                  </a:lnTo>
                  <a:lnTo>
                    <a:pt x="53628" y="22930"/>
                  </a:lnTo>
                  <a:lnTo>
                    <a:pt x="53652" y="23029"/>
                  </a:lnTo>
                  <a:lnTo>
                    <a:pt x="53677" y="23128"/>
                  </a:lnTo>
                  <a:lnTo>
                    <a:pt x="53652" y="23227"/>
                  </a:lnTo>
                  <a:lnTo>
                    <a:pt x="53628" y="23326"/>
                  </a:lnTo>
                  <a:lnTo>
                    <a:pt x="53578" y="23425"/>
                  </a:lnTo>
                  <a:lnTo>
                    <a:pt x="53504" y="23524"/>
                  </a:lnTo>
                  <a:lnTo>
                    <a:pt x="53430" y="23573"/>
                  </a:lnTo>
                  <a:lnTo>
                    <a:pt x="53331" y="23623"/>
                  </a:lnTo>
                  <a:lnTo>
                    <a:pt x="53232" y="23672"/>
                  </a:lnTo>
                  <a:lnTo>
                    <a:pt x="53009" y="23672"/>
                  </a:lnTo>
                  <a:lnTo>
                    <a:pt x="52910" y="23623"/>
                  </a:lnTo>
                  <a:lnTo>
                    <a:pt x="52811" y="23573"/>
                  </a:lnTo>
                  <a:lnTo>
                    <a:pt x="52737" y="23524"/>
                  </a:lnTo>
                  <a:lnTo>
                    <a:pt x="52663" y="23425"/>
                  </a:lnTo>
                  <a:lnTo>
                    <a:pt x="52613" y="23326"/>
                  </a:lnTo>
                  <a:lnTo>
                    <a:pt x="52589" y="23227"/>
                  </a:lnTo>
                  <a:lnTo>
                    <a:pt x="52564" y="23128"/>
                  </a:lnTo>
                  <a:lnTo>
                    <a:pt x="52589" y="23029"/>
                  </a:lnTo>
                  <a:lnTo>
                    <a:pt x="52613" y="22930"/>
                  </a:lnTo>
                  <a:lnTo>
                    <a:pt x="52663" y="22831"/>
                  </a:lnTo>
                  <a:lnTo>
                    <a:pt x="52737" y="22732"/>
                  </a:lnTo>
                  <a:lnTo>
                    <a:pt x="52811" y="22658"/>
                  </a:lnTo>
                  <a:lnTo>
                    <a:pt x="52910" y="22609"/>
                  </a:lnTo>
                  <a:lnTo>
                    <a:pt x="53009" y="22584"/>
                  </a:lnTo>
                  <a:close/>
                  <a:moveTo>
                    <a:pt x="91869" y="22831"/>
                  </a:moveTo>
                  <a:lnTo>
                    <a:pt x="91968" y="22881"/>
                  </a:lnTo>
                  <a:lnTo>
                    <a:pt x="92067" y="22905"/>
                  </a:lnTo>
                  <a:lnTo>
                    <a:pt x="92142" y="22980"/>
                  </a:lnTo>
                  <a:lnTo>
                    <a:pt x="92216" y="23054"/>
                  </a:lnTo>
                  <a:lnTo>
                    <a:pt x="92265" y="23153"/>
                  </a:lnTo>
                  <a:lnTo>
                    <a:pt x="92290" y="23252"/>
                  </a:lnTo>
                  <a:lnTo>
                    <a:pt x="92290" y="23351"/>
                  </a:lnTo>
                  <a:lnTo>
                    <a:pt x="92290" y="23450"/>
                  </a:lnTo>
                  <a:lnTo>
                    <a:pt x="92265" y="23549"/>
                  </a:lnTo>
                  <a:lnTo>
                    <a:pt x="92216" y="23623"/>
                  </a:lnTo>
                  <a:lnTo>
                    <a:pt x="92142" y="23697"/>
                  </a:lnTo>
                  <a:lnTo>
                    <a:pt x="92067" y="23771"/>
                  </a:lnTo>
                  <a:lnTo>
                    <a:pt x="91968" y="23821"/>
                  </a:lnTo>
                  <a:lnTo>
                    <a:pt x="91869" y="23845"/>
                  </a:lnTo>
                  <a:lnTo>
                    <a:pt x="91770" y="23870"/>
                  </a:lnTo>
                  <a:lnTo>
                    <a:pt x="91672" y="23845"/>
                  </a:lnTo>
                  <a:lnTo>
                    <a:pt x="91597" y="23821"/>
                  </a:lnTo>
                  <a:lnTo>
                    <a:pt x="91498" y="23771"/>
                  </a:lnTo>
                  <a:lnTo>
                    <a:pt x="91424" y="23697"/>
                  </a:lnTo>
                  <a:lnTo>
                    <a:pt x="91350" y="23623"/>
                  </a:lnTo>
                  <a:lnTo>
                    <a:pt x="91300" y="23549"/>
                  </a:lnTo>
                  <a:lnTo>
                    <a:pt x="91276" y="23450"/>
                  </a:lnTo>
                  <a:lnTo>
                    <a:pt x="91276" y="23351"/>
                  </a:lnTo>
                  <a:lnTo>
                    <a:pt x="91276" y="23252"/>
                  </a:lnTo>
                  <a:lnTo>
                    <a:pt x="91300" y="23153"/>
                  </a:lnTo>
                  <a:lnTo>
                    <a:pt x="91350" y="23054"/>
                  </a:lnTo>
                  <a:lnTo>
                    <a:pt x="91424" y="22980"/>
                  </a:lnTo>
                  <a:lnTo>
                    <a:pt x="91498" y="22905"/>
                  </a:lnTo>
                  <a:lnTo>
                    <a:pt x="91597" y="22881"/>
                  </a:lnTo>
                  <a:lnTo>
                    <a:pt x="91672" y="22831"/>
                  </a:lnTo>
                  <a:close/>
                  <a:moveTo>
                    <a:pt x="43807" y="22386"/>
                  </a:moveTo>
                  <a:lnTo>
                    <a:pt x="43956" y="22411"/>
                  </a:lnTo>
                  <a:lnTo>
                    <a:pt x="44080" y="22460"/>
                  </a:lnTo>
                  <a:lnTo>
                    <a:pt x="44228" y="22510"/>
                  </a:lnTo>
                  <a:lnTo>
                    <a:pt x="44327" y="22609"/>
                  </a:lnTo>
                  <a:lnTo>
                    <a:pt x="44426" y="22732"/>
                  </a:lnTo>
                  <a:lnTo>
                    <a:pt x="44500" y="22856"/>
                  </a:lnTo>
                  <a:lnTo>
                    <a:pt x="44549" y="23004"/>
                  </a:lnTo>
                  <a:lnTo>
                    <a:pt x="44549" y="23153"/>
                  </a:lnTo>
                  <a:lnTo>
                    <a:pt x="44549" y="23301"/>
                  </a:lnTo>
                  <a:lnTo>
                    <a:pt x="44500" y="23450"/>
                  </a:lnTo>
                  <a:lnTo>
                    <a:pt x="44426" y="23573"/>
                  </a:lnTo>
                  <a:lnTo>
                    <a:pt x="44327" y="23697"/>
                  </a:lnTo>
                  <a:lnTo>
                    <a:pt x="44228" y="23796"/>
                  </a:lnTo>
                  <a:lnTo>
                    <a:pt x="44080" y="23845"/>
                  </a:lnTo>
                  <a:lnTo>
                    <a:pt x="43956" y="23895"/>
                  </a:lnTo>
                  <a:lnTo>
                    <a:pt x="43807" y="23920"/>
                  </a:lnTo>
                  <a:lnTo>
                    <a:pt x="43659" y="23895"/>
                  </a:lnTo>
                  <a:lnTo>
                    <a:pt x="43511" y="23845"/>
                  </a:lnTo>
                  <a:lnTo>
                    <a:pt x="43387" y="23796"/>
                  </a:lnTo>
                  <a:lnTo>
                    <a:pt x="43263" y="23697"/>
                  </a:lnTo>
                  <a:lnTo>
                    <a:pt x="43164" y="23573"/>
                  </a:lnTo>
                  <a:lnTo>
                    <a:pt x="43090" y="23450"/>
                  </a:lnTo>
                  <a:lnTo>
                    <a:pt x="43065" y="23301"/>
                  </a:lnTo>
                  <a:lnTo>
                    <a:pt x="43041" y="23153"/>
                  </a:lnTo>
                  <a:lnTo>
                    <a:pt x="43065" y="23004"/>
                  </a:lnTo>
                  <a:lnTo>
                    <a:pt x="43090" y="22856"/>
                  </a:lnTo>
                  <a:lnTo>
                    <a:pt x="43164" y="22732"/>
                  </a:lnTo>
                  <a:lnTo>
                    <a:pt x="43263" y="22609"/>
                  </a:lnTo>
                  <a:lnTo>
                    <a:pt x="43387" y="22510"/>
                  </a:lnTo>
                  <a:lnTo>
                    <a:pt x="43511" y="22460"/>
                  </a:lnTo>
                  <a:lnTo>
                    <a:pt x="43659" y="22411"/>
                  </a:lnTo>
                  <a:lnTo>
                    <a:pt x="43807" y="22386"/>
                  </a:lnTo>
                  <a:close/>
                  <a:moveTo>
                    <a:pt x="110001" y="22064"/>
                  </a:moveTo>
                  <a:lnTo>
                    <a:pt x="110174" y="22089"/>
                  </a:lnTo>
                  <a:lnTo>
                    <a:pt x="110347" y="22139"/>
                  </a:lnTo>
                  <a:lnTo>
                    <a:pt x="110520" y="22238"/>
                  </a:lnTo>
                  <a:lnTo>
                    <a:pt x="110669" y="22361"/>
                  </a:lnTo>
                  <a:lnTo>
                    <a:pt x="110792" y="22510"/>
                  </a:lnTo>
                  <a:lnTo>
                    <a:pt x="110891" y="22683"/>
                  </a:lnTo>
                  <a:lnTo>
                    <a:pt x="110941" y="22856"/>
                  </a:lnTo>
                  <a:lnTo>
                    <a:pt x="110941" y="23029"/>
                  </a:lnTo>
                  <a:lnTo>
                    <a:pt x="110941" y="23202"/>
                  </a:lnTo>
                  <a:lnTo>
                    <a:pt x="110891" y="23400"/>
                  </a:lnTo>
                  <a:lnTo>
                    <a:pt x="110792" y="23549"/>
                  </a:lnTo>
                  <a:lnTo>
                    <a:pt x="110669" y="23697"/>
                  </a:lnTo>
                  <a:lnTo>
                    <a:pt x="110520" y="23821"/>
                  </a:lnTo>
                  <a:lnTo>
                    <a:pt x="110347" y="23920"/>
                  </a:lnTo>
                  <a:lnTo>
                    <a:pt x="110174" y="23969"/>
                  </a:lnTo>
                  <a:lnTo>
                    <a:pt x="110001" y="23994"/>
                  </a:lnTo>
                  <a:lnTo>
                    <a:pt x="109803" y="23969"/>
                  </a:lnTo>
                  <a:lnTo>
                    <a:pt x="109630" y="23920"/>
                  </a:lnTo>
                  <a:lnTo>
                    <a:pt x="109457" y="23821"/>
                  </a:lnTo>
                  <a:lnTo>
                    <a:pt x="109308" y="23697"/>
                  </a:lnTo>
                  <a:lnTo>
                    <a:pt x="109185" y="23549"/>
                  </a:lnTo>
                  <a:lnTo>
                    <a:pt x="109110" y="23400"/>
                  </a:lnTo>
                  <a:lnTo>
                    <a:pt x="109061" y="23202"/>
                  </a:lnTo>
                  <a:lnTo>
                    <a:pt x="109036" y="23029"/>
                  </a:lnTo>
                  <a:lnTo>
                    <a:pt x="109061" y="22856"/>
                  </a:lnTo>
                  <a:lnTo>
                    <a:pt x="109110" y="22683"/>
                  </a:lnTo>
                  <a:lnTo>
                    <a:pt x="109185" y="22510"/>
                  </a:lnTo>
                  <a:lnTo>
                    <a:pt x="109308" y="22361"/>
                  </a:lnTo>
                  <a:lnTo>
                    <a:pt x="109457" y="22238"/>
                  </a:lnTo>
                  <a:lnTo>
                    <a:pt x="109630" y="22139"/>
                  </a:lnTo>
                  <a:lnTo>
                    <a:pt x="109803" y="22089"/>
                  </a:lnTo>
                  <a:lnTo>
                    <a:pt x="110001" y="22064"/>
                  </a:lnTo>
                  <a:close/>
                  <a:moveTo>
                    <a:pt x="20951" y="21347"/>
                  </a:moveTo>
                  <a:lnTo>
                    <a:pt x="21199" y="21372"/>
                  </a:lnTo>
                  <a:lnTo>
                    <a:pt x="21446" y="21446"/>
                  </a:lnTo>
                  <a:lnTo>
                    <a:pt x="21669" y="21570"/>
                  </a:lnTo>
                  <a:lnTo>
                    <a:pt x="21891" y="21743"/>
                  </a:lnTo>
                  <a:lnTo>
                    <a:pt x="22064" y="21941"/>
                  </a:lnTo>
                  <a:lnTo>
                    <a:pt x="22188" y="22188"/>
                  </a:lnTo>
                  <a:lnTo>
                    <a:pt x="22238" y="22435"/>
                  </a:lnTo>
                  <a:lnTo>
                    <a:pt x="22262" y="22683"/>
                  </a:lnTo>
                  <a:lnTo>
                    <a:pt x="22238" y="22930"/>
                  </a:lnTo>
                  <a:lnTo>
                    <a:pt x="22188" y="23178"/>
                  </a:lnTo>
                  <a:lnTo>
                    <a:pt x="22064" y="23425"/>
                  </a:lnTo>
                  <a:lnTo>
                    <a:pt x="21891" y="23623"/>
                  </a:lnTo>
                  <a:lnTo>
                    <a:pt x="21669" y="23796"/>
                  </a:lnTo>
                  <a:lnTo>
                    <a:pt x="21446" y="23920"/>
                  </a:lnTo>
                  <a:lnTo>
                    <a:pt x="21199" y="23994"/>
                  </a:lnTo>
                  <a:lnTo>
                    <a:pt x="20951" y="24019"/>
                  </a:lnTo>
                  <a:lnTo>
                    <a:pt x="20679" y="23994"/>
                  </a:lnTo>
                  <a:lnTo>
                    <a:pt x="20432" y="23920"/>
                  </a:lnTo>
                  <a:lnTo>
                    <a:pt x="20209" y="23796"/>
                  </a:lnTo>
                  <a:lnTo>
                    <a:pt x="20011" y="23623"/>
                  </a:lnTo>
                  <a:lnTo>
                    <a:pt x="19838" y="23425"/>
                  </a:lnTo>
                  <a:lnTo>
                    <a:pt x="19715" y="23178"/>
                  </a:lnTo>
                  <a:lnTo>
                    <a:pt x="19640" y="22930"/>
                  </a:lnTo>
                  <a:lnTo>
                    <a:pt x="19616" y="22683"/>
                  </a:lnTo>
                  <a:lnTo>
                    <a:pt x="19640" y="22435"/>
                  </a:lnTo>
                  <a:lnTo>
                    <a:pt x="19715" y="22188"/>
                  </a:lnTo>
                  <a:lnTo>
                    <a:pt x="19838" y="21941"/>
                  </a:lnTo>
                  <a:lnTo>
                    <a:pt x="20011" y="21743"/>
                  </a:lnTo>
                  <a:lnTo>
                    <a:pt x="20209" y="21570"/>
                  </a:lnTo>
                  <a:lnTo>
                    <a:pt x="20432" y="21446"/>
                  </a:lnTo>
                  <a:lnTo>
                    <a:pt x="20679" y="21372"/>
                  </a:lnTo>
                  <a:lnTo>
                    <a:pt x="20951" y="21347"/>
                  </a:lnTo>
                  <a:close/>
                  <a:moveTo>
                    <a:pt x="58624" y="23400"/>
                  </a:moveTo>
                  <a:lnTo>
                    <a:pt x="58698" y="23425"/>
                  </a:lnTo>
                  <a:lnTo>
                    <a:pt x="58773" y="23474"/>
                  </a:lnTo>
                  <a:lnTo>
                    <a:pt x="58847" y="23524"/>
                  </a:lnTo>
                  <a:lnTo>
                    <a:pt x="58896" y="23598"/>
                  </a:lnTo>
                  <a:lnTo>
                    <a:pt x="58946" y="23672"/>
                  </a:lnTo>
                  <a:lnTo>
                    <a:pt x="58971" y="23746"/>
                  </a:lnTo>
                  <a:lnTo>
                    <a:pt x="58971" y="23821"/>
                  </a:lnTo>
                  <a:lnTo>
                    <a:pt x="58971" y="23895"/>
                  </a:lnTo>
                  <a:lnTo>
                    <a:pt x="58946" y="23969"/>
                  </a:lnTo>
                  <a:lnTo>
                    <a:pt x="58896" y="24043"/>
                  </a:lnTo>
                  <a:lnTo>
                    <a:pt x="58847" y="24118"/>
                  </a:lnTo>
                  <a:lnTo>
                    <a:pt x="58773" y="24167"/>
                  </a:lnTo>
                  <a:lnTo>
                    <a:pt x="58698" y="24216"/>
                  </a:lnTo>
                  <a:lnTo>
                    <a:pt x="58624" y="24241"/>
                  </a:lnTo>
                  <a:lnTo>
                    <a:pt x="58476" y="24241"/>
                  </a:lnTo>
                  <a:lnTo>
                    <a:pt x="58402" y="24216"/>
                  </a:lnTo>
                  <a:lnTo>
                    <a:pt x="58327" y="24167"/>
                  </a:lnTo>
                  <a:lnTo>
                    <a:pt x="58253" y="24118"/>
                  </a:lnTo>
                  <a:lnTo>
                    <a:pt x="58204" y="24043"/>
                  </a:lnTo>
                  <a:lnTo>
                    <a:pt x="58154" y="23969"/>
                  </a:lnTo>
                  <a:lnTo>
                    <a:pt x="58130" y="23895"/>
                  </a:lnTo>
                  <a:lnTo>
                    <a:pt x="58130" y="23821"/>
                  </a:lnTo>
                  <a:lnTo>
                    <a:pt x="58130" y="23746"/>
                  </a:lnTo>
                  <a:lnTo>
                    <a:pt x="58154" y="23672"/>
                  </a:lnTo>
                  <a:lnTo>
                    <a:pt x="58204" y="23598"/>
                  </a:lnTo>
                  <a:lnTo>
                    <a:pt x="58253" y="23524"/>
                  </a:lnTo>
                  <a:lnTo>
                    <a:pt x="58327" y="23474"/>
                  </a:lnTo>
                  <a:lnTo>
                    <a:pt x="58402" y="23425"/>
                  </a:lnTo>
                  <a:lnTo>
                    <a:pt x="58476" y="23400"/>
                  </a:lnTo>
                  <a:close/>
                  <a:moveTo>
                    <a:pt x="113612" y="22114"/>
                  </a:moveTo>
                  <a:lnTo>
                    <a:pt x="113835" y="22139"/>
                  </a:lnTo>
                  <a:lnTo>
                    <a:pt x="114008" y="22188"/>
                  </a:lnTo>
                  <a:lnTo>
                    <a:pt x="114206" y="22287"/>
                  </a:lnTo>
                  <a:lnTo>
                    <a:pt x="114379" y="22435"/>
                  </a:lnTo>
                  <a:lnTo>
                    <a:pt x="114503" y="22584"/>
                  </a:lnTo>
                  <a:lnTo>
                    <a:pt x="114602" y="22782"/>
                  </a:lnTo>
                  <a:lnTo>
                    <a:pt x="114651" y="22980"/>
                  </a:lnTo>
                  <a:lnTo>
                    <a:pt x="114676" y="23178"/>
                  </a:lnTo>
                  <a:lnTo>
                    <a:pt x="114651" y="23375"/>
                  </a:lnTo>
                  <a:lnTo>
                    <a:pt x="114602" y="23573"/>
                  </a:lnTo>
                  <a:lnTo>
                    <a:pt x="114503" y="23771"/>
                  </a:lnTo>
                  <a:lnTo>
                    <a:pt x="114379" y="23920"/>
                  </a:lnTo>
                  <a:lnTo>
                    <a:pt x="114206" y="24068"/>
                  </a:lnTo>
                  <a:lnTo>
                    <a:pt x="114008" y="24167"/>
                  </a:lnTo>
                  <a:lnTo>
                    <a:pt x="113835" y="24216"/>
                  </a:lnTo>
                  <a:lnTo>
                    <a:pt x="113612" y="24241"/>
                  </a:lnTo>
                  <a:lnTo>
                    <a:pt x="113414" y="24216"/>
                  </a:lnTo>
                  <a:lnTo>
                    <a:pt x="113217" y="24167"/>
                  </a:lnTo>
                  <a:lnTo>
                    <a:pt x="113043" y="24068"/>
                  </a:lnTo>
                  <a:lnTo>
                    <a:pt x="112870" y="23920"/>
                  </a:lnTo>
                  <a:lnTo>
                    <a:pt x="112747" y="23771"/>
                  </a:lnTo>
                  <a:lnTo>
                    <a:pt x="112648" y="23573"/>
                  </a:lnTo>
                  <a:lnTo>
                    <a:pt x="112573" y="23375"/>
                  </a:lnTo>
                  <a:lnTo>
                    <a:pt x="112573" y="23178"/>
                  </a:lnTo>
                  <a:lnTo>
                    <a:pt x="112573" y="22980"/>
                  </a:lnTo>
                  <a:lnTo>
                    <a:pt x="112648" y="22782"/>
                  </a:lnTo>
                  <a:lnTo>
                    <a:pt x="112747" y="22584"/>
                  </a:lnTo>
                  <a:lnTo>
                    <a:pt x="112870" y="22435"/>
                  </a:lnTo>
                  <a:lnTo>
                    <a:pt x="113043" y="22287"/>
                  </a:lnTo>
                  <a:lnTo>
                    <a:pt x="113217" y="22188"/>
                  </a:lnTo>
                  <a:lnTo>
                    <a:pt x="113414" y="22139"/>
                  </a:lnTo>
                  <a:lnTo>
                    <a:pt x="113612" y="22114"/>
                  </a:lnTo>
                  <a:close/>
                  <a:moveTo>
                    <a:pt x="28323" y="22287"/>
                  </a:moveTo>
                  <a:lnTo>
                    <a:pt x="28521" y="22361"/>
                  </a:lnTo>
                  <a:lnTo>
                    <a:pt x="28718" y="22460"/>
                  </a:lnTo>
                  <a:lnTo>
                    <a:pt x="28892" y="22609"/>
                  </a:lnTo>
                  <a:lnTo>
                    <a:pt x="29040" y="22782"/>
                  </a:lnTo>
                  <a:lnTo>
                    <a:pt x="29139" y="22980"/>
                  </a:lnTo>
                  <a:lnTo>
                    <a:pt x="29213" y="23202"/>
                  </a:lnTo>
                  <a:lnTo>
                    <a:pt x="29238" y="23425"/>
                  </a:lnTo>
                  <a:lnTo>
                    <a:pt x="29213" y="23623"/>
                  </a:lnTo>
                  <a:lnTo>
                    <a:pt x="29139" y="23845"/>
                  </a:lnTo>
                  <a:lnTo>
                    <a:pt x="29040" y="24043"/>
                  </a:lnTo>
                  <a:lnTo>
                    <a:pt x="28892" y="24216"/>
                  </a:lnTo>
                  <a:lnTo>
                    <a:pt x="28718" y="24365"/>
                  </a:lnTo>
                  <a:lnTo>
                    <a:pt x="28521" y="24464"/>
                  </a:lnTo>
                  <a:lnTo>
                    <a:pt x="28323" y="24538"/>
                  </a:lnTo>
                  <a:lnTo>
                    <a:pt x="28100" y="24563"/>
                  </a:lnTo>
                  <a:lnTo>
                    <a:pt x="27877" y="24538"/>
                  </a:lnTo>
                  <a:lnTo>
                    <a:pt x="27655" y="24464"/>
                  </a:lnTo>
                  <a:lnTo>
                    <a:pt x="27457" y="24365"/>
                  </a:lnTo>
                  <a:lnTo>
                    <a:pt x="27284" y="24216"/>
                  </a:lnTo>
                  <a:lnTo>
                    <a:pt x="27135" y="24043"/>
                  </a:lnTo>
                  <a:lnTo>
                    <a:pt x="27036" y="23845"/>
                  </a:lnTo>
                  <a:lnTo>
                    <a:pt x="26962" y="23623"/>
                  </a:lnTo>
                  <a:lnTo>
                    <a:pt x="26962" y="23425"/>
                  </a:lnTo>
                  <a:lnTo>
                    <a:pt x="26962" y="23202"/>
                  </a:lnTo>
                  <a:lnTo>
                    <a:pt x="27036" y="22980"/>
                  </a:lnTo>
                  <a:lnTo>
                    <a:pt x="27135" y="22782"/>
                  </a:lnTo>
                  <a:lnTo>
                    <a:pt x="27284" y="22609"/>
                  </a:lnTo>
                  <a:lnTo>
                    <a:pt x="27457" y="22460"/>
                  </a:lnTo>
                  <a:lnTo>
                    <a:pt x="27655" y="22361"/>
                  </a:lnTo>
                  <a:lnTo>
                    <a:pt x="27877" y="22287"/>
                  </a:lnTo>
                  <a:close/>
                  <a:moveTo>
                    <a:pt x="95703" y="23351"/>
                  </a:moveTo>
                  <a:lnTo>
                    <a:pt x="95827" y="23375"/>
                  </a:lnTo>
                  <a:lnTo>
                    <a:pt x="95951" y="23400"/>
                  </a:lnTo>
                  <a:lnTo>
                    <a:pt x="96050" y="23450"/>
                  </a:lnTo>
                  <a:lnTo>
                    <a:pt x="96149" y="23549"/>
                  </a:lnTo>
                  <a:lnTo>
                    <a:pt x="96223" y="23648"/>
                  </a:lnTo>
                  <a:lnTo>
                    <a:pt x="96297" y="23746"/>
                  </a:lnTo>
                  <a:lnTo>
                    <a:pt x="96322" y="23870"/>
                  </a:lnTo>
                  <a:lnTo>
                    <a:pt x="96322" y="23969"/>
                  </a:lnTo>
                  <a:lnTo>
                    <a:pt x="96322" y="24093"/>
                  </a:lnTo>
                  <a:lnTo>
                    <a:pt x="96297" y="24216"/>
                  </a:lnTo>
                  <a:lnTo>
                    <a:pt x="96223" y="24315"/>
                  </a:lnTo>
                  <a:lnTo>
                    <a:pt x="96149" y="24414"/>
                  </a:lnTo>
                  <a:lnTo>
                    <a:pt x="96050" y="24489"/>
                  </a:lnTo>
                  <a:lnTo>
                    <a:pt x="95951" y="24563"/>
                  </a:lnTo>
                  <a:lnTo>
                    <a:pt x="95827" y="24588"/>
                  </a:lnTo>
                  <a:lnTo>
                    <a:pt x="95605" y="24588"/>
                  </a:lnTo>
                  <a:lnTo>
                    <a:pt x="95481" y="24563"/>
                  </a:lnTo>
                  <a:lnTo>
                    <a:pt x="95382" y="24489"/>
                  </a:lnTo>
                  <a:lnTo>
                    <a:pt x="95283" y="24414"/>
                  </a:lnTo>
                  <a:lnTo>
                    <a:pt x="95184" y="24315"/>
                  </a:lnTo>
                  <a:lnTo>
                    <a:pt x="95135" y="24216"/>
                  </a:lnTo>
                  <a:lnTo>
                    <a:pt x="95110" y="24093"/>
                  </a:lnTo>
                  <a:lnTo>
                    <a:pt x="95085" y="23969"/>
                  </a:lnTo>
                  <a:lnTo>
                    <a:pt x="95110" y="23870"/>
                  </a:lnTo>
                  <a:lnTo>
                    <a:pt x="95135" y="23746"/>
                  </a:lnTo>
                  <a:lnTo>
                    <a:pt x="95184" y="23648"/>
                  </a:lnTo>
                  <a:lnTo>
                    <a:pt x="95283" y="23549"/>
                  </a:lnTo>
                  <a:lnTo>
                    <a:pt x="95382" y="23450"/>
                  </a:lnTo>
                  <a:lnTo>
                    <a:pt x="95481" y="23400"/>
                  </a:lnTo>
                  <a:lnTo>
                    <a:pt x="95605" y="23375"/>
                  </a:lnTo>
                  <a:lnTo>
                    <a:pt x="95703" y="23351"/>
                  </a:lnTo>
                  <a:close/>
                  <a:moveTo>
                    <a:pt x="71611" y="24464"/>
                  </a:moveTo>
                  <a:lnTo>
                    <a:pt x="71660" y="24513"/>
                  </a:lnTo>
                  <a:lnTo>
                    <a:pt x="71685" y="24538"/>
                  </a:lnTo>
                  <a:lnTo>
                    <a:pt x="71685" y="24612"/>
                  </a:lnTo>
                  <a:lnTo>
                    <a:pt x="71685" y="24662"/>
                  </a:lnTo>
                  <a:lnTo>
                    <a:pt x="71660" y="24711"/>
                  </a:lnTo>
                  <a:lnTo>
                    <a:pt x="71611" y="24736"/>
                  </a:lnTo>
                  <a:lnTo>
                    <a:pt x="71536" y="24761"/>
                  </a:lnTo>
                  <a:lnTo>
                    <a:pt x="71487" y="24736"/>
                  </a:lnTo>
                  <a:lnTo>
                    <a:pt x="71438" y="24711"/>
                  </a:lnTo>
                  <a:lnTo>
                    <a:pt x="71413" y="24662"/>
                  </a:lnTo>
                  <a:lnTo>
                    <a:pt x="71388" y="24612"/>
                  </a:lnTo>
                  <a:lnTo>
                    <a:pt x="71413" y="24538"/>
                  </a:lnTo>
                  <a:lnTo>
                    <a:pt x="71438" y="24513"/>
                  </a:lnTo>
                  <a:lnTo>
                    <a:pt x="71487" y="24464"/>
                  </a:lnTo>
                  <a:close/>
                  <a:moveTo>
                    <a:pt x="24315" y="22386"/>
                  </a:moveTo>
                  <a:lnTo>
                    <a:pt x="24563" y="22411"/>
                  </a:lnTo>
                  <a:lnTo>
                    <a:pt x="24785" y="22460"/>
                  </a:lnTo>
                  <a:lnTo>
                    <a:pt x="25008" y="22584"/>
                  </a:lnTo>
                  <a:lnTo>
                    <a:pt x="25181" y="22732"/>
                  </a:lnTo>
                  <a:lnTo>
                    <a:pt x="25354" y="22930"/>
                  </a:lnTo>
                  <a:lnTo>
                    <a:pt x="25453" y="23153"/>
                  </a:lnTo>
                  <a:lnTo>
                    <a:pt x="25528" y="23375"/>
                  </a:lnTo>
                  <a:lnTo>
                    <a:pt x="25552" y="23598"/>
                  </a:lnTo>
                  <a:lnTo>
                    <a:pt x="25528" y="23845"/>
                  </a:lnTo>
                  <a:lnTo>
                    <a:pt x="25453" y="24068"/>
                  </a:lnTo>
                  <a:lnTo>
                    <a:pt x="25354" y="24291"/>
                  </a:lnTo>
                  <a:lnTo>
                    <a:pt x="25181" y="24489"/>
                  </a:lnTo>
                  <a:lnTo>
                    <a:pt x="25008" y="24637"/>
                  </a:lnTo>
                  <a:lnTo>
                    <a:pt x="24785" y="24736"/>
                  </a:lnTo>
                  <a:lnTo>
                    <a:pt x="24563" y="24810"/>
                  </a:lnTo>
                  <a:lnTo>
                    <a:pt x="24315" y="24835"/>
                  </a:lnTo>
                  <a:lnTo>
                    <a:pt x="24093" y="24810"/>
                  </a:lnTo>
                  <a:lnTo>
                    <a:pt x="23870" y="24736"/>
                  </a:lnTo>
                  <a:lnTo>
                    <a:pt x="23648" y="24637"/>
                  </a:lnTo>
                  <a:lnTo>
                    <a:pt x="23450" y="24489"/>
                  </a:lnTo>
                  <a:lnTo>
                    <a:pt x="23301" y="24291"/>
                  </a:lnTo>
                  <a:lnTo>
                    <a:pt x="23178" y="24068"/>
                  </a:lnTo>
                  <a:lnTo>
                    <a:pt x="23128" y="23845"/>
                  </a:lnTo>
                  <a:lnTo>
                    <a:pt x="23103" y="23598"/>
                  </a:lnTo>
                  <a:lnTo>
                    <a:pt x="23128" y="23375"/>
                  </a:lnTo>
                  <a:lnTo>
                    <a:pt x="23178" y="23153"/>
                  </a:lnTo>
                  <a:lnTo>
                    <a:pt x="23301" y="22930"/>
                  </a:lnTo>
                  <a:lnTo>
                    <a:pt x="23450" y="22732"/>
                  </a:lnTo>
                  <a:lnTo>
                    <a:pt x="23648" y="22584"/>
                  </a:lnTo>
                  <a:lnTo>
                    <a:pt x="23870" y="22460"/>
                  </a:lnTo>
                  <a:lnTo>
                    <a:pt x="24093" y="22411"/>
                  </a:lnTo>
                  <a:lnTo>
                    <a:pt x="24315" y="22386"/>
                  </a:lnTo>
                  <a:close/>
                  <a:moveTo>
                    <a:pt x="47419" y="23598"/>
                  </a:moveTo>
                  <a:lnTo>
                    <a:pt x="47543" y="23648"/>
                  </a:lnTo>
                  <a:lnTo>
                    <a:pt x="47666" y="23697"/>
                  </a:lnTo>
                  <a:lnTo>
                    <a:pt x="47765" y="23771"/>
                  </a:lnTo>
                  <a:lnTo>
                    <a:pt x="47839" y="23895"/>
                  </a:lnTo>
                  <a:lnTo>
                    <a:pt x="47914" y="23994"/>
                  </a:lnTo>
                  <a:lnTo>
                    <a:pt x="47938" y="24118"/>
                  </a:lnTo>
                  <a:lnTo>
                    <a:pt x="47963" y="24241"/>
                  </a:lnTo>
                  <a:lnTo>
                    <a:pt x="47938" y="24365"/>
                  </a:lnTo>
                  <a:lnTo>
                    <a:pt x="47914" y="24489"/>
                  </a:lnTo>
                  <a:lnTo>
                    <a:pt x="47839" y="24612"/>
                  </a:lnTo>
                  <a:lnTo>
                    <a:pt x="47765" y="24711"/>
                  </a:lnTo>
                  <a:lnTo>
                    <a:pt x="47666" y="24785"/>
                  </a:lnTo>
                  <a:lnTo>
                    <a:pt x="47543" y="24860"/>
                  </a:lnTo>
                  <a:lnTo>
                    <a:pt x="47419" y="24884"/>
                  </a:lnTo>
                  <a:lnTo>
                    <a:pt x="47172" y="24884"/>
                  </a:lnTo>
                  <a:lnTo>
                    <a:pt x="47048" y="24860"/>
                  </a:lnTo>
                  <a:lnTo>
                    <a:pt x="46949" y="24785"/>
                  </a:lnTo>
                  <a:lnTo>
                    <a:pt x="46850" y="24711"/>
                  </a:lnTo>
                  <a:lnTo>
                    <a:pt x="46751" y="24612"/>
                  </a:lnTo>
                  <a:lnTo>
                    <a:pt x="46702" y="24489"/>
                  </a:lnTo>
                  <a:lnTo>
                    <a:pt x="46652" y="24365"/>
                  </a:lnTo>
                  <a:lnTo>
                    <a:pt x="46652" y="24241"/>
                  </a:lnTo>
                  <a:lnTo>
                    <a:pt x="46652" y="24118"/>
                  </a:lnTo>
                  <a:lnTo>
                    <a:pt x="46702" y="23994"/>
                  </a:lnTo>
                  <a:lnTo>
                    <a:pt x="46751" y="23895"/>
                  </a:lnTo>
                  <a:lnTo>
                    <a:pt x="46850" y="23771"/>
                  </a:lnTo>
                  <a:lnTo>
                    <a:pt x="46949" y="23697"/>
                  </a:lnTo>
                  <a:lnTo>
                    <a:pt x="47048" y="23648"/>
                  </a:lnTo>
                  <a:lnTo>
                    <a:pt x="47172" y="23598"/>
                  </a:lnTo>
                  <a:close/>
                  <a:moveTo>
                    <a:pt x="76855" y="24612"/>
                  </a:moveTo>
                  <a:lnTo>
                    <a:pt x="76904" y="24637"/>
                  </a:lnTo>
                  <a:lnTo>
                    <a:pt x="76929" y="24686"/>
                  </a:lnTo>
                  <a:lnTo>
                    <a:pt x="76954" y="24761"/>
                  </a:lnTo>
                  <a:lnTo>
                    <a:pt x="76929" y="24810"/>
                  </a:lnTo>
                  <a:lnTo>
                    <a:pt x="76904" y="24860"/>
                  </a:lnTo>
                  <a:lnTo>
                    <a:pt x="76855" y="24884"/>
                  </a:lnTo>
                  <a:lnTo>
                    <a:pt x="76731" y="24884"/>
                  </a:lnTo>
                  <a:lnTo>
                    <a:pt x="76682" y="24860"/>
                  </a:lnTo>
                  <a:lnTo>
                    <a:pt x="76657" y="24810"/>
                  </a:lnTo>
                  <a:lnTo>
                    <a:pt x="76657" y="24761"/>
                  </a:lnTo>
                  <a:lnTo>
                    <a:pt x="76657" y="24686"/>
                  </a:lnTo>
                  <a:lnTo>
                    <a:pt x="76682" y="24637"/>
                  </a:lnTo>
                  <a:lnTo>
                    <a:pt x="76731" y="24612"/>
                  </a:lnTo>
                  <a:close/>
                  <a:moveTo>
                    <a:pt x="117347" y="22757"/>
                  </a:moveTo>
                  <a:lnTo>
                    <a:pt x="117570" y="22782"/>
                  </a:lnTo>
                  <a:lnTo>
                    <a:pt x="117793" y="22831"/>
                  </a:lnTo>
                  <a:lnTo>
                    <a:pt x="117991" y="22955"/>
                  </a:lnTo>
                  <a:lnTo>
                    <a:pt x="118188" y="23103"/>
                  </a:lnTo>
                  <a:lnTo>
                    <a:pt x="118337" y="23277"/>
                  </a:lnTo>
                  <a:lnTo>
                    <a:pt x="118436" y="23474"/>
                  </a:lnTo>
                  <a:lnTo>
                    <a:pt x="118485" y="23697"/>
                  </a:lnTo>
                  <a:lnTo>
                    <a:pt x="118510" y="23920"/>
                  </a:lnTo>
                  <a:lnTo>
                    <a:pt x="118485" y="24142"/>
                  </a:lnTo>
                  <a:lnTo>
                    <a:pt x="118436" y="24365"/>
                  </a:lnTo>
                  <a:lnTo>
                    <a:pt x="118337" y="24563"/>
                  </a:lnTo>
                  <a:lnTo>
                    <a:pt x="118188" y="24736"/>
                  </a:lnTo>
                  <a:lnTo>
                    <a:pt x="117991" y="24884"/>
                  </a:lnTo>
                  <a:lnTo>
                    <a:pt x="117793" y="24983"/>
                  </a:lnTo>
                  <a:lnTo>
                    <a:pt x="117570" y="25057"/>
                  </a:lnTo>
                  <a:lnTo>
                    <a:pt x="117347" y="25082"/>
                  </a:lnTo>
                  <a:lnTo>
                    <a:pt x="117125" y="25057"/>
                  </a:lnTo>
                  <a:lnTo>
                    <a:pt x="116927" y="24983"/>
                  </a:lnTo>
                  <a:lnTo>
                    <a:pt x="116704" y="24884"/>
                  </a:lnTo>
                  <a:lnTo>
                    <a:pt x="116531" y="24736"/>
                  </a:lnTo>
                  <a:lnTo>
                    <a:pt x="116383" y="24563"/>
                  </a:lnTo>
                  <a:lnTo>
                    <a:pt x="116284" y="24365"/>
                  </a:lnTo>
                  <a:lnTo>
                    <a:pt x="116210" y="24142"/>
                  </a:lnTo>
                  <a:lnTo>
                    <a:pt x="116185" y="23920"/>
                  </a:lnTo>
                  <a:lnTo>
                    <a:pt x="116210" y="23697"/>
                  </a:lnTo>
                  <a:lnTo>
                    <a:pt x="116284" y="23474"/>
                  </a:lnTo>
                  <a:lnTo>
                    <a:pt x="116383" y="23277"/>
                  </a:lnTo>
                  <a:lnTo>
                    <a:pt x="116531" y="23103"/>
                  </a:lnTo>
                  <a:lnTo>
                    <a:pt x="116704" y="22955"/>
                  </a:lnTo>
                  <a:lnTo>
                    <a:pt x="116927" y="22831"/>
                  </a:lnTo>
                  <a:lnTo>
                    <a:pt x="117125" y="22782"/>
                  </a:lnTo>
                  <a:lnTo>
                    <a:pt x="117347" y="22757"/>
                  </a:lnTo>
                  <a:close/>
                  <a:moveTo>
                    <a:pt x="31489" y="23326"/>
                  </a:moveTo>
                  <a:lnTo>
                    <a:pt x="31687" y="23351"/>
                  </a:lnTo>
                  <a:lnTo>
                    <a:pt x="31860" y="23400"/>
                  </a:lnTo>
                  <a:lnTo>
                    <a:pt x="32058" y="23499"/>
                  </a:lnTo>
                  <a:lnTo>
                    <a:pt x="32206" y="23623"/>
                  </a:lnTo>
                  <a:lnTo>
                    <a:pt x="32355" y="23796"/>
                  </a:lnTo>
                  <a:lnTo>
                    <a:pt x="32429" y="23969"/>
                  </a:lnTo>
                  <a:lnTo>
                    <a:pt x="32503" y="24167"/>
                  </a:lnTo>
                  <a:lnTo>
                    <a:pt x="32503" y="24365"/>
                  </a:lnTo>
                  <a:lnTo>
                    <a:pt x="32503" y="24563"/>
                  </a:lnTo>
                  <a:lnTo>
                    <a:pt x="32429" y="24736"/>
                  </a:lnTo>
                  <a:lnTo>
                    <a:pt x="32355" y="24934"/>
                  </a:lnTo>
                  <a:lnTo>
                    <a:pt x="32206" y="25082"/>
                  </a:lnTo>
                  <a:lnTo>
                    <a:pt x="32058" y="25231"/>
                  </a:lnTo>
                  <a:lnTo>
                    <a:pt x="31860" y="25305"/>
                  </a:lnTo>
                  <a:lnTo>
                    <a:pt x="31687" y="25379"/>
                  </a:lnTo>
                  <a:lnTo>
                    <a:pt x="31291" y="25379"/>
                  </a:lnTo>
                  <a:lnTo>
                    <a:pt x="31093" y="25305"/>
                  </a:lnTo>
                  <a:lnTo>
                    <a:pt x="30920" y="25231"/>
                  </a:lnTo>
                  <a:lnTo>
                    <a:pt x="30747" y="25082"/>
                  </a:lnTo>
                  <a:lnTo>
                    <a:pt x="30623" y="24934"/>
                  </a:lnTo>
                  <a:lnTo>
                    <a:pt x="30524" y="24736"/>
                  </a:lnTo>
                  <a:lnTo>
                    <a:pt x="30475" y="24563"/>
                  </a:lnTo>
                  <a:lnTo>
                    <a:pt x="30450" y="24365"/>
                  </a:lnTo>
                  <a:lnTo>
                    <a:pt x="30475" y="24167"/>
                  </a:lnTo>
                  <a:lnTo>
                    <a:pt x="30524" y="23969"/>
                  </a:lnTo>
                  <a:lnTo>
                    <a:pt x="30623" y="23796"/>
                  </a:lnTo>
                  <a:lnTo>
                    <a:pt x="30747" y="23623"/>
                  </a:lnTo>
                  <a:lnTo>
                    <a:pt x="30920" y="23499"/>
                  </a:lnTo>
                  <a:lnTo>
                    <a:pt x="31093" y="23400"/>
                  </a:lnTo>
                  <a:lnTo>
                    <a:pt x="31291" y="23351"/>
                  </a:lnTo>
                  <a:lnTo>
                    <a:pt x="31489" y="23326"/>
                  </a:lnTo>
                  <a:close/>
                  <a:moveTo>
                    <a:pt x="81085" y="24835"/>
                  </a:moveTo>
                  <a:lnTo>
                    <a:pt x="81183" y="24860"/>
                  </a:lnTo>
                  <a:lnTo>
                    <a:pt x="81258" y="24909"/>
                  </a:lnTo>
                  <a:lnTo>
                    <a:pt x="81332" y="25008"/>
                  </a:lnTo>
                  <a:lnTo>
                    <a:pt x="81357" y="25107"/>
                  </a:lnTo>
                  <a:lnTo>
                    <a:pt x="81332" y="25206"/>
                  </a:lnTo>
                  <a:lnTo>
                    <a:pt x="81258" y="25305"/>
                  </a:lnTo>
                  <a:lnTo>
                    <a:pt x="81183" y="25354"/>
                  </a:lnTo>
                  <a:lnTo>
                    <a:pt x="81085" y="25379"/>
                  </a:lnTo>
                  <a:lnTo>
                    <a:pt x="80961" y="25354"/>
                  </a:lnTo>
                  <a:lnTo>
                    <a:pt x="80887" y="25305"/>
                  </a:lnTo>
                  <a:lnTo>
                    <a:pt x="80812" y="25206"/>
                  </a:lnTo>
                  <a:lnTo>
                    <a:pt x="80812" y="25107"/>
                  </a:lnTo>
                  <a:lnTo>
                    <a:pt x="80812" y="25008"/>
                  </a:lnTo>
                  <a:lnTo>
                    <a:pt x="80887" y="24909"/>
                  </a:lnTo>
                  <a:lnTo>
                    <a:pt x="80961" y="24860"/>
                  </a:lnTo>
                  <a:lnTo>
                    <a:pt x="81085" y="24835"/>
                  </a:lnTo>
                  <a:close/>
                  <a:moveTo>
                    <a:pt x="99711" y="23944"/>
                  </a:moveTo>
                  <a:lnTo>
                    <a:pt x="99834" y="23994"/>
                  </a:lnTo>
                  <a:lnTo>
                    <a:pt x="99958" y="24068"/>
                  </a:lnTo>
                  <a:lnTo>
                    <a:pt x="100082" y="24142"/>
                  </a:lnTo>
                  <a:lnTo>
                    <a:pt x="100181" y="24266"/>
                  </a:lnTo>
                  <a:lnTo>
                    <a:pt x="100255" y="24390"/>
                  </a:lnTo>
                  <a:lnTo>
                    <a:pt x="100280" y="24538"/>
                  </a:lnTo>
                  <a:lnTo>
                    <a:pt x="100304" y="24662"/>
                  </a:lnTo>
                  <a:lnTo>
                    <a:pt x="100280" y="24810"/>
                  </a:lnTo>
                  <a:lnTo>
                    <a:pt x="100255" y="24959"/>
                  </a:lnTo>
                  <a:lnTo>
                    <a:pt x="100181" y="25082"/>
                  </a:lnTo>
                  <a:lnTo>
                    <a:pt x="100082" y="25181"/>
                  </a:lnTo>
                  <a:lnTo>
                    <a:pt x="99958" y="25280"/>
                  </a:lnTo>
                  <a:lnTo>
                    <a:pt x="99834" y="25354"/>
                  </a:lnTo>
                  <a:lnTo>
                    <a:pt x="99711" y="25404"/>
                  </a:lnTo>
                  <a:lnTo>
                    <a:pt x="99414" y="25404"/>
                  </a:lnTo>
                  <a:lnTo>
                    <a:pt x="99290" y="25354"/>
                  </a:lnTo>
                  <a:lnTo>
                    <a:pt x="99167" y="25280"/>
                  </a:lnTo>
                  <a:lnTo>
                    <a:pt x="99043" y="25181"/>
                  </a:lnTo>
                  <a:lnTo>
                    <a:pt x="98944" y="25082"/>
                  </a:lnTo>
                  <a:lnTo>
                    <a:pt x="98894" y="24959"/>
                  </a:lnTo>
                  <a:lnTo>
                    <a:pt x="98845" y="24810"/>
                  </a:lnTo>
                  <a:lnTo>
                    <a:pt x="98820" y="24662"/>
                  </a:lnTo>
                  <a:lnTo>
                    <a:pt x="98845" y="24538"/>
                  </a:lnTo>
                  <a:lnTo>
                    <a:pt x="98894" y="24390"/>
                  </a:lnTo>
                  <a:lnTo>
                    <a:pt x="98944" y="24266"/>
                  </a:lnTo>
                  <a:lnTo>
                    <a:pt x="99043" y="24142"/>
                  </a:lnTo>
                  <a:lnTo>
                    <a:pt x="99167" y="24068"/>
                  </a:lnTo>
                  <a:lnTo>
                    <a:pt x="99290" y="23994"/>
                  </a:lnTo>
                  <a:lnTo>
                    <a:pt x="99414" y="23944"/>
                  </a:lnTo>
                  <a:close/>
                  <a:moveTo>
                    <a:pt x="103223" y="23994"/>
                  </a:moveTo>
                  <a:lnTo>
                    <a:pt x="103372" y="24019"/>
                  </a:lnTo>
                  <a:lnTo>
                    <a:pt x="103520" y="24068"/>
                  </a:lnTo>
                  <a:lnTo>
                    <a:pt x="103668" y="24142"/>
                  </a:lnTo>
                  <a:lnTo>
                    <a:pt x="103792" y="24241"/>
                  </a:lnTo>
                  <a:lnTo>
                    <a:pt x="103916" y="24365"/>
                  </a:lnTo>
                  <a:lnTo>
                    <a:pt x="103990" y="24513"/>
                  </a:lnTo>
                  <a:lnTo>
                    <a:pt x="104040" y="24662"/>
                  </a:lnTo>
                  <a:lnTo>
                    <a:pt x="104040" y="24835"/>
                  </a:lnTo>
                  <a:lnTo>
                    <a:pt x="104040" y="24983"/>
                  </a:lnTo>
                  <a:lnTo>
                    <a:pt x="103990" y="25132"/>
                  </a:lnTo>
                  <a:lnTo>
                    <a:pt x="103916" y="25280"/>
                  </a:lnTo>
                  <a:lnTo>
                    <a:pt x="103792" y="25404"/>
                  </a:lnTo>
                  <a:lnTo>
                    <a:pt x="103668" y="25527"/>
                  </a:lnTo>
                  <a:lnTo>
                    <a:pt x="103520" y="25602"/>
                  </a:lnTo>
                  <a:lnTo>
                    <a:pt x="103372" y="25651"/>
                  </a:lnTo>
                  <a:lnTo>
                    <a:pt x="103050" y="25651"/>
                  </a:lnTo>
                  <a:lnTo>
                    <a:pt x="102902" y="25602"/>
                  </a:lnTo>
                  <a:lnTo>
                    <a:pt x="102753" y="25527"/>
                  </a:lnTo>
                  <a:lnTo>
                    <a:pt x="102630" y="25404"/>
                  </a:lnTo>
                  <a:lnTo>
                    <a:pt x="102531" y="25280"/>
                  </a:lnTo>
                  <a:lnTo>
                    <a:pt x="102456" y="25132"/>
                  </a:lnTo>
                  <a:lnTo>
                    <a:pt x="102407" y="24983"/>
                  </a:lnTo>
                  <a:lnTo>
                    <a:pt x="102382" y="24835"/>
                  </a:lnTo>
                  <a:lnTo>
                    <a:pt x="102407" y="24662"/>
                  </a:lnTo>
                  <a:lnTo>
                    <a:pt x="102456" y="24513"/>
                  </a:lnTo>
                  <a:lnTo>
                    <a:pt x="102531" y="24365"/>
                  </a:lnTo>
                  <a:lnTo>
                    <a:pt x="102630" y="24241"/>
                  </a:lnTo>
                  <a:lnTo>
                    <a:pt x="102753" y="24142"/>
                  </a:lnTo>
                  <a:lnTo>
                    <a:pt x="102902" y="24068"/>
                  </a:lnTo>
                  <a:lnTo>
                    <a:pt x="103050" y="24019"/>
                  </a:lnTo>
                  <a:lnTo>
                    <a:pt x="103223" y="23994"/>
                  </a:lnTo>
                  <a:close/>
                  <a:moveTo>
                    <a:pt x="9647" y="22658"/>
                  </a:moveTo>
                  <a:lnTo>
                    <a:pt x="9944" y="22683"/>
                  </a:lnTo>
                  <a:lnTo>
                    <a:pt x="10092" y="22732"/>
                  </a:lnTo>
                  <a:lnTo>
                    <a:pt x="10241" y="22782"/>
                  </a:lnTo>
                  <a:lnTo>
                    <a:pt x="10364" y="22831"/>
                  </a:lnTo>
                  <a:lnTo>
                    <a:pt x="10513" y="22930"/>
                  </a:lnTo>
                  <a:lnTo>
                    <a:pt x="10636" y="23004"/>
                  </a:lnTo>
                  <a:lnTo>
                    <a:pt x="10760" y="23128"/>
                  </a:lnTo>
                  <a:lnTo>
                    <a:pt x="10859" y="23252"/>
                  </a:lnTo>
                  <a:lnTo>
                    <a:pt x="10958" y="23375"/>
                  </a:lnTo>
                  <a:lnTo>
                    <a:pt x="11032" y="23499"/>
                  </a:lnTo>
                  <a:lnTo>
                    <a:pt x="11106" y="23648"/>
                  </a:lnTo>
                  <a:lnTo>
                    <a:pt x="11156" y="23796"/>
                  </a:lnTo>
                  <a:lnTo>
                    <a:pt x="11181" y="23944"/>
                  </a:lnTo>
                  <a:lnTo>
                    <a:pt x="11205" y="24241"/>
                  </a:lnTo>
                  <a:lnTo>
                    <a:pt x="11181" y="24538"/>
                  </a:lnTo>
                  <a:lnTo>
                    <a:pt x="11156" y="24686"/>
                  </a:lnTo>
                  <a:lnTo>
                    <a:pt x="11106" y="24835"/>
                  </a:lnTo>
                  <a:lnTo>
                    <a:pt x="11032" y="24983"/>
                  </a:lnTo>
                  <a:lnTo>
                    <a:pt x="10958" y="25107"/>
                  </a:lnTo>
                  <a:lnTo>
                    <a:pt x="10859" y="25231"/>
                  </a:lnTo>
                  <a:lnTo>
                    <a:pt x="10760" y="25354"/>
                  </a:lnTo>
                  <a:lnTo>
                    <a:pt x="10636" y="25453"/>
                  </a:lnTo>
                  <a:lnTo>
                    <a:pt x="10513" y="25552"/>
                  </a:lnTo>
                  <a:lnTo>
                    <a:pt x="10364" y="25626"/>
                  </a:lnTo>
                  <a:lnTo>
                    <a:pt x="10241" y="25701"/>
                  </a:lnTo>
                  <a:lnTo>
                    <a:pt x="10092" y="25750"/>
                  </a:lnTo>
                  <a:lnTo>
                    <a:pt x="9944" y="25800"/>
                  </a:lnTo>
                  <a:lnTo>
                    <a:pt x="9647" y="25824"/>
                  </a:lnTo>
                  <a:lnTo>
                    <a:pt x="9325" y="25800"/>
                  </a:lnTo>
                  <a:lnTo>
                    <a:pt x="9177" y="25750"/>
                  </a:lnTo>
                  <a:lnTo>
                    <a:pt x="9053" y="25701"/>
                  </a:lnTo>
                  <a:lnTo>
                    <a:pt x="8905" y="25626"/>
                  </a:lnTo>
                  <a:lnTo>
                    <a:pt x="8757" y="25552"/>
                  </a:lnTo>
                  <a:lnTo>
                    <a:pt x="8633" y="25453"/>
                  </a:lnTo>
                  <a:lnTo>
                    <a:pt x="8509" y="25354"/>
                  </a:lnTo>
                  <a:lnTo>
                    <a:pt x="8410" y="25231"/>
                  </a:lnTo>
                  <a:lnTo>
                    <a:pt x="8311" y="25107"/>
                  </a:lnTo>
                  <a:lnTo>
                    <a:pt x="8237" y="24983"/>
                  </a:lnTo>
                  <a:lnTo>
                    <a:pt x="8163" y="24835"/>
                  </a:lnTo>
                  <a:lnTo>
                    <a:pt x="8113" y="24686"/>
                  </a:lnTo>
                  <a:lnTo>
                    <a:pt x="8089" y="24538"/>
                  </a:lnTo>
                  <a:lnTo>
                    <a:pt x="8064" y="24241"/>
                  </a:lnTo>
                  <a:lnTo>
                    <a:pt x="8089" y="23944"/>
                  </a:lnTo>
                  <a:lnTo>
                    <a:pt x="8113" y="23796"/>
                  </a:lnTo>
                  <a:lnTo>
                    <a:pt x="8163" y="23648"/>
                  </a:lnTo>
                  <a:lnTo>
                    <a:pt x="8237" y="23499"/>
                  </a:lnTo>
                  <a:lnTo>
                    <a:pt x="8311" y="23375"/>
                  </a:lnTo>
                  <a:lnTo>
                    <a:pt x="8410" y="23252"/>
                  </a:lnTo>
                  <a:lnTo>
                    <a:pt x="8509" y="23128"/>
                  </a:lnTo>
                  <a:lnTo>
                    <a:pt x="8633" y="23004"/>
                  </a:lnTo>
                  <a:lnTo>
                    <a:pt x="8757" y="22930"/>
                  </a:lnTo>
                  <a:lnTo>
                    <a:pt x="8905" y="22831"/>
                  </a:lnTo>
                  <a:lnTo>
                    <a:pt x="9053" y="22782"/>
                  </a:lnTo>
                  <a:lnTo>
                    <a:pt x="9177" y="22732"/>
                  </a:lnTo>
                  <a:lnTo>
                    <a:pt x="9325" y="22683"/>
                  </a:lnTo>
                  <a:lnTo>
                    <a:pt x="9647" y="22658"/>
                  </a:lnTo>
                  <a:close/>
                  <a:moveTo>
                    <a:pt x="38737" y="24241"/>
                  </a:moveTo>
                  <a:lnTo>
                    <a:pt x="38910" y="24266"/>
                  </a:lnTo>
                  <a:lnTo>
                    <a:pt x="39058" y="24315"/>
                  </a:lnTo>
                  <a:lnTo>
                    <a:pt x="39207" y="24390"/>
                  </a:lnTo>
                  <a:lnTo>
                    <a:pt x="39355" y="24489"/>
                  </a:lnTo>
                  <a:lnTo>
                    <a:pt x="39454" y="24637"/>
                  </a:lnTo>
                  <a:lnTo>
                    <a:pt x="39528" y="24785"/>
                  </a:lnTo>
                  <a:lnTo>
                    <a:pt x="39578" y="24934"/>
                  </a:lnTo>
                  <a:lnTo>
                    <a:pt x="39602" y="25107"/>
                  </a:lnTo>
                  <a:lnTo>
                    <a:pt x="39578" y="25255"/>
                  </a:lnTo>
                  <a:lnTo>
                    <a:pt x="39528" y="25404"/>
                  </a:lnTo>
                  <a:lnTo>
                    <a:pt x="39454" y="25552"/>
                  </a:lnTo>
                  <a:lnTo>
                    <a:pt x="39355" y="25701"/>
                  </a:lnTo>
                  <a:lnTo>
                    <a:pt x="39207" y="25800"/>
                  </a:lnTo>
                  <a:lnTo>
                    <a:pt x="39058" y="25874"/>
                  </a:lnTo>
                  <a:lnTo>
                    <a:pt x="38910" y="25923"/>
                  </a:lnTo>
                  <a:lnTo>
                    <a:pt x="38737" y="25948"/>
                  </a:lnTo>
                  <a:lnTo>
                    <a:pt x="38588" y="25923"/>
                  </a:lnTo>
                  <a:lnTo>
                    <a:pt x="38440" y="25874"/>
                  </a:lnTo>
                  <a:lnTo>
                    <a:pt x="38291" y="25800"/>
                  </a:lnTo>
                  <a:lnTo>
                    <a:pt x="38143" y="25701"/>
                  </a:lnTo>
                  <a:lnTo>
                    <a:pt x="38044" y="25552"/>
                  </a:lnTo>
                  <a:lnTo>
                    <a:pt x="37970" y="25404"/>
                  </a:lnTo>
                  <a:lnTo>
                    <a:pt x="37920" y="25255"/>
                  </a:lnTo>
                  <a:lnTo>
                    <a:pt x="37896" y="25107"/>
                  </a:lnTo>
                  <a:lnTo>
                    <a:pt x="37920" y="24934"/>
                  </a:lnTo>
                  <a:lnTo>
                    <a:pt x="37970" y="24785"/>
                  </a:lnTo>
                  <a:lnTo>
                    <a:pt x="38044" y="24637"/>
                  </a:lnTo>
                  <a:lnTo>
                    <a:pt x="38143" y="24489"/>
                  </a:lnTo>
                  <a:lnTo>
                    <a:pt x="38291" y="24390"/>
                  </a:lnTo>
                  <a:lnTo>
                    <a:pt x="38440" y="24315"/>
                  </a:lnTo>
                  <a:lnTo>
                    <a:pt x="38588" y="24266"/>
                  </a:lnTo>
                  <a:lnTo>
                    <a:pt x="38737" y="24241"/>
                  </a:lnTo>
                  <a:close/>
                  <a:moveTo>
                    <a:pt x="50931" y="24860"/>
                  </a:moveTo>
                  <a:lnTo>
                    <a:pt x="51030" y="24909"/>
                  </a:lnTo>
                  <a:lnTo>
                    <a:pt x="51129" y="24959"/>
                  </a:lnTo>
                  <a:lnTo>
                    <a:pt x="51228" y="25033"/>
                  </a:lnTo>
                  <a:lnTo>
                    <a:pt x="51302" y="25107"/>
                  </a:lnTo>
                  <a:lnTo>
                    <a:pt x="51352" y="25206"/>
                  </a:lnTo>
                  <a:lnTo>
                    <a:pt x="51377" y="25305"/>
                  </a:lnTo>
                  <a:lnTo>
                    <a:pt x="51377" y="25404"/>
                  </a:lnTo>
                  <a:lnTo>
                    <a:pt x="51377" y="25503"/>
                  </a:lnTo>
                  <a:lnTo>
                    <a:pt x="51352" y="25626"/>
                  </a:lnTo>
                  <a:lnTo>
                    <a:pt x="51302" y="25701"/>
                  </a:lnTo>
                  <a:lnTo>
                    <a:pt x="51228" y="25800"/>
                  </a:lnTo>
                  <a:lnTo>
                    <a:pt x="51129" y="25874"/>
                  </a:lnTo>
                  <a:lnTo>
                    <a:pt x="51030" y="25923"/>
                  </a:lnTo>
                  <a:lnTo>
                    <a:pt x="50931" y="25948"/>
                  </a:lnTo>
                  <a:lnTo>
                    <a:pt x="50733" y="25948"/>
                  </a:lnTo>
                  <a:lnTo>
                    <a:pt x="50635" y="25923"/>
                  </a:lnTo>
                  <a:lnTo>
                    <a:pt x="50536" y="25874"/>
                  </a:lnTo>
                  <a:lnTo>
                    <a:pt x="50437" y="25800"/>
                  </a:lnTo>
                  <a:lnTo>
                    <a:pt x="50362" y="25701"/>
                  </a:lnTo>
                  <a:lnTo>
                    <a:pt x="50313" y="25626"/>
                  </a:lnTo>
                  <a:lnTo>
                    <a:pt x="50288" y="25503"/>
                  </a:lnTo>
                  <a:lnTo>
                    <a:pt x="50288" y="25404"/>
                  </a:lnTo>
                  <a:lnTo>
                    <a:pt x="50288" y="25305"/>
                  </a:lnTo>
                  <a:lnTo>
                    <a:pt x="50313" y="25206"/>
                  </a:lnTo>
                  <a:lnTo>
                    <a:pt x="50362" y="25107"/>
                  </a:lnTo>
                  <a:lnTo>
                    <a:pt x="50437" y="25033"/>
                  </a:lnTo>
                  <a:lnTo>
                    <a:pt x="50536" y="24959"/>
                  </a:lnTo>
                  <a:lnTo>
                    <a:pt x="50635" y="24909"/>
                  </a:lnTo>
                  <a:lnTo>
                    <a:pt x="50733" y="24860"/>
                  </a:lnTo>
                  <a:close/>
                  <a:moveTo>
                    <a:pt x="121058" y="23375"/>
                  </a:moveTo>
                  <a:lnTo>
                    <a:pt x="121305" y="23400"/>
                  </a:lnTo>
                  <a:lnTo>
                    <a:pt x="121528" y="23474"/>
                  </a:lnTo>
                  <a:lnTo>
                    <a:pt x="121750" y="23598"/>
                  </a:lnTo>
                  <a:lnTo>
                    <a:pt x="121948" y="23771"/>
                  </a:lnTo>
                  <a:lnTo>
                    <a:pt x="122122" y="23969"/>
                  </a:lnTo>
                  <a:lnTo>
                    <a:pt x="122245" y="24192"/>
                  </a:lnTo>
                  <a:lnTo>
                    <a:pt x="122319" y="24414"/>
                  </a:lnTo>
                  <a:lnTo>
                    <a:pt x="122319" y="24662"/>
                  </a:lnTo>
                  <a:lnTo>
                    <a:pt x="122319" y="24909"/>
                  </a:lnTo>
                  <a:lnTo>
                    <a:pt x="122245" y="25156"/>
                  </a:lnTo>
                  <a:lnTo>
                    <a:pt x="122122" y="25379"/>
                  </a:lnTo>
                  <a:lnTo>
                    <a:pt x="121948" y="25577"/>
                  </a:lnTo>
                  <a:lnTo>
                    <a:pt x="121750" y="25725"/>
                  </a:lnTo>
                  <a:lnTo>
                    <a:pt x="121528" y="25849"/>
                  </a:lnTo>
                  <a:lnTo>
                    <a:pt x="121305" y="25923"/>
                  </a:lnTo>
                  <a:lnTo>
                    <a:pt x="121058" y="25948"/>
                  </a:lnTo>
                  <a:lnTo>
                    <a:pt x="120811" y="25923"/>
                  </a:lnTo>
                  <a:lnTo>
                    <a:pt x="120563" y="25849"/>
                  </a:lnTo>
                  <a:lnTo>
                    <a:pt x="120341" y="25725"/>
                  </a:lnTo>
                  <a:lnTo>
                    <a:pt x="120143" y="25577"/>
                  </a:lnTo>
                  <a:lnTo>
                    <a:pt x="119969" y="25379"/>
                  </a:lnTo>
                  <a:lnTo>
                    <a:pt x="119871" y="25156"/>
                  </a:lnTo>
                  <a:lnTo>
                    <a:pt x="119796" y="24909"/>
                  </a:lnTo>
                  <a:lnTo>
                    <a:pt x="119772" y="24662"/>
                  </a:lnTo>
                  <a:lnTo>
                    <a:pt x="119796" y="24414"/>
                  </a:lnTo>
                  <a:lnTo>
                    <a:pt x="119871" y="24192"/>
                  </a:lnTo>
                  <a:lnTo>
                    <a:pt x="119969" y="23969"/>
                  </a:lnTo>
                  <a:lnTo>
                    <a:pt x="120143" y="23771"/>
                  </a:lnTo>
                  <a:lnTo>
                    <a:pt x="120341" y="23598"/>
                  </a:lnTo>
                  <a:lnTo>
                    <a:pt x="120563" y="23474"/>
                  </a:lnTo>
                  <a:lnTo>
                    <a:pt x="120811" y="23400"/>
                  </a:lnTo>
                  <a:lnTo>
                    <a:pt x="121058" y="23375"/>
                  </a:lnTo>
                  <a:close/>
                  <a:moveTo>
                    <a:pt x="55755" y="25132"/>
                  </a:moveTo>
                  <a:lnTo>
                    <a:pt x="55829" y="25156"/>
                  </a:lnTo>
                  <a:lnTo>
                    <a:pt x="55903" y="25206"/>
                  </a:lnTo>
                  <a:lnTo>
                    <a:pt x="55978" y="25255"/>
                  </a:lnTo>
                  <a:lnTo>
                    <a:pt x="56027" y="25330"/>
                  </a:lnTo>
                  <a:lnTo>
                    <a:pt x="56076" y="25404"/>
                  </a:lnTo>
                  <a:lnTo>
                    <a:pt x="56101" y="25478"/>
                  </a:lnTo>
                  <a:lnTo>
                    <a:pt x="56101" y="25577"/>
                  </a:lnTo>
                  <a:lnTo>
                    <a:pt x="56101" y="25651"/>
                  </a:lnTo>
                  <a:lnTo>
                    <a:pt x="56076" y="25725"/>
                  </a:lnTo>
                  <a:lnTo>
                    <a:pt x="56027" y="25800"/>
                  </a:lnTo>
                  <a:lnTo>
                    <a:pt x="55978" y="25874"/>
                  </a:lnTo>
                  <a:lnTo>
                    <a:pt x="55903" y="25948"/>
                  </a:lnTo>
                  <a:lnTo>
                    <a:pt x="55829" y="25973"/>
                  </a:lnTo>
                  <a:lnTo>
                    <a:pt x="55755" y="25997"/>
                  </a:lnTo>
                  <a:lnTo>
                    <a:pt x="55582" y="25997"/>
                  </a:lnTo>
                  <a:lnTo>
                    <a:pt x="55508" y="25973"/>
                  </a:lnTo>
                  <a:lnTo>
                    <a:pt x="55409" y="25948"/>
                  </a:lnTo>
                  <a:lnTo>
                    <a:pt x="55359" y="25874"/>
                  </a:lnTo>
                  <a:lnTo>
                    <a:pt x="55285" y="25800"/>
                  </a:lnTo>
                  <a:lnTo>
                    <a:pt x="55260" y="25725"/>
                  </a:lnTo>
                  <a:lnTo>
                    <a:pt x="55235" y="25651"/>
                  </a:lnTo>
                  <a:lnTo>
                    <a:pt x="55235" y="25577"/>
                  </a:lnTo>
                  <a:lnTo>
                    <a:pt x="55235" y="25478"/>
                  </a:lnTo>
                  <a:lnTo>
                    <a:pt x="55260" y="25404"/>
                  </a:lnTo>
                  <a:lnTo>
                    <a:pt x="55285" y="25330"/>
                  </a:lnTo>
                  <a:lnTo>
                    <a:pt x="55359" y="25255"/>
                  </a:lnTo>
                  <a:lnTo>
                    <a:pt x="55409" y="25206"/>
                  </a:lnTo>
                  <a:lnTo>
                    <a:pt x="55508" y="25156"/>
                  </a:lnTo>
                  <a:lnTo>
                    <a:pt x="55582" y="25132"/>
                  </a:lnTo>
                  <a:close/>
                  <a:moveTo>
                    <a:pt x="85166" y="25255"/>
                  </a:moveTo>
                  <a:lnTo>
                    <a:pt x="85314" y="25280"/>
                  </a:lnTo>
                  <a:lnTo>
                    <a:pt x="85364" y="25305"/>
                  </a:lnTo>
                  <a:lnTo>
                    <a:pt x="85438" y="25354"/>
                  </a:lnTo>
                  <a:lnTo>
                    <a:pt x="85488" y="25429"/>
                  </a:lnTo>
                  <a:lnTo>
                    <a:pt x="85512" y="25503"/>
                  </a:lnTo>
                  <a:lnTo>
                    <a:pt x="85562" y="25651"/>
                  </a:lnTo>
                  <a:lnTo>
                    <a:pt x="85512" y="25800"/>
                  </a:lnTo>
                  <a:lnTo>
                    <a:pt x="85488" y="25849"/>
                  </a:lnTo>
                  <a:lnTo>
                    <a:pt x="85438" y="25923"/>
                  </a:lnTo>
                  <a:lnTo>
                    <a:pt x="85364" y="25973"/>
                  </a:lnTo>
                  <a:lnTo>
                    <a:pt x="85314" y="25997"/>
                  </a:lnTo>
                  <a:lnTo>
                    <a:pt x="85166" y="26047"/>
                  </a:lnTo>
                  <a:lnTo>
                    <a:pt x="85018" y="25997"/>
                  </a:lnTo>
                  <a:lnTo>
                    <a:pt x="84943" y="25973"/>
                  </a:lnTo>
                  <a:lnTo>
                    <a:pt x="84869" y="25923"/>
                  </a:lnTo>
                  <a:lnTo>
                    <a:pt x="84820" y="25849"/>
                  </a:lnTo>
                  <a:lnTo>
                    <a:pt x="84795" y="25800"/>
                  </a:lnTo>
                  <a:lnTo>
                    <a:pt x="84770" y="25651"/>
                  </a:lnTo>
                  <a:lnTo>
                    <a:pt x="84795" y="25503"/>
                  </a:lnTo>
                  <a:lnTo>
                    <a:pt x="84820" y="25429"/>
                  </a:lnTo>
                  <a:lnTo>
                    <a:pt x="84869" y="25354"/>
                  </a:lnTo>
                  <a:lnTo>
                    <a:pt x="84943" y="25305"/>
                  </a:lnTo>
                  <a:lnTo>
                    <a:pt x="85018" y="25280"/>
                  </a:lnTo>
                  <a:lnTo>
                    <a:pt x="85166" y="25255"/>
                  </a:lnTo>
                  <a:close/>
                  <a:moveTo>
                    <a:pt x="124620" y="23425"/>
                  </a:moveTo>
                  <a:lnTo>
                    <a:pt x="124867" y="23450"/>
                  </a:lnTo>
                  <a:lnTo>
                    <a:pt x="125139" y="23524"/>
                  </a:lnTo>
                  <a:lnTo>
                    <a:pt x="125362" y="23648"/>
                  </a:lnTo>
                  <a:lnTo>
                    <a:pt x="125585" y="23821"/>
                  </a:lnTo>
                  <a:lnTo>
                    <a:pt x="125758" y="24019"/>
                  </a:lnTo>
                  <a:lnTo>
                    <a:pt x="125881" y="24266"/>
                  </a:lnTo>
                  <a:lnTo>
                    <a:pt x="125956" y="24513"/>
                  </a:lnTo>
                  <a:lnTo>
                    <a:pt x="125980" y="24785"/>
                  </a:lnTo>
                  <a:lnTo>
                    <a:pt x="125956" y="25033"/>
                  </a:lnTo>
                  <a:lnTo>
                    <a:pt x="125881" y="25305"/>
                  </a:lnTo>
                  <a:lnTo>
                    <a:pt x="125758" y="25527"/>
                  </a:lnTo>
                  <a:lnTo>
                    <a:pt x="125585" y="25750"/>
                  </a:lnTo>
                  <a:lnTo>
                    <a:pt x="125362" y="25923"/>
                  </a:lnTo>
                  <a:lnTo>
                    <a:pt x="125139" y="26047"/>
                  </a:lnTo>
                  <a:lnTo>
                    <a:pt x="124867" y="26121"/>
                  </a:lnTo>
                  <a:lnTo>
                    <a:pt x="124620" y="26146"/>
                  </a:lnTo>
                  <a:lnTo>
                    <a:pt x="124348" y="26121"/>
                  </a:lnTo>
                  <a:lnTo>
                    <a:pt x="124100" y="26047"/>
                  </a:lnTo>
                  <a:lnTo>
                    <a:pt x="123878" y="25923"/>
                  </a:lnTo>
                  <a:lnTo>
                    <a:pt x="123655" y="25750"/>
                  </a:lnTo>
                  <a:lnTo>
                    <a:pt x="123482" y="25527"/>
                  </a:lnTo>
                  <a:lnTo>
                    <a:pt x="123358" y="25305"/>
                  </a:lnTo>
                  <a:lnTo>
                    <a:pt x="123284" y="25033"/>
                  </a:lnTo>
                  <a:lnTo>
                    <a:pt x="123259" y="24785"/>
                  </a:lnTo>
                  <a:lnTo>
                    <a:pt x="123284" y="24513"/>
                  </a:lnTo>
                  <a:lnTo>
                    <a:pt x="123358" y="24266"/>
                  </a:lnTo>
                  <a:lnTo>
                    <a:pt x="123482" y="24019"/>
                  </a:lnTo>
                  <a:lnTo>
                    <a:pt x="123655" y="23821"/>
                  </a:lnTo>
                  <a:lnTo>
                    <a:pt x="123878" y="23648"/>
                  </a:lnTo>
                  <a:lnTo>
                    <a:pt x="124100" y="23524"/>
                  </a:lnTo>
                  <a:lnTo>
                    <a:pt x="124348" y="23450"/>
                  </a:lnTo>
                  <a:lnTo>
                    <a:pt x="124620" y="23425"/>
                  </a:lnTo>
                  <a:close/>
                  <a:moveTo>
                    <a:pt x="34878" y="24365"/>
                  </a:moveTo>
                  <a:lnTo>
                    <a:pt x="35051" y="24390"/>
                  </a:lnTo>
                  <a:lnTo>
                    <a:pt x="35224" y="24439"/>
                  </a:lnTo>
                  <a:lnTo>
                    <a:pt x="35372" y="24513"/>
                  </a:lnTo>
                  <a:lnTo>
                    <a:pt x="35521" y="24637"/>
                  </a:lnTo>
                  <a:lnTo>
                    <a:pt x="35645" y="24785"/>
                  </a:lnTo>
                  <a:lnTo>
                    <a:pt x="35743" y="24959"/>
                  </a:lnTo>
                  <a:lnTo>
                    <a:pt x="35793" y="25132"/>
                  </a:lnTo>
                  <a:lnTo>
                    <a:pt x="35793" y="25305"/>
                  </a:lnTo>
                  <a:lnTo>
                    <a:pt x="35793" y="25478"/>
                  </a:lnTo>
                  <a:lnTo>
                    <a:pt x="35743" y="25651"/>
                  </a:lnTo>
                  <a:lnTo>
                    <a:pt x="35645" y="25824"/>
                  </a:lnTo>
                  <a:lnTo>
                    <a:pt x="35521" y="25973"/>
                  </a:lnTo>
                  <a:lnTo>
                    <a:pt x="35372" y="26072"/>
                  </a:lnTo>
                  <a:lnTo>
                    <a:pt x="35224" y="26171"/>
                  </a:lnTo>
                  <a:lnTo>
                    <a:pt x="35051" y="26220"/>
                  </a:lnTo>
                  <a:lnTo>
                    <a:pt x="34878" y="26245"/>
                  </a:lnTo>
                  <a:lnTo>
                    <a:pt x="34680" y="26220"/>
                  </a:lnTo>
                  <a:lnTo>
                    <a:pt x="34507" y="26171"/>
                  </a:lnTo>
                  <a:lnTo>
                    <a:pt x="34358" y="26072"/>
                  </a:lnTo>
                  <a:lnTo>
                    <a:pt x="34210" y="25973"/>
                  </a:lnTo>
                  <a:lnTo>
                    <a:pt x="34086" y="25824"/>
                  </a:lnTo>
                  <a:lnTo>
                    <a:pt x="34012" y="25651"/>
                  </a:lnTo>
                  <a:lnTo>
                    <a:pt x="33938" y="25478"/>
                  </a:lnTo>
                  <a:lnTo>
                    <a:pt x="33938" y="25305"/>
                  </a:lnTo>
                  <a:lnTo>
                    <a:pt x="33938" y="25132"/>
                  </a:lnTo>
                  <a:lnTo>
                    <a:pt x="34012" y="24959"/>
                  </a:lnTo>
                  <a:lnTo>
                    <a:pt x="34086" y="24785"/>
                  </a:lnTo>
                  <a:lnTo>
                    <a:pt x="34210" y="24637"/>
                  </a:lnTo>
                  <a:lnTo>
                    <a:pt x="34358" y="24513"/>
                  </a:lnTo>
                  <a:lnTo>
                    <a:pt x="34507" y="24439"/>
                  </a:lnTo>
                  <a:lnTo>
                    <a:pt x="34680" y="24390"/>
                  </a:lnTo>
                  <a:lnTo>
                    <a:pt x="34878" y="24365"/>
                  </a:lnTo>
                  <a:close/>
                  <a:moveTo>
                    <a:pt x="16647" y="23598"/>
                  </a:moveTo>
                  <a:lnTo>
                    <a:pt x="16919" y="23623"/>
                  </a:lnTo>
                  <a:lnTo>
                    <a:pt x="17192" y="23697"/>
                  </a:lnTo>
                  <a:lnTo>
                    <a:pt x="17414" y="23821"/>
                  </a:lnTo>
                  <a:lnTo>
                    <a:pt x="17637" y="23994"/>
                  </a:lnTo>
                  <a:lnTo>
                    <a:pt x="17810" y="24216"/>
                  </a:lnTo>
                  <a:lnTo>
                    <a:pt x="17958" y="24464"/>
                  </a:lnTo>
                  <a:lnTo>
                    <a:pt x="18033" y="24711"/>
                  </a:lnTo>
                  <a:lnTo>
                    <a:pt x="18057" y="24983"/>
                  </a:lnTo>
                  <a:lnTo>
                    <a:pt x="18033" y="25255"/>
                  </a:lnTo>
                  <a:lnTo>
                    <a:pt x="17958" y="25503"/>
                  </a:lnTo>
                  <a:lnTo>
                    <a:pt x="17810" y="25750"/>
                  </a:lnTo>
                  <a:lnTo>
                    <a:pt x="17637" y="25973"/>
                  </a:lnTo>
                  <a:lnTo>
                    <a:pt x="17414" y="26146"/>
                  </a:lnTo>
                  <a:lnTo>
                    <a:pt x="17192" y="26270"/>
                  </a:lnTo>
                  <a:lnTo>
                    <a:pt x="16919" y="26368"/>
                  </a:lnTo>
                  <a:lnTo>
                    <a:pt x="16647" y="26393"/>
                  </a:lnTo>
                  <a:lnTo>
                    <a:pt x="16400" y="26368"/>
                  </a:lnTo>
                  <a:lnTo>
                    <a:pt x="16128" y="26270"/>
                  </a:lnTo>
                  <a:lnTo>
                    <a:pt x="15880" y="26146"/>
                  </a:lnTo>
                  <a:lnTo>
                    <a:pt x="15683" y="25973"/>
                  </a:lnTo>
                  <a:lnTo>
                    <a:pt x="15485" y="25750"/>
                  </a:lnTo>
                  <a:lnTo>
                    <a:pt x="15361" y="25503"/>
                  </a:lnTo>
                  <a:lnTo>
                    <a:pt x="15287" y="25255"/>
                  </a:lnTo>
                  <a:lnTo>
                    <a:pt x="15262" y="24983"/>
                  </a:lnTo>
                  <a:lnTo>
                    <a:pt x="15287" y="24711"/>
                  </a:lnTo>
                  <a:lnTo>
                    <a:pt x="15361" y="24464"/>
                  </a:lnTo>
                  <a:lnTo>
                    <a:pt x="15485" y="24216"/>
                  </a:lnTo>
                  <a:lnTo>
                    <a:pt x="15683" y="23994"/>
                  </a:lnTo>
                  <a:lnTo>
                    <a:pt x="15880" y="23821"/>
                  </a:lnTo>
                  <a:lnTo>
                    <a:pt x="16128" y="23697"/>
                  </a:lnTo>
                  <a:lnTo>
                    <a:pt x="16400" y="23623"/>
                  </a:lnTo>
                  <a:lnTo>
                    <a:pt x="16647" y="23598"/>
                  </a:lnTo>
                  <a:close/>
                  <a:moveTo>
                    <a:pt x="66020" y="25997"/>
                  </a:moveTo>
                  <a:lnTo>
                    <a:pt x="66119" y="26047"/>
                  </a:lnTo>
                  <a:lnTo>
                    <a:pt x="66169" y="26121"/>
                  </a:lnTo>
                  <a:lnTo>
                    <a:pt x="66169" y="26220"/>
                  </a:lnTo>
                  <a:lnTo>
                    <a:pt x="66169" y="26294"/>
                  </a:lnTo>
                  <a:lnTo>
                    <a:pt x="66119" y="26368"/>
                  </a:lnTo>
                  <a:lnTo>
                    <a:pt x="66020" y="26418"/>
                  </a:lnTo>
                  <a:lnTo>
                    <a:pt x="65946" y="26443"/>
                  </a:lnTo>
                  <a:lnTo>
                    <a:pt x="65872" y="26418"/>
                  </a:lnTo>
                  <a:lnTo>
                    <a:pt x="65798" y="26368"/>
                  </a:lnTo>
                  <a:lnTo>
                    <a:pt x="65723" y="26294"/>
                  </a:lnTo>
                  <a:lnTo>
                    <a:pt x="65723" y="26220"/>
                  </a:lnTo>
                  <a:lnTo>
                    <a:pt x="65723" y="26121"/>
                  </a:lnTo>
                  <a:lnTo>
                    <a:pt x="65798" y="26047"/>
                  </a:lnTo>
                  <a:lnTo>
                    <a:pt x="65872" y="25997"/>
                  </a:lnTo>
                  <a:close/>
                  <a:moveTo>
                    <a:pt x="62656" y="25923"/>
                  </a:moveTo>
                  <a:lnTo>
                    <a:pt x="62755" y="25948"/>
                  </a:lnTo>
                  <a:lnTo>
                    <a:pt x="62854" y="26022"/>
                  </a:lnTo>
                  <a:lnTo>
                    <a:pt x="62928" y="26121"/>
                  </a:lnTo>
                  <a:lnTo>
                    <a:pt x="62953" y="26220"/>
                  </a:lnTo>
                  <a:lnTo>
                    <a:pt x="62928" y="26319"/>
                  </a:lnTo>
                  <a:lnTo>
                    <a:pt x="62854" y="26418"/>
                  </a:lnTo>
                  <a:lnTo>
                    <a:pt x="62755" y="26492"/>
                  </a:lnTo>
                  <a:lnTo>
                    <a:pt x="62557" y="26492"/>
                  </a:lnTo>
                  <a:lnTo>
                    <a:pt x="62458" y="26418"/>
                  </a:lnTo>
                  <a:lnTo>
                    <a:pt x="62384" y="26319"/>
                  </a:lnTo>
                  <a:lnTo>
                    <a:pt x="62384" y="26220"/>
                  </a:lnTo>
                  <a:lnTo>
                    <a:pt x="62384" y="26121"/>
                  </a:lnTo>
                  <a:lnTo>
                    <a:pt x="62458" y="26022"/>
                  </a:lnTo>
                  <a:lnTo>
                    <a:pt x="62557" y="25948"/>
                  </a:lnTo>
                  <a:lnTo>
                    <a:pt x="62656" y="25923"/>
                  </a:lnTo>
                  <a:close/>
                  <a:moveTo>
                    <a:pt x="106958" y="24612"/>
                  </a:moveTo>
                  <a:lnTo>
                    <a:pt x="107156" y="24637"/>
                  </a:lnTo>
                  <a:lnTo>
                    <a:pt x="107329" y="24686"/>
                  </a:lnTo>
                  <a:lnTo>
                    <a:pt x="107478" y="24785"/>
                  </a:lnTo>
                  <a:lnTo>
                    <a:pt x="107626" y="24909"/>
                  </a:lnTo>
                  <a:lnTo>
                    <a:pt x="107750" y="25033"/>
                  </a:lnTo>
                  <a:lnTo>
                    <a:pt x="107849" y="25206"/>
                  </a:lnTo>
                  <a:lnTo>
                    <a:pt x="107898" y="25379"/>
                  </a:lnTo>
                  <a:lnTo>
                    <a:pt x="107898" y="25552"/>
                  </a:lnTo>
                  <a:lnTo>
                    <a:pt x="107898" y="25750"/>
                  </a:lnTo>
                  <a:lnTo>
                    <a:pt x="107849" y="25923"/>
                  </a:lnTo>
                  <a:lnTo>
                    <a:pt x="107750" y="26072"/>
                  </a:lnTo>
                  <a:lnTo>
                    <a:pt x="107626" y="26220"/>
                  </a:lnTo>
                  <a:lnTo>
                    <a:pt x="107478" y="26344"/>
                  </a:lnTo>
                  <a:lnTo>
                    <a:pt x="107329" y="26443"/>
                  </a:lnTo>
                  <a:lnTo>
                    <a:pt x="107156" y="26492"/>
                  </a:lnTo>
                  <a:lnTo>
                    <a:pt x="106785" y="26492"/>
                  </a:lnTo>
                  <a:lnTo>
                    <a:pt x="106612" y="26443"/>
                  </a:lnTo>
                  <a:lnTo>
                    <a:pt x="106439" y="26344"/>
                  </a:lnTo>
                  <a:lnTo>
                    <a:pt x="106315" y="26220"/>
                  </a:lnTo>
                  <a:lnTo>
                    <a:pt x="106192" y="26072"/>
                  </a:lnTo>
                  <a:lnTo>
                    <a:pt x="106093" y="25923"/>
                  </a:lnTo>
                  <a:lnTo>
                    <a:pt x="106043" y="25750"/>
                  </a:lnTo>
                  <a:lnTo>
                    <a:pt x="106018" y="25552"/>
                  </a:lnTo>
                  <a:lnTo>
                    <a:pt x="106043" y="25379"/>
                  </a:lnTo>
                  <a:lnTo>
                    <a:pt x="106093" y="25206"/>
                  </a:lnTo>
                  <a:lnTo>
                    <a:pt x="106192" y="25033"/>
                  </a:lnTo>
                  <a:lnTo>
                    <a:pt x="106315" y="24909"/>
                  </a:lnTo>
                  <a:lnTo>
                    <a:pt x="106439" y="24785"/>
                  </a:lnTo>
                  <a:lnTo>
                    <a:pt x="106612" y="24686"/>
                  </a:lnTo>
                  <a:lnTo>
                    <a:pt x="106785" y="24637"/>
                  </a:lnTo>
                  <a:lnTo>
                    <a:pt x="106958" y="24612"/>
                  </a:lnTo>
                  <a:close/>
                  <a:moveTo>
                    <a:pt x="13036" y="23648"/>
                  </a:moveTo>
                  <a:lnTo>
                    <a:pt x="13308" y="23672"/>
                  </a:lnTo>
                  <a:lnTo>
                    <a:pt x="13580" y="23771"/>
                  </a:lnTo>
                  <a:lnTo>
                    <a:pt x="13852" y="23895"/>
                  </a:lnTo>
                  <a:lnTo>
                    <a:pt x="13951" y="23994"/>
                  </a:lnTo>
                  <a:lnTo>
                    <a:pt x="14075" y="24093"/>
                  </a:lnTo>
                  <a:lnTo>
                    <a:pt x="14174" y="24192"/>
                  </a:lnTo>
                  <a:lnTo>
                    <a:pt x="14273" y="24315"/>
                  </a:lnTo>
                  <a:lnTo>
                    <a:pt x="14396" y="24588"/>
                  </a:lnTo>
                  <a:lnTo>
                    <a:pt x="14471" y="24860"/>
                  </a:lnTo>
                  <a:lnTo>
                    <a:pt x="14520" y="25132"/>
                  </a:lnTo>
                  <a:lnTo>
                    <a:pt x="14471" y="25429"/>
                  </a:lnTo>
                  <a:lnTo>
                    <a:pt x="14396" y="25701"/>
                  </a:lnTo>
                  <a:lnTo>
                    <a:pt x="14273" y="25948"/>
                  </a:lnTo>
                  <a:lnTo>
                    <a:pt x="14174" y="26072"/>
                  </a:lnTo>
                  <a:lnTo>
                    <a:pt x="14075" y="26195"/>
                  </a:lnTo>
                  <a:lnTo>
                    <a:pt x="13951" y="26294"/>
                  </a:lnTo>
                  <a:lnTo>
                    <a:pt x="13852" y="26368"/>
                  </a:lnTo>
                  <a:lnTo>
                    <a:pt x="13580" y="26517"/>
                  </a:lnTo>
                  <a:lnTo>
                    <a:pt x="13308" y="26591"/>
                  </a:lnTo>
                  <a:lnTo>
                    <a:pt x="13036" y="26616"/>
                  </a:lnTo>
                  <a:lnTo>
                    <a:pt x="12739" y="26591"/>
                  </a:lnTo>
                  <a:lnTo>
                    <a:pt x="12467" y="26517"/>
                  </a:lnTo>
                  <a:lnTo>
                    <a:pt x="12220" y="26368"/>
                  </a:lnTo>
                  <a:lnTo>
                    <a:pt x="12096" y="26294"/>
                  </a:lnTo>
                  <a:lnTo>
                    <a:pt x="11972" y="26195"/>
                  </a:lnTo>
                  <a:lnTo>
                    <a:pt x="11873" y="26072"/>
                  </a:lnTo>
                  <a:lnTo>
                    <a:pt x="11774" y="25948"/>
                  </a:lnTo>
                  <a:lnTo>
                    <a:pt x="11651" y="25701"/>
                  </a:lnTo>
                  <a:lnTo>
                    <a:pt x="11576" y="25429"/>
                  </a:lnTo>
                  <a:lnTo>
                    <a:pt x="11552" y="25132"/>
                  </a:lnTo>
                  <a:lnTo>
                    <a:pt x="11576" y="24860"/>
                  </a:lnTo>
                  <a:lnTo>
                    <a:pt x="11651" y="24588"/>
                  </a:lnTo>
                  <a:lnTo>
                    <a:pt x="11774" y="24315"/>
                  </a:lnTo>
                  <a:lnTo>
                    <a:pt x="11873" y="24192"/>
                  </a:lnTo>
                  <a:lnTo>
                    <a:pt x="11972" y="24093"/>
                  </a:lnTo>
                  <a:lnTo>
                    <a:pt x="12096" y="23994"/>
                  </a:lnTo>
                  <a:lnTo>
                    <a:pt x="12220" y="23895"/>
                  </a:lnTo>
                  <a:lnTo>
                    <a:pt x="12467" y="23771"/>
                  </a:lnTo>
                  <a:lnTo>
                    <a:pt x="12739" y="23672"/>
                  </a:lnTo>
                  <a:lnTo>
                    <a:pt x="13036" y="23648"/>
                  </a:lnTo>
                  <a:close/>
                  <a:moveTo>
                    <a:pt x="42299" y="25330"/>
                  </a:moveTo>
                  <a:lnTo>
                    <a:pt x="42447" y="25379"/>
                  </a:lnTo>
                  <a:lnTo>
                    <a:pt x="42571" y="25453"/>
                  </a:lnTo>
                  <a:lnTo>
                    <a:pt x="42694" y="25552"/>
                  </a:lnTo>
                  <a:lnTo>
                    <a:pt x="42769" y="25651"/>
                  </a:lnTo>
                  <a:lnTo>
                    <a:pt x="42843" y="25800"/>
                  </a:lnTo>
                  <a:lnTo>
                    <a:pt x="42892" y="25923"/>
                  </a:lnTo>
                  <a:lnTo>
                    <a:pt x="42892" y="26072"/>
                  </a:lnTo>
                  <a:lnTo>
                    <a:pt x="42892" y="26220"/>
                  </a:lnTo>
                  <a:lnTo>
                    <a:pt x="42843" y="26344"/>
                  </a:lnTo>
                  <a:lnTo>
                    <a:pt x="42769" y="26467"/>
                  </a:lnTo>
                  <a:lnTo>
                    <a:pt x="42694" y="26591"/>
                  </a:lnTo>
                  <a:lnTo>
                    <a:pt x="42571" y="26690"/>
                  </a:lnTo>
                  <a:lnTo>
                    <a:pt x="42447" y="26764"/>
                  </a:lnTo>
                  <a:lnTo>
                    <a:pt x="42299" y="26789"/>
                  </a:lnTo>
                  <a:lnTo>
                    <a:pt x="42150" y="26814"/>
                  </a:lnTo>
                  <a:lnTo>
                    <a:pt x="42002" y="26789"/>
                  </a:lnTo>
                  <a:lnTo>
                    <a:pt x="41878" y="26764"/>
                  </a:lnTo>
                  <a:lnTo>
                    <a:pt x="41754" y="26690"/>
                  </a:lnTo>
                  <a:lnTo>
                    <a:pt x="41631" y="26591"/>
                  </a:lnTo>
                  <a:lnTo>
                    <a:pt x="41532" y="26467"/>
                  </a:lnTo>
                  <a:lnTo>
                    <a:pt x="41457" y="26344"/>
                  </a:lnTo>
                  <a:lnTo>
                    <a:pt x="41433" y="26220"/>
                  </a:lnTo>
                  <a:lnTo>
                    <a:pt x="41408" y="26072"/>
                  </a:lnTo>
                  <a:lnTo>
                    <a:pt x="41433" y="25923"/>
                  </a:lnTo>
                  <a:lnTo>
                    <a:pt x="41457" y="25800"/>
                  </a:lnTo>
                  <a:lnTo>
                    <a:pt x="41532" y="25651"/>
                  </a:lnTo>
                  <a:lnTo>
                    <a:pt x="41631" y="25552"/>
                  </a:lnTo>
                  <a:lnTo>
                    <a:pt x="41754" y="25453"/>
                  </a:lnTo>
                  <a:lnTo>
                    <a:pt x="41878" y="25379"/>
                  </a:lnTo>
                  <a:lnTo>
                    <a:pt x="42002" y="25330"/>
                  </a:lnTo>
                  <a:close/>
                  <a:moveTo>
                    <a:pt x="89099" y="25800"/>
                  </a:moveTo>
                  <a:lnTo>
                    <a:pt x="89198" y="25824"/>
                  </a:lnTo>
                  <a:lnTo>
                    <a:pt x="89297" y="25849"/>
                  </a:lnTo>
                  <a:lnTo>
                    <a:pt x="89371" y="25899"/>
                  </a:lnTo>
                  <a:lnTo>
                    <a:pt x="89445" y="25948"/>
                  </a:lnTo>
                  <a:lnTo>
                    <a:pt x="89520" y="26022"/>
                  </a:lnTo>
                  <a:lnTo>
                    <a:pt x="89569" y="26121"/>
                  </a:lnTo>
                  <a:lnTo>
                    <a:pt x="89594" y="26220"/>
                  </a:lnTo>
                  <a:lnTo>
                    <a:pt x="89594" y="26319"/>
                  </a:lnTo>
                  <a:lnTo>
                    <a:pt x="89594" y="26393"/>
                  </a:lnTo>
                  <a:lnTo>
                    <a:pt x="89569" y="26492"/>
                  </a:lnTo>
                  <a:lnTo>
                    <a:pt x="89520" y="26591"/>
                  </a:lnTo>
                  <a:lnTo>
                    <a:pt x="89445" y="26665"/>
                  </a:lnTo>
                  <a:lnTo>
                    <a:pt x="89371" y="26715"/>
                  </a:lnTo>
                  <a:lnTo>
                    <a:pt x="89297" y="26764"/>
                  </a:lnTo>
                  <a:lnTo>
                    <a:pt x="89198" y="26789"/>
                  </a:lnTo>
                  <a:lnTo>
                    <a:pt x="89099" y="26814"/>
                  </a:lnTo>
                  <a:lnTo>
                    <a:pt x="89000" y="26789"/>
                  </a:lnTo>
                  <a:lnTo>
                    <a:pt x="88901" y="26764"/>
                  </a:lnTo>
                  <a:lnTo>
                    <a:pt x="88827" y="26715"/>
                  </a:lnTo>
                  <a:lnTo>
                    <a:pt x="88753" y="26665"/>
                  </a:lnTo>
                  <a:lnTo>
                    <a:pt x="88678" y="26591"/>
                  </a:lnTo>
                  <a:lnTo>
                    <a:pt x="88629" y="26492"/>
                  </a:lnTo>
                  <a:lnTo>
                    <a:pt x="88604" y="26393"/>
                  </a:lnTo>
                  <a:lnTo>
                    <a:pt x="88604" y="26319"/>
                  </a:lnTo>
                  <a:lnTo>
                    <a:pt x="88604" y="26220"/>
                  </a:lnTo>
                  <a:lnTo>
                    <a:pt x="88629" y="26121"/>
                  </a:lnTo>
                  <a:lnTo>
                    <a:pt x="88678" y="26022"/>
                  </a:lnTo>
                  <a:lnTo>
                    <a:pt x="88753" y="25948"/>
                  </a:lnTo>
                  <a:lnTo>
                    <a:pt x="88827" y="25899"/>
                  </a:lnTo>
                  <a:lnTo>
                    <a:pt x="88901" y="25849"/>
                  </a:lnTo>
                  <a:lnTo>
                    <a:pt x="89000" y="25824"/>
                  </a:lnTo>
                  <a:lnTo>
                    <a:pt x="89099" y="25800"/>
                  </a:lnTo>
                  <a:close/>
                  <a:moveTo>
                    <a:pt x="92809" y="25874"/>
                  </a:moveTo>
                  <a:lnTo>
                    <a:pt x="92908" y="25899"/>
                  </a:lnTo>
                  <a:lnTo>
                    <a:pt x="93032" y="25923"/>
                  </a:lnTo>
                  <a:lnTo>
                    <a:pt x="93131" y="25973"/>
                  </a:lnTo>
                  <a:lnTo>
                    <a:pt x="93230" y="26047"/>
                  </a:lnTo>
                  <a:lnTo>
                    <a:pt x="93304" y="26146"/>
                  </a:lnTo>
                  <a:lnTo>
                    <a:pt x="93354" y="26245"/>
                  </a:lnTo>
                  <a:lnTo>
                    <a:pt x="93378" y="26368"/>
                  </a:lnTo>
                  <a:lnTo>
                    <a:pt x="93403" y="26492"/>
                  </a:lnTo>
                  <a:lnTo>
                    <a:pt x="93378" y="26591"/>
                  </a:lnTo>
                  <a:lnTo>
                    <a:pt x="93354" y="26715"/>
                  </a:lnTo>
                  <a:lnTo>
                    <a:pt x="93304" y="26814"/>
                  </a:lnTo>
                  <a:lnTo>
                    <a:pt x="93230" y="26913"/>
                  </a:lnTo>
                  <a:lnTo>
                    <a:pt x="93131" y="26987"/>
                  </a:lnTo>
                  <a:lnTo>
                    <a:pt x="93032" y="27036"/>
                  </a:lnTo>
                  <a:lnTo>
                    <a:pt x="92908" y="27061"/>
                  </a:lnTo>
                  <a:lnTo>
                    <a:pt x="92809" y="27086"/>
                  </a:lnTo>
                  <a:lnTo>
                    <a:pt x="92686" y="27061"/>
                  </a:lnTo>
                  <a:lnTo>
                    <a:pt x="92562" y="27036"/>
                  </a:lnTo>
                  <a:lnTo>
                    <a:pt x="92463" y="26987"/>
                  </a:lnTo>
                  <a:lnTo>
                    <a:pt x="92364" y="26913"/>
                  </a:lnTo>
                  <a:lnTo>
                    <a:pt x="92290" y="26814"/>
                  </a:lnTo>
                  <a:lnTo>
                    <a:pt x="92240" y="26715"/>
                  </a:lnTo>
                  <a:lnTo>
                    <a:pt x="92216" y="26591"/>
                  </a:lnTo>
                  <a:lnTo>
                    <a:pt x="92191" y="26492"/>
                  </a:lnTo>
                  <a:lnTo>
                    <a:pt x="92216" y="26368"/>
                  </a:lnTo>
                  <a:lnTo>
                    <a:pt x="92240" y="26245"/>
                  </a:lnTo>
                  <a:lnTo>
                    <a:pt x="92290" y="26146"/>
                  </a:lnTo>
                  <a:lnTo>
                    <a:pt x="92364" y="26047"/>
                  </a:lnTo>
                  <a:lnTo>
                    <a:pt x="92463" y="25973"/>
                  </a:lnTo>
                  <a:lnTo>
                    <a:pt x="92562" y="25923"/>
                  </a:lnTo>
                  <a:lnTo>
                    <a:pt x="92686" y="25899"/>
                  </a:lnTo>
                  <a:lnTo>
                    <a:pt x="92809" y="25874"/>
                  </a:lnTo>
                  <a:close/>
                  <a:moveTo>
                    <a:pt x="20036" y="24588"/>
                  </a:moveTo>
                  <a:lnTo>
                    <a:pt x="20284" y="24612"/>
                  </a:lnTo>
                  <a:lnTo>
                    <a:pt x="20531" y="24686"/>
                  </a:lnTo>
                  <a:lnTo>
                    <a:pt x="20753" y="24810"/>
                  </a:lnTo>
                  <a:lnTo>
                    <a:pt x="20951" y="24959"/>
                  </a:lnTo>
                  <a:lnTo>
                    <a:pt x="21125" y="25156"/>
                  </a:lnTo>
                  <a:lnTo>
                    <a:pt x="21248" y="25404"/>
                  </a:lnTo>
                  <a:lnTo>
                    <a:pt x="21322" y="25626"/>
                  </a:lnTo>
                  <a:lnTo>
                    <a:pt x="21347" y="25874"/>
                  </a:lnTo>
                  <a:lnTo>
                    <a:pt x="21322" y="26121"/>
                  </a:lnTo>
                  <a:lnTo>
                    <a:pt x="21248" y="26368"/>
                  </a:lnTo>
                  <a:lnTo>
                    <a:pt x="21125" y="26591"/>
                  </a:lnTo>
                  <a:lnTo>
                    <a:pt x="20951" y="26789"/>
                  </a:lnTo>
                  <a:lnTo>
                    <a:pt x="20753" y="26962"/>
                  </a:lnTo>
                  <a:lnTo>
                    <a:pt x="20531" y="27086"/>
                  </a:lnTo>
                  <a:lnTo>
                    <a:pt x="20284" y="27160"/>
                  </a:lnTo>
                  <a:lnTo>
                    <a:pt x="20036" y="27185"/>
                  </a:lnTo>
                  <a:lnTo>
                    <a:pt x="19789" y="27160"/>
                  </a:lnTo>
                  <a:lnTo>
                    <a:pt x="19566" y="27086"/>
                  </a:lnTo>
                  <a:lnTo>
                    <a:pt x="19319" y="26962"/>
                  </a:lnTo>
                  <a:lnTo>
                    <a:pt x="19121" y="26789"/>
                  </a:lnTo>
                  <a:lnTo>
                    <a:pt x="18972" y="26591"/>
                  </a:lnTo>
                  <a:lnTo>
                    <a:pt x="18849" y="26368"/>
                  </a:lnTo>
                  <a:lnTo>
                    <a:pt x="18775" y="26121"/>
                  </a:lnTo>
                  <a:lnTo>
                    <a:pt x="18750" y="25874"/>
                  </a:lnTo>
                  <a:lnTo>
                    <a:pt x="18775" y="25626"/>
                  </a:lnTo>
                  <a:lnTo>
                    <a:pt x="18849" y="25404"/>
                  </a:lnTo>
                  <a:lnTo>
                    <a:pt x="18972" y="25156"/>
                  </a:lnTo>
                  <a:lnTo>
                    <a:pt x="19121" y="24959"/>
                  </a:lnTo>
                  <a:lnTo>
                    <a:pt x="19319" y="24810"/>
                  </a:lnTo>
                  <a:lnTo>
                    <a:pt x="19566" y="24686"/>
                  </a:lnTo>
                  <a:lnTo>
                    <a:pt x="19789" y="24612"/>
                  </a:lnTo>
                  <a:lnTo>
                    <a:pt x="20036" y="24588"/>
                  </a:lnTo>
                  <a:close/>
                  <a:moveTo>
                    <a:pt x="69112" y="27111"/>
                  </a:moveTo>
                  <a:lnTo>
                    <a:pt x="69162" y="27135"/>
                  </a:lnTo>
                  <a:lnTo>
                    <a:pt x="69187" y="27185"/>
                  </a:lnTo>
                  <a:lnTo>
                    <a:pt x="69211" y="27234"/>
                  </a:lnTo>
                  <a:lnTo>
                    <a:pt x="69187" y="27284"/>
                  </a:lnTo>
                  <a:lnTo>
                    <a:pt x="69162" y="27333"/>
                  </a:lnTo>
                  <a:lnTo>
                    <a:pt x="69112" y="27358"/>
                  </a:lnTo>
                  <a:lnTo>
                    <a:pt x="69013" y="27358"/>
                  </a:lnTo>
                  <a:lnTo>
                    <a:pt x="68989" y="27333"/>
                  </a:lnTo>
                  <a:lnTo>
                    <a:pt x="68939" y="27284"/>
                  </a:lnTo>
                  <a:lnTo>
                    <a:pt x="68939" y="27234"/>
                  </a:lnTo>
                  <a:lnTo>
                    <a:pt x="68939" y="27185"/>
                  </a:lnTo>
                  <a:lnTo>
                    <a:pt x="68989" y="27135"/>
                  </a:lnTo>
                  <a:lnTo>
                    <a:pt x="69013" y="27111"/>
                  </a:lnTo>
                  <a:close/>
                  <a:moveTo>
                    <a:pt x="110669" y="25255"/>
                  </a:moveTo>
                  <a:lnTo>
                    <a:pt x="110867" y="25280"/>
                  </a:lnTo>
                  <a:lnTo>
                    <a:pt x="111065" y="25330"/>
                  </a:lnTo>
                  <a:lnTo>
                    <a:pt x="111238" y="25429"/>
                  </a:lnTo>
                  <a:lnTo>
                    <a:pt x="111411" y="25577"/>
                  </a:lnTo>
                  <a:lnTo>
                    <a:pt x="111535" y="25725"/>
                  </a:lnTo>
                  <a:lnTo>
                    <a:pt x="111633" y="25923"/>
                  </a:lnTo>
                  <a:lnTo>
                    <a:pt x="111708" y="26121"/>
                  </a:lnTo>
                  <a:lnTo>
                    <a:pt x="111708" y="26319"/>
                  </a:lnTo>
                  <a:lnTo>
                    <a:pt x="111708" y="26517"/>
                  </a:lnTo>
                  <a:lnTo>
                    <a:pt x="111633" y="26715"/>
                  </a:lnTo>
                  <a:lnTo>
                    <a:pt x="111535" y="26888"/>
                  </a:lnTo>
                  <a:lnTo>
                    <a:pt x="111411" y="27036"/>
                  </a:lnTo>
                  <a:lnTo>
                    <a:pt x="111238" y="27185"/>
                  </a:lnTo>
                  <a:lnTo>
                    <a:pt x="111065" y="27284"/>
                  </a:lnTo>
                  <a:lnTo>
                    <a:pt x="110867" y="27333"/>
                  </a:lnTo>
                  <a:lnTo>
                    <a:pt x="110669" y="27358"/>
                  </a:lnTo>
                  <a:lnTo>
                    <a:pt x="110471" y="27333"/>
                  </a:lnTo>
                  <a:lnTo>
                    <a:pt x="110273" y="27284"/>
                  </a:lnTo>
                  <a:lnTo>
                    <a:pt x="110100" y="27185"/>
                  </a:lnTo>
                  <a:lnTo>
                    <a:pt x="109927" y="27036"/>
                  </a:lnTo>
                  <a:lnTo>
                    <a:pt x="109803" y="26888"/>
                  </a:lnTo>
                  <a:lnTo>
                    <a:pt x="109704" y="26715"/>
                  </a:lnTo>
                  <a:lnTo>
                    <a:pt x="109655" y="26517"/>
                  </a:lnTo>
                  <a:lnTo>
                    <a:pt x="109630" y="26319"/>
                  </a:lnTo>
                  <a:lnTo>
                    <a:pt x="109655" y="26121"/>
                  </a:lnTo>
                  <a:lnTo>
                    <a:pt x="109704" y="25923"/>
                  </a:lnTo>
                  <a:lnTo>
                    <a:pt x="109803" y="25725"/>
                  </a:lnTo>
                  <a:lnTo>
                    <a:pt x="109927" y="25577"/>
                  </a:lnTo>
                  <a:lnTo>
                    <a:pt x="110100" y="25429"/>
                  </a:lnTo>
                  <a:lnTo>
                    <a:pt x="110273" y="25330"/>
                  </a:lnTo>
                  <a:lnTo>
                    <a:pt x="110471" y="25280"/>
                  </a:lnTo>
                  <a:lnTo>
                    <a:pt x="110669" y="25255"/>
                  </a:lnTo>
                  <a:close/>
                  <a:moveTo>
                    <a:pt x="74381" y="27259"/>
                  </a:moveTo>
                  <a:lnTo>
                    <a:pt x="74431" y="27284"/>
                  </a:lnTo>
                  <a:lnTo>
                    <a:pt x="74480" y="27333"/>
                  </a:lnTo>
                  <a:lnTo>
                    <a:pt x="74480" y="27383"/>
                  </a:lnTo>
                  <a:lnTo>
                    <a:pt x="74480" y="27457"/>
                  </a:lnTo>
                  <a:lnTo>
                    <a:pt x="74431" y="27506"/>
                  </a:lnTo>
                  <a:lnTo>
                    <a:pt x="74381" y="27531"/>
                  </a:lnTo>
                  <a:lnTo>
                    <a:pt x="74282" y="27531"/>
                  </a:lnTo>
                  <a:lnTo>
                    <a:pt x="74233" y="27506"/>
                  </a:lnTo>
                  <a:lnTo>
                    <a:pt x="74208" y="27457"/>
                  </a:lnTo>
                  <a:lnTo>
                    <a:pt x="74183" y="27383"/>
                  </a:lnTo>
                  <a:lnTo>
                    <a:pt x="74208" y="27333"/>
                  </a:lnTo>
                  <a:lnTo>
                    <a:pt x="74233" y="27284"/>
                  </a:lnTo>
                  <a:lnTo>
                    <a:pt x="74282" y="27259"/>
                  </a:lnTo>
                  <a:close/>
                  <a:moveTo>
                    <a:pt x="59539" y="26913"/>
                  </a:moveTo>
                  <a:lnTo>
                    <a:pt x="59663" y="26937"/>
                  </a:lnTo>
                  <a:lnTo>
                    <a:pt x="59762" y="27012"/>
                  </a:lnTo>
                  <a:lnTo>
                    <a:pt x="59836" y="27111"/>
                  </a:lnTo>
                  <a:lnTo>
                    <a:pt x="59861" y="27234"/>
                  </a:lnTo>
                  <a:lnTo>
                    <a:pt x="59836" y="27358"/>
                  </a:lnTo>
                  <a:lnTo>
                    <a:pt x="59762" y="27457"/>
                  </a:lnTo>
                  <a:lnTo>
                    <a:pt x="59663" y="27531"/>
                  </a:lnTo>
                  <a:lnTo>
                    <a:pt x="59539" y="27556"/>
                  </a:lnTo>
                  <a:lnTo>
                    <a:pt x="59416" y="27531"/>
                  </a:lnTo>
                  <a:lnTo>
                    <a:pt x="59317" y="27457"/>
                  </a:lnTo>
                  <a:lnTo>
                    <a:pt x="59243" y="27358"/>
                  </a:lnTo>
                  <a:lnTo>
                    <a:pt x="59218" y="27234"/>
                  </a:lnTo>
                  <a:lnTo>
                    <a:pt x="59243" y="27111"/>
                  </a:lnTo>
                  <a:lnTo>
                    <a:pt x="59317" y="27012"/>
                  </a:lnTo>
                  <a:lnTo>
                    <a:pt x="59416" y="26937"/>
                  </a:lnTo>
                  <a:lnTo>
                    <a:pt x="59539" y="26913"/>
                  </a:lnTo>
                  <a:close/>
                  <a:moveTo>
                    <a:pt x="114231" y="25280"/>
                  </a:moveTo>
                  <a:lnTo>
                    <a:pt x="114453" y="25305"/>
                  </a:lnTo>
                  <a:lnTo>
                    <a:pt x="114676" y="25354"/>
                  </a:lnTo>
                  <a:lnTo>
                    <a:pt x="114874" y="25453"/>
                  </a:lnTo>
                  <a:lnTo>
                    <a:pt x="115047" y="25602"/>
                  </a:lnTo>
                  <a:lnTo>
                    <a:pt x="115195" y="25800"/>
                  </a:lnTo>
                  <a:lnTo>
                    <a:pt x="115294" y="25997"/>
                  </a:lnTo>
                  <a:lnTo>
                    <a:pt x="115369" y="26195"/>
                  </a:lnTo>
                  <a:lnTo>
                    <a:pt x="115393" y="26418"/>
                  </a:lnTo>
                  <a:lnTo>
                    <a:pt x="115369" y="26641"/>
                  </a:lnTo>
                  <a:lnTo>
                    <a:pt x="115294" y="26838"/>
                  </a:lnTo>
                  <a:lnTo>
                    <a:pt x="115195" y="27061"/>
                  </a:lnTo>
                  <a:lnTo>
                    <a:pt x="115047" y="27234"/>
                  </a:lnTo>
                  <a:lnTo>
                    <a:pt x="114874" y="27383"/>
                  </a:lnTo>
                  <a:lnTo>
                    <a:pt x="114676" y="27482"/>
                  </a:lnTo>
                  <a:lnTo>
                    <a:pt x="114453" y="27531"/>
                  </a:lnTo>
                  <a:lnTo>
                    <a:pt x="114231" y="27556"/>
                  </a:lnTo>
                  <a:lnTo>
                    <a:pt x="114033" y="27531"/>
                  </a:lnTo>
                  <a:lnTo>
                    <a:pt x="113810" y="27482"/>
                  </a:lnTo>
                  <a:lnTo>
                    <a:pt x="113612" y="27383"/>
                  </a:lnTo>
                  <a:lnTo>
                    <a:pt x="113439" y="27234"/>
                  </a:lnTo>
                  <a:lnTo>
                    <a:pt x="113291" y="27061"/>
                  </a:lnTo>
                  <a:lnTo>
                    <a:pt x="113192" y="26838"/>
                  </a:lnTo>
                  <a:lnTo>
                    <a:pt x="113118" y="26641"/>
                  </a:lnTo>
                  <a:lnTo>
                    <a:pt x="113093" y="26418"/>
                  </a:lnTo>
                  <a:lnTo>
                    <a:pt x="113118" y="26195"/>
                  </a:lnTo>
                  <a:lnTo>
                    <a:pt x="113192" y="25997"/>
                  </a:lnTo>
                  <a:lnTo>
                    <a:pt x="113291" y="25800"/>
                  </a:lnTo>
                  <a:lnTo>
                    <a:pt x="113439" y="25602"/>
                  </a:lnTo>
                  <a:lnTo>
                    <a:pt x="113612" y="25453"/>
                  </a:lnTo>
                  <a:lnTo>
                    <a:pt x="113810" y="25354"/>
                  </a:lnTo>
                  <a:lnTo>
                    <a:pt x="114033" y="25305"/>
                  </a:lnTo>
                  <a:lnTo>
                    <a:pt x="114231" y="25280"/>
                  </a:lnTo>
                  <a:close/>
                  <a:moveTo>
                    <a:pt x="45687" y="26418"/>
                  </a:moveTo>
                  <a:lnTo>
                    <a:pt x="45811" y="26467"/>
                  </a:lnTo>
                  <a:lnTo>
                    <a:pt x="45935" y="26517"/>
                  </a:lnTo>
                  <a:lnTo>
                    <a:pt x="46034" y="26591"/>
                  </a:lnTo>
                  <a:lnTo>
                    <a:pt x="46108" y="26690"/>
                  </a:lnTo>
                  <a:lnTo>
                    <a:pt x="46182" y="26814"/>
                  </a:lnTo>
                  <a:lnTo>
                    <a:pt x="46207" y="26937"/>
                  </a:lnTo>
                  <a:lnTo>
                    <a:pt x="46207" y="27061"/>
                  </a:lnTo>
                  <a:lnTo>
                    <a:pt x="46207" y="27185"/>
                  </a:lnTo>
                  <a:lnTo>
                    <a:pt x="46182" y="27284"/>
                  </a:lnTo>
                  <a:lnTo>
                    <a:pt x="46108" y="27407"/>
                  </a:lnTo>
                  <a:lnTo>
                    <a:pt x="46034" y="27506"/>
                  </a:lnTo>
                  <a:lnTo>
                    <a:pt x="45935" y="27581"/>
                  </a:lnTo>
                  <a:lnTo>
                    <a:pt x="45811" y="27655"/>
                  </a:lnTo>
                  <a:lnTo>
                    <a:pt x="45687" y="27680"/>
                  </a:lnTo>
                  <a:lnTo>
                    <a:pt x="45588" y="27704"/>
                  </a:lnTo>
                  <a:lnTo>
                    <a:pt x="45465" y="27680"/>
                  </a:lnTo>
                  <a:lnTo>
                    <a:pt x="45341" y="27655"/>
                  </a:lnTo>
                  <a:lnTo>
                    <a:pt x="45217" y="27581"/>
                  </a:lnTo>
                  <a:lnTo>
                    <a:pt x="45118" y="27506"/>
                  </a:lnTo>
                  <a:lnTo>
                    <a:pt x="45044" y="27407"/>
                  </a:lnTo>
                  <a:lnTo>
                    <a:pt x="44995" y="27284"/>
                  </a:lnTo>
                  <a:lnTo>
                    <a:pt x="44945" y="27185"/>
                  </a:lnTo>
                  <a:lnTo>
                    <a:pt x="44945" y="27061"/>
                  </a:lnTo>
                  <a:lnTo>
                    <a:pt x="44945" y="26937"/>
                  </a:lnTo>
                  <a:lnTo>
                    <a:pt x="44995" y="26814"/>
                  </a:lnTo>
                  <a:lnTo>
                    <a:pt x="45044" y="26690"/>
                  </a:lnTo>
                  <a:lnTo>
                    <a:pt x="45118" y="26591"/>
                  </a:lnTo>
                  <a:lnTo>
                    <a:pt x="45217" y="26517"/>
                  </a:lnTo>
                  <a:lnTo>
                    <a:pt x="45341" y="26467"/>
                  </a:lnTo>
                  <a:lnTo>
                    <a:pt x="45465" y="26418"/>
                  </a:lnTo>
                  <a:close/>
                  <a:moveTo>
                    <a:pt x="27086" y="25503"/>
                  </a:moveTo>
                  <a:lnTo>
                    <a:pt x="27284" y="25527"/>
                  </a:lnTo>
                  <a:lnTo>
                    <a:pt x="27506" y="25602"/>
                  </a:lnTo>
                  <a:lnTo>
                    <a:pt x="27704" y="25701"/>
                  </a:lnTo>
                  <a:lnTo>
                    <a:pt x="27877" y="25849"/>
                  </a:lnTo>
                  <a:lnTo>
                    <a:pt x="28001" y="26022"/>
                  </a:lnTo>
                  <a:lnTo>
                    <a:pt x="28100" y="26195"/>
                  </a:lnTo>
                  <a:lnTo>
                    <a:pt x="28174" y="26418"/>
                  </a:lnTo>
                  <a:lnTo>
                    <a:pt x="28199" y="26616"/>
                  </a:lnTo>
                  <a:lnTo>
                    <a:pt x="28174" y="26838"/>
                  </a:lnTo>
                  <a:lnTo>
                    <a:pt x="28100" y="27036"/>
                  </a:lnTo>
                  <a:lnTo>
                    <a:pt x="28001" y="27234"/>
                  </a:lnTo>
                  <a:lnTo>
                    <a:pt x="27877" y="27407"/>
                  </a:lnTo>
                  <a:lnTo>
                    <a:pt x="27704" y="27556"/>
                  </a:lnTo>
                  <a:lnTo>
                    <a:pt x="27506" y="27655"/>
                  </a:lnTo>
                  <a:lnTo>
                    <a:pt x="27284" y="27704"/>
                  </a:lnTo>
                  <a:lnTo>
                    <a:pt x="27086" y="27729"/>
                  </a:lnTo>
                  <a:lnTo>
                    <a:pt x="26863" y="27704"/>
                  </a:lnTo>
                  <a:lnTo>
                    <a:pt x="26665" y="27655"/>
                  </a:lnTo>
                  <a:lnTo>
                    <a:pt x="26467" y="27556"/>
                  </a:lnTo>
                  <a:lnTo>
                    <a:pt x="26294" y="27407"/>
                  </a:lnTo>
                  <a:lnTo>
                    <a:pt x="26146" y="27234"/>
                  </a:lnTo>
                  <a:lnTo>
                    <a:pt x="26047" y="27036"/>
                  </a:lnTo>
                  <a:lnTo>
                    <a:pt x="25998" y="26838"/>
                  </a:lnTo>
                  <a:lnTo>
                    <a:pt x="25973" y="26616"/>
                  </a:lnTo>
                  <a:lnTo>
                    <a:pt x="25998" y="26418"/>
                  </a:lnTo>
                  <a:lnTo>
                    <a:pt x="26047" y="26195"/>
                  </a:lnTo>
                  <a:lnTo>
                    <a:pt x="26146" y="26022"/>
                  </a:lnTo>
                  <a:lnTo>
                    <a:pt x="26294" y="25849"/>
                  </a:lnTo>
                  <a:lnTo>
                    <a:pt x="26467" y="25701"/>
                  </a:lnTo>
                  <a:lnTo>
                    <a:pt x="26665" y="25602"/>
                  </a:lnTo>
                  <a:lnTo>
                    <a:pt x="26863" y="25527"/>
                  </a:lnTo>
                  <a:lnTo>
                    <a:pt x="27086" y="25503"/>
                  </a:lnTo>
                  <a:close/>
                  <a:moveTo>
                    <a:pt x="78364" y="27308"/>
                  </a:moveTo>
                  <a:lnTo>
                    <a:pt x="78463" y="27333"/>
                  </a:lnTo>
                  <a:lnTo>
                    <a:pt x="78561" y="27383"/>
                  </a:lnTo>
                  <a:lnTo>
                    <a:pt x="78611" y="27482"/>
                  </a:lnTo>
                  <a:lnTo>
                    <a:pt x="78636" y="27581"/>
                  </a:lnTo>
                  <a:lnTo>
                    <a:pt x="78611" y="27680"/>
                  </a:lnTo>
                  <a:lnTo>
                    <a:pt x="78561" y="27754"/>
                  </a:lnTo>
                  <a:lnTo>
                    <a:pt x="78463" y="27803"/>
                  </a:lnTo>
                  <a:lnTo>
                    <a:pt x="78364" y="27828"/>
                  </a:lnTo>
                  <a:lnTo>
                    <a:pt x="78265" y="27803"/>
                  </a:lnTo>
                  <a:lnTo>
                    <a:pt x="78190" y="27754"/>
                  </a:lnTo>
                  <a:lnTo>
                    <a:pt x="78141" y="27680"/>
                  </a:lnTo>
                  <a:lnTo>
                    <a:pt x="78116" y="27581"/>
                  </a:lnTo>
                  <a:lnTo>
                    <a:pt x="78141" y="27482"/>
                  </a:lnTo>
                  <a:lnTo>
                    <a:pt x="78190" y="27383"/>
                  </a:lnTo>
                  <a:lnTo>
                    <a:pt x="78265" y="27333"/>
                  </a:lnTo>
                  <a:lnTo>
                    <a:pt x="78364" y="27308"/>
                  </a:lnTo>
                  <a:close/>
                  <a:moveTo>
                    <a:pt x="96718" y="26492"/>
                  </a:moveTo>
                  <a:lnTo>
                    <a:pt x="96841" y="26542"/>
                  </a:lnTo>
                  <a:lnTo>
                    <a:pt x="96965" y="26616"/>
                  </a:lnTo>
                  <a:lnTo>
                    <a:pt x="97064" y="26690"/>
                  </a:lnTo>
                  <a:lnTo>
                    <a:pt x="97163" y="26814"/>
                  </a:lnTo>
                  <a:lnTo>
                    <a:pt x="97237" y="26937"/>
                  </a:lnTo>
                  <a:lnTo>
                    <a:pt x="97262" y="27061"/>
                  </a:lnTo>
                  <a:lnTo>
                    <a:pt x="97287" y="27210"/>
                  </a:lnTo>
                  <a:lnTo>
                    <a:pt x="97262" y="27333"/>
                  </a:lnTo>
                  <a:lnTo>
                    <a:pt x="97237" y="27457"/>
                  </a:lnTo>
                  <a:lnTo>
                    <a:pt x="97163" y="27581"/>
                  </a:lnTo>
                  <a:lnTo>
                    <a:pt x="97064" y="27704"/>
                  </a:lnTo>
                  <a:lnTo>
                    <a:pt x="96965" y="27778"/>
                  </a:lnTo>
                  <a:lnTo>
                    <a:pt x="96841" y="27853"/>
                  </a:lnTo>
                  <a:lnTo>
                    <a:pt x="96718" y="27902"/>
                  </a:lnTo>
                  <a:lnTo>
                    <a:pt x="96446" y="27902"/>
                  </a:lnTo>
                  <a:lnTo>
                    <a:pt x="96297" y="27853"/>
                  </a:lnTo>
                  <a:lnTo>
                    <a:pt x="96173" y="27778"/>
                  </a:lnTo>
                  <a:lnTo>
                    <a:pt x="96075" y="27704"/>
                  </a:lnTo>
                  <a:lnTo>
                    <a:pt x="95976" y="27581"/>
                  </a:lnTo>
                  <a:lnTo>
                    <a:pt x="95926" y="27457"/>
                  </a:lnTo>
                  <a:lnTo>
                    <a:pt x="95877" y="27333"/>
                  </a:lnTo>
                  <a:lnTo>
                    <a:pt x="95877" y="27210"/>
                  </a:lnTo>
                  <a:lnTo>
                    <a:pt x="95877" y="27061"/>
                  </a:lnTo>
                  <a:lnTo>
                    <a:pt x="95926" y="26937"/>
                  </a:lnTo>
                  <a:lnTo>
                    <a:pt x="95976" y="26814"/>
                  </a:lnTo>
                  <a:lnTo>
                    <a:pt x="96075" y="26690"/>
                  </a:lnTo>
                  <a:lnTo>
                    <a:pt x="96173" y="26616"/>
                  </a:lnTo>
                  <a:lnTo>
                    <a:pt x="96297" y="26542"/>
                  </a:lnTo>
                  <a:lnTo>
                    <a:pt x="96446" y="26492"/>
                  </a:lnTo>
                  <a:close/>
                  <a:moveTo>
                    <a:pt x="23425" y="25602"/>
                  </a:moveTo>
                  <a:lnTo>
                    <a:pt x="23648" y="25626"/>
                  </a:lnTo>
                  <a:lnTo>
                    <a:pt x="23870" y="25676"/>
                  </a:lnTo>
                  <a:lnTo>
                    <a:pt x="24093" y="25800"/>
                  </a:lnTo>
                  <a:lnTo>
                    <a:pt x="24266" y="25948"/>
                  </a:lnTo>
                  <a:lnTo>
                    <a:pt x="24414" y="26121"/>
                  </a:lnTo>
                  <a:lnTo>
                    <a:pt x="24538" y="26344"/>
                  </a:lnTo>
                  <a:lnTo>
                    <a:pt x="24588" y="26566"/>
                  </a:lnTo>
                  <a:lnTo>
                    <a:pt x="24612" y="26789"/>
                  </a:lnTo>
                  <a:lnTo>
                    <a:pt x="24588" y="27012"/>
                  </a:lnTo>
                  <a:lnTo>
                    <a:pt x="24538" y="27234"/>
                  </a:lnTo>
                  <a:lnTo>
                    <a:pt x="24414" y="27432"/>
                  </a:lnTo>
                  <a:lnTo>
                    <a:pt x="24266" y="27630"/>
                  </a:lnTo>
                  <a:lnTo>
                    <a:pt x="24093" y="27778"/>
                  </a:lnTo>
                  <a:lnTo>
                    <a:pt x="23870" y="27902"/>
                  </a:lnTo>
                  <a:lnTo>
                    <a:pt x="23648" y="27952"/>
                  </a:lnTo>
                  <a:lnTo>
                    <a:pt x="23425" y="27976"/>
                  </a:lnTo>
                  <a:lnTo>
                    <a:pt x="23202" y="27952"/>
                  </a:lnTo>
                  <a:lnTo>
                    <a:pt x="22980" y="27902"/>
                  </a:lnTo>
                  <a:lnTo>
                    <a:pt x="22782" y="27778"/>
                  </a:lnTo>
                  <a:lnTo>
                    <a:pt x="22584" y="27630"/>
                  </a:lnTo>
                  <a:lnTo>
                    <a:pt x="22436" y="27432"/>
                  </a:lnTo>
                  <a:lnTo>
                    <a:pt x="22337" y="27234"/>
                  </a:lnTo>
                  <a:lnTo>
                    <a:pt x="22262" y="27012"/>
                  </a:lnTo>
                  <a:lnTo>
                    <a:pt x="22238" y="26789"/>
                  </a:lnTo>
                  <a:lnTo>
                    <a:pt x="22262" y="26566"/>
                  </a:lnTo>
                  <a:lnTo>
                    <a:pt x="22337" y="26344"/>
                  </a:lnTo>
                  <a:lnTo>
                    <a:pt x="22436" y="26121"/>
                  </a:lnTo>
                  <a:lnTo>
                    <a:pt x="22584" y="25948"/>
                  </a:lnTo>
                  <a:lnTo>
                    <a:pt x="22782" y="25800"/>
                  </a:lnTo>
                  <a:lnTo>
                    <a:pt x="22980" y="25676"/>
                  </a:lnTo>
                  <a:lnTo>
                    <a:pt x="23202" y="25626"/>
                  </a:lnTo>
                  <a:lnTo>
                    <a:pt x="23425" y="25602"/>
                  </a:lnTo>
                  <a:close/>
                  <a:moveTo>
                    <a:pt x="5763" y="24983"/>
                  </a:moveTo>
                  <a:lnTo>
                    <a:pt x="5912" y="25008"/>
                  </a:lnTo>
                  <a:lnTo>
                    <a:pt x="6060" y="25057"/>
                  </a:lnTo>
                  <a:lnTo>
                    <a:pt x="6209" y="25107"/>
                  </a:lnTo>
                  <a:lnTo>
                    <a:pt x="6357" y="25181"/>
                  </a:lnTo>
                  <a:lnTo>
                    <a:pt x="6506" y="25255"/>
                  </a:lnTo>
                  <a:lnTo>
                    <a:pt x="6629" y="25354"/>
                  </a:lnTo>
                  <a:lnTo>
                    <a:pt x="6753" y="25453"/>
                  </a:lnTo>
                  <a:lnTo>
                    <a:pt x="6877" y="25602"/>
                  </a:lnTo>
                  <a:lnTo>
                    <a:pt x="6976" y="25725"/>
                  </a:lnTo>
                  <a:lnTo>
                    <a:pt x="7050" y="25874"/>
                  </a:lnTo>
                  <a:lnTo>
                    <a:pt x="7124" y="25997"/>
                  </a:lnTo>
                  <a:lnTo>
                    <a:pt x="7173" y="26146"/>
                  </a:lnTo>
                  <a:lnTo>
                    <a:pt x="7198" y="26319"/>
                  </a:lnTo>
                  <a:lnTo>
                    <a:pt x="7223" y="26467"/>
                  </a:lnTo>
                  <a:lnTo>
                    <a:pt x="7248" y="26616"/>
                  </a:lnTo>
                  <a:lnTo>
                    <a:pt x="7223" y="26789"/>
                  </a:lnTo>
                  <a:lnTo>
                    <a:pt x="7198" y="26937"/>
                  </a:lnTo>
                  <a:lnTo>
                    <a:pt x="7173" y="27086"/>
                  </a:lnTo>
                  <a:lnTo>
                    <a:pt x="7124" y="27234"/>
                  </a:lnTo>
                  <a:lnTo>
                    <a:pt x="7050" y="27383"/>
                  </a:lnTo>
                  <a:lnTo>
                    <a:pt x="6976" y="27531"/>
                  </a:lnTo>
                  <a:lnTo>
                    <a:pt x="6877" y="27655"/>
                  </a:lnTo>
                  <a:lnTo>
                    <a:pt x="6753" y="27778"/>
                  </a:lnTo>
                  <a:lnTo>
                    <a:pt x="6629" y="27902"/>
                  </a:lnTo>
                  <a:lnTo>
                    <a:pt x="6506" y="28001"/>
                  </a:lnTo>
                  <a:lnTo>
                    <a:pt x="6357" y="28075"/>
                  </a:lnTo>
                  <a:lnTo>
                    <a:pt x="6209" y="28149"/>
                  </a:lnTo>
                  <a:lnTo>
                    <a:pt x="6060" y="28199"/>
                  </a:lnTo>
                  <a:lnTo>
                    <a:pt x="5912" y="28224"/>
                  </a:lnTo>
                  <a:lnTo>
                    <a:pt x="5763" y="28248"/>
                  </a:lnTo>
                  <a:lnTo>
                    <a:pt x="5590" y="28273"/>
                  </a:lnTo>
                  <a:lnTo>
                    <a:pt x="5442" y="28248"/>
                  </a:lnTo>
                  <a:lnTo>
                    <a:pt x="5293" y="28224"/>
                  </a:lnTo>
                  <a:lnTo>
                    <a:pt x="5120" y="28199"/>
                  </a:lnTo>
                  <a:lnTo>
                    <a:pt x="4972" y="28149"/>
                  </a:lnTo>
                  <a:lnTo>
                    <a:pt x="4824" y="28075"/>
                  </a:lnTo>
                  <a:lnTo>
                    <a:pt x="4700" y="28001"/>
                  </a:lnTo>
                  <a:lnTo>
                    <a:pt x="4551" y="27902"/>
                  </a:lnTo>
                  <a:lnTo>
                    <a:pt x="4428" y="27778"/>
                  </a:lnTo>
                  <a:lnTo>
                    <a:pt x="4329" y="27655"/>
                  </a:lnTo>
                  <a:lnTo>
                    <a:pt x="4230" y="27531"/>
                  </a:lnTo>
                  <a:lnTo>
                    <a:pt x="4156" y="27383"/>
                  </a:lnTo>
                  <a:lnTo>
                    <a:pt x="4081" y="27234"/>
                  </a:lnTo>
                  <a:lnTo>
                    <a:pt x="4032" y="27086"/>
                  </a:lnTo>
                  <a:lnTo>
                    <a:pt x="3982" y="26937"/>
                  </a:lnTo>
                  <a:lnTo>
                    <a:pt x="3958" y="26789"/>
                  </a:lnTo>
                  <a:lnTo>
                    <a:pt x="3958" y="26616"/>
                  </a:lnTo>
                  <a:lnTo>
                    <a:pt x="3958" y="26467"/>
                  </a:lnTo>
                  <a:lnTo>
                    <a:pt x="3982" y="26319"/>
                  </a:lnTo>
                  <a:lnTo>
                    <a:pt x="4032" y="26146"/>
                  </a:lnTo>
                  <a:lnTo>
                    <a:pt x="4081" y="25997"/>
                  </a:lnTo>
                  <a:lnTo>
                    <a:pt x="4156" y="25874"/>
                  </a:lnTo>
                  <a:lnTo>
                    <a:pt x="4230" y="25725"/>
                  </a:lnTo>
                  <a:lnTo>
                    <a:pt x="4329" y="25602"/>
                  </a:lnTo>
                  <a:lnTo>
                    <a:pt x="4428" y="25453"/>
                  </a:lnTo>
                  <a:lnTo>
                    <a:pt x="4551" y="25354"/>
                  </a:lnTo>
                  <a:lnTo>
                    <a:pt x="4700" y="25255"/>
                  </a:lnTo>
                  <a:lnTo>
                    <a:pt x="4824" y="25181"/>
                  </a:lnTo>
                  <a:lnTo>
                    <a:pt x="4972" y="25107"/>
                  </a:lnTo>
                  <a:lnTo>
                    <a:pt x="5120" y="25057"/>
                  </a:lnTo>
                  <a:lnTo>
                    <a:pt x="5293" y="25008"/>
                  </a:lnTo>
                  <a:lnTo>
                    <a:pt x="5442" y="24983"/>
                  </a:lnTo>
                  <a:close/>
                  <a:moveTo>
                    <a:pt x="53356" y="27531"/>
                  </a:moveTo>
                  <a:lnTo>
                    <a:pt x="53430" y="27556"/>
                  </a:lnTo>
                  <a:lnTo>
                    <a:pt x="53504" y="27605"/>
                  </a:lnTo>
                  <a:lnTo>
                    <a:pt x="53578" y="27655"/>
                  </a:lnTo>
                  <a:lnTo>
                    <a:pt x="53628" y="27729"/>
                  </a:lnTo>
                  <a:lnTo>
                    <a:pt x="53677" y="27803"/>
                  </a:lnTo>
                  <a:lnTo>
                    <a:pt x="53702" y="27877"/>
                  </a:lnTo>
                  <a:lnTo>
                    <a:pt x="53702" y="27952"/>
                  </a:lnTo>
                  <a:lnTo>
                    <a:pt x="53702" y="28051"/>
                  </a:lnTo>
                  <a:lnTo>
                    <a:pt x="53677" y="28125"/>
                  </a:lnTo>
                  <a:lnTo>
                    <a:pt x="53628" y="28199"/>
                  </a:lnTo>
                  <a:lnTo>
                    <a:pt x="53578" y="28273"/>
                  </a:lnTo>
                  <a:lnTo>
                    <a:pt x="53504" y="28323"/>
                  </a:lnTo>
                  <a:lnTo>
                    <a:pt x="53430" y="28372"/>
                  </a:lnTo>
                  <a:lnTo>
                    <a:pt x="53356" y="28397"/>
                  </a:lnTo>
                  <a:lnTo>
                    <a:pt x="53182" y="28397"/>
                  </a:lnTo>
                  <a:lnTo>
                    <a:pt x="53108" y="28372"/>
                  </a:lnTo>
                  <a:lnTo>
                    <a:pt x="53034" y="28323"/>
                  </a:lnTo>
                  <a:lnTo>
                    <a:pt x="52960" y="28273"/>
                  </a:lnTo>
                  <a:lnTo>
                    <a:pt x="52910" y="28199"/>
                  </a:lnTo>
                  <a:lnTo>
                    <a:pt x="52861" y="28125"/>
                  </a:lnTo>
                  <a:lnTo>
                    <a:pt x="52836" y="28051"/>
                  </a:lnTo>
                  <a:lnTo>
                    <a:pt x="52836" y="27952"/>
                  </a:lnTo>
                  <a:lnTo>
                    <a:pt x="52836" y="27877"/>
                  </a:lnTo>
                  <a:lnTo>
                    <a:pt x="52861" y="27803"/>
                  </a:lnTo>
                  <a:lnTo>
                    <a:pt x="52910" y="27729"/>
                  </a:lnTo>
                  <a:lnTo>
                    <a:pt x="52960" y="27655"/>
                  </a:lnTo>
                  <a:lnTo>
                    <a:pt x="53034" y="27605"/>
                  </a:lnTo>
                  <a:lnTo>
                    <a:pt x="53108" y="27556"/>
                  </a:lnTo>
                  <a:lnTo>
                    <a:pt x="53182" y="27531"/>
                  </a:lnTo>
                  <a:close/>
                  <a:moveTo>
                    <a:pt x="117892" y="25948"/>
                  </a:moveTo>
                  <a:lnTo>
                    <a:pt x="118139" y="25973"/>
                  </a:lnTo>
                  <a:lnTo>
                    <a:pt x="118362" y="26047"/>
                  </a:lnTo>
                  <a:lnTo>
                    <a:pt x="118584" y="26146"/>
                  </a:lnTo>
                  <a:lnTo>
                    <a:pt x="118757" y="26319"/>
                  </a:lnTo>
                  <a:lnTo>
                    <a:pt x="118931" y="26517"/>
                  </a:lnTo>
                  <a:lnTo>
                    <a:pt x="119030" y="26715"/>
                  </a:lnTo>
                  <a:lnTo>
                    <a:pt x="119104" y="26962"/>
                  </a:lnTo>
                  <a:lnTo>
                    <a:pt x="119128" y="27185"/>
                  </a:lnTo>
                  <a:lnTo>
                    <a:pt x="119104" y="27432"/>
                  </a:lnTo>
                  <a:lnTo>
                    <a:pt x="119030" y="27655"/>
                  </a:lnTo>
                  <a:lnTo>
                    <a:pt x="118931" y="27877"/>
                  </a:lnTo>
                  <a:lnTo>
                    <a:pt x="118757" y="28075"/>
                  </a:lnTo>
                  <a:lnTo>
                    <a:pt x="118584" y="28224"/>
                  </a:lnTo>
                  <a:lnTo>
                    <a:pt x="118362" y="28347"/>
                  </a:lnTo>
                  <a:lnTo>
                    <a:pt x="118139" y="28422"/>
                  </a:lnTo>
                  <a:lnTo>
                    <a:pt x="117892" y="28446"/>
                  </a:lnTo>
                  <a:lnTo>
                    <a:pt x="117644" y="28422"/>
                  </a:lnTo>
                  <a:lnTo>
                    <a:pt x="117422" y="28347"/>
                  </a:lnTo>
                  <a:lnTo>
                    <a:pt x="117199" y="28224"/>
                  </a:lnTo>
                  <a:lnTo>
                    <a:pt x="117001" y="28075"/>
                  </a:lnTo>
                  <a:lnTo>
                    <a:pt x="116853" y="27877"/>
                  </a:lnTo>
                  <a:lnTo>
                    <a:pt x="116729" y="27655"/>
                  </a:lnTo>
                  <a:lnTo>
                    <a:pt x="116680" y="27432"/>
                  </a:lnTo>
                  <a:lnTo>
                    <a:pt x="116655" y="27185"/>
                  </a:lnTo>
                  <a:lnTo>
                    <a:pt x="116680" y="26962"/>
                  </a:lnTo>
                  <a:lnTo>
                    <a:pt x="116729" y="26715"/>
                  </a:lnTo>
                  <a:lnTo>
                    <a:pt x="116853" y="26517"/>
                  </a:lnTo>
                  <a:lnTo>
                    <a:pt x="117001" y="26319"/>
                  </a:lnTo>
                  <a:lnTo>
                    <a:pt x="117199" y="26146"/>
                  </a:lnTo>
                  <a:lnTo>
                    <a:pt x="117422" y="26047"/>
                  </a:lnTo>
                  <a:lnTo>
                    <a:pt x="117644" y="25973"/>
                  </a:lnTo>
                  <a:lnTo>
                    <a:pt x="117892" y="25948"/>
                  </a:lnTo>
                  <a:close/>
                  <a:moveTo>
                    <a:pt x="30475" y="26542"/>
                  </a:moveTo>
                  <a:lnTo>
                    <a:pt x="30648" y="26566"/>
                  </a:lnTo>
                  <a:lnTo>
                    <a:pt x="30846" y="26616"/>
                  </a:lnTo>
                  <a:lnTo>
                    <a:pt x="31019" y="26690"/>
                  </a:lnTo>
                  <a:lnTo>
                    <a:pt x="31167" y="26838"/>
                  </a:lnTo>
                  <a:lnTo>
                    <a:pt x="31291" y="26987"/>
                  </a:lnTo>
                  <a:lnTo>
                    <a:pt x="31390" y="27160"/>
                  </a:lnTo>
                  <a:lnTo>
                    <a:pt x="31439" y="27333"/>
                  </a:lnTo>
                  <a:lnTo>
                    <a:pt x="31464" y="27531"/>
                  </a:lnTo>
                  <a:lnTo>
                    <a:pt x="31439" y="27729"/>
                  </a:lnTo>
                  <a:lnTo>
                    <a:pt x="31390" y="27902"/>
                  </a:lnTo>
                  <a:lnTo>
                    <a:pt x="31291" y="28075"/>
                  </a:lnTo>
                  <a:lnTo>
                    <a:pt x="31167" y="28224"/>
                  </a:lnTo>
                  <a:lnTo>
                    <a:pt x="31019" y="28372"/>
                  </a:lnTo>
                  <a:lnTo>
                    <a:pt x="30846" y="28446"/>
                  </a:lnTo>
                  <a:lnTo>
                    <a:pt x="30648" y="28521"/>
                  </a:lnTo>
                  <a:lnTo>
                    <a:pt x="30277" y="28521"/>
                  </a:lnTo>
                  <a:lnTo>
                    <a:pt x="30104" y="28446"/>
                  </a:lnTo>
                  <a:lnTo>
                    <a:pt x="29931" y="28372"/>
                  </a:lnTo>
                  <a:lnTo>
                    <a:pt x="29757" y="28224"/>
                  </a:lnTo>
                  <a:lnTo>
                    <a:pt x="29634" y="28075"/>
                  </a:lnTo>
                  <a:lnTo>
                    <a:pt x="29535" y="27902"/>
                  </a:lnTo>
                  <a:lnTo>
                    <a:pt x="29485" y="27729"/>
                  </a:lnTo>
                  <a:lnTo>
                    <a:pt x="29461" y="27531"/>
                  </a:lnTo>
                  <a:lnTo>
                    <a:pt x="29485" y="27333"/>
                  </a:lnTo>
                  <a:lnTo>
                    <a:pt x="29535" y="27160"/>
                  </a:lnTo>
                  <a:lnTo>
                    <a:pt x="29634" y="26987"/>
                  </a:lnTo>
                  <a:lnTo>
                    <a:pt x="29757" y="26838"/>
                  </a:lnTo>
                  <a:lnTo>
                    <a:pt x="29931" y="26690"/>
                  </a:lnTo>
                  <a:lnTo>
                    <a:pt x="30104" y="26616"/>
                  </a:lnTo>
                  <a:lnTo>
                    <a:pt x="30277" y="26566"/>
                  </a:lnTo>
                  <a:lnTo>
                    <a:pt x="30475" y="26542"/>
                  </a:lnTo>
                  <a:close/>
                  <a:moveTo>
                    <a:pt x="82346" y="27778"/>
                  </a:moveTo>
                  <a:lnTo>
                    <a:pt x="82470" y="27803"/>
                  </a:lnTo>
                  <a:lnTo>
                    <a:pt x="82544" y="27853"/>
                  </a:lnTo>
                  <a:lnTo>
                    <a:pt x="82593" y="27877"/>
                  </a:lnTo>
                  <a:lnTo>
                    <a:pt x="82643" y="27952"/>
                  </a:lnTo>
                  <a:lnTo>
                    <a:pt x="82668" y="28001"/>
                  </a:lnTo>
                  <a:lnTo>
                    <a:pt x="82717" y="28149"/>
                  </a:lnTo>
                  <a:lnTo>
                    <a:pt x="82668" y="28298"/>
                  </a:lnTo>
                  <a:lnTo>
                    <a:pt x="82643" y="28347"/>
                  </a:lnTo>
                  <a:lnTo>
                    <a:pt x="82593" y="28422"/>
                  </a:lnTo>
                  <a:lnTo>
                    <a:pt x="82544" y="28446"/>
                  </a:lnTo>
                  <a:lnTo>
                    <a:pt x="82470" y="28496"/>
                  </a:lnTo>
                  <a:lnTo>
                    <a:pt x="82346" y="28521"/>
                  </a:lnTo>
                  <a:lnTo>
                    <a:pt x="82198" y="28496"/>
                  </a:lnTo>
                  <a:lnTo>
                    <a:pt x="82123" y="28446"/>
                  </a:lnTo>
                  <a:lnTo>
                    <a:pt x="82074" y="28422"/>
                  </a:lnTo>
                  <a:lnTo>
                    <a:pt x="82025" y="28347"/>
                  </a:lnTo>
                  <a:lnTo>
                    <a:pt x="82000" y="28298"/>
                  </a:lnTo>
                  <a:lnTo>
                    <a:pt x="81975" y="28149"/>
                  </a:lnTo>
                  <a:lnTo>
                    <a:pt x="82000" y="28001"/>
                  </a:lnTo>
                  <a:lnTo>
                    <a:pt x="82025" y="27952"/>
                  </a:lnTo>
                  <a:lnTo>
                    <a:pt x="82074" y="27877"/>
                  </a:lnTo>
                  <a:lnTo>
                    <a:pt x="82123" y="27853"/>
                  </a:lnTo>
                  <a:lnTo>
                    <a:pt x="82198" y="27803"/>
                  </a:lnTo>
                  <a:lnTo>
                    <a:pt x="82346" y="27778"/>
                  </a:lnTo>
                  <a:close/>
                  <a:moveTo>
                    <a:pt x="49002" y="27531"/>
                  </a:moveTo>
                  <a:lnTo>
                    <a:pt x="49101" y="27556"/>
                  </a:lnTo>
                  <a:lnTo>
                    <a:pt x="49200" y="27581"/>
                  </a:lnTo>
                  <a:lnTo>
                    <a:pt x="49299" y="27630"/>
                  </a:lnTo>
                  <a:lnTo>
                    <a:pt x="49373" y="27704"/>
                  </a:lnTo>
                  <a:lnTo>
                    <a:pt x="49447" y="27778"/>
                  </a:lnTo>
                  <a:lnTo>
                    <a:pt x="49497" y="27877"/>
                  </a:lnTo>
                  <a:lnTo>
                    <a:pt x="49521" y="27976"/>
                  </a:lnTo>
                  <a:lnTo>
                    <a:pt x="49546" y="28075"/>
                  </a:lnTo>
                  <a:lnTo>
                    <a:pt x="49521" y="28174"/>
                  </a:lnTo>
                  <a:lnTo>
                    <a:pt x="49497" y="28273"/>
                  </a:lnTo>
                  <a:lnTo>
                    <a:pt x="49447" y="28372"/>
                  </a:lnTo>
                  <a:lnTo>
                    <a:pt x="49373" y="28446"/>
                  </a:lnTo>
                  <a:lnTo>
                    <a:pt x="49299" y="28521"/>
                  </a:lnTo>
                  <a:lnTo>
                    <a:pt x="49200" y="28570"/>
                  </a:lnTo>
                  <a:lnTo>
                    <a:pt x="49101" y="28595"/>
                  </a:lnTo>
                  <a:lnTo>
                    <a:pt x="49002" y="28619"/>
                  </a:lnTo>
                  <a:lnTo>
                    <a:pt x="48903" y="28595"/>
                  </a:lnTo>
                  <a:lnTo>
                    <a:pt x="48804" y="28570"/>
                  </a:lnTo>
                  <a:lnTo>
                    <a:pt x="48705" y="28521"/>
                  </a:lnTo>
                  <a:lnTo>
                    <a:pt x="48631" y="28446"/>
                  </a:lnTo>
                  <a:lnTo>
                    <a:pt x="48557" y="28372"/>
                  </a:lnTo>
                  <a:lnTo>
                    <a:pt x="48507" y="28273"/>
                  </a:lnTo>
                  <a:lnTo>
                    <a:pt x="48483" y="28174"/>
                  </a:lnTo>
                  <a:lnTo>
                    <a:pt x="48458" y="28075"/>
                  </a:lnTo>
                  <a:lnTo>
                    <a:pt x="48483" y="27976"/>
                  </a:lnTo>
                  <a:lnTo>
                    <a:pt x="48507" y="27877"/>
                  </a:lnTo>
                  <a:lnTo>
                    <a:pt x="48557" y="27778"/>
                  </a:lnTo>
                  <a:lnTo>
                    <a:pt x="48631" y="27704"/>
                  </a:lnTo>
                  <a:lnTo>
                    <a:pt x="48705" y="27630"/>
                  </a:lnTo>
                  <a:lnTo>
                    <a:pt x="48804" y="27581"/>
                  </a:lnTo>
                  <a:lnTo>
                    <a:pt x="48903" y="27556"/>
                  </a:lnTo>
                  <a:lnTo>
                    <a:pt x="49002" y="27531"/>
                  </a:lnTo>
                  <a:close/>
                  <a:moveTo>
                    <a:pt x="100280" y="27135"/>
                  </a:moveTo>
                  <a:lnTo>
                    <a:pt x="100453" y="27160"/>
                  </a:lnTo>
                  <a:lnTo>
                    <a:pt x="100601" y="27185"/>
                  </a:lnTo>
                  <a:lnTo>
                    <a:pt x="100750" y="27259"/>
                  </a:lnTo>
                  <a:lnTo>
                    <a:pt x="100873" y="27383"/>
                  </a:lnTo>
                  <a:lnTo>
                    <a:pt x="100972" y="27506"/>
                  </a:lnTo>
                  <a:lnTo>
                    <a:pt x="101046" y="27655"/>
                  </a:lnTo>
                  <a:lnTo>
                    <a:pt x="101096" y="27803"/>
                  </a:lnTo>
                  <a:lnTo>
                    <a:pt x="101121" y="27952"/>
                  </a:lnTo>
                  <a:lnTo>
                    <a:pt x="101096" y="28100"/>
                  </a:lnTo>
                  <a:lnTo>
                    <a:pt x="101046" y="28273"/>
                  </a:lnTo>
                  <a:lnTo>
                    <a:pt x="100972" y="28397"/>
                  </a:lnTo>
                  <a:lnTo>
                    <a:pt x="100873" y="28545"/>
                  </a:lnTo>
                  <a:lnTo>
                    <a:pt x="100750" y="28644"/>
                  </a:lnTo>
                  <a:lnTo>
                    <a:pt x="100601" y="28718"/>
                  </a:lnTo>
                  <a:lnTo>
                    <a:pt x="100453" y="28768"/>
                  </a:lnTo>
                  <a:lnTo>
                    <a:pt x="100131" y="28768"/>
                  </a:lnTo>
                  <a:lnTo>
                    <a:pt x="99983" y="28718"/>
                  </a:lnTo>
                  <a:lnTo>
                    <a:pt x="99834" y="28644"/>
                  </a:lnTo>
                  <a:lnTo>
                    <a:pt x="99711" y="28545"/>
                  </a:lnTo>
                  <a:lnTo>
                    <a:pt x="99612" y="28397"/>
                  </a:lnTo>
                  <a:lnTo>
                    <a:pt x="99538" y="28273"/>
                  </a:lnTo>
                  <a:lnTo>
                    <a:pt x="99488" y="28100"/>
                  </a:lnTo>
                  <a:lnTo>
                    <a:pt x="99463" y="27952"/>
                  </a:lnTo>
                  <a:lnTo>
                    <a:pt x="99488" y="27803"/>
                  </a:lnTo>
                  <a:lnTo>
                    <a:pt x="99538" y="27655"/>
                  </a:lnTo>
                  <a:lnTo>
                    <a:pt x="99612" y="27506"/>
                  </a:lnTo>
                  <a:lnTo>
                    <a:pt x="99711" y="27383"/>
                  </a:lnTo>
                  <a:lnTo>
                    <a:pt x="99834" y="27259"/>
                  </a:lnTo>
                  <a:lnTo>
                    <a:pt x="99983" y="27185"/>
                  </a:lnTo>
                  <a:lnTo>
                    <a:pt x="100131" y="27160"/>
                  </a:lnTo>
                  <a:lnTo>
                    <a:pt x="100280" y="27135"/>
                  </a:lnTo>
                  <a:close/>
                  <a:moveTo>
                    <a:pt x="104040" y="27160"/>
                  </a:moveTo>
                  <a:lnTo>
                    <a:pt x="104213" y="27234"/>
                  </a:lnTo>
                  <a:lnTo>
                    <a:pt x="104361" y="27308"/>
                  </a:lnTo>
                  <a:lnTo>
                    <a:pt x="104510" y="27432"/>
                  </a:lnTo>
                  <a:lnTo>
                    <a:pt x="104633" y="27556"/>
                  </a:lnTo>
                  <a:lnTo>
                    <a:pt x="104707" y="27729"/>
                  </a:lnTo>
                  <a:lnTo>
                    <a:pt x="104757" y="27902"/>
                  </a:lnTo>
                  <a:lnTo>
                    <a:pt x="104782" y="28075"/>
                  </a:lnTo>
                  <a:lnTo>
                    <a:pt x="104757" y="28248"/>
                  </a:lnTo>
                  <a:lnTo>
                    <a:pt x="104707" y="28397"/>
                  </a:lnTo>
                  <a:lnTo>
                    <a:pt x="104633" y="28570"/>
                  </a:lnTo>
                  <a:lnTo>
                    <a:pt x="104510" y="28718"/>
                  </a:lnTo>
                  <a:lnTo>
                    <a:pt x="104361" y="28817"/>
                  </a:lnTo>
                  <a:lnTo>
                    <a:pt x="104213" y="28916"/>
                  </a:lnTo>
                  <a:lnTo>
                    <a:pt x="104040" y="28966"/>
                  </a:lnTo>
                  <a:lnTo>
                    <a:pt x="103693" y="28966"/>
                  </a:lnTo>
                  <a:lnTo>
                    <a:pt x="103520" y="28916"/>
                  </a:lnTo>
                  <a:lnTo>
                    <a:pt x="103372" y="28817"/>
                  </a:lnTo>
                  <a:lnTo>
                    <a:pt x="103223" y="28718"/>
                  </a:lnTo>
                  <a:lnTo>
                    <a:pt x="103100" y="28570"/>
                  </a:lnTo>
                  <a:lnTo>
                    <a:pt x="103025" y="28397"/>
                  </a:lnTo>
                  <a:lnTo>
                    <a:pt x="102976" y="28248"/>
                  </a:lnTo>
                  <a:lnTo>
                    <a:pt x="102951" y="28075"/>
                  </a:lnTo>
                  <a:lnTo>
                    <a:pt x="102976" y="27902"/>
                  </a:lnTo>
                  <a:lnTo>
                    <a:pt x="103025" y="27729"/>
                  </a:lnTo>
                  <a:lnTo>
                    <a:pt x="103100" y="27556"/>
                  </a:lnTo>
                  <a:lnTo>
                    <a:pt x="103223" y="27432"/>
                  </a:lnTo>
                  <a:lnTo>
                    <a:pt x="103372" y="27308"/>
                  </a:lnTo>
                  <a:lnTo>
                    <a:pt x="103520" y="27234"/>
                  </a:lnTo>
                  <a:lnTo>
                    <a:pt x="103693" y="27160"/>
                  </a:lnTo>
                  <a:close/>
                  <a:moveTo>
                    <a:pt x="9004" y="25973"/>
                  </a:moveTo>
                  <a:lnTo>
                    <a:pt x="9301" y="25997"/>
                  </a:lnTo>
                  <a:lnTo>
                    <a:pt x="9573" y="26072"/>
                  </a:lnTo>
                  <a:lnTo>
                    <a:pt x="9721" y="26146"/>
                  </a:lnTo>
                  <a:lnTo>
                    <a:pt x="9845" y="26220"/>
                  </a:lnTo>
                  <a:lnTo>
                    <a:pt x="9969" y="26319"/>
                  </a:lnTo>
                  <a:lnTo>
                    <a:pt x="10092" y="26418"/>
                  </a:lnTo>
                  <a:lnTo>
                    <a:pt x="10191" y="26542"/>
                  </a:lnTo>
                  <a:lnTo>
                    <a:pt x="10290" y="26665"/>
                  </a:lnTo>
                  <a:lnTo>
                    <a:pt x="10364" y="26789"/>
                  </a:lnTo>
                  <a:lnTo>
                    <a:pt x="10414" y="26913"/>
                  </a:lnTo>
                  <a:lnTo>
                    <a:pt x="10513" y="27210"/>
                  </a:lnTo>
                  <a:lnTo>
                    <a:pt x="10538" y="27506"/>
                  </a:lnTo>
                  <a:lnTo>
                    <a:pt x="10513" y="27803"/>
                  </a:lnTo>
                  <a:lnTo>
                    <a:pt x="10414" y="28075"/>
                  </a:lnTo>
                  <a:lnTo>
                    <a:pt x="10364" y="28224"/>
                  </a:lnTo>
                  <a:lnTo>
                    <a:pt x="10290" y="28347"/>
                  </a:lnTo>
                  <a:lnTo>
                    <a:pt x="10191" y="28471"/>
                  </a:lnTo>
                  <a:lnTo>
                    <a:pt x="10092" y="28595"/>
                  </a:lnTo>
                  <a:lnTo>
                    <a:pt x="9969" y="28694"/>
                  </a:lnTo>
                  <a:lnTo>
                    <a:pt x="9845" y="28793"/>
                  </a:lnTo>
                  <a:lnTo>
                    <a:pt x="9721" y="28867"/>
                  </a:lnTo>
                  <a:lnTo>
                    <a:pt x="9573" y="28916"/>
                  </a:lnTo>
                  <a:lnTo>
                    <a:pt x="9301" y="29015"/>
                  </a:lnTo>
                  <a:lnTo>
                    <a:pt x="9004" y="29040"/>
                  </a:lnTo>
                  <a:lnTo>
                    <a:pt x="8707" y="29015"/>
                  </a:lnTo>
                  <a:lnTo>
                    <a:pt x="8435" y="28916"/>
                  </a:lnTo>
                  <a:lnTo>
                    <a:pt x="8287" y="28867"/>
                  </a:lnTo>
                  <a:lnTo>
                    <a:pt x="8163" y="28793"/>
                  </a:lnTo>
                  <a:lnTo>
                    <a:pt x="8039" y="28694"/>
                  </a:lnTo>
                  <a:lnTo>
                    <a:pt x="7916" y="28595"/>
                  </a:lnTo>
                  <a:lnTo>
                    <a:pt x="7817" y="28471"/>
                  </a:lnTo>
                  <a:lnTo>
                    <a:pt x="7718" y="28347"/>
                  </a:lnTo>
                  <a:lnTo>
                    <a:pt x="7643" y="28224"/>
                  </a:lnTo>
                  <a:lnTo>
                    <a:pt x="7569" y="28075"/>
                  </a:lnTo>
                  <a:lnTo>
                    <a:pt x="7495" y="27803"/>
                  </a:lnTo>
                  <a:lnTo>
                    <a:pt x="7470" y="27506"/>
                  </a:lnTo>
                  <a:lnTo>
                    <a:pt x="7495" y="27210"/>
                  </a:lnTo>
                  <a:lnTo>
                    <a:pt x="7569" y="26913"/>
                  </a:lnTo>
                  <a:lnTo>
                    <a:pt x="7643" y="26789"/>
                  </a:lnTo>
                  <a:lnTo>
                    <a:pt x="7718" y="26665"/>
                  </a:lnTo>
                  <a:lnTo>
                    <a:pt x="7817" y="26542"/>
                  </a:lnTo>
                  <a:lnTo>
                    <a:pt x="7916" y="26418"/>
                  </a:lnTo>
                  <a:lnTo>
                    <a:pt x="8039" y="26319"/>
                  </a:lnTo>
                  <a:lnTo>
                    <a:pt x="8163" y="26220"/>
                  </a:lnTo>
                  <a:lnTo>
                    <a:pt x="8287" y="26146"/>
                  </a:lnTo>
                  <a:lnTo>
                    <a:pt x="8435" y="26072"/>
                  </a:lnTo>
                  <a:lnTo>
                    <a:pt x="8707" y="25997"/>
                  </a:lnTo>
                  <a:lnTo>
                    <a:pt x="9004" y="25973"/>
                  </a:lnTo>
                  <a:close/>
                  <a:moveTo>
                    <a:pt x="37698" y="27457"/>
                  </a:moveTo>
                  <a:lnTo>
                    <a:pt x="37846" y="27506"/>
                  </a:lnTo>
                  <a:lnTo>
                    <a:pt x="37994" y="27581"/>
                  </a:lnTo>
                  <a:lnTo>
                    <a:pt x="38118" y="27680"/>
                  </a:lnTo>
                  <a:lnTo>
                    <a:pt x="38217" y="27803"/>
                  </a:lnTo>
                  <a:lnTo>
                    <a:pt x="38291" y="27952"/>
                  </a:lnTo>
                  <a:lnTo>
                    <a:pt x="38341" y="28100"/>
                  </a:lnTo>
                  <a:lnTo>
                    <a:pt x="38366" y="28248"/>
                  </a:lnTo>
                  <a:lnTo>
                    <a:pt x="38341" y="28422"/>
                  </a:lnTo>
                  <a:lnTo>
                    <a:pt x="38291" y="28570"/>
                  </a:lnTo>
                  <a:lnTo>
                    <a:pt x="38217" y="28694"/>
                  </a:lnTo>
                  <a:lnTo>
                    <a:pt x="38118" y="28842"/>
                  </a:lnTo>
                  <a:lnTo>
                    <a:pt x="37994" y="28941"/>
                  </a:lnTo>
                  <a:lnTo>
                    <a:pt x="37846" y="29015"/>
                  </a:lnTo>
                  <a:lnTo>
                    <a:pt x="37698" y="29065"/>
                  </a:lnTo>
                  <a:lnTo>
                    <a:pt x="37401" y="29065"/>
                  </a:lnTo>
                  <a:lnTo>
                    <a:pt x="37252" y="29015"/>
                  </a:lnTo>
                  <a:lnTo>
                    <a:pt x="37104" y="28941"/>
                  </a:lnTo>
                  <a:lnTo>
                    <a:pt x="36980" y="28842"/>
                  </a:lnTo>
                  <a:lnTo>
                    <a:pt x="36881" y="28694"/>
                  </a:lnTo>
                  <a:lnTo>
                    <a:pt x="36807" y="28570"/>
                  </a:lnTo>
                  <a:lnTo>
                    <a:pt x="36758" y="28422"/>
                  </a:lnTo>
                  <a:lnTo>
                    <a:pt x="36733" y="28248"/>
                  </a:lnTo>
                  <a:lnTo>
                    <a:pt x="36758" y="28100"/>
                  </a:lnTo>
                  <a:lnTo>
                    <a:pt x="36807" y="27952"/>
                  </a:lnTo>
                  <a:lnTo>
                    <a:pt x="36881" y="27803"/>
                  </a:lnTo>
                  <a:lnTo>
                    <a:pt x="36980" y="27680"/>
                  </a:lnTo>
                  <a:lnTo>
                    <a:pt x="37104" y="27581"/>
                  </a:lnTo>
                  <a:lnTo>
                    <a:pt x="37252" y="27506"/>
                  </a:lnTo>
                  <a:lnTo>
                    <a:pt x="37401" y="27457"/>
                  </a:lnTo>
                  <a:close/>
                  <a:moveTo>
                    <a:pt x="86180" y="28347"/>
                  </a:moveTo>
                  <a:lnTo>
                    <a:pt x="86254" y="28372"/>
                  </a:lnTo>
                  <a:lnTo>
                    <a:pt x="86353" y="28397"/>
                  </a:lnTo>
                  <a:lnTo>
                    <a:pt x="86428" y="28422"/>
                  </a:lnTo>
                  <a:lnTo>
                    <a:pt x="86502" y="28496"/>
                  </a:lnTo>
                  <a:lnTo>
                    <a:pt x="86576" y="28570"/>
                  </a:lnTo>
                  <a:lnTo>
                    <a:pt x="86625" y="28644"/>
                  </a:lnTo>
                  <a:lnTo>
                    <a:pt x="86650" y="28743"/>
                  </a:lnTo>
                  <a:lnTo>
                    <a:pt x="86650" y="28842"/>
                  </a:lnTo>
                  <a:lnTo>
                    <a:pt x="86650" y="28916"/>
                  </a:lnTo>
                  <a:lnTo>
                    <a:pt x="86625" y="29015"/>
                  </a:lnTo>
                  <a:lnTo>
                    <a:pt x="86576" y="29089"/>
                  </a:lnTo>
                  <a:lnTo>
                    <a:pt x="86502" y="29164"/>
                  </a:lnTo>
                  <a:lnTo>
                    <a:pt x="86428" y="29238"/>
                  </a:lnTo>
                  <a:lnTo>
                    <a:pt x="86353" y="29287"/>
                  </a:lnTo>
                  <a:lnTo>
                    <a:pt x="86254" y="29312"/>
                  </a:lnTo>
                  <a:lnTo>
                    <a:pt x="86081" y="29312"/>
                  </a:lnTo>
                  <a:lnTo>
                    <a:pt x="85982" y="29287"/>
                  </a:lnTo>
                  <a:lnTo>
                    <a:pt x="85908" y="29238"/>
                  </a:lnTo>
                  <a:lnTo>
                    <a:pt x="85834" y="29164"/>
                  </a:lnTo>
                  <a:lnTo>
                    <a:pt x="85760" y="29089"/>
                  </a:lnTo>
                  <a:lnTo>
                    <a:pt x="85710" y="29015"/>
                  </a:lnTo>
                  <a:lnTo>
                    <a:pt x="85685" y="28916"/>
                  </a:lnTo>
                  <a:lnTo>
                    <a:pt x="85685" y="28842"/>
                  </a:lnTo>
                  <a:lnTo>
                    <a:pt x="85685" y="28743"/>
                  </a:lnTo>
                  <a:lnTo>
                    <a:pt x="85710" y="28644"/>
                  </a:lnTo>
                  <a:lnTo>
                    <a:pt x="85760" y="28570"/>
                  </a:lnTo>
                  <a:lnTo>
                    <a:pt x="85834" y="28496"/>
                  </a:lnTo>
                  <a:lnTo>
                    <a:pt x="85908" y="28422"/>
                  </a:lnTo>
                  <a:lnTo>
                    <a:pt x="85982" y="28397"/>
                  </a:lnTo>
                  <a:lnTo>
                    <a:pt x="86081" y="28372"/>
                  </a:lnTo>
                  <a:lnTo>
                    <a:pt x="86180" y="28347"/>
                  </a:lnTo>
                  <a:close/>
                  <a:moveTo>
                    <a:pt x="33839" y="27531"/>
                  </a:moveTo>
                  <a:lnTo>
                    <a:pt x="34012" y="27556"/>
                  </a:lnTo>
                  <a:lnTo>
                    <a:pt x="34185" y="27605"/>
                  </a:lnTo>
                  <a:lnTo>
                    <a:pt x="34334" y="27680"/>
                  </a:lnTo>
                  <a:lnTo>
                    <a:pt x="34482" y="27803"/>
                  </a:lnTo>
                  <a:lnTo>
                    <a:pt x="34606" y="27952"/>
                  </a:lnTo>
                  <a:lnTo>
                    <a:pt x="34680" y="28100"/>
                  </a:lnTo>
                  <a:lnTo>
                    <a:pt x="34729" y="28273"/>
                  </a:lnTo>
                  <a:lnTo>
                    <a:pt x="34754" y="28446"/>
                  </a:lnTo>
                  <a:lnTo>
                    <a:pt x="34729" y="28619"/>
                  </a:lnTo>
                  <a:lnTo>
                    <a:pt x="34680" y="28768"/>
                  </a:lnTo>
                  <a:lnTo>
                    <a:pt x="34606" y="28941"/>
                  </a:lnTo>
                  <a:lnTo>
                    <a:pt x="34482" y="29065"/>
                  </a:lnTo>
                  <a:lnTo>
                    <a:pt x="34334" y="29188"/>
                  </a:lnTo>
                  <a:lnTo>
                    <a:pt x="34185" y="29263"/>
                  </a:lnTo>
                  <a:lnTo>
                    <a:pt x="34012" y="29312"/>
                  </a:lnTo>
                  <a:lnTo>
                    <a:pt x="33839" y="29337"/>
                  </a:lnTo>
                  <a:lnTo>
                    <a:pt x="33690" y="29312"/>
                  </a:lnTo>
                  <a:lnTo>
                    <a:pt x="33517" y="29263"/>
                  </a:lnTo>
                  <a:lnTo>
                    <a:pt x="33344" y="29188"/>
                  </a:lnTo>
                  <a:lnTo>
                    <a:pt x="33220" y="29065"/>
                  </a:lnTo>
                  <a:lnTo>
                    <a:pt x="33097" y="28941"/>
                  </a:lnTo>
                  <a:lnTo>
                    <a:pt x="33023" y="28768"/>
                  </a:lnTo>
                  <a:lnTo>
                    <a:pt x="32973" y="28619"/>
                  </a:lnTo>
                  <a:lnTo>
                    <a:pt x="32948" y="28446"/>
                  </a:lnTo>
                  <a:lnTo>
                    <a:pt x="32973" y="28273"/>
                  </a:lnTo>
                  <a:lnTo>
                    <a:pt x="33023" y="28100"/>
                  </a:lnTo>
                  <a:lnTo>
                    <a:pt x="33097" y="27952"/>
                  </a:lnTo>
                  <a:lnTo>
                    <a:pt x="33220" y="27803"/>
                  </a:lnTo>
                  <a:lnTo>
                    <a:pt x="33344" y="27680"/>
                  </a:lnTo>
                  <a:lnTo>
                    <a:pt x="33517" y="27605"/>
                  </a:lnTo>
                  <a:lnTo>
                    <a:pt x="33690" y="27556"/>
                  </a:lnTo>
                  <a:lnTo>
                    <a:pt x="33839" y="27531"/>
                  </a:lnTo>
                  <a:close/>
                  <a:moveTo>
                    <a:pt x="121528" y="26616"/>
                  </a:moveTo>
                  <a:lnTo>
                    <a:pt x="121775" y="26641"/>
                  </a:lnTo>
                  <a:lnTo>
                    <a:pt x="122023" y="26715"/>
                  </a:lnTo>
                  <a:lnTo>
                    <a:pt x="122270" y="26838"/>
                  </a:lnTo>
                  <a:lnTo>
                    <a:pt x="122468" y="27012"/>
                  </a:lnTo>
                  <a:lnTo>
                    <a:pt x="122641" y="27234"/>
                  </a:lnTo>
                  <a:lnTo>
                    <a:pt x="122765" y="27457"/>
                  </a:lnTo>
                  <a:lnTo>
                    <a:pt x="122839" y="27704"/>
                  </a:lnTo>
                  <a:lnTo>
                    <a:pt x="122864" y="27976"/>
                  </a:lnTo>
                  <a:lnTo>
                    <a:pt x="122839" y="28224"/>
                  </a:lnTo>
                  <a:lnTo>
                    <a:pt x="122765" y="28471"/>
                  </a:lnTo>
                  <a:lnTo>
                    <a:pt x="122641" y="28718"/>
                  </a:lnTo>
                  <a:lnTo>
                    <a:pt x="122468" y="28941"/>
                  </a:lnTo>
                  <a:lnTo>
                    <a:pt x="122270" y="29114"/>
                  </a:lnTo>
                  <a:lnTo>
                    <a:pt x="122023" y="29238"/>
                  </a:lnTo>
                  <a:lnTo>
                    <a:pt x="121775" y="29312"/>
                  </a:lnTo>
                  <a:lnTo>
                    <a:pt x="121528" y="29337"/>
                  </a:lnTo>
                  <a:lnTo>
                    <a:pt x="121256" y="29312"/>
                  </a:lnTo>
                  <a:lnTo>
                    <a:pt x="121008" y="29238"/>
                  </a:lnTo>
                  <a:lnTo>
                    <a:pt x="120761" y="29114"/>
                  </a:lnTo>
                  <a:lnTo>
                    <a:pt x="120563" y="28941"/>
                  </a:lnTo>
                  <a:lnTo>
                    <a:pt x="120390" y="28718"/>
                  </a:lnTo>
                  <a:lnTo>
                    <a:pt x="120266" y="28471"/>
                  </a:lnTo>
                  <a:lnTo>
                    <a:pt x="120192" y="28224"/>
                  </a:lnTo>
                  <a:lnTo>
                    <a:pt x="120167" y="27976"/>
                  </a:lnTo>
                  <a:lnTo>
                    <a:pt x="120192" y="27704"/>
                  </a:lnTo>
                  <a:lnTo>
                    <a:pt x="120266" y="27457"/>
                  </a:lnTo>
                  <a:lnTo>
                    <a:pt x="120390" y="27234"/>
                  </a:lnTo>
                  <a:lnTo>
                    <a:pt x="120563" y="27012"/>
                  </a:lnTo>
                  <a:lnTo>
                    <a:pt x="120761" y="26838"/>
                  </a:lnTo>
                  <a:lnTo>
                    <a:pt x="121008" y="26715"/>
                  </a:lnTo>
                  <a:lnTo>
                    <a:pt x="121256" y="26641"/>
                  </a:lnTo>
                  <a:lnTo>
                    <a:pt x="121528" y="26616"/>
                  </a:lnTo>
                  <a:close/>
                  <a:moveTo>
                    <a:pt x="125040" y="26616"/>
                  </a:moveTo>
                  <a:lnTo>
                    <a:pt x="125312" y="26641"/>
                  </a:lnTo>
                  <a:lnTo>
                    <a:pt x="125585" y="26715"/>
                  </a:lnTo>
                  <a:lnTo>
                    <a:pt x="125832" y="26863"/>
                  </a:lnTo>
                  <a:lnTo>
                    <a:pt x="125956" y="26937"/>
                  </a:lnTo>
                  <a:lnTo>
                    <a:pt x="126055" y="27036"/>
                  </a:lnTo>
                  <a:lnTo>
                    <a:pt x="126153" y="27160"/>
                  </a:lnTo>
                  <a:lnTo>
                    <a:pt x="126252" y="27259"/>
                  </a:lnTo>
                  <a:lnTo>
                    <a:pt x="126376" y="27506"/>
                  </a:lnTo>
                  <a:lnTo>
                    <a:pt x="126450" y="27778"/>
                  </a:lnTo>
                  <a:lnTo>
                    <a:pt x="126475" y="28051"/>
                  </a:lnTo>
                  <a:lnTo>
                    <a:pt x="126450" y="28323"/>
                  </a:lnTo>
                  <a:lnTo>
                    <a:pt x="126376" y="28595"/>
                  </a:lnTo>
                  <a:lnTo>
                    <a:pt x="126252" y="28842"/>
                  </a:lnTo>
                  <a:lnTo>
                    <a:pt x="126153" y="28966"/>
                  </a:lnTo>
                  <a:lnTo>
                    <a:pt x="126055" y="29065"/>
                  </a:lnTo>
                  <a:lnTo>
                    <a:pt x="125956" y="29164"/>
                  </a:lnTo>
                  <a:lnTo>
                    <a:pt x="125832" y="29263"/>
                  </a:lnTo>
                  <a:lnTo>
                    <a:pt x="125585" y="29386"/>
                  </a:lnTo>
                  <a:lnTo>
                    <a:pt x="125312" y="29460"/>
                  </a:lnTo>
                  <a:lnTo>
                    <a:pt x="125040" y="29485"/>
                  </a:lnTo>
                  <a:lnTo>
                    <a:pt x="124768" y="29460"/>
                  </a:lnTo>
                  <a:lnTo>
                    <a:pt x="124496" y="29386"/>
                  </a:lnTo>
                  <a:lnTo>
                    <a:pt x="124249" y="29263"/>
                  </a:lnTo>
                  <a:lnTo>
                    <a:pt x="124150" y="29164"/>
                  </a:lnTo>
                  <a:lnTo>
                    <a:pt x="124026" y="29065"/>
                  </a:lnTo>
                  <a:lnTo>
                    <a:pt x="123927" y="28966"/>
                  </a:lnTo>
                  <a:lnTo>
                    <a:pt x="123853" y="28842"/>
                  </a:lnTo>
                  <a:lnTo>
                    <a:pt x="123729" y="28595"/>
                  </a:lnTo>
                  <a:lnTo>
                    <a:pt x="123630" y="28323"/>
                  </a:lnTo>
                  <a:lnTo>
                    <a:pt x="123606" y="28051"/>
                  </a:lnTo>
                  <a:lnTo>
                    <a:pt x="123630" y="27778"/>
                  </a:lnTo>
                  <a:lnTo>
                    <a:pt x="123729" y="27506"/>
                  </a:lnTo>
                  <a:lnTo>
                    <a:pt x="123853" y="27259"/>
                  </a:lnTo>
                  <a:lnTo>
                    <a:pt x="123927" y="27160"/>
                  </a:lnTo>
                  <a:lnTo>
                    <a:pt x="124026" y="27036"/>
                  </a:lnTo>
                  <a:lnTo>
                    <a:pt x="124150" y="26937"/>
                  </a:lnTo>
                  <a:lnTo>
                    <a:pt x="124249" y="26863"/>
                  </a:lnTo>
                  <a:lnTo>
                    <a:pt x="124496" y="26715"/>
                  </a:lnTo>
                  <a:lnTo>
                    <a:pt x="124768" y="26641"/>
                  </a:lnTo>
                  <a:lnTo>
                    <a:pt x="125040" y="26616"/>
                  </a:lnTo>
                  <a:close/>
                  <a:moveTo>
                    <a:pt x="56868" y="28842"/>
                  </a:moveTo>
                  <a:lnTo>
                    <a:pt x="56992" y="28867"/>
                  </a:lnTo>
                  <a:lnTo>
                    <a:pt x="57115" y="28941"/>
                  </a:lnTo>
                  <a:lnTo>
                    <a:pt x="57190" y="29040"/>
                  </a:lnTo>
                  <a:lnTo>
                    <a:pt x="57214" y="29164"/>
                  </a:lnTo>
                  <a:lnTo>
                    <a:pt x="57190" y="29287"/>
                  </a:lnTo>
                  <a:lnTo>
                    <a:pt x="57115" y="29411"/>
                  </a:lnTo>
                  <a:lnTo>
                    <a:pt x="56992" y="29485"/>
                  </a:lnTo>
                  <a:lnTo>
                    <a:pt x="56868" y="29510"/>
                  </a:lnTo>
                  <a:lnTo>
                    <a:pt x="56744" y="29485"/>
                  </a:lnTo>
                  <a:lnTo>
                    <a:pt x="56645" y="29411"/>
                  </a:lnTo>
                  <a:lnTo>
                    <a:pt x="56571" y="29287"/>
                  </a:lnTo>
                  <a:lnTo>
                    <a:pt x="56546" y="29164"/>
                  </a:lnTo>
                  <a:lnTo>
                    <a:pt x="56571" y="29040"/>
                  </a:lnTo>
                  <a:lnTo>
                    <a:pt x="56645" y="28941"/>
                  </a:lnTo>
                  <a:lnTo>
                    <a:pt x="56744" y="28867"/>
                  </a:lnTo>
                  <a:lnTo>
                    <a:pt x="56868" y="28842"/>
                  </a:lnTo>
                  <a:close/>
                  <a:moveTo>
                    <a:pt x="15979" y="26913"/>
                  </a:moveTo>
                  <a:lnTo>
                    <a:pt x="16227" y="26937"/>
                  </a:lnTo>
                  <a:lnTo>
                    <a:pt x="16474" y="27012"/>
                  </a:lnTo>
                  <a:lnTo>
                    <a:pt x="16722" y="27135"/>
                  </a:lnTo>
                  <a:lnTo>
                    <a:pt x="16919" y="27308"/>
                  </a:lnTo>
                  <a:lnTo>
                    <a:pt x="17093" y="27531"/>
                  </a:lnTo>
                  <a:lnTo>
                    <a:pt x="17216" y="27754"/>
                  </a:lnTo>
                  <a:lnTo>
                    <a:pt x="17290" y="28001"/>
                  </a:lnTo>
                  <a:lnTo>
                    <a:pt x="17315" y="28273"/>
                  </a:lnTo>
                  <a:lnTo>
                    <a:pt x="17290" y="28521"/>
                  </a:lnTo>
                  <a:lnTo>
                    <a:pt x="17216" y="28768"/>
                  </a:lnTo>
                  <a:lnTo>
                    <a:pt x="17093" y="29015"/>
                  </a:lnTo>
                  <a:lnTo>
                    <a:pt x="16919" y="29213"/>
                  </a:lnTo>
                  <a:lnTo>
                    <a:pt x="16722" y="29386"/>
                  </a:lnTo>
                  <a:lnTo>
                    <a:pt x="16474" y="29510"/>
                  </a:lnTo>
                  <a:lnTo>
                    <a:pt x="16227" y="29584"/>
                  </a:lnTo>
                  <a:lnTo>
                    <a:pt x="15979" y="29609"/>
                  </a:lnTo>
                  <a:lnTo>
                    <a:pt x="15707" y="29584"/>
                  </a:lnTo>
                  <a:lnTo>
                    <a:pt x="15460" y="29510"/>
                  </a:lnTo>
                  <a:lnTo>
                    <a:pt x="15237" y="29386"/>
                  </a:lnTo>
                  <a:lnTo>
                    <a:pt x="15015" y="29213"/>
                  </a:lnTo>
                  <a:lnTo>
                    <a:pt x="14842" y="29015"/>
                  </a:lnTo>
                  <a:lnTo>
                    <a:pt x="14718" y="28768"/>
                  </a:lnTo>
                  <a:lnTo>
                    <a:pt x="14644" y="28521"/>
                  </a:lnTo>
                  <a:lnTo>
                    <a:pt x="14619" y="28273"/>
                  </a:lnTo>
                  <a:lnTo>
                    <a:pt x="14644" y="28001"/>
                  </a:lnTo>
                  <a:lnTo>
                    <a:pt x="14718" y="27754"/>
                  </a:lnTo>
                  <a:lnTo>
                    <a:pt x="14842" y="27531"/>
                  </a:lnTo>
                  <a:lnTo>
                    <a:pt x="15015" y="27308"/>
                  </a:lnTo>
                  <a:lnTo>
                    <a:pt x="15237" y="27135"/>
                  </a:lnTo>
                  <a:lnTo>
                    <a:pt x="15460" y="27012"/>
                  </a:lnTo>
                  <a:lnTo>
                    <a:pt x="15707" y="26937"/>
                  </a:lnTo>
                  <a:lnTo>
                    <a:pt x="15979" y="26913"/>
                  </a:lnTo>
                  <a:close/>
                  <a:moveTo>
                    <a:pt x="12417" y="26937"/>
                  </a:moveTo>
                  <a:lnTo>
                    <a:pt x="12690" y="26962"/>
                  </a:lnTo>
                  <a:lnTo>
                    <a:pt x="12962" y="27036"/>
                  </a:lnTo>
                  <a:lnTo>
                    <a:pt x="13209" y="27185"/>
                  </a:lnTo>
                  <a:lnTo>
                    <a:pt x="13308" y="27259"/>
                  </a:lnTo>
                  <a:lnTo>
                    <a:pt x="13432" y="27358"/>
                  </a:lnTo>
                  <a:lnTo>
                    <a:pt x="13531" y="27482"/>
                  </a:lnTo>
                  <a:lnTo>
                    <a:pt x="13605" y="27581"/>
                  </a:lnTo>
                  <a:lnTo>
                    <a:pt x="13753" y="27828"/>
                  </a:lnTo>
                  <a:lnTo>
                    <a:pt x="13827" y="28100"/>
                  </a:lnTo>
                  <a:lnTo>
                    <a:pt x="13852" y="28372"/>
                  </a:lnTo>
                  <a:lnTo>
                    <a:pt x="13827" y="28644"/>
                  </a:lnTo>
                  <a:lnTo>
                    <a:pt x="13753" y="28916"/>
                  </a:lnTo>
                  <a:lnTo>
                    <a:pt x="13605" y="29164"/>
                  </a:lnTo>
                  <a:lnTo>
                    <a:pt x="13531" y="29287"/>
                  </a:lnTo>
                  <a:lnTo>
                    <a:pt x="13432" y="29386"/>
                  </a:lnTo>
                  <a:lnTo>
                    <a:pt x="13308" y="29485"/>
                  </a:lnTo>
                  <a:lnTo>
                    <a:pt x="13209" y="29584"/>
                  </a:lnTo>
                  <a:lnTo>
                    <a:pt x="12962" y="29708"/>
                  </a:lnTo>
                  <a:lnTo>
                    <a:pt x="12690" y="29782"/>
                  </a:lnTo>
                  <a:lnTo>
                    <a:pt x="12417" y="29832"/>
                  </a:lnTo>
                  <a:lnTo>
                    <a:pt x="12145" y="29782"/>
                  </a:lnTo>
                  <a:lnTo>
                    <a:pt x="11873" y="29708"/>
                  </a:lnTo>
                  <a:lnTo>
                    <a:pt x="11626" y="29584"/>
                  </a:lnTo>
                  <a:lnTo>
                    <a:pt x="11502" y="29485"/>
                  </a:lnTo>
                  <a:lnTo>
                    <a:pt x="11379" y="29386"/>
                  </a:lnTo>
                  <a:lnTo>
                    <a:pt x="11280" y="29287"/>
                  </a:lnTo>
                  <a:lnTo>
                    <a:pt x="11205" y="29164"/>
                  </a:lnTo>
                  <a:lnTo>
                    <a:pt x="11082" y="28916"/>
                  </a:lnTo>
                  <a:lnTo>
                    <a:pt x="11008" y="28644"/>
                  </a:lnTo>
                  <a:lnTo>
                    <a:pt x="10958" y="28372"/>
                  </a:lnTo>
                  <a:lnTo>
                    <a:pt x="11008" y="28100"/>
                  </a:lnTo>
                  <a:lnTo>
                    <a:pt x="11082" y="27828"/>
                  </a:lnTo>
                  <a:lnTo>
                    <a:pt x="11205" y="27581"/>
                  </a:lnTo>
                  <a:lnTo>
                    <a:pt x="11280" y="27482"/>
                  </a:lnTo>
                  <a:lnTo>
                    <a:pt x="11379" y="27358"/>
                  </a:lnTo>
                  <a:lnTo>
                    <a:pt x="11502" y="27259"/>
                  </a:lnTo>
                  <a:lnTo>
                    <a:pt x="11626" y="27185"/>
                  </a:lnTo>
                  <a:lnTo>
                    <a:pt x="11873" y="27036"/>
                  </a:lnTo>
                  <a:lnTo>
                    <a:pt x="12145" y="26962"/>
                  </a:lnTo>
                  <a:lnTo>
                    <a:pt x="12417" y="26937"/>
                  </a:lnTo>
                  <a:close/>
                  <a:moveTo>
                    <a:pt x="63596" y="29460"/>
                  </a:moveTo>
                  <a:lnTo>
                    <a:pt x="63646" y="29510"/>
                  </a:lnTo>
                  <a:lnTo>
                    <a:pt x="63695" y="29559"/>
                  </a:lnTo>
                  <a:lnTo>
                    <a:pt x="63695" y="29634"/>
                  </a:lnTo>
                  <a:lnTo>
                    <a:pt x="63695" y="29708"/>
                  </a:lnTo>
                  <a:lnTo>
                    <a:pt x="63646" y="29757"/>
                  </a:lnTo>
                  <a:lnTo>
                    <a:pt x="63596" y="29807"/>
                  </a:lnTo>
                  <a:lnTo>
                    <a:pt x="63522" y="29832"/>
                  </a:lnTo>
                  <a:lnTo>
                    <a:pt x="63448" y="29807"/>
                  </a:lnTo>
                  <a:lnTo>
                    <a:pt x="63374" y="29757"/>
                  </a:lnTo>
                  <a:lnTo>
                    <a:pt x="63349" y="29708"/>
                  </a:lnTo>
                  <a:lnTo>
                    <a:pt x="63324" y="29634"/>
                  </a:lnTo>
                  <a:lnTo>
                    <a:pt x="63349" y="29559"/>
                  </a:lnTo>
                  <a:lnTo>
                    <a:pt x="63374" y="29510"/>
                  </a:lnTo>
                  <a:lnTo>
                    <a:pt x="63448" y="29460"/>
                  </a:lnTo>
                  <a:close/>
                  <a:moveTo>
                    <a:pt x="107503" y="27828"/>
                  </a:moveTo>
                  <a:lnTo>
                    <a:pt x="107700" y="27853"/>
                  </a:lnTo>
                  <a:lnTo>
                    <a:pt x="107898" y="27902"/>
                  </a:lnTo>
                  <a:lnTo>
                    <a:pt x="108071" y="28001"/>
                  </a:lnTo>
                  <a:lnTo>
                    <a:pt x="108220" y="28125"/>
                  </a:lnTo>
                  <a:lnTo>
                    <a:pt x="108368" y="28273"/>
                  </a:lnTo>
                  <a:lnTo>
                    <a:pt x="108443" y="28471"/>
                  </a:lnTo>
                  <a:lnTo>
                    <a:pt x="108517" y="28644"/>
                  </a:lnTo>
                  <a:lnTo>
                    <a:pt x="108517" y="28842"/>
                  </a:lnTo>
                  <a:lnTo>
                    <a:pt x="108517" y="29040"/>
                  </a:lnTo>
                  <a:lnTo>
                    <a:pt x="108443" y="29238"/>
                  </a:lnTo>
                  <a:lnTo>
                    <a:pt x="108368" y="29411"/>
                  </a:lnTo>
                  <a:lnTo>
                    <a:pt x="108220" y="29559"/>
                  </a:lnTo>
                  <a:lnTo>
                    <a:pt x="108071" y="29683"/>
                  </a:lnTo>
                  <a:lnTo>
                    <a:pt x="107898" y="29782"/>
                  </a:lnTo>
                  <a:lnTo>
                    <a:pt x="107700" y="29832"/>
                  </a:lnTo>
                  <a:lnTo>
                    <a:pt x="107503" y="29856"/>
                  </a:lnTo>
                  <a:lnTo>
                    <a:pt x="107305" y="29832"/>
                  </a:lnTo>
                  <a:lnTo>
                    <a:pt x="107132" y="29782"/>
                  </a:lnTo>
                  <a:lnTo>
                    <a:pt x="106958" y="29683"/>
                  </a:lnTo>
                  <a:lnTo>
                    <a:pt x="106785" y="29559"/>
                  </a:lnTo>
                  <a:lnTo>
                    <a:pt x="106662" y="29411"/>
                  </a:lnTo>
                  <a:lnTo>
                    <a:pt x="106563" y="29238"/>
                  </a:lnTo>
                  <a:lnTo>
                    <a:pt x="106513" y="29040"/>
                  </a:lnTo>
                  <a:lnTo>
                    <a:pt x="106488" y="28842"/>
                  </a:lnTo>
                  <a:lnTo>
                    <a:pt x="106513" y="28644"/>
                  </a:lnTo>
                  <a:lnTo>
                    <a:pt x="106563" y="28471"/>
                  </a:lnTo>
                  <a:lnTo>
                    <a:pt x="106662" y="28273"/>
                  </a:lnTo>
                  <a:lnTo>
                    <a:pt x="106785" y="28125"/>
                  </a:lnTo>
                  <a:lnTo>
                    <a:pt x="106958" y="28001"/>
                  </a:lnTo>
                  <a:lnTo>
                    <a:pt x="107132" y="27902"/>
                  </a:lnTo>
                  <a:lnTo>
                    <a:pt x="107305" y="27853"/>
                  </a:lnTo>
                  <a:lnTo>
                    <a:pt x="107503" y="27828"/>
                  </a:lnTo>
                  <a:close/>
                  <a:moveTo>
                    <a:pt x="40938" y="28471"/>
                  </a:moveTo>
                  <a:lnTo>
                    <a:pt x="41062" y="28496"/>
                  </a:lnTo>
                  <a:lnTo>
                    <a:pt x="41185" y="28521"/>
                  </a:lnTo>
                  <a:lnTo>
                    <a:pt x="41309" y="28595"/>
                  </a:lnTo>
                  <a:lnTo>
                    <a:pt x="41433" y="28669"/>
                  </a:lnTo>
                  <a:lnTo>
                    <a:pt x="41532" y="28793"/>
                  </a:lnTo>
                  <a:lnTo>
                    <a:pt x="41581" y="28916"/>
                  </a:lnTo>
                  <a:lnTo>
                    <a:pt x="41631" y="29040"/>
                  </a:lnTo>
                  <a:lnTo>
                    <a:pt x="41631" y="29188"/>
                  </a:lnTo>
                  <a:lnTo>
                    <a:pt x="41631" y="29312"/>
                  </a:lnTo>
                  <a:lnTo>
                    <a:pt x="41581" y="29460"/>
                  </a:lnTo>
                  <a:lnTo>
                    <a:pt x="41532" y="29584"/>
                  </a:lnTo>
                  <a:lnTo>
                    <a:pt x="41433" y="29683"/>
                  </a:lnTo>
                  <a:lnTo>
                    <a:pt x="41309" y="29782"/>
                  </a:lnTo>
                  <a:lnTo>
                    <a:pt x="41185" y="29832"/>
                  </a:lnTo>
                  <a:lnTo>
                    <a:pt x="41062" y="29881"/>
                  </a:lnTo>
                  <a:lnTo>
                    <a:pt x="40938" y="29906"/>
                  </a:lnTo>
                  <a:lnTo>
                    <a:pt x="40790" y="29881"/>
                  </a:lnTo>
                  <a:lnTo>
                    <a:pt x="40666" y="29832"/>
                  </a:lnTo>
                  <a:lnTo>
                    <a:pt x="40542" y="29782"/>
                  </a:lnTo>
                  <a:lnTo>
                    <a:pt x="40419" y="29683"/>
                  </a:lnTo>
                  <a:lnTo>
                    <a:pt x="40344" y="29584"/>
                  </a:lnTo>
                  <a:lnTo>
                    <a:pt x="40270" y="29460"/>
                  </a:lnTo>
                  <a:lnTo>
                    <a:pt x="40221" y="29312"/>
                  </a:lnTo>
                  <a:lnTo>
                    <a:pt x="40221" y="29188"/>
                  </a:lnTo>
                  <a:lnTo>
                    <a:pt x="40221" y="29040"/>
                  </a:lnTo>
                  <a:lnTo>
                    <a:pt x="40270" y="28916"/>
                  </a:lnTo>
                  <a:lnTo>
                    <a:pt x="40344" y="28793"/>
                  </a:lnTo>
                  <a:lnTo>
                    <a:pt x="40419" y="28669"/>
                  </a:lnTo>
                  <a:lnTo>
                    <a:pt x="40542" y="28595"/>
                  </a:lnTo>
                  <a:lnTo>
                    <a:pt x="40666" y="28521"/>
                  </a:lnTo>
                  <a:lnTo>
                    <a:pt x="40790" y="28496"/>
                  </a:lnTo>
                  <a:lnTo>
                    <a:pt x="40938" y="28471"/>
                  </a:lnTo>
                  <a:close/>
                  <a:moveTo>
                    <a:pt x="71710" y="29733"/>
                  </a:moveTo>
                  <a:lnTo>
                    <a:pt x="71759" y="29757"/>
                  </a:lnTo>
                  <a:lnTo>
                    <a:pt x="71809" y="29782"/>
                  </a:lnTo>
                  <a:lnTo>
                    <a:pt x="71833" y="29832"/>
                  </a:lnTo>
                  <a:lnTo>
                    <a:pt x="71858" y="29881"/>
                  </a:lnTo>
                  <a:lnTo>
                    <a:pt x="71833" y="29930"/>
                  </a:lnTo>
                  <a:lnTo>
                    <a:pt x="71809" y="29980"/>
                  </a:lnTo>
                  <a:lnTo>
                    <a:pt x="71759" y="30005"/>
                  </a:lnTo>
                  <a:lnTo>
                    <a:pt x="71660" y="30005"/>
                  </a:lnTo>
                  <a:lnTo>
                    <a:pt x="71611" y="29980"/>
                  </a:lnTo>
                  <a:lnTo>
                    <a:pt x="71586" y="29930"/>
                  </a:lnTo>
                  <a:lnTo>
                    <a:pt x="71586" y="29881"/>
                  </a:lnTo>
                  <a:lnTo>
                    <a:pt x="71586" y="29832"/>
                  </a:lnTo>
                  <a:lnTo>
                    <a:pt x="71611" y="29782"/>
                  </a:lnTo>
                  <a:lnTo>
                    <a:pt x="71660" y="29757"/>
                  </a:lnTo>
                  <a:lnTo>
                    <a:pt x="71710" y="29733"/>
                  </a:lnTo>
                  <a:close/>
                  <a:moveTo>
                    <a:pt x="66614" y="29856"/>
                  </a:moveTo>
                  <a:lnTo>
                    <a:pt x="66663" y="29881"/>
                  </a:lnTo>
                  <a:lnTo>
                    <a:pt x="66713" y="29906"/>
                  </a:lnTo>
                  <a:lnTo>
                    <a:pt x="66738" y="29930"/>
                  </a:lnTo>
                  <a:lnTo>
                    <a:pt x="66738" y="29980"/>
                  </a:lnTo>
                  <a:lnTo>
                    <a:pt x="66738" y="30029"/>
                  </a:lnTo>
                  <a:lnTo>
                    <a:pt x="66713" y="30079"/>
                  </a:lnTo>
                  <a:lnTo>
                    <a:pt x="66663" y="30104"/>
                  </a:lnTo>
                  <a:lnTo>
                    <a:pt x="66565" y="30104"/>
                  </a:lnTo>
                  <a:lnTo>
                    <a:pt x="66540" y="30079"/>
                  </a:lnTo>
                  <a:lnTo>
                    <a:pt x="66515" y="30029"/>
                  </a:lnTo>
                  <a:lnTo>
                    <a:pt x="66490" y="29980"/>
                  </a:lnTo>
                  <a:lnTo>
                    <a:pt x="66515" y="29930"/>
                  </a:lnTo>
                  <a:lnTo>
                    <a:pt x="66540" y="29906"/>
                  </a:lnTo>
                  <a:lnTo>
                    <a:pt x="66565" y="29881"/>
                  </a:lnTo>
                  <a:lnTo>
                    <a:pt x="66614" y="29856"/>
                  </a:lnTo>
                  <a:close/>
                  <a:moveTo>
                    <a:pt x="89915" y="28991"/>
                  </a:moveTo>
                  <a:lnTo>
                    <a:pt x="90014" y="29015"/>
                  </a:lnTo>
                  <a:lnTo>
                    <a:pt x="90138" y="29040"/>
                  </a:lnTo>
                  <a:lnTo>
                    <a:pt x="90237" y="29089"/>
                  </a:lnTo>
                  <a:lnTo>
                    <a:pt x="90336" y="29164"/>
                  </a:lnTo>
                  <a:lnTo>
                    <a:pt x="90410" y="29263"/>
                  </a:lnTo>
                  <a:lnTo>
                    <a:pt x="90459" y="29362"/>
                  </a:lnTo>
                  <a:lnTo>
                    <a:pt x="90484" y="29485"/>
                  </a:lnTo>
                  <a:lnTo>
                    <a:pt x="90509" y="29584"/>
                  </a:lnTo>
                  <a:lnTo>
                    <a:pt x="90484" y="29708"/>
                  </a:lnTo>
                  <a:lnTo>
                    <a:pt x="90459" y="29807"/>
                  </a:lnTo>
                  <a:lnTo>
                    <a:pt x="90410" y="29906"/>
                  </a:lnTo>
                  <a:lnTo>
                    <a:pt x="90336" y="30005"/>
                  </a:lnTo>
                  <a:lnTo>
                    <a:pt x="90237" y="30079"/>
                  </a:lnTo>
                  <a:lnTo>
                    <a:pt x="90138" y="30128"/>
                  </a:lnTo>
                  <a:lnTo>
                    <a:pt x="90014" y="30178"/>
                  </a:lnTo>
                  <a:lnTo>
                    <a:pt x="89792" y="30178"/>
                  </a:lnTo>
                  <a:lnTo>
                    <a:pt x="89693" y="30128"/>
                  </a:lnTo>
                  <a:lnTo>
                    <a:pt x="89594" y="30079"/>
                  </a:lnTo>
                  <a:lnTo>
                    <a:pt x="89495" y="30005"/>
                  </a:lnTo>
                  <a:lnTo>
                    <a:pt x="89421" y="29906"/>
                  </a:lnTo>
                  <a:lnTo>
                    <a:pt x="89371" y="29807"/>
                  </a:lnTo>
                  <a:lnTo>
                    <a:pt x="89322" y="29708"/>
                  </a:lnTo>
                  <a:lnTo>
                    <a:pt x="89322" y="29584"/>
                  </a:lnTo>
                  <a:lnTo>
                    <a:pt x="89322" y="29485"/>
                  </a:lnTo>
                  <a:lnTo>
                    <a:pt x="89371" y="29362"/>
                  </a:lnTo>
                  <a:lnTo>
                    <a:pt x="89421" y="29263"/>
                  </a:lnTo>
                  <a:lnTo>
                    <a:pt x="89495" y="29164"/>
                  </a:lnTo>
                  <a:lnTo>
                    <a:pt x="89594" y="29089"/>
                  </a:lnTo>
                  <a:lnTo>
                    <a:pt x="89693" y="29040"/>
                  </a:lnTo>
                  <a:lnTo>
                    <a:pt x="89792" y="29015"/>
                  </a:lnTo>
                  <a:lnTo>
                    <a:pt x="89915" y="28991"/>
                  </a:lnTo>
                  <a:close/>
                  <a:moveTo>
                    <a:pt x="19393" y="27877"/>
                  </a:moveTo>
                  <a:lnTo>
                    <a:pt x="19616" y="27902"/>
                  </a:lnTo>
                  <a:lnTo>
                    <a:pt x="19863" y="27976"/>
                  </a:lnTo>
                  <a:lnTo>
                    <a:pt x="20061" y="28100"/>
                  </a:lnTo>
                  <a:lnTo>
                    <a:pt x="20259" y="28248"/>
                  </a:lnTo>
                  <a:lnTo>
                    <a:pt x="20432" y="28446"/>
                  </a:lnTo>
                  <a:lnTo>
                    <a:pt x="20531" y="28669"/>
                  </a:lnTo>
                  <a:lnTo>
                    <a:pt x="20605" y="28892"/>
                  </a:lnTo>
                  <a:lnTo>
                    <a:pt x="20630" y="29139"/>
                  </a:lnTo>
                  <a:lnTo>
                    <a:pt x="20605" y="29386"/>
                  </a:lnTo>
                  <a:lnTo>
                    <a:pt x="20531" y="29609"/>
                  </a:lnTo>
                  <a:lnTo>
                    <a:pt x="20432" y="29832"/>
                  </a:lnTo>
                  <a:lnTo>
                    <a:pt x="20259" y="30029"/>
                  </a:lnTo>
                  <a:lnTo>
                    <a:pt x="20061" y="30178"/>
                  </a:lnTo>
                  <a:lnTo>
                    <a:pt x="19863" y="30302"/>
                  </a:lnTo>
                  <a:lnTo>
                    <a:pt x="19616" y="30376"/>
                  </a:lnTo>
                  <a:lnTo>
                    <a:pt x="19393" y="30400"/>
                  </a:lnTo>
                  <a:lnTo>
                    <a:pt x="19146" y="30376"/>
                  </a:lnTo>
                  <a:lnTo>
                    <a:pt x="18923" y="30302"/>
                  </a:lnTo>
                  <a:lnTo>
                    <a:pt x="18700" y="30178"/>
                  </a:lnTo>
                  <a:lnTo>
                    <a:pt x="18503" y="30029"/>
                  </a:lnTo>
                  <a:lnTo>
                    <a:pt x="18329" y="29832"/>
                  </a:lnTo>
                  <a:lnTo>
                    <a:pt x="18230" y="29609"/>
                  </a:lnTo>
                  <a:lnTo>
                    <a:pt x="18156" y="29386"/>
                  </a:lnTo>
                  <a:lnTo>
                    <a:pt x="18131" y="29139"/>
                  </a:lnTo>
                  <a:lnTo>
                    <a:pt x="18156" y="28892"/>
                  </a:lnTo>
                  <a:lnTo>
                    <a:pt x="18230" y="28669"/>
                  </a:lnTo>
                  <a:lnTo>
                    <a:pt x="18329" y="28446"/>
                  </a:lnTo>
                  <a:lnTo>
                    <a:pt x="18503" y="28248"/>
                  </a:lnTo>
                  <a:lnTo>
                    <a:pt x="18700" y="28100"/>
                  </a:lnTo>
                  <a:lnTo>
                    <a:pt x="18923" y="27976"/>
                  </a:lnTo>
                  <a:lnTo>
                    <a:pt x="19146" y="27902"/>
                  </a:lnTo>
                  <a:lnTo>
                    <a:pt x="19393" y="27877"/>
                  </a:lnTo>
                  <a:close/>
                  <a:moveTo>
                    <a:pt x="93477" y="29015"/>
                  </a:moveTo>
                  <a:lnTo>
                    <a:pt x="93601" y="29040"/>
                  </a:lnTo>
                  <a:lnTo>
                    <a:pt x="93749" y="29065"/>
                  </a:lnTo>
                  <a:lnTo>
                    <a:pt x="93848" y="29139"/>
                  </a:lnTo>
                  <a:lnTo>
                    <a:pt x="93972" y="29238"/>
                  </a:lnTo>
                  <a:lnTo>
                    <a:pt x="94046" y="29337"/>
                  </a:lnTo>
                  <a:lnTo>
                    <a:pt x="94120" y="29460"/>
                  </a:lnTo>
                  <a:lnTo>
                    <a:pt x="94145" y="29584"/>
                  </a:lnTo>
                  <a:lnTo>
                    <a:pt x="94170" y="29708"/>
                  </a:lnTo>
                  <a:lnTo>
                    <a:pt x="94145" y="29832"/>
                  </a:lnTo>
                  <a:lnTo>
                    <a:pt x="94120" y="29980"/>
                  </a:lnTo>
                  <a:lnTo>
                    <a:pt x="94046" y="30079"/>
                  </a:lnTo>
                  <a:lnTo>
                    <a:pt x="93972" y="30203"/>
                  </a:lnTo>
                  <a:lnTo>
                    <a:pt x="93848" y="30277"/>
                  </a:lnTo>
                  <a:lnTo>
                    <a:pt x="93749" y="30351"/>
                  </a:lnTo>
                  <a:lnTo>
                    <a:pt x="93601" y="30376"/>
                  </a:lnTo>
                  <a:lnTo>
                    <a:pt x="93477" y="30400"/>
                  </a:lnTo>
                  <a:lnTo>
                    <a:pt x="93354" y="30376"/>
                  </a:lnTo>
                  <a:lnTo>
                    <a:pt x="93230" y="30351"/>
                  </a:lnTo>
                  <a:lnTo>
                    <a:pt x="93106" y="30277"/>
                  </a:lnTo>
                  <a:lnTo>
                    <a:pt x="93007" y="30203"/>
                  </a:lnTo>
                  <a:lnTo>
                    <a:pt x="92908" y="30079"/>
                  </a:lnTo>
                  <a:lnTo>
                    <a:pt x="92859" y="29980"/>
                  </a:lnTo>
                  <a:lnTo>
                    <a:pt x="92809" y="29832"/>
                  </a:lnTo>
                  <a:lnTo>
                    <a:pt x="92785" y="29708"/>
                  </a:lnTo>
                  <a:lnTo>
                    <a:pt x="92809" y="29584"/>
                  </a:lnTo>
                  <a:lnTo>
                    <a:pt x="92859" y="29460"/>
                  </a:lnTo>
                  <a:lnTo>
                    <a:pt x="92908" y="29337"/>
                  </a:lnTo>
                  <a:lnTo>
                    <a:pt x="93007" y="29238"/>
                  </a:lnTo>
                  <a:lnTo>
                    <a:pt x="93106" y="29139"/>
                  </a:lnTo>
                  <a:lnTo>
                    <a:pt x="93230" y="29065"/>
                  </a:lnTo>
                  <a:lnTo>
                    <a:pt x="93354" y="29040"/>
                  </a:lnTo>
                  <a:lnTo>
                    <a:pt x="93477" y="29015"/>
                  </a:lnTo>
                  <a:close/>
                  <a:moveTo>
                    <a:pt x="44302" y="29485"/>
                  </a:moveTo>
                  <a:lnTo>
                    <a:pt x="44426" y="29510"/>
                  </a:lnTo>
                  <a:lnTo>
                    <a:pt x="44549" y="29535"/>
                  </a:lnTo>
                  <a:lnTo>
                    <a:pt x="44648" y="29584"/>
                  </a:lnTo>
                  <a:lnTo>
                    <a:pt x="44747" y="29658"/>
                  </a:lnTo>
                  <a:lnTo>
                    <a:pt x="44822" y="29757"/>
                  </a:lnTo>
                  <a:lnTo>
                    <a:pt x="44871" y="29881"/>
                  </a:lnTo>
                  <a:lnTo>
                    <a:pt x="44921" y="29980"/>
                  </a:lnTo>
                  <a:lnTo>
                    <a:pt x="44921" y="30104"/>
                  </a:lnTo>
                  <a:lnTo>
                    <a:pt x="44921" y="30227"/>
                  </a:lnTo>
                  <a:lnTo>
                    <a:pt x="44871" y="30326"/>
                  </a:lnTo>
                  <a:lnTo>
                    <a:pt x="44822" y="30425"/>
                  </a:lnTo>
                  <a:lnTo>
                    <a:pt x="44747" y="30524"/>
                  </a:lnTo>
                  <a:lnTo>
                    <a:pt x="44648" y="30598"/>
                  </a:lnTo>
                  <a:lnTo>
                    <a:pt x="44549" y="30673"/>
                  </a:lnTo>
                  <a:lnTo>
                    <a:pt x="44426" y="30697"/>
                  </a:lnTo>
                  <a:lnTo>
                    <a:pt x="44203" y="30697"/>
                  </a:lnTo>
                  <a:lnTo>
                    <a:pt x="44080" y="30673"/>
                  </a:lnTo>
                  <a:lnTo>
                    <a:pt x="43981" y="30598"/>
                  </a:lnTo>
                  <a:lnTo>
                    <a:pt x="43882" y="30524"/>
                  </a:lnTo>
                  <a:lnTo>
                    <a:pt x="43807" y="30425"/>
                  </a:lnTo>
                  <a:lnTo>
                    <a:pt x="43758" y="30326"/>
                  </a:lnTo>
                  <a:lnTo>
                    <a:pt x="43708" y="30227"/>
                  </a:lnTo>
                  <a:lnTo>
                    <a:pt x="43708" y="30104"/>
                  </a:lnTo>
                  <a:lnTo>
                    <a:pt x="43708" y="29980"/>
                  </a:lnTo>
                  <a:lnTo>
                    <a:pt x="43758" y="29881"/>
                  </a:lnTo>
                  <a:lnTo>
                    <a:pt x="43807" y="29757"/>
                  </a:lnTo>
                  <a:lnTo>
                    <a:pt x="43882" y="29658"/>
                  </a:lnTo>
                  <a:lnTo>
                    <a:pt x="43981" y="29584"/>
                  </a:lnTo>
                  <a:lnTo>
                    <a:pt x="44080" y="29535"/>
                  </a:lnTo>
                  <a:lnTo>
                    <a:pt x="44203" y="29510"/>
                  </a:lnTo>
                  <a:lnTo>
                    <a:pt x="44302" y="29485"/>
                  </a:lnTo>
                  <a:close/>
                  <a:moveTo>
                    <a:pt x="75717" y="30227"/>
                  </a:moveTo>
                  <a:lnTo>
                    <a:pt x="75816" y="30252"/>
                  </a:lnTo>
                  <a:lnTo>
                    <a:pt x="75890" y="30302"/>
                  </a:lnTo>
                  <a:lnTo>
                    <a:pt x="75964" y="30376"/>
                  </a:lnTo>
                  <a:lnTo>
                    <a:pt x="75964" y="30475"/>
                  </a:lnTo>
                  <a:lnTo>
                    <a:pt x="75964" y="30574"/>
                  </a:lnTo>
                  <a:lnTo>
                    <a:pt x="75890" y="30648"/>
                  </a:lnTo>
                  <a:lnTo>
                    <a:pt x="75816" y="30697"/>
                  </a:lnTo>
                  <a:lnTo>
                    <a:pt x="75717" y="30722"/>
                  </a:lnTo>
                  <a:lnTo>
                    <a:pt x="75618" y="30697"/>
                  </a:lnTo>
                  <a:lnTo>
                    <a:pt x="75544" y="30648"/>
                  </a:lnTo>
                  <a:lnTo>
                    <a:pt x="75494" y="30574"/>
                  </a:lnTo>
                  <a:lnTo>
                    <a:pt x="75469" y="30475"/>
                  </a:lnTo>
                  <a:lnTo>
                    <a:pt x="75494" y="30376"/>
                  </a:lnTo>
                  <a:lnTo>
                    <a:pt x="75544" y="30302"/>
                  </a:lnTo>
                  <a:lnTo>
                    <a:pt x="75618" y="30252"/>
                  </a:lnTo>
                  <a:lnTo>
                    <a:pt x="75717" y="30227"/>
                  </a:lnTo>
                  <a:close/>
                  <a:moveTo>
                    <a:pt x="111337" y="28521"/>
                  </a:moveTo>
                  <a:lnTo>
                    <a:pt x="111535" y="28595"/>
                  </a:lnTo>
                  <a:lnTo>
                    <a:pt x="111732" y="28694"/>
                  </a:lnTo>
                  <a:lnTo>
                    <a:pt x="111906" y="28842"/>
                  </a:lnTo>
                  <a:lnTo>
                    <a:pt x="112054" y="29015"/>
                  </a:lnTo>
                  <a:lnTo>
                    <a:pt x="112153" y="29213"/>
                  </a:lnTo>
                  <a:lnTo>
                    <a:pt x="112227" y="29411"/>
                  </a:lnTo>
                  <a:lnTo>
                    <a:pt x="112252" y="29634"/>
                  </a:lnTo>
                  <a:lnTo>
                    <a:pt x="112227" y="29832"/>
                  </a:lnTo>
                  <a:lnTo>
                    <a:pt x="112153" y="30054"/>
                  </a:lnTo>
                  <a:lnTo>
                    <a:pt x="112054" y="30252"/>
                  </a:lnTo>
                  <a:lnTo>
                    <a:pt x="111906" y="30425"/>
                  </a:lnTo>
                  <a:lnTo>
                    <a:pt x="111732" y="30549"/>
                  </a:lnTo>
                  <a:lnTo>
                    <a:pt x="111535" y="30673"/>
                  </a:lnTo>
                  <a:lnTo>
                    <a:pt x="111337" y="30722"/>
                  </a:lnTo>
                  <a:lnTo>
                    <a:pt x="111114" y="30747"/>
                  </a:lnTo>
                  <a:lnTo>
                    <a:pt x="110916" y="30722"/>
                  </a:lnTo>
                  <a:lnTo>
                    <a:pt x="110693" y="30673"/>
                  </a:lnTo>
                  <a:lnTo>
                    <a:pt x="110520" y="30549"/>
                  </a:lnTo>
                  <a:lnTo>
                    <a:pt x="110322" y="30425"/>
                  </a:lnTo>
                  <a:lnTo>
                    <a:pt x="110199" y="30252"/>
                  </a:lnTo>
                  <a:lnTo>
                    <a:pt x="110100" y="30054"/>
                  </a:lnTo>
                  <a:lnTo>
                    <a:pt x="110026" y="29832"/>
                  </a:lnTo>
                  <a:lnTo>
                    <a:pt x="110001" y="29634"/>
                  </a:lnTo>
                  <a:lnTo>
                    <a:pt x="110026" y="29411"/>
                  </a:lnTo>
                  <a:lnTo>
                    <a:pt x="110100" y="29213"/>
                  </a:lnTo>
                  <a:lnTo>
                    <a:pt x="110199" y="29015"/>
                  </a:lnTo>
                  <a:lnTo>
                    <a:pt x="110322" y="28842"/>
                  </a:lnTo>
                  <a:lnTo>
                    <a:pt x="110520" y="28694"/>
                  </a:lnTo>
                  <a:lnTo>
                    <a:pt x="110693" y="28595"/>
                  </a:lnTo>
                  <a:lnTo>
                    <a:pt x="110916" y="28521"/>
                  </a:lnTo>
                  <a:close/>
                  <a:moveTo>
                    <a:pt x="60578" y="30450"/>
                  </a:moveTo>
                  <a:lnTo>
                    <a:pt x="60653" y="30475"/>
                  </a:lnTo>
                  <a:lnTo>
                    <a:pt x="60727" y="30524"/>
                  </a:lnTo>
                  <a:lnTo>
                    <a:pt x="60776" y="30574"/>
                  </a:lnTo>
                  <a:lnTo>
                    <a:pt x="60801" y="30673"/>
                  </a:lnTo>
                  <a:lnTo>
                    <a:pt x="60776" y="30747"/>
                  </a:lnTo>
                  <a:lnTo>
                    <a:pt x="60727" y="30821"/>
                  </a:lnTo>
                  <a:lnTo>
                    <a:pt x="60653" y="30870"/>
                  </a:lnTo>
                  <a:lnTo>
                    <a:pt x="60504" y="30870"/>
                  </a:lnTo>
                  <a:lnTo>
                    <a:pt x="60430" y="30821"/>
                  </a:lnTo>
                  <a:lnTo>
                    <a:pt x="60381" y="30747"/>
                  </a:lnTo>
                  <a:lnTo>
                    <a:pt x="60356" y="30673"/>
                  </a:lnTo>
                  <a:lnTo>
                    <a:pt x="60381" y="30574"/>
                  </a:lnTo>
                  <a:lnTo>
                    <a:pt x="60430" y="30524"/>
                  </a:lnTo>
                  <a:lnTo>
                    <a:pt x="60504" y="30475"/>
                  </a:lnTo>
                  <a:lnTo>
                    <a:pt x="60578" y="30450"/>
                  </a:lnTo>
                  <a:close/>
                  <a:moveTo>
                    <a:pt x="114651" y="28471"/>
                  </a:moveTo>
                  <a:lnTo>
                    <a:pt x="114874" y="28496"/>
                  </a:lnTo>
                  <a:lnTo>
                    <a:pt x="115097" y="28570"/>
                  </a:lnTo>
                  <a:lnTo>
                    <a:pt x="115319" y="28694"/>
                  </a:lnTo>
                  <a:lnTo>
                    <a:pt x="115517" y="28842"/>
                  </a:lnTo>
                  <a:lnTo>
                    <a:pt x="115665" y="29040"/>
                  </a:lnTo>
                  <a:lnTo>
                    <a:pt x="115764" y="29238"/>
                  </a:lnTo>
                  <a:lnTo>
                    <a:pt x="115839" y="29460"/>
                  </a:lnTo>
                  <a:lnTo>
                    <a:pt x="115863" y="29683"/>
                  </a:lnTo>
                  <a:lnTo>
                    <a:pt x="115839" y="29930"/>
                  </a:lnTo>
                  <a:lnTo>
                    <a:pt x="115764" y="30153"/>
                  </a:lnTo>
                  <a:lnTo>
                    <a:pt x="115665" y="30351"/>
                  </a:lnTo>
                  <a:lnTo>
                    <a:pt x="115517" y="30549"/>
                  </a:lnTo>
                  <a:lnTo>
                    <a:pt x="115319" y="30697"/>
                  </a:lnTo>
                  <a:lnTo>
                    <a:pt x="115097" y="30821"/>
                  </a:lnTo>
                  <a:lnTo>
                    <a:pt x="114874" y="30895"/>
                  </a:lnTo>
                  <a:lnTo>
                    <a:pt x="114429" y="30895"/>
                  </a:lnTo>
                  <a:lnTo>
                    <a:pt x="114206" y="30821"/>
                  </a:lnTo>
                  <a:lnTo>
                    <a:pt x="113983" y="30697"/>
                  </a:lnTo>
                  <a:lnTo>
                    <a:pt x="113785" y="30549"/>
                  </a:lnTo>
                  <a:lnTo>
                    <a:pt x="113637" y="30351"/>
                  </a:lnTo>
                  <a:lnTo>
                    <a:pt x="113538" y="30153"/>
                  </a:lnTo>
                  <a:lnTo>
                    <a:pt x="113464" y="29930"/>
                  </a:lnTo>
                  <a:lnTo>
                    <a:pt x="113439" y="29683"/>
                  </a:lnTo>
                  <a:lnTo>
                    <a:pt x="113464" y="29460"/>
                  </a:lnTo>
                  <a:lnTo>
                    <a:pt x="113538" y="29238"/>
                  </a:lnTo>
                  <a:lnTo>
                    <a:pt x="113637" y="29040"/>
                  </a:lnTo>
                  <a:lnTo>
                    <a:pt x="113785" y="28842"/>
                  </a:lnTo>
                  <a:lnTo>
                    <a:pt x="113983" y="28694"/>
                  </a:lnTo>
                  <a:lnTo>
                    <a:pt x="114206" y="28570"/>
                  </a:lnTo>
                  <a:lnTo>
                    <a:pt x="114429" y="28496"/>
                  </a:lnTo>
                  <a:lnTo>
                    <a:pt x="114651" y="28471"/>
                  </a:lnTo>
                  <a:close/>
                  <a:moveTo>
                    <a:pt x="26369" y="28842"/>
                  </a:moveTo>
                  <a:lnTo>
                    <a:pt x="26566" y="28867"/>
                  </a:lnTo>
                  <a:lnTo>
                    <a:pt x="26764" y="28916"/>
                  </a:lnTo>
                  <a:lnTo>
                    <a:pt x="26937" y="29015"/>
                  </a:lnTo>
                  <a:lnTo>
                    <a:pt x="27111" y="29139"/>
                  </a:lnTo>
                  <a:lnTo>
                    <a:pt x="27259" y="29312"/>
                  </a:lnTo>
                  <a:lnTo>
                    <a:pt x="27333" y="29510"/>
                  </a:lnTo>
                  <a:lnTo>
                    <a:pt x="27407" y="29708"/>
                  </a:lnTo>
                  <a:lnTo>
                    <a:pt x="27432" y="29906"/>
                  </a:lnTo>
                  <a:lnTo>
                    <a:pt x="27407" y="30104"/>
                  </a:lnTo>
                  <a:lnTo>
                    <a:pt x="27333" y="30302"/>
                  </a:lnTo>
                  <a:lnTo>
                    <a:pt x="27259" y="30499"/>
                  </a:lnTo>
                  <a:lnTo>
                    <a:pt x="27111" y="30648"/>
                  </a:lnTo>
                  <a:lnTo>
                    <a:pt x="26937" y="30796"/>
                  </a:lnTo>
                  <a:lnTo>
                    <a:pt x="26764" y="30895"/>
                  </a:lnTo>
                  <a:lnTo>
                    <a:pt x="26566" y="30945"/>
                  </a:lnTo>
                  <a:lnTo>
                    <a:pt x="26369" y="30969"/>
                  </a:lnTo>
                  <a:lnTo>
                    <a:pt x="26146" y="30945"/>
                  </a:lnTo>
                  <a:lnTo>
                    <a:pt x="25948" y="30895"/>
                  </a:lnTo>
                  <a:lnTo>
                    <a:pt x="25775" y="30796"/>
                  </a:lnTo>
                  <a:lnTo>
                    <a:pt x="25602" y="30648"/>
                  </a:lnTo>
                  <a:lnTo>
                    <a:pt x="25478" y="30499"/>
                  </a:lnTo>
                  <a:lnTo>
                    <a:pt x="25379" y="30302"/>
                  </a:lnTo>
                  <a:lnTo>
                    <a:pt x="25305" y="30104"/>
                  </a:lnTo>
                  <a:lnTo>
                    <a:pt x="25305" y="29906"/>
                  </a:lnTo>
                  <a:lnTo>
                    <a:pt x="25305" y="29708"/>
                  </a:lnTo>
                  <a:lnTo>
                    <a:pt x="25379" y="29510"/>
                  </a:lnTo>
                  <a:lnTo>
                    <a:pt x="25478" y="29312"/>
                  </a:lnTo>
                  <a:lnTo>
                    <a:pt x="25602" y="29139"/>
                  </a:lnTo>
                  <a:lnTo>
                    <a:pt x="25775" y="29015"/>
                  </a:lnTo>
                  <a:lnTo>
                    <a:pt x="25948" y="28916"/>
                  </a:lnTo>
                  <a:lnTo>
                    <a:pt x="26146" y="28867"/>
                  </a:lnTo>
                  <a:lnTo>
                    <a:pt x="26369" y="28842"/>
                  </a:lnTo>
                  <a:close/>
                  <a:moveTo>
                    <a:pt x="79402" y="30277"/>
                  </a:moveTo>
                  <a:lnTo>
                    <a:pt x="79526" y="30302"/>
                  </a:lnTo>
                  <a:lnTo>
                    <a:pt x="79650" y="30400"/>
                  </a:lnTo>
                  <a:lnTo>
                    <a:pt x="79724" y="30499"/>
                  </a:lnTo>
                  <a:lnTo>
                    <a:pt x="79749" y="30623"/>
                  </a:lnTo>
                  <a:lnTo>
                    <a:pt x="79724" y="30771"/>
                  </a:lnTo>
                  <a:lnTo>
                    <a:pt x="79650" y="30870"/>
                  </a:lnTo>
                  <a:lnTo>
                    <a:pt x="79526" y="30945"/>
                  </a:lnTo>
                  <a:lnTo>
                    <a:pt x="79402" y="30994"/>
                  </a:lnTo>
                  <a:lnTo>
                    <a:pt x="79254" y="30945"/>
                  </a:lnTo>
                  <a:lnTo>
                    <a:pt x="79155" y="30870"/>
                  </a:lnTo>
                  <a:lnTo>
                    <a:pt x="79081" y="30771"/>
                  </a:lnTo>
                  <a:lnTo>
                    <a:pt x="79056" y="30623"/>
                  </a:lnTo>
                  <a:lnTo>
                    <a:pt x="79081" y="30499"/>
                  </a:lnTo>
                  <a:lnTo>
                    <a:pt x="79155" y="30400"/>
                  </a:lnTo>
                  <a:lnTo>
                    <a:pt x="79254" y="30302"/>
                  </a:lnTo>
                  <a:lnTo>
                    <a:pt x="79402" y="30277"/>
                  </a:lnTo>
                  <a:close/>
                  <a:moveTo>
                    <a:pt x="22782" y="28867"/>
                  </a:moveTo>
                  <a:lnTo>
                    <a:pt x="23004" y="28892"/>
                  </a:lnTo>
                  <a:lnTo>
                    <a:pt x="23227" y="28966"/>
                  </a:lnTo>
                  <a:lnTo>
                    <a:pt x="23425" y="29065"/>
                  </a:lnTo>
                  <a:lnTo>
                    <a:pt x="23598" y="29213"/>
                  </a:lnTo>
                  <a:lnTo>
                    <a:pt x="23747" y="29386"/>
                  </a:lnTo>
                  <a:lnTo>
                    <a:pt x="23845" y="29584"/>
                  </a:lnTo>
                  <a:lnTo>
                    <a:pt x="23920" y="29807"/>
                  </a:lnTo>
                  <a:lnTo>
                    <a:pt x="23944" y="30029"/>
                  </a:lnTo>
                  <a:lnTo>
                    <a:pt x="23920" y="30252"/>
                  </a:lnTo>
                  <a:lnTo>
                    <a:pt x="23845" y="30450"/>
                  </a:lnTo>
                  <a:lnTo>
                    <a:pt x="23747" y="30648"/>
                  </a:lnTo>
                  <a:lnTo>
                    <a:pt x="23598" y="30846"/>
                  </a:lnTo>
                  <a:lnTo>
                    <a:pt x="23425" y="30994"/>
                  </a:lnTo>
                  <a:lnTo>
                    <a:pt x="23227" y="31093"/>
                  </a:lnTo>
                  <a:lnTo>
                    <a:pt x="23004" y="31143"/>
                  </a:lnTo>
                  <a:lnTo>
                    <a:pt x="22782" y="31167"/>
                  </a:lnTo>
                  <a:lnTo>
                    <a:pt x="22559" y="31143"/>
                  </a:lnTo>
                  <a:lnTo>
                    <a:pt x="22361" y="31093"/>
                  </a:lnTo>
                  <a:lnTo>
                    <a:pt x="22163" y="30994"/>
                  </a:lnTo>
                  <a:lnTo>
                    <a:pt x="21966" y="30846"/>
                  </a:lnTo>
                  <a:lnTo>
                    <a:pt x="21817" y="30648"/>
                  </a:lnTo>
                  <a:lnTo>
                    <a:pt x="21718" y="30450"/>
                  </a:lnTo>
                  <a:lnTo>
                    <a:pt x="21669" y="30252"/>
                  </a:lnTo>
                  <a:lnTo>
                    <a:pt x="21644" y="30029"/>
                  </a:lnTo>
                  <a:lnTo>
                    <a:pt x="21669" y="29807"/>
                  </a:lnTo>
                  <a:lnTo>
                    <a:pt x="21718" y="29584"/>
                  </a:lnTo>
                  <a:lnTo>
                    <a:pt x="21817" y="29386"/>
                  </a:lnTo>
                  <a:lnTo>
                    <a:pt x="21966" y="29213"/>
                  </a:lnTo>
                  <a:lnTo>
                    <a:pt x="22163" y="29065"/>
                  </a:lnTo>
                  <a:lnTo>
                    <a:pt x="22361" y="28966"/>
                  </a:lnTo>
                  <a:lnTo>
                    <a:pt x="22559" y="28892"/>
                  </a:lnTo>
                  <a:lnTo>
                    <a:pt x="22782" y="28867"/>
                  </a:lnTo>
                  <a:close/>
                  <a:moveTo>
                    <a:pt x="51599" y="30425"/>
                  </a:moveTo>
                  <a:lnTo>
                    <a:pt x="51673" y="30450"/>
                  </a:lnTo>
                  <a:lnTo>
                    <a:pt x="51748" y="30499"/>
                  </a:lnTo>
                  <a:lnTo>
                    <a:pt x="51822" y="30549"/>
                  </a:lnTo>
                  <a:lnTo>
                    <a:pt x="51871" y="30623"/>
                  </a:lnTo>
                  <a:lnTo>
                    <a:pt x="51921" y="30697"/>
                  </a:lnTo>
                  <a:lnTo>
                    <a:pt x="51946" y="30771"/>
                  </a:lnTo>
                  <a:lnTo>
                    <a:pt x="51946" y="30846"/>
                  </a:lnTo>
                  <a:lnTo>
                    <a:pt x="51946" y="30920"/>
                  </a:lnTo>
                  <a:lnTo>
                    <a:pt x="51921" y="31019"/>
                  </a:lnTo>
                  <a:lnTo>
                    <a:pt x="51871" y="31093"/>
                  </a:lnTo>
                  <a:lnTo>
                    <a:pt x="51822" y="31143"/>
                  </a:lnTo>
                  <a:lnTo>
                    <a:pt x="51748" y="31192"/>
                  </a:lnTo>
                  <a:lnTo>
                    <a:pt x="51673" y="31241"/>
                  </a:lnTo>
                  <a:lnTo>
                    <a:pt x="51599" y="31266"/>
                  </a:lnTo>
                  <a:lnTo>
                    <a:pt x="51451" y="31266"/>
                  </a:lnTo>
                  <a:lnTo>
                    <a:pt x="51352" y="31241"/>
                  </a:lnTo>
                  <a:lnTo>
                    <a:pt x="51278" y="31192"/>
                  </a:lnTo>
                  <a:lnTo>
                    <a:pt x="51228" y="31143"/>
                  </a:lnTo>
                  <a:lnTo>
                    <a:pt x="51179" y="31093"/>
                  </a:lnTo>
                  <a:lnTo>
                    <a:pt x="51129" y="31019"/>
                  </a:lnTo>
                  <a:lnTo>
                    <a:pt x="51105" y="30920"/>
                  </a:lnTo>
                  <a:lnTo>
                    <a:pt x="51105" y="30846"/>
                  </a:lnTo>
                  <a:lnTo>
                    <a:pt x="51105" y="30771"/>
                  </a:lnTo>
                  <a:lnTo>
                    <a:pt x="51129" y="30697"/>
                  </a:lnTo>
                  <a:lnTo>
                    <a:pt x="51179" y="30623"/>
                  </a:lnTo>
                  <a:lnTo>
                    <a:pt x="51228" y="30549"/>
                  </a:lnTo>
                  <a:lnTo>
                    <a:pt x="51278" y="30499"/>
                  </a:lnTo>
                  <a:lnTo>
                    <a:pt x="51352" y="30450"/>
                  </a:lnTo>
                  <a:lnTo>
                    <a:pt x="51451" y="30425"/>
                  </a:lnTo>
                  <a:close/>
                  <a:moveTo>
                    <a:pt x="97287" y="29708"/>
                  </a:moveTo>
                  <a:lnTo>
                    <a:pt x="97410" y="29757"/>
                  </a:lnTo>
                  <a:lnTo>
                    <a:pt x="97559" y="29832"/>
                  </a:lnTo>
                  <a:lnTo>
                    <a:pt x="97682" y="29930"/>
                  </a:lnTo>
                  <a:lnTo>
                    <a:pt x="97781" y="30054"/>
                  </a:lnTo>
                  <a:lnTo>
                    <a:pt x="97856" y="30178"/>
                  </a:lnTo>
                  <a:lnTo>
                    <a:pt x="97905" y="30326"/>
                  </a:lnTo>
                  <a:lnTo>
                    <a:pt x="97905" y="30475"/>
                  </a:lnTo>
                  <a:lnTo>
                    <a:pt x="97905" y="30623"/>
                  </a:lnTo>
                  <a:lnTo>
                    <a:pt x="97856" y="30771"/>
                  </a:lnTo>
                  <a:lnTo>
                    <a:pt x="97781" y="30920"/>
                  </a:lnTo>
                  <a:lnTo>
                    <a:pt x="97682" y="31044"/>
                  </a:lnTo>
                  <a:lnTo>
                    <a:pt x="97559" y="31143"/>
                  </a:lnTo>
                  <a:lnTo>
                    <a:pt x="97410" y="31217"/>
                  </a:lnTo>
                  <a:lnTo>
                    <a:pt x="97287" y="31241"/>
                  </a:lnTo>
                  <a:lnTo>
                    <a:pt x="97113" y="31266"/>
                  </a:lnTo>
                  <a:lnTo>
                    <a:pt x="96965" y="31241"/>
                  </a:lnTo>
                  <a:lnTo>
                    <a:pt x="96841" y="31217"/>
                  </a:lnTo>
                  <a:lnTo>
                    <a:pt x="96693" y="31143"/>
                  </a:lnTo>
                  <a:lnTo>
                    <a:pt x="96569" y="31044"/>
                  </a:lnTo>
                  <a:lnTo>
                    <a:pt x="96470" y="30920"/>
                  </a:lnTo>
                  <a:lnTo>
                    <a:pt x="96396" y="30771"/>
                  </a:lnTo>
                  <a:lnTo>
                    <a:pt x="96347" y="30623"/>
                  </a:lnTo>
                  <a:lnTo>
                    <a:pt x="96347" y="30475"/>
                  </a:lnTo>
                  <a:lnTo>
                    <a:pt x="96347" y="30326"/>
                  </a:lnTo>
                  <a:lnTo>
                    <a:pt x="96396" y="30178"/>
                  </a:lnTo>
                  <a:lnTo>
                    <a:pt x="96470" y="30054"/>
                  </a:lnTo>
                  <a:lnTo>
                    <a:pt x="96569" y="29930"/>
                  </a:lnTo>
                  <a:lnTo>
                    <a:pt x="96693" y="29832"/>
                  </a:lnTo>
                  <a:lnTo>
                    <a:pt x="96841" y="29757"/>
                  </a:lnTo>
                  <a:lnTo>
                    <a:pt x="96965" y="29708"/>
                  </a:lnTo>
                  <a:close/>
                  <a:moveTo>
                    <a:pt x="5120" y="28347"/>
                  </a:moveTo>
                  <a:lnTo>
                    <a:pt x="5442" y="28372"/>
                  </a:lnTo>
                  <a:lnTo>
                    <a:pt x="5590" y="28397"/>
                  </a:lnTo>
                  <a:lnTo>
                    <a:pt x="5739" y="28446"/>
                  </a:lnTo>
                  <a:lnTo>
                    <a:pt x="5862" y="28521"/>
                  </a:lnTo>
                  <a:lnTo>
                    <a:pt x="6011" y="28595"/>
                  </a:lnTo>
                  <a:lnTo>
                    <a:pt x="6135" y="28694"/>
                  </a:lnTo>
                  <a:lnTo>
                    <a:pt x="6258" y="28793"/>
                  </a:lnTo>
                  <a:lnTo>
                    <a:pt x="6382" y="28916"/>
                  </a:lnTo>
                  <a:lnTo>
                    <a:pt x="6456" y="29065"/>
                  </a:lnTo>
                  <a:lnTo>
                    <a:pt x="6555" y="29188"/>
                  </a:lnTo>
                  <a:lnTo>
                    <a:pt x="6605" y="29337"/>
                  </a:lnTo>
                  <a:lnTo>
                    <a:pt x="6654" y="29485"/>
                  </a:lnTo>
                  <a:lnTo>
                    <a:pt x="6703" y="29634"/>
                  </a:lnTo>
                  <a:lnTo>
                    <a:pt x="6728" y="29930"/>
                  </a:lnTo>
                  <a:lnTo>
                    <a:pt x="6703" y="30227"/>
                  </a:lnTo>
                  <a:lnTo>
                    <a:pt x="6654" y="30376"/>
                  </a:lnTo>
                  <a:lnTo>
                    <a:pt x="6605" y="30524"/>
                  </a:lnTo>
                  <a:lnTo>
                    <a:pt x="6555" y="30673"/>
                  </a:lnTo>
                  <a:lnTo>
                    <a:pt x="6456" y="30821"/>
                  </a:lnTo>
                  <a:lnTo>
                    <a:pt x="6382" y="30945"/>
                  </a:lnTo>
                  <a:lnTo>
                    <a:pt x="6258" y="31068"/>
                  </a:lnTo>
                  <a:lnTo>
                    <a:pt x="6135" y="31167"/>
                  </a:lnTo>
                  <a:lnTo>
                    <a:pt x="6011" y="31266"/>
                  </a:lnTo>
                  <a:lnTo>
                    <a:pt x="5862" y="31340"/>
                  </a:lnTo>
                  <a:lnTo>
                    <a:pt x="5739" y="31415"/>
                  </a:lnTo>
                  <a:lnTo>
                    <a:pt x="5590" y="31464"/>
                  </a:lnTo>
                  <a:lnTo>
                    <a:pt x="5442" y="31489"/>
                  </a:lnTo>
                  <a:lnTo>
                    <a:pt x="5120" y="31538"/>
                  </a:lnTo>
                  <a:lnTo>
                    <a:pt x="4824" y="31489"/>
                  </a:lnTo>
                  <a:lnTo>
                    <a:pt x="4675" y="31464"/>
                  </a:lnTo>
                  <a:lnTo>
                    <a:pt x="4527" y="31415"/>
                  </a:lnTo>
                  <a:lnTo>
                    <a:pt x="4378" y="31340"/>
                  </a:lnTo>
                  <a:lnTo>
                    <a:pt x="4255" y="31266"/>
                  </a:lnTo>
                  <a:lnTo>
                    <a:pt x="4131" y="31167"/>
                  </a:lnTo>
                  <a:lnTo>
                    <a:pt x="4007" y="31068"/>
                  </a:lnTo>
                  <a:lnTo>
                    <a:pt x="3884" y="30945"/>
                  </a:lnTo>
                  <a:lnTo>
                    <a:pt x="3809" y="30821"/>
                  </a:lnTo>
                  <a:lnTo>
                    <a:pt x="3710" y="30673"/>
                  </a:lnTo>
                  <a:lnTo>
                    <a:pt x="3661" y="30524"/>
                  </a:lnTo>
                  <a:lnTo>
                    <a:pt x="3611" y="30376"/>
                  </a:lnTo>
                  <a:lnTo>
                    <a:pt x="3562" y="30227"/>
                  </a:lnTo>
                  <a:lnTo>
                    <a:pt x="3537" y="29930"/>
                  </a:lnTo>
                  <a:lnTo>
                    <a:pt x="3562" y="29634"/>
                  </a:lnTo>
                  <a:lnTo>
                    <a:pt x="3611" y="29485"/>
                  </a:lnTo>
                  <a:lnTo>
                    <a:pt x="3661" y="29337"/>
                  </a:lnTo>
                  <a:lnTo>
                    <a:pt x="3710" y="29188"/>
                  </a:lnTo>
                  <a:lnTo>
                    <a:pt x="3809" y="29065"/>
                  </a:lnTo>
                  <a:lnTo>
                    <a:pt x="3884" y="28916"/>
                  </a:lnTo>
                  <a:lnTo>
                    <a:pt x="4007" y="28793"/>
                  </a:lnTo>
                  <a:lnTo>
                    <a:pt x="4131" y="28694"/>
                  </a:lnTo>
                  <a:lnTo>
                    <a:pt x="4255" y="28595"/>
                  </a:lnTo>
                  <a:lnTo>
                    <a:pt x="4378" y="28521"/>
                  </a:lnTo>
                  <a:lnTo>
                    <a:pt x="4527" y="28446"/>
                  </a:lnTo>
                  <a:lnTo>
                    <a:pt x="4675" y="28397"/>
                  </a:lnTo>
                  <a:lnTo>
                    <a:pt x="4824" y="28372"/>
                  </a:lnTo>
                  <a:lnTo>
                    <a:pt x="5120" y="28347"/>
                  </a:lnTo>
                  <a:close/>
                  <a:moveTo>
                    <a:pt x="47790" y="30524"/>
                  </a:moveTo>
                  <a:lnTo>
                    <a:pt x="47889" y="30549"/>
                  </a:lnTo>
                  <a:lnTo>
                    <a:pt x="47988" y="30598"/>
                  </a:lnTo>
                  <a:lnTo>
                    <a:pt x="48062" y="30673"/>
                  </a:lnTo>
                  <a:lnTo>
                    <a:pt x="48111" y="30747"/>
                  </a:lnTo>
                  <a:lnTo>
                    <a:pt x="48161" y="30846"/>
                  </a:lnTo>
                  <a:lnTo>
                    <a:pt x="48186" y="30945"/>
                  </a:lnTo>
                  <a:lnTo>
                    <a:pt x="48210" y="31019"/>
                  </a:lnTo>
                  <a:lnTo>
                    <a:pt x="48186" y="31118"/>
                  </a:lnTo>
                  <a:lnTo>
                    <a:pt x="48161" y="31217"/>
                  </a:lnTo>
                  <a:lnTo>
                    <a:pt x="48111" y="31316"/>
                  </a:lnTo>
                  <a:lnTo>
                    <a:pt x="48062" y="31390"/>
                  </a:lnTo>
                  <a:lnTo>
                    <a:pt x="47988" y="31464"/>
                  </a:lnTo>
                  <a:lnTo>
                    <a:pt x="47889" y="31514"/>
                  </a:lnTo>
                  <a:lnTo>
                    <a:pt x="47790" y="31538"/>
                  </a:lnTo>
                  <a:lnTo>
                    <a:pt x="47592" y="31538"/>
                  </a:lnTo>
                  <a:lnTo>
                    <a:pt x="47493" y="31514"/>
                  </a:lnTo>
                  <a:lnTo>
                    <a:pt x="47419" y="31464"/>
                  </a:lnTo>
                  <a:lnTo>
                    <a:pt x="47345" y="31390"/>
                  </a:lnTo>
                  <a:lnTo>
                    <a:pt x="47270" y="31316"/>
                  </a:lnTo>
                  <a:lnTo>
                    <a:pt x="47221" y="31217"/>
                  </a:lnTo>
                  <a:lnTo>
                    <a:pt x="47196" y="31118"/>
                  </a:lnTo>
                  <a:lnTo>
                    <a:pt x="47172" y="31019"/>
                  </a:lnTo>
                  <a:lnTo>
                    <a:pt x="47196" y="30945"/>
                  </a:lnTo>
                  <a:lnTo>
                    <a:pt x="47221" y="30846"/>
                  </a:lnTo>
                  <a:lnTo>
                    <a:pt x="47270" y="30747"/>
                  </a:lnTo>
                  <a:lnTo>
                    <a:pt x="47345" y="30673"/>
                  </a:lnTo>
                  <a:lnTo>
                    <a:pt x="47419" y="30598"/>
                  </a:lnTo>
                  <a:lnTo>
                    <a:pt x="47493" y="30549"/>
                  </a:lnTo>
                  <a:lnTo>
                    <a:pt x="47592" y="30524"/>
                  </a:lnTo>
                  <a:close/>
                  <a:moveTo>
                    <a:pt x="29757" y="29832"/>
                  </a:moveTo>
                  <a:lnTo>
                    <a:pt x="29931" y="29856"/>
                  </a:lnTo>
                  <a:lnTo>
                    <a:pt x="30128" y="29906"/>
                  </a:lnTo>
                  <a:lnTo>
                    <a:pt x="30277" y="29980"/>
                  </a:lnTo>
                  <a:lnTo>
                    <a:pt x="30425" y="30104"/>
                  </a:lnTo>
                  <a:lnTo>
                    <a:pt x="30549" y="30252"/>
                  </a:lnTo>
                  <a:lnTo>
                    <a:pt x="30648" y="30425"/>
                  </a:lnTo>
                  <a:lnTo>
                    <a:pt x="30697" y="30598"/>
                  </a:lnTo>
                  <a:lnTo>
                    <a:pt x="30722" y="30796"/>
                  </a:lnTo>
                  <a:lnTo>
                    <a:pt x="30697" y="30969"/>
                  </a:lnTo>
                  <a:lnTo>
                    <a:pt x="30648" y="31143"/>
                  </a:lnTo>
                  <a:lnTo>
                    <a:pt x="30549" y="31316"/>
                  </a:lnTo>
                  <a:lnTo>
                    <a:pt x="30425" y="31464"/>
                  </a:lnTo>
                  <a:lnTo>
                    <a:pt x="30277" y="31588"/>
                  </a:lnTo>
                  <a:lnTo>
                    <a:pt x="30128" y="31687"/>
                  </a:lnTo>
                  <a:lnTo>
                    <a:pt x="29931" y="31736"/>
                  </a:lnTo>
                  <a:lnTo>
                    <a:pt x="29584" y="31736"/>
                  </a:lnTo>
                  <a:lnTo>
                    <a:pt x="29411" y="31687"/>
                  </a:lnTo>
                  <a:lnTo>
                    <a:pt x="29238" y="31588"/>
                  </a:lnTo>
                  <a:lnTo>
                    <a:pt x="29090" y="31464"/>
                  </a:lnTo>
                  <a:lnTo>
                    <a:pt x="28966" y="31316"/>
                  </a:lnTo>
                  <a:lnTo>
                    <a:pt x="28867" y="31143"/>
                  </a:lnTo>
                  <a:lnTo>
                    <a:pt x="28817" y="30969"/>
                  </a:lnTo>
                  <a:lnTo>
                    <a:pt x="28793" y="30796"/>
                  </a:lnTo>
                  <a:lnTo>
                    <a:pt x="28817" y="30598"/>
                  </a:lnTo>
                  <a:lnTo>
                    <a:pt x="28867" y="30425"/>
                  </a:lnTo>
                  <a:lnTo>
                    <a:pt x="28966" y="30252"/>
                  </a:lnTo>
                  <a:lnTo>
                    <a:pt x="29090" y="30104"/>
                  </a:lnTo>
                  <a:lnTo>
                    <a:pt x="29238" y="29980"/>
                  </a:lnTo>
                  <a:lnTo>
                    <a:pt x="29411" y="29906"/>
                  </a:lnTo>
                  <a:lnTo>
                    <a:pt x="29584" y="29856"/>
                  </a:lnTo>
                  <a:lnTo>
                    <a:pt x="29757" y="29832"/>
                  </a:lnTo>
                  <a:close/>
                  <a:moveTo>
                    <a:pt x="83113" y="30895"/>
                  </a:moveTo>
                  <a:lnTo>
                    <a:pt x="83187" y="30920"/>
                  </a:lnTo>
                  <a:lnTo>
                    <a:pt x="83286" y="30945"/>
                  </a:lnTo>
                  <a:lnTo>
                    <a:pt x="83360" y="30969"/>
                  </a:lnTo>
                  <a:lnTo>
                    <a:pt x="83434" y="31044"/>
                  </a:lnTo>
                  <a:lnTo>
                    <a:pt x="83484" y="31118"/>
                  </a:lnTo>
                  <a:lnTo>
                    <a:pt x="83533" y="31192"/>
                  </a:lnTo>
                  <a:lnTo>
                    <a:pt x="83558" y="31266"/>
                  </a:lnTo>
                  <a:lnTo>
                    <a:pt x="83558" y="31365"/>
                  </a:lnTo>
                  <a:lnTo>
                    <a:pt x="83558" y="31439"/>
                  </a:lnTo>
                  <a:lnTo>
                    <a:pt x="83533" y="31538"/>
                  </a:lnTo>
                  <a:lnTo>
                    <a:pt x="83484" y="31613"/>
                  </a:lnTo>
                  <a:lnTo>
                    <a:pt x="83434" y="31687"/>
                  </a:lnTo>
                  <a:lnTo>
                    <a:pt x="83360" y="31736"/>
                  </a:lnTo>
                  <a:lnTo>
                    <a:pt x="83286" y="31786"/>
                  </a:lnTo>
                  <a:lnTo>
                    <a:pt x="83187" y="31810"/>
                  </a:lnTo>
                  <a:lnTo>
                    <a:pt x="83014" y="31810"/>
                  </a:lnTo>
                  <a:lnTo>
                    <a:pt x="82940" y="31786"/>
                  </a:lnTo>
                  <a:lnTo>
                    <a:pt x="82866" y="31736"/>
                  </a:lnTo>
                  <a:lnTo>
                    <a:pt x="82791" y="31687"/>
                  </a:lnTo>
                  <a:lnTo>
                    <a:pt x="82717" y="31613"/>
                  </a:lnTo>
                  <a:lnTo>
                    <a:pt x="82692" y="31538"/>
                  </a:lnTo>
                  <a:lnTo>
                    <a:pt x="82668" y="31439"/>
                  </a:lnTo>
                  <a:lnTo>
                    <a:pt x="82643" y="31365"/>
                  </a:lnTo>
                  <a:lnTo>
                    <a:pt x="82668" y="31266"/>
                  </a:lnTo>
                  <a:lnTo>
                    <a:pt x="82692" y="31192"/>
                  </a:lnTo>
                  <a:lnTo>
                    <a:pt x="82717" y="31118"/>
                  </a:lnTo>
                  <a:lnTo>
                    <a:pt x="82791" y="31044"/>
                  </a:lnTo>
                  <a:lnTo>
                    <a:pt x="82866" y="30969"/>
                  </a:lnTo>
                  <a:lnTo>
                    <a:pt x="82940" y="30945"/>
                  </a:lnTo>
                  <a:lnTo>
                    <a:pt x="83014" y="30920"/>
                  </a:lnTo>
                  <a:lnTo>
                    <a:pt x="83113" y="30895"/>
                  </a:lnTo>
                  <a:close/>
                  <a:moveTo>
                    <a:pt x="118238" y="29188"/>
                  </a:moveTo>
                  <a:lnTo>
                    <a:pt x="118485" y="29213"/>
                  </a:lnTo>
                  <a:lnTo>
                    <a:pt x="118733" y="29287"/>
                  </a:lnTo>
                  <a:lnTo>
                    <a:pt x="118955" y="29411"/>
                  </a:lnTo>
                  <a:lnTo>
                    <a:pt x="119153" y="29559"/>
                  </a:lnTo>
                  <a:lnTo>
                    <a:pt x="119326" y="29782"/>
                  </a:lnTo>
                  <a:lnTo>
                    <a:pt x="119450" y="30005"/>
                  </a:lnTo>
                  <a:lnTo>
                    <a:pt x="119524" y="30252"/>
                  </a:lnTo>
                  <a:lnTo>
                    <a:pt x="119549" y="30499"/>
                  </a:lnTo>
                  <a:lnTo>
                    <a:pt x="119524" y="30747"/>
                  </a:lnTo>
                  <a:lnTo>
                    <a:pt x="119450" y="30994"/>
                  </a:lnTo>
                  <a:lnTo>
                    <a:pt x="119326" y="31217"/>
                  </a:lnTo>
                  <a:lnTo>
                    <a:pt x="119153" y="31415"/>
                  </a:lnTo>
                  <a:lnTo>
                    <a:pt x="118955" y="31588"/>
                  </a:lnTo>
                  <a:lnTo>
                    <a:pt x="118733" y="31711"/>
                  </a:lnTo>
                  <a:lnTo>
                    <a:pt x="118485" y="31786"/>
                  </a:lnTo>
                  <a:lnTo>
                    <a:pt x="118238" y="31810"/>
                  </a:lnTo>
                  <a:lnTo>
                    <a:pt x="117991" y="31786"/>
                  </a:lnTo>
                  <a:lnTo>
                    <a:pt x="117743" y="31711"/>
                  </a:lnTo>
                  <a:lnTo>
                    <a:pt x="117521" y="31588"/>
                  </a:lnTo>
                  <a:lnTo>
                    <a:pt x="117298" y="31415"/>
                  </a:lnTo>
                  <a:lnTo>
                    <a:pt x="117150" y="31217"/>
                  </a:lnTo>
                  <a:lnTo>
                    <a:pt x="117026" y="30994"/>
                  </a:lnTo>
                  <a:lnTo>
                    <a:pt x="116952" y="30747"/>
                  </a:lnTo>
                  <a:lnTo>
                    <a:pt x="116927" y="30499"/>
                  </a:lnTo>
                  <a:lnTo>
                    <a:pt x="116952" y="30252"/>
                  </a:lnTo>
                  <a:lnTo>
                    <a:pt x="117026" y="30005"/>
                  </a:lnTo>
                  <a:lnTo>
                    <a:pt x="117150" y="29782"/>
                  </a:lnTo>
                  <a:lnTo>
                    <a:pt x="117298" y="29559"/>
                  </a:lnTo>
                  <a:lnTo>
                    <a:pt x="117521" y="29411"/>
                  </a:lnTo>
                  <a:lnTo>
                    <a:pt x="117743" y="29287"/>
                  </a:lnTo>
                  <a:lnTo>
                    <a:pt x="117991" y="29213"/>
                  </a:lnTo>
                  <a:lnTo>
                    <a:pt x="118238" y="29188"/>
                  </a:lnTo>
                  <a:close/>
                  <a:moveTo>
                    <a:pt x="54939" y="31514"/>
                  </a:moveTo>
                  <a:lnTo>
                    <a:pt x="55062" y="31538"/>
                  </a:lnTo>
                  <a:lnTo>
                    <a:pt x="55161" y="31588"/>
                  </a:lnTo>
                  <a:lnTo>
                    <a:pt x="55235" y="31711"/>
                  </a:lnTo>
                  <a:lnTo>
                    <a:pt x="55260" y="31835"/>
                  </a:lnTo>
                  <a:lnTo>
                    <a:pt x="55235" y="31934"/>
                  </a:lnTo>
                  <a:lnTo>
                    <a:pt x="55161" y="32058"/>
                  </a:lnTo>
                  <a:lnTo>
                    <a:pt x="55062" y="32132"/>
                  </a:lnTo>
                  <a:lnTo>
                    <a:pt x="54815" y="32132"/>
                  </a:lnTo>
                  <a:lnTo>
                    <a:pt x="54716" y="32058"/>
                  </a:lnTo>
                  <a:lnTo>
                    <a:pt x="54642" y="31934"/>
                  </a:lnTo>
                  <a:lnTo>
                    <a:pt x="54617" y="31835"/>
                  </a:lnTo>
                  <a:lnTo>
                    <a:pt x="54642" y="31711"/>
                  </a:lnTo>
                  <a:lnTo>
                    <a:pt x="54716" y="31588"/>
                  </a:lnTo>
                  <a:lnTo>
                    <a:pt x="54815" y="31538"/>
                  </a:lnTo>
                  <a:lnTo>
                    <a:pt x="54939" y="31514"/>
                  </a:lnTo>
                  <a:close/>
                  <a:moveTo>
                    <a:pt x="100725" y="30400"/>
                  </a:moveTo>
                  <a:lnTo>
                    <a:pt x="100898" y="30425"/>
                  </a:lnTo>
                  <a:lnTo>
                    <a:pt x="101071" y="30475"/>
                  </a:lnTo>
                  <a:lnTo>
                    <a:pt x="101220" y="30549"/>
                  </a:lnTo>
                  <a:lnTo>
                    <a:pt x="101368" y="30648"/>
                  </a:lnTo>
                  <a:lnTo>
                    <a:pt x="101467" y="30796"/>
                  </a:lnTo>
                  <a:lnTo>
                    <a:pt x="101541" y="30945"/>
                  </a:lnTo>
                  <a:lnTo>
                    <a:pt x="101591" y="31118"/>
                  </a:lnTo>
                  <a:lnTo>
                    <a:pt x="101615" y="31291"/>
                  </a:lnTo>
                  <a:lnTo>
                    <a:pt x="101591" y="31464"/>
                  </a:lnTo>
                  <a:lnTo>
                    <a:pt x="101541" y="31613"/>
                  </a:lnTo>
                  <a:lnTo>
                    <a:pt x="101467" y="31786"/>
                  </a:lnTo>
                  <a:lnTo>
                    <a:pt x="101368" y="31909"/>
                  </a:lnTo>
                  <a:lnTo>
                    <a:pt x="101220" y="32033"/>
                  </a:lnTo>
                  <a:lnTo>
                    <a:pt x="101071" y="32107"/>
                  </a:lnTo>
                  <a:lnTo>
                    <a:pt x="100898" y="32157"/>
                  </a:lnTo>
                  <a:lnTo>
                    <a:pt x="100725" y="32181"/>
                  </a:lnTo>
                  <a:lnTo>
                    <a:pt x="100552" y="32157"/>
                  </a:lnTo>
                  <a:lnTo>
                    <a:pt x="100403" y="32107"/>
                  </a:lnTo>
                  <a:lnTo>
                    <a:pt x="100230" y="32033"/>
                  </a:lnTo>
                  <a:lnTo>
                    <a:pt x="100107" y="31909"/>
                  </a:lnTo>
                  <a:lnTo>
                    <a:pt x="99983" y="31786"/>
                  </a:lnTo>
                  <a:lnTo>
                    <a:pt x="99909" y="31613"/>
                  </a:lnTo>
                  <a:lnTo>
                    <a:pt x="99859" y="31464"/>
                  </a:lnTo>
                  <a:lnTo>
                    <a:pt x="99834" y="31291"/>
                  </a:lnTo>
                  <a:lnTo>
                    <a:pt x="99859" y="31118"/>
                  </a:lnTo>
                  <a:lnTo>
                    <a:pt x="99909" y="30945"/>
                  </a:lnTo>
                  <a:lnTo>
                    <a:pt x="99983" y="30796"/>
                  </a:lnTo>
                  <a:lnTo>
                    <a:pt x="100107" y="30648"/>
                  </a:lnTo>
                  <a:lnTo>
                    <a:pt x="100230" y="30549"/>
                  </a:lnTo>
                  <a:lnTo>
                    <a:pt x="100403" y="30475"/>
                  </a:lnTo>
                  <a:lnTo>
                    <a:pt x="100552" y="30425"/>
                  </a:lnTo>
                  <a:lnTo>
                    <a:pt x="100725" y="30400"/>
                  </a:lnTo>
                  <a:close/>
                  <a:moveTo>
                    <a:pt x="8559" y="29312"/>
                  </a:moveTo>
                  <a:lnTo>
                    <a:pt x="8855" y="29337"/>
                  </a:lnTo>
                  <a:lnTo>
                    <a:pt x="9128" y="29411"/>
                  </a:lnTo>
                  <a:lnTo>
                    <a:pt x="9375" y="29559"/>
                  </a:lnTo>
                  <a:lnTo>
                    <a:pt x="9499" y="29634"/>
                  </a:lnTo>
                  <a:lnTo>
                    <a:pt x="9622" y="29733"/>
                  </a:lnTo>
                  <a:lnTo>
                    <a:pt x="9721" y="29856"/>
                  </a:lnTo>
                  <a:lnTo>
                    <a:pt x="9795" y="29980"/>
                  </a:lnTo>
                  <a:lnTo>
                    <a:pt x="9944" y="30227"/>
                  </a:lnTo>
                  <a:lnTo>
                    <a:pt x="10018" y="30499"/>
                  </a:lnTo>
                  <a:lnTo>
                    <a:pt x="10043" y="30796"/>
                  </a:lnTo>
                  <a:lnTo>
                    <a:pt x="10018" y="31068"/>
                  </a:lnTo>
                  <a:lnTo>
                    <a:pt x="9944" y="31340"/>
                  </a:lnTo>
                  <a:lnTo>
                    <a:pt x="9795" y="31613"/>
                  </a:lnTo>
                  <a:lnTo>
                    <a:pt x="9721" y="31736"/>
                  </a:lnTo>
                  <a:lnTo>
                    <a:pt x="9622" y="31835"/>
                  </a:lnTo>
                  <a:lnTo>
                    <a:pt x="9499" y="31959"/>
                  </a:lnTo>
                  <a:lnTo>
                    <a:pt x="9375" y="32033"/>
                  </a:lnTo>
                  <a:lnTo>
                    <a:pt x="9128" y="32181"/>
                  </a:lnTo>
                  <a:lnTo>
                    <a:pt x="8855" y="32256"/>
                  </a:lnTo>
                  <a:lnTo>
                    <a:pt x="8559" y="32280"/>
                  </a:lnTo>
                  <a:lnTo>
                    <a:pt x="8287" y="32256"/>
                  </a:lnTo>
                  <a:lnTo>
                    <a:pt x="7990" y="32181"/>
                  </a:lnTo>
                  <a:lnTo>
                    <a:pt x="7742" y="32033"/>
                  </a:lnTo>
                  <a:lnTo>
                    <a:pt x="7619" y="31959"/>
                  </a:lnTo>
                  <a:lnTo>
                    <a:pt x="7520" y="31835"/>
                  </a:lnTo>
                  <a:lnTo>
                    <a:pt x="7396" y="31736"/>
                  </a:lnTo>
                  <a:lnTo>
                    <a:pt x="7322" y="31613"/>
                  </a:lnTo>
                  <a:lnTo>
                    <a:pt x="7173" y="31340"/>
                  </a:lnTo>
                  <a:lnTo>
                    <a:pt x="7099" y="31068"/>
                  </a:lnTo>
                  <a:lnTo>
                    <a:pt x="7074" y="30796"/>
                  </a:lnTo>
                  <a:lnTo>
                    <a:pt x="7099" y="30499"/>
                  </a:lnTo>
                  <a:lnTo>
                    <a:pt x="7173" y="30227"/>
                  </a:lnTo>
                  <a:lnTo>
                    <a:pt x="7322" y="29980"/>
                  </a:lnTo>
                  <a:lnTo>
                    <a:pt x="7396" y="29856"/>
                  </a:lnTo>
                  <a:lnTo>
                    <a:pt x="7520" y="29733"/>
                  </a:lnTo>
                  <a:lnTo>
                    <a:pt x="7619" y="29634"/>
                  </a:lnTo>
                  <a:lnTo>
                    <a:pt x="7742" y="29559"/>
                  </a:lnTo>
                  <a:lnTo>
                    <a:pt x="7990" y="29411"/>
                  </a:lnTo>
                  <a:lnTo>
                    <a:pt x="8287" y="29337"/>
                  </a:lnTo>
                  <a:lnTo>
                    <a:pt x="8559" y="29312"/>
                  </a:lnTo>
                  <a:close/>
                  <a:moveTo>
                    <a:pt x="36733" y="30771"/>
                  </a:moveTo>
                  <a:lnTo>
                    <a:pt x="36881" y="30796"/>
                  </a:lnTo>
                  <a:lnTo>
                    <a:pt x="37030" y="30821"/>
                  </a:lnTo>
                  <a:lnTo>
                    <a:pt x="37153" y="30895"/>
                  </a:lnTo>
                  <a:lnTo>
                    <a:pt x="37277" y="30994"/>
                  </a:lnTo>
                  <a:lnTo>
                    <a:pt x="37376" y="31118"/>
                  </a:lnTo>
                  <a:lnTo>
                    <a:pt x="37450" y="31266"/>
                  </a:lnTo>
                  <a:lnTo>
                    <a:pt x="37500" y="31390"/>
                  </a:lnTo>
                  <a:lnTo>
                    <a:pt x="37500" y="31538"/>
                  </a:lnTo>
                  <a:lnTo>
                    <a:pt x="37500" y="31687"/>
                  </a:lnTo>
                  <a:lnTo>
                    <a:pt x="37450" y="31835"/>
                  </a:lnTo>
                  <a:lnTo>
                    <a:pt x="37376" y="31959"/>
                  </a:lnTo>
                  <a:lnTo>
                    <a:pt x="37277" y="32082"/>
                  </a:lnTo>
                  <a:lnTo>
                    <a:pt x="37153" y="32181"/>
                  </a:lnTo>
                  <a:lnTo>
                    <a:pt x="37030" y="32256"/>
                  </a:lnTo>
                  <a:lnTo>
                    <a:pt x="36881" y="32305"/>
                  </a:lnTo>
                  <a:lnTo>
                    <a:pt x="36585" y="32305"/>
                  </a:lnTo>
                  <a:lnTo>
                    <a:pt x="36461" y="32256"/>
                  </a:lnTo>
                  <a:lnTo>
                    <a:pt x="36312" y="32181"/>
                  </a:lnTo>
                  <a:lnTo>
                    <a:pt x="36189" y="32082"/>
                  </a:lnTo>
                  <a:lnTo>
                    <a:pt x="36090" y="31959"/>
                  </a:lnTo>
                  <a:lnTo>
                    <a:pt x="36016" y="31835"/>
                  </a:lnTo>
                  <a:lnTo>
                    <a:pt x="35991" y="31687"/>
                  </a:lnTo>
                  <a:lnTo>
                    <a:pt x="35966" y="31538"/>
                  </a:lnTo>
                  <a:lnTo>
                    <a:pt x="35991" y="31390"/>
                  </a:lnTo>
                  <a:lnTo>
                    <a:pt x="36016" y="31266"/>
                  </a:lnTo>
                  <a:lnTo>
                    <a:pt x="36090" y="31118"/>
                  </a:lnTo>
                  <a:lnTo>
                    <a:pt x="36189" y="30994"/>
                  </a:lnTo>
                  <a:lnTo>
                    <a:pt x="36312" y="30895"/>
                  </a:lnTo>
                  <a:lnTo>
                    <a:pt x="36461" y="30821"/>
                  </a:lnTo>
                  <a:lnTo>
                    <a:pt x="36585" y="30796"/>
                  </a:lnTo>
                  <a:lnTo>
                    <a:pt x="36733" y="30771"/>
                  </a:lnTo>
                  <a:close/>
                  <a:moveTo>
                    <a:pt x="104237" y="30376"/>
                  </a:moveTo>
                  <a:lnTo>
                    <a:pt x="104435" y="30400"/>
                  </a:lnTo>
                  <a:lnTo>
                    <a:pt x="104608" y="30450"/>
                  </a:lnTo>
                  <a:lnTo>
                    <a:pt x="104782" y="30524"/>
                  </a:lnTo>
                  <a:lnTo>
                    <a:pt x="104930" y="30648"/>
                  </a:lnTo>
                  <a:lnTo>
                    <a:pt x="105054" y="30796"/>
                  </a:lnTo>
                  <a:lnTo>
                    <a:pt x="105153" y="30969"/>
                  </a:lnTo>
                  <a:lnTo>
                    <a:pt x="105202" y="31167"/>
                  </a:lnTo>
                  <a:lnTo>
                    <a:pt x="105227" y="31340"/>
                  </a:lnTo>
                  <a:lnTo>
                    <a:pt x="105202" y="31538"/>
                  </a:lnTo>
                  <a:lnTo>
                    <a:pt x="105153" y="31711"/>
                  </a:lnTo>
                  <a:lnTo>
                    <a:pt x="105054" y="31885"/>
                  </a:lnTo>
                  <a:lnTo>
                    <a:pt x="104930" y="32033"/>
                  </a:lnTo>
                  <a:lnTo>
                    <a:pt x="104782" y="32157"/>
                  </a:lnTo>
                  <a:lnTo>
                    <a:pt x="104608" y="32256"/>
                  </a:lnTo>
                  <a:lnTo>
                    <a:pt x="104435" y="32305"/>
                  </a:lnTo>
                  <a:lnTo>
                    <a:pt x="104064" y="32305"/>
                  </a:lnTo>
                  <a:lnTo>
                    <a:pt x="103891" y="32256"/>
                  </a:lnTo>
                  <a:lnTo>
                    <a:pt x="103718" y="32157"/>
                  </a:lnTo>
                  <a:lnTo>
                    <a:pt x="103570" y="32033"/>
                  </a:lnTo>
                  <a:lnTo>
                    <a:pt x="103446" y="31885"/>
                  </a:lnTo>
                  <a:lnTo>
                    <a:pt x="103347" y="31711"/>
                  </a:lnTo>
                  <a:lnTo>
                    <a:pt x="103297" y="31538"/>
                  </a:lnTo>
                  <a:lnTo>
                    <a:pt x="103273" y="31340"/>
                  </a:lnTo>
                  <a:lnTo>
                    <a:pt x="103297" y="31167"/>
                  </a:lnTo>
                  <a:lnTo>
                    <a:pt x="103347" y="30969"/>
                  </a:lnTo>
                  <a:lnTo>
                    <a:pt x="103446" y="30796"/>
                  </a:lnTo>
                  <a:lnTo>
                    <a:pt x="103570" y="30648"/>
                  </a:lnTo>
                  <a:lnTo>
                    <a:pt x="103718" y="30524"/>
                  </a:lnTo>
                  <a:lnTo>
                    <a:pt x="103891" y="30450"/>
                  </a:lnTo>
                  <a:lnTo>
                    <a:pt x="104064" y="30400"/>
                  </a:lnTo>
                  <a:lnTo>
                    <a:pt x="104237" y="30376"/>
                  </a:lnTo>
                  <a:close/>
                  <a:moveTo>
                    <a:pt x="68964" y="32206"/>
                  </a:moveTo>
                  <a:lnTo>
                    <a:pt x="69013" y="32231"/>
                  </a:lnTo>
                  <a:lnTo>
                    <a:pt x="69038" y="32256"/>
                  </a:lnTo>
                  <a:lnTo>
                    <a:pt x="69063" y="32280"/>
                  </a:lnTo>
                  <a:lnTo>
                    <a:pt x="69088" y="32330"/>
                  </a:lnTo>
                  <a:lnTo>
                    <a:pt x="69063" y="32379"/>
                  </a:lnTo>
                  <a:lnTo>
                    <a:pt x="69038" y="32404"/>
                  </a:lnTo>
                  <a:lnTo>
                    <a:pt x="69013" y="32429"/>
                  </a:lnTo>
                  <a:lnTo>
                    <a:pt x="68964" y="32454"/>
                  </a:lnTo>
                  <a:lnTo>
                    <a:pt x="68914" y="32429"/>
                  </a:lnTo>
                  <a:lnTo>
                    <a:pt x="68865" y="32404"/>
                  </a:lnTo>
                  <a:lnTo>
                    <a:pt x="68840" y="32379"/>
                  </a:lnTo>
                  <a:lnTo>
                    <a:pt x="68840" y="32330"/>
                  </a:lnTo>
                  <a:lnTo>
                    <a:pt x="68840" y="32280"/>
                  </a:lnTo>
                  <a:lnTo>
                    <a:pt x="68865" y="32256"/>
                  </a:lnTo>
                  <a:lnTo>
                    <a:pt x="68914" y="32231"/>
                  </a:lnTo>
                  <a:lnTo>
                    <a:pt x="68964" y="32206"/>
                  </a:lnTo>
                  <a:close/>
                  <a:moveTo>
                    <a:pt x="33171" y="30796"/>
                  </a:moveTo>
                  <a:lnTo>
                    <a:pt x="33319" y="30821"/>
                  </a:lnTo>
                  <a:lnTo>
                    <a:pt x="33493" y="30870"/>
                  </a:lnTo>
                  <a:lnTo>
                    <a:pt x="33641" y="30945"/>
                  </a:lnTo>
                  <a:lnTo>
                    <a:pt x="33765" y="31068"/>
                  </a:lnTo>
                  <a:lnTo>
                    <a:pt x="33888" y="31192"/>
                  </a:lnTo>
                  <a:lnTo>
                    <a:pt x="33962" y="31340"/>
                  </a:lnTo>
                  <a:lnTo>
                    <a:pt x="34012" y="31514"/>
                  </a:lnTo>
                  <a:lnTo>
                    <a:pt x="34037" y="31662"/>
                  </a:lnTo>
                  <a:lnTo>
                    <a:pt x="34012" y="31835"/>
                  </a:lnTo>
                  <a:lnTo>
                    <a:pt x="33962" y="31984"/>
                  </a:lnTo>
                  <a:lnTo>
                    <a:pt x="33888" y="32132"/>
                  </a:lnTo>
                  <a:lnTo>
                    <a:pt x="33765" y="32280"/>
                  </a:lnTo>
                  <a:lnTo>
                    <a:pt x="33641" y="32379"/>
                  </a:lnTo>
                  <a:lnTo>
                    <a:pt x="33493" y="32454"/>
                  </a:lnTo>
                  <a:lnTo>
                    <a:pt x="33319" y="32503"/>
                  </a:lnTo>
                  <a:lnTo>
                    <a:pt x="33171" y="32528"/>
                  </a:lnTo>
                  <a:lnTo>
                    <a:pt x="32998" y="32503"/>
                  </a:lnTo>
                  <a:lnTo>
                    <a:pt x="32849" y="32454"/>
                  </a:lnTo>
                  <a:lnTo>
                    <a:pt x="32701" y="32379"/>
                  </a:lnTo>
                  <a:lnTo>
                    <a:pt x="32553" y="32280"/>
                  </a:lnTo>
                  <a:lnTo>
                    <a:pt x="32454" y="32132"/>
                  </a:lnTo>
                  <a:lnTo>
                    <a:pt x="32379" y="31984"/>
                  </a:lnTo>
                  <a:lnTo>
                    <a:pt x="32330" y="31835"/>
                  </a:lnTo>
                  <a:lnTo>
                    <a:pt x="32305" y="31662"/>
                  </a:lnTo>
                  <a:lnTo>
                    <a:pt x="32330" y="31514"/>
                  </a:lnTo>
                  <a:lnTo>
                    <a:pt x="32379" y="31340"/>
                  </a:lnTo>
                  <a:lnTo>
                    <a:pt x="32454" y="31192"/>
                  </a:lnTo>
                  <a:lnTo>
                    <a:pt x="32553" y="31068"/>
                  </a:lnTo>
                  <a:lnTo>
                    <a:pt x="32701" y="30945"/>
                  </a:lnTo>
                  <a:lnTo>
                    <a:pt x="32849" y="30870"/>
                  </a:lnTo>
                  <a:lnTo>
                    <a:pt x="32998" y="30821"/>
                  </a:lnTo>
                  <a:lnTo>
                    <a:pt x="33171" y="30796"/>
                  </a:lnTo>
                  <a:close/>
                  <a:moveTo>
                    <a:pt x="86724" y="31563"/>
                  </a:moveTo>
                  <a:lnTo>
                    <a:pt x="86848" y="31588"/>
                  </a:lnTo>
                  <a:lnTo>
                    <a:pt x="86947" y="31613"/>
                  </a:lnTo>
                  <a:lnTo>
                    <a:pt x="87046" y="31662"/>
                  </a:lnTo>
                  <a:lnTo>
                    <a:pt x="87120" y="31736"/>
                  </a:lnTo>
                  <a:lnTo>
                    <a:pt x="87194" y="31835"/>
                  </a:lnTo>
                  <a:lnTo>
                    <a:pt x="87244" y="31909"/>
                  </a:lnTo>
                  <a:lnTo>
                    <a:pt x="87293" y="32033"/>
                  </a:lnTo>
                  <a:lnTo>
                    <a:pt x="87293" y="32132"/>
                  </a:lnTo>
                  <a:lnTo>
                    <a:pt x="87293" y="32231"/>
                  </a:lnTo>
                  <a:lnTo>
                    <a:pt x="87244" y="32330"/>
                  </a:lnTo>
                  <a:lnTo>
                    <a:pt x="87194" y="32429"/>
                  </a:lnTo>
                  <a:lnTo>
                    <a:pt x="87120" y="32528"/>
                  </a:lnTo>
                  <a:lnTo>
                    <a:pt x="87046" y="32602"/>
                  </a:lnTo>
                  <a:lnTo>
                    <a:pt x="86947" y="32651"/>
                  </a:lnTo>
                  <a:lnTo>
                    <a:pt x="86848" y="32676"/>
                  </a:lnTo>
                  <a:lnTo>
                    <a:pt x="86724" y="32701"/>
                  </a:lnTo>
                  <a:lnTo>
                    <a:pt x="86625" y="32676"/>
                  </a:lnTo>
                  <a:lnTo>
                    <a:pt x="86526" y="32651"/>
                  </a:lnTo>
                  <a:lnTo>
                    <a:pt x="86428" y="32602"/>
                  </a:lnTo>
                  <a:lnTo>
                    <a:pt x="86329" y="32528"/>
                  </a:lnTo>
                  <a:lnTo>
                    <a:pt x="86279" y="32429"/>
                  </a:lnTo>
                  <a:lnTo>
                    <a:pt x="86230" y="32330"/>
                  </a:lnTo>
                  <a:lnTo>
                    <a:pt x="86180" y="32231"/>
                  </a:lnTo>
                  <a:lnTo>
                    <a:pt x="86180" y="32132"/>
                  </a:lnTo>
                  <a:lnTo>
                    <a:pt x="86180" y="32033"/>
                  </a:lnTo>
                  <a:lnTo>
                    <a:pt x="86230" y="31909"/>
                  </a:lnTo>
                  <a:lnTo>
                    <a:pt x="86279" y="31835"/>
                  </a:lnTo>
                  <a:lnTo>
                    <a:pt x="86329" y="31736"/>
                  </a:lnTo>
                  <a:lnTo>
                    <a:pt x="86428" y="31662"/>
                  </a:lnTo>
                  <a:lnTo>
                    <a:pt x="86526" y="31613"/>
                  </a:lnTo>
                  <a:lnTo>
                    <a:pt x="86625" y="31588"/>
                  </a:lnTo>
                  <a:lnTo>
                    <a:pt x="86724" y="31563"/>
                  </a:lnTo>
                  <a:close/>
                  <a:moveTo>
                    <a:pt x="121800" y="29881"/>
                  </a:moveTo>
                  <a:lnTo>
                    <a:pt x="122072" y="29906"/>
                  </a:lnTo>
                  <a:lnTo>
                    <a:pt x="122319" y="29980"/>
                  </a:lnTo>
                  <a:lnTo>
                    <a:pt x="122567" y="30128"/>
                  </a:lnTo>
                  <a:lnTo>
                    <a:pt x="122789" y="30302"/>
                  </a:lnTo>
                  <a:lnTo>
                    <a:pt x="122987" y="30524"/>
                  </a:lnTo>
                  <a:lnTo>
                    <a:pt x="123111" y="30771"/>
                  </a:lnTo>
                  <a:lnTo>
                    <a:pt x="123185" y="31019"/>
                  </a:lnTo>
                  <a:lnTo>
                    <a:pt x="123210" y="31291"/>
                  </a:lnTo>
                  <a:lnTo>
                    <a:pt x="123185" y="31563"/>
                  </a:lnTo>
                  <a:lnTo>
                    <a:pt x="123111" y="31835"/>
                  </a:lnTo>
                  <a:lnTo>
                    <a:pt x="122987" y="32082"/>
                  </a:lnTo>
                  <a:lnTo>
                    <a:pt x="122789" y="32305"/>
                  </a:lnTo>
                  <a:lnTo>
                    <a:pt x="122567" y="32478"/>
                  </a:lnTo>
                  <a:lnTo>
                    <a:pt x="122319" y="32627"/>
                  </a:lnTo>
                  <a:lnTo>
                    <a:pt x="122072" y="32701"/>
                  </a:lnTo>
                  <a:lnTo>
                    <a:pt x="121800" y="32726"/>
                  </a:lnTo>
                  <a:lnTo>
                    <a:pt x="121528" y="32701"/>
                  </a:lnTo>
                  <a:lnTo>
                    <a:pt x="121256" y="32627"/>
                  </a:lnTo>
                  <a:lnTo>
                    <a:pt x="121008" y="32478"/>
                  </a:lnTo>
                  <a:lnTo>
                    <a:pt x="120786" y="32305"/>
                  </a:lnTo>
                  <a:lnTo>
                    <a:pt x="120613" y="32082"/>
                  </a:lnTo>
                  <a:lnTo>
                    <a:pt x="120489" y="31835"/>
                  </a:lnTo>
                  <a:lnTo>
                    <a:pt x="120390" y="31563"/>
                  </a:lnTo>
                  <a:lnTo>
                    <a:pt x="120365" y="31291"/>
                  </a:lnTo>
                  <a:lnTo>
                    <a:pt x="120390" y="31019"/>
                  </a:lnTo>
                  <a:lnTo>
                    <a:pt x="120489" y="30771"/>
                  </a:lnTo>
                  <a:lnTo>
                    <a:pt x="120613" y="30524"/>
                  </a:lnTo>
                  <a:lnTo>
                    <a:pt x="120786" y="30302"/>
                  </a:lnTo>
                  <a:lnTo>
                    <a:pt x="121008" y="30128"/>
                  </a:lnTo>
                  <a:lnTo>
                    <a:pt x="121256" y="29980"/>
                  </a:lnTo>
                  <a:lnTo>
                    <a:pt x="121528" y="29906"/>
                  </a:lnTo>
                  <a:lnTo>
                    <a:pt x="121800" y="29881"/>
                  </a:lnTo>
                  <a:close/>
                  <a:moveTo>
                    <a:pt x="15534" y="30277"/>
                  </a:moveTo>
                  <a:lnTo>
                    <a:pt x="15782" y="30302"/>
                  </a:lnTo>
                  <a:lnTo>
                    <a:pt x="16004" y="30376"/>
                  </a:lnTo>
                  <a:lnTo>
                    <a:pt x="16252" y="30499"/>
                  </a:lnTo>
                  <a:lnTo>
                    <a:pt x="16449" y="30673"/>
                  </a:lnTo>
                  <a:lnTo>
                    <a:pt x="16623" y="30870"/>
                  </a:lnTo>
                  <a:lnTo>
                    <a:pt x="16722" y="31093"/>
                  </a:lnTo>
                  <a:lnTo>
                    <a:pt x="16796" y="31340"/>
                  </a:lnTo>
                  <a:lnTo>
                    <a:pt x="16820" y="31588"/>
                  </a:lnTo>
                  <a:lnTo>
                    <a:pt x="16796" y="31835"/>
                  </a:lnTo>
                  <a:lnTo>
                    <a:pt x="16722" y="32082"/>
                  </a:lnTo>
                  <a:lnTo>
                    <a:pt x="16623" y="32305"/>
                  </a:lnTo>
                  <a:lnTo>
                    <a:pt x="16449" y="32503"/>
                  </a:lnTo>
                  <a:lnTo>
                    <a:pt x="16252" y="32676"/>
                  </a:lnTo>
                  <a:lnTo>
                    <a:pt x="16004" y="32800"/>
                  </a:lnTo>
                  <a:lnTo>
                    <a:pt x="15782" y="32874"/>
                  </a:lnTo>
                  <a:lnTo>
                    <a:pt x="15534" y="32899"/>
                  </a:lnTo>
                  <a:lnTo>
                    <a:pt x="15262" y="32874"/>
                  </a:lnTo>
                  <a:lnTo>
                    <a:pt x="15039" y="32800"/>
                  </a:lnTo>
                  <a:lnTo>
                    <a:pt x="14817" y="32676"/>
                  </a:lnTo>
                  <a:lnTo>
                    <a:pt x="14594" y="32503"/>
                  </a:lnTo>
                  <a:lnTo>
                    <a:pt x="14446" y="32305"/>
                  </a:lnTo>
                  <a:lnTo>
                    <a:pt x="14322" y="32082"/>
                  </a:lnTo>
                  <a:lnTo>
                    <a:pt x="14248" y="31835"/>
                  </a:lnTo>
                  <a:lnTo>
                    <a:pt x="14223" y="31588"/>
                  </a:lnTo>
                  <a:lnTo>
                    <a:pt x="14248" y="31340"/>
                  </a:lnTo>
                  <a:lnTo>
                    <a:pt x="14322" y="31093"/>
                  </a:lnTo>
                  <a:lnTo>
                    <a:pt x="14446" y="30870"/>
                  </a:lnTo>
                  <a:lnTo>
                    <a:pt x="14594" y="30673"/>
                  </a:lnTo>
                  <a:lnTo>
                    <a:pt x="14817" y="30499"/>
                  </a:lnTo>
                  <a:lnTo>
                    <a:pt x="15039" y="30376"/>
                  </a:lnTo>
                  <a:lnTo>
                    <a:pt x="15262" y="30302"/>
                  </a:lnTo>
                  <a:lnTo>
                    <a:pt x="15534" y="30277"/>
                  </a:lnTo>
                  <a:close/>
                  <a:moveTo>
                    <a:pt x="11997" y="30252"/>
                  </a:moveTo>
                  <a:lnTo>
                    <a:pt x="12269" y="30277"/>
                  </a:lnTo>
                  <a:lnTo>
                    <a:pt x="12516" y="30376"/>
                  </a:lnTo>
                  <a:lnTo>
                    <a:pt x="12764" y="30499"/>
                  </a:lnTo>
                  <a:lnTo>
                    <a:pt x="12986" y="30673"/>
                  </a:lnTo>
                  <a:lnTo>
                    <a:pt x="13160" y="30895"/>
                  </a:lnTo>
                  <a:lnTo>
                    <a:pt x="13283" y="31143"/>
                  </a:lnTo>
                  <a:lnTo>
                    <a:pt x="13357" y="31390"/>
                  </a:lnTo>
                  <a:lnTo>
                    <a:pt x="13382" y="31662"/>
                  </a:lnTo>
                  <a:lnTo>
                    <a:pt x="13357" y="31909"/>
                  </a:lnTo>
                  <a:lnTo>
                    <a:pt x="13283" y="32181"/>
                  </a:lnTo>
                  <a:lnTo>
                    <a:pt x="13160" y="32429"/>
                  </a:lnTo>
                  <a:lnTo>
                    <a:pt x="12986" y="32651"/>
                  </a:lnTo>
                  <a:lnTo>
                    <a:pt x="12764" y="32825"/>
                  </a:lnTo>
                  <a:lnTo>
                    <a:pt x="12516" y="32948"/>
                  </a:lnTo>
                  <a:lnTo>
                    <a:pt x="12269" y="33022"/>
                  </a:lnTo>
                  <a:lnTo>
                    <a:pt x="11997" y="33047"/>
                  </a:lnTo>
                  <a:lnTo>
                    <a:pt x="11725" y="33022"/>
                  </a:lnTo>
                  <a:lnTo>
                    <a:pt x="11477" y="32948"/>
                  </a:lnTo>
                  <a:lnTo>
                    <a:pt x="11230" y="32825"/>
                  </a:lnTo>
                  <a:lnTo>
                    <a:pt x="11008" y="32651"/>
                  </a:lnTo>
                  <a:lnTo>
                    <a:pt x="10834" y="32429"/>
                  </a:lnTo>
                  <a:lnTo>
                    <a:pt x="10711" y="32181"/>
                  </a:lnTo>
                  <a:lnTo>
                    <a:pt x="10636" y="31909"/>
                  </a:lnTo>
                  <a:lnTo>
                    <a:pt x="10612" y="31662"/>
                  </a:lnTo>
                  <a:lnTo>
                    <a:pt x="10636" y="31390"/>
                  </a:lnTo>
                  <a:lnTo>
                    <a:pt x="10711" y="31143"/>
                  </a:lnTo>
                  <a:lnTo>
                    <a:pt x="10834" y="30895"/>
                  </a:lnTo>
                  <a:lnTo>
                    <a:pt x="11008" y="30673"/>
                  </a:lnTo>
                  <a:lnTo>
                    <a:pt x="11230" y="30499"/>
                  </a:lnTo>
                  <a:lnTo>
                    <a:pt x="11477" y="30376"/>
                  </a:lnTo>
                  <a:lnTo>
                    <a:pt x="11725" y="30277"/>
                  </a:lnTo>
                  <a:lnTo>
                    <a:pt x="11997" y="30252"/>
                  </a:lnTo>
                  <a:close/>
                  <a:moveTo>
                    <a:pt x="40270" y="31761"/>
                  </a:moveTo>
                  <a:lnTo>
                    <a:pt x="40394" y="31810"/>
                  </a:lnTo>
                  <a:lnTo>
                    <a:pt x="40518" y="31860"/>
                  </a:lnTo>
                  <a:lnTo>
                    <a:pt x="40616" y="31959"/>
                  </a:lnTo>
                  <a:lnTo>
                    <a:pt x="40691" y="32058"/>
                  </a:lnTo>
                  <a:lnTo>
                    <a:pt x="40765" y="32181"/>
                  </a:lnTo>
                  <a:lnTo>
                    <a:pt x="40790" y="32305"/>
                  </a:lnTo>
                  <a:lnTo>
                    <a:pt x="40814" y="32429"/>
                  </a:lnTo>
                  <a:lnTo>
                    <a:pt x="40790" y="32552"/>
                  </a:lnTo>
                  <a:lnTo>
                    <a:pt x="40765" y="32676"/>
                  </a:lnTo>
                  <a:lnTo>
                    <a:pt x="40691" y="32800"/>
                  </a:lnTo>
                  <a:lnTo>
                    <a:pt x="40616" y="32899"/>
                  </a:lnTo>
                  <a:lnTo>
                    <a:pt x="40518" y="32998"/>
                  </a:lnTo>
                  <a:lnTo>
                    <a:pt x="40394" y="33047"/>
                  </a:lnTo>
                  <a:lnTo>
                    <a:pt x="40270" y="33097"/>
                  </a:lnTo>
                  <a:lnTo>
                    <a:pt x="40023" y="33097"/>
                  </a:lnTo>
                  <a:lnTo>
                    <a:pt x="39874" y="33047"/>
                  </a:lnTo>
                  <a:lnTo>
                    <a:pt x="39775" y="32998"/>
                  </a:lnTo>
                  <a:lnTo>
                    <a:pt x="39652" y="32899"/>
                  </a:lnTo>
                  <a:lnTo>
                    <a:pt x="39578" y="32800"/>
                  </a:lnTo>
                  <a:lnTo>
                    <a:pt x="39503" y="32676"/>
                  </a:lnTo>
                  <a:lnTo>
                    <a:pt x="39479" y="32552"/>
                  </a:lnTo>
                  <a:lnTo>
                    <a:pt x="39454" y="32429"/>
                  </a:lnTo>
                  <a:lnTo>
                    <a:pt x="39479" y="32305"/>
                  </a:lnTo>
                  <a:lnTo>
                    <a:pt x="39503" y="32181"/>
                  </a:lnTo>
                  <a:lnTo>
                    <a:pt x="39578" y="32058"/>
                  </a:lnTo>
                  <a:lnTo>
                    <a:pt x="39652" y="31959"/>
                  </a:lnTo>
                  <a:lnTo>
                    <a:pt x="39775" y="31860"/>
                  </a:lnTo>
                  <a:lnTo>
                    <a:pt x="39874" y="31810"/>
                  </a:lnTo>
                  <a:lnTo>
                    <a:pt x="40023" y="31761"/>
                  </a:lnTo>
                  <a:close/>
                  <a:moveTo>
                    <a:pt x="58377" y="32651"/>
                  </a:moveTo>
                  <a:lnTo>
                    <a:pt x="58451" y="32676"/>
                  </a:lnTo>
                  <a:lnTo>
                    <a:pt x="58525" y="32726"/>
                  </a:lnTo>
                  <a:lnTo>
                    <a:pt x="58575" y="32800"/>
                  </a:lnTo>
                  <a:lnTo>
                    <a:pt x="58575" y="32874"/>
                  </a:lnTo>
                  <a:lnTo>
                    <a:pt x="58575" y="32948"/>
                  </a:lnTo>
                  <a:lnTo>
                    <a:pt x="58525" y="33022"/>
                  </a:lnTo>
                  <a:lnTo>
                    <a:pt x="58451" y="33072"/>
                  </a:lnTo>
                  <a:lnTo>
                    <a:pt x="58377" y="33097"/>
                  </a:lnTo>
                  <a:lnTo>
                    <a:pt x="58278" y="33072"/>
                  </a:lnTo>
                  <a:lnTo>
                    <a:pt x="58228" y="33022"/>
                  </a:lnTo>
                  <a:lnTo>
                    <a:pt x="58179" y="32948"/>
                  </a:lnTo>
                  <a:lnTo>
                    <a:pt x="58154" y="32874"/>
                  </a:lnTo>
                  <a:lnTo>
                    <a:pt x="58179" y="32800"/>
                  </a:lnTo>
                  <a:lnTo>
                    <a:pt x="58228" y="32726"/>
                  </a:lnTo>
                  <a:lnTo>
                    <a:pt x="58278" y="32676"/>
                  </a:lnTo>
                  <a:lnTo>
                    <a:pt x="58377" y="32651"/>
                  </a:lnTo>
                  <a:close/>
                  <a:moveTo>
                    <a:pt x="72724" y="32775"/>
                  </a:moveTo>
                  <a:lnTo>
                    <a:pt x="72823" y="32800"/>
                  </a:lnTo>
                  <a:lnTo>
                    <a:pt x="72897" y="32849"/>
                  </a:lnTo>
                  <a:lnTo>
                    <a:pt x="72946" y="32924"/>
                  </a:lnTo>
                  <a:lnTo>
                    <a:pt x="72946" y="32998"/>
                  </a:lnTo>
                  <a:lnTo>
                    <a:pt x="72946" y="33097"/>
                  </a:lnTo>
                  <a:lnTo>
                    <a:pt x="72897" y="33171"/>
                  </a:lnTo>
                  <a:lnTo>
                    <a:pt x="72823" y="33220"/>
                  </a:lnTo>
                  <a:lnTo>
                    <a:pt x="72650" y="33220"/>
                  </a:lnTo>
                  <a:lnTo>
                    <a:pt x="72575" y="33171"/>
                  </a:lnTo>
                  <a:lnTo>
                    <a:pt x="72526" y="33097"/>
                  </a:lnTo>
                  <a:lnTo>
                    <a:pt x="72501" y="32998"/>
                  </a:lnTo>
                  <a:lnTo>
                    <a:pt x="72526" y="32924"/>
                  </a:lnTo>
                  <a:lnTo>
                    <a:pt x="72575" y="32849"/>
                  </a:lnTo>
                  <a:lnTo>
                    <a:pt x="72650" y="32800"/>
                  </a:lnTo>
                  <a:lnTo>
                    <a:pt x="72724" y="32775"/>
                  </a:lnTo>
                  <a:close/>
                  <a:moveTo>
                    <a:pt x="107799" y="31068"/>
                  </a:moveTo>
                  <a:lnTo>
                    <a:pt x="108022" y="31093"/>
                  </a:lnTo>
                  <a:lnTo>
                    <a:pt x="108220" y="31143"/>
                  </a:lnTo>
                  <a:lnTo>
                    <a:pt x="108418" y="31241"/>
                  </a:lnTo>
                  <a:lnTo>
                    <a:pt x="108591" y="31390"/>
                  </a:lnTo>
                  <a:lnTo>
                    <a:pt x="108715" y="31563"/>
                  </a:lnTo>
                  <a:lnTo>
                    <a:pt x="108814" y="31736"/>
                  </a:lnTo>
                  <a:lnTo>
                    <a:pt x="108888" y="31959"/>
                  </a:lnTo>
                  <a:lnTo>
                    <a:pt x="108888" y="32157"/>
                  </a:lnTo>
                  <a:lnTo>
                    <a:pt x="108888" y="32355"/>
                  </a:lnTo>
                  <a:lnTo>
                    <a:pt x="108814" y="32552"/>
                  </a:lnTo>
                  <a:lnTo>
                    <a:pt x="108715" y="32750"/>
                  </a:lnTo>
                  <a:lnTo>
                    <a:pt x="108591" y="32924"/>
                  </a:lnTo>
                  <a:lnTo>
                    <a:pt x="108418" y="33072"/>
                  </a:lnTo>
                  <a:lnTo>
                    <a:pt x="108220" y="33171"/>
                  </a:lnTo>
                  <a:lnTo>
                    <a:pt x="108022" y="33220"/>
                  </a:lnTo>
                  <a:lnTo>
                    <a:pt x="107799" y="33245"/>
                  </a:lnTo>
                  <a:lnTo>
                    <a:pt x="107602" y="33220"/>
                  </a:lnTo>
                  <a:lnTo>
                    <a:pt x="107404" y="33171"/>
                  </a:lnTo>
                  <a:lnTo>
                    <a:pt x="107206" y="33072"/>
                  </a:lnTo>
                  <a:lnTo>
                    <a:pt x="107033" y="32924"/>
                  </a:lnTo>
                  <a:lnTo>
                    <a:pt x="106909" y="32750"/>
                  </a:lnTo>
                  <a:lnTo>
                    <a:pt x="106810" y="32552"/>
                  </a:lnTo>
                  <a:lnTo>
                    <a:pt x="106736" y="32355"/>
                  </a:lnTo>
                  <a:lnTo>
                    <a:pt x="106736" y="32157"/>
                  </a:lnTo>
                  <a:lnTo>
                    <a:pt x="106736" y="31959"/>
                  </a:lnTo>
                  <a:lnTo>
                    <a:pt x="106810" y="31736"/>
                  </a:lnTo>
                  <a:lnTo>
                    <a:pt x="106909" y="31563"/>
                  </a:lnTo>
                  <a:lnTo>
                    <a:pt x="107033" y="31390"/>
                  </a:lnTo>
                  <a:lnTo>
                    <a:pt x="107206" y="31241"/>
                  </a:lnTo>
                  <a:lnTo>
                    <a:pt x="107404" y="31143"/>
                  </a:lnTo>
                  <a:lnTo>
                    <a:pt x="107602" y="31093"/>
                  </a:lnTo>
                  <a:lnTo>
                    <a:pt x="107799" y="31068"/>
                  </a:lnTo>
                  <a:close/>
                  <a:moveTo>
                    <a:pt x="63423" y="33121"/>
                  </a:moveTo>
                  <a:lnTo>
                    <a:pt x="63473" y="33146"/>
                  </a:lnTo>
                  <a:lnTo>
                    <a:pt x="63497" y="33171"/>
                  </a:lnTo>
                  <a:lnTo>
                    <a:pt x="63497" y="33220"/>
                  </a:lnTo>
                  <a:lnTo>
                    <a:pt x="63497" y="33245"/>
                  </a:lnTo>
                  <a:lnTo>
                    <a:pt x="63473" y="33270"/>
                  </a:lnTo>
                  <a:lnTo>
                    <a:pt x="63423" y="33295"/>
                  </a:lnTo>
                  <a:lnTo>
                    <a:pt x="63398" y="33319"/>
                  </a:lnTo>
                  <a:lnTo>
                    <a:pt x="63349" y="33295"/>
                  </a:lnTo>
                  <a:lnTo>
                    <a:pt x="63324" y="33270"/>
                  </a:lnTo>
                  <a:lnTo>
                    <a:pt x="63299" y="33245"/>
                  </a:lnTo>
                  <a:lnTo>
                    <a:pt x="63299" y="33220"/>
                  </a:lnTo>
                  <a:lnTo>
                    <a:pt x="63299" y="33171"/>
                  </a:lnTo>
                  <a:lnTo>
                    <a:pt x="63324" y="33146"/>
                  </a:lnTo>
                  <a:lnTo>
                    <a:pt x="63349" y="33121"/>
                  </a:lnTo>
                  <a:close/>
                  <a:moveTo>
                    <a:pt x="90435" y="32305"/>
                  </a:moveTo>
                  <a:lnTo>
                    <a:pt x="90558" y="32330"/>
                  </a:lnTo>
                  <a:lnTo>
                    <a:pt x="90682" y="32404"/>
                  </a:lnTo>
                  <a:lnTo>
                    <a:pt x="90781" y="32478"/>
                  </a:lnTo>
                  <a:lnTo>
                    <a:pt x="90855" y="32602"/>
                  </a:lnTo>
                  <a:lnTo>
                    <a:pt x="90929" y="32701"/>
                  </a:lnTo>
                  <a:lnTo>
                    <a:pt x="90954" y="32825"/>
                  </a:lnTo>
                  <a:lnTo>
                    <a:pt x="90979" y="32948"/>
                  </a:lnTo>
                  <a:lnTo>
                    <a:pt x="90954" y="33072"/>
                  </a:lnTo>
                  <a:lnTo>
                    <a:pt x="90929" y="33196"/>
                  </a:lnTo>
                  <a:lnTo>
                    <a:pt x="90855" y="33319"/>
                  </a:lnTo>
                  <a:lnTo>
                    <a:pt x="90781" y="33418"/>
                  </a:lnTo>
                  <a:lnTo>
                    <a:pt x="90682" y="33492"/>
                  </a:lnTo>
                  <a:lnTo>
                    <a:pt x="90558" y="33567"/>
                  </a:lnTo>
                  <a:lnTo>
                    <a:pt x="90435" y="33591"/>
                  </a:lnTo>
                  <a:lnTo>
                    <a:pt x="90311" y="33616"/>
                  </a:lnTo>
                  <a:lnTo>
                    <a:pt x="90187" y="33591"/>
                  </a:lnTo>
                  <a:lnTo>
                    <a:pt x="90064" y="33567"/>
                  </a:lnTo>
                  <a:lnTo>
                    <a:pt x="89965" y="33492"/>
                  </a:lnTo>
                  <a:lnTo>
                    <a:pt x="89841" y="33418"/>
                  </a:lnTo>
                  <a:lnTo>
                    <a:pt x="89767" y="33319"/>
                  </a:lnTo>
                  <a:lnTo>
                    <a:pt x="89717" y="33196"/>
                  </a:lnTo>
                  <a:lnTo>
                    <a:pt x="89668" y="33072"/>
                  </a:lnTo>
                  <a:lnTo>
                    <a:pt x="89668" y="32948"/>
                  </a:lnTo>
                  <a:lnTo>
                    <a:pt x="89668" y="32825"/>
                  </a:lnTo>
                  <a:lnTo>
                    <a:pt x="89717" y="32701"/>
                  </a:lnTo>
                  <a:lnTo>
                    <a:pt x="89767" y="32602"/>
                  </a:lnTo>
                  <a:lnTo>
                    <a:pt x="89841" y="32478"/>
                  </a:lnTo>
                  <a:lnTo>
                    <a:pt x="89965" y="32404"/>
                  </a:lnTo>
                  <a:lnTo>
                    <a:pt x="90064" y="32330"/>
                  </a:lnTo>
                  <a:lnTo>
                    <a:pt x="90187" y="32305"/>
                  </a:lnTo>
                  <a:close/>
                  <a:moveTo>
                    <a:pt x="18948" y="31241"/>
                  </a:moveTo>
                  <a:lnTo>
                    <a:pt x="19195" y="31266"/>
                  </a:lnTo>
                  <a:lnTo>
                    <a:pt x="19418" y="31316"/>
                  </a:lnTo>
                  <a:lnTo>
                    <a:pt x="19616" y="31439"/>
                  </a:lnTo>
                  <a:lnTo>
                    <a:pt x="19814" y="31588"/>
                  </a:lnTo>
                  <a:lnTo>
                    <a:pt x="19962" y="31786"/>
                  </a:lnTo>
                  <a:lnTo>
                    <a:pt x="20086" y="31984"/>
                  </a:lnTo>
                  <a:lnTo>
                    <a:pt x="20135" y="32206"/>
                  </a:lnTo>
                  <a:lnTo>
                    <a:pt x="20160" y="32429"/>
                  </a:lnTo>
                  <a:lnTo>
                    <a:pt x="20135" y="32676"/>
                  </a:lnTo>
                  <a:lnTo>
                    <a:pt x="20086" y="32899"/>
                  </a:lnTo>
                  <a:lnTo>
                    <a:pt x="19962" y="33097"/>
                  </a:lnTo>
                  <a:lnTo>
                    <a:pt x="19814" y="33295"/>
                  </a:lnTo>
                  <a:lnTo>
                    <a:pt x="19616" y="33443"/>
                  </a:lnTo>
                  <a:lnTo>
                    <a:pt x="19418" y="33567"/>
                  </a:lnTo>
                  <a:lnTo>
                    <a:pt x="19195" y="33616"/>
                  </a:lnTo>
                  <a:lnTo>
                    <a:pt x="18948" y="33641"/>
                  </a:lnTo>
                  <a:lnTo>
                    <a:pt x="18725" y="33616"/>
                  </a:lnTo>
                  <a:lnTo>
                    <a:pt x="18503" y="33567"/>
                  </a:lnTo>
                  <a:lnTo>
                    <a:pt x="18305" y="33443"/>
                  </a:lnTo>
                  <a:lnTo>
                    <a:pt x="18107" y="33295"/>
                  </a:lnTo>
                  <a:lnTo>
                    <a:pt x="17958" y="33097"/>
                  </a:lnTo>
                  <a:lnTo>
                    <a:pt x="17835" y="32899"/>
                  </a:lnTo>
                  <a:lnTo>
                    <a:pt x="17785" y="32676"/>
                  </a:lnTo>
                  <a:lnTo>
                    <a:pt x="17760" y="32429"/>
                  </a:lnTo>
                  <a:lnTo>
                    <a:pt x="17785" y="32206"/>
                  </a:lnTo>
                  <a:lnTo>
                    <a:pt x="17835" y="31984"/>
                  </a:lnTo>
                  <a:lnTo>
                    <a:pt x="17958" y="31786"/>
                  </a:lnTo>
                  <a:lnTo>
                    <a:pt x="18107" y="31588"/>
                  </a:lnTo>
                  <a:lnTo>
                    <a:pt x="18305" y="31439"/>
                  </a:lnTo>
                  <a:lnTo>
                    <a:pt x="18503" y="31316"/>
                  </a:lnTo>
                  <a:lnTo>
                    <a:pt x="18725" y="31266"/>
                  </a:lnTo>
                  <a:lnTo>
                    <a:pt x="18948" y="31241"/>
                  </a:lnTo>
                  <a:close/>
                  <a:moveTo>
                    <a:pt x="93972" y="32256"/>
                  </a:moveTo>
                  <a:lnTo>
                    <a:pt x="94096" y="32305"/>
                  </a:lnTo>
                  <a:lnTo>
                    <a:pt x="94244" y="32379"/>
                  </a:lnTo>
                  <a:lnTo>
                    <a:pt x="94343" y="32454"/>
                  </a:lnTo>
                  <a:lnTo>
                    <a:pt x="94442" y="32577"/>
                  </a:lnTo>
                  <a:lnTo>
                    <a:pt x="94516" y="32701"/>
                  </a:lnTo>
                  <a:lnTo>
                    <a:pt x="94566" y="32849"/>
                  </a:lnTo>
                  <a:lnTo>
                    <a:pt x="94566" y="32998"/>
                  </a:lnTo>
                  <a:lnTo>
                    <a:pt x="94566" y="33146"/>
                  </a:lnTo>
                  <a:lnTo>
                    <a:pt x="94516" y="33270"/>
                  </a:lnTo>
                  <a:lnTo>
                    <a:pt x="94442" y="33394"/>
                  </a:lnTo>
                  <a:lnTo>
                    <a:pt x="94343" y="33517"/>
                  </a:lnTo>
                  <a:lnTo>
                    <a:pt x="94244" y="33616"/>
                  </a:lnTo>
                  <a:lnTo>
                    <a:pt x="94096" y="33690"/>
                  </a:lnTo>
                  <a:lnTo>
                    <a:pt x="93972" y="33715"/>
                  </a:lnTo>
                  <a:lnTo>
                    <a:pt x="93824" y="33740"/>
                  </a:lnTo>
                  <a:lnTo>
                    <a:pt x="93675" y="33715"/>
                  </a:lnTo>
                  <a:lnTo>
                    <a:pt x="93551" y="33690"/>
                  </a:lnTo>
                  <a:lnTo>
                    <a:pt x="93403" y="33616"/>
                  </a:lnTo>
                  <a:lnTo>
                    <a:pt x="93304" y="33517"/>
                  </a:lnTo>
                  <a:lnTo>
                    <a:pt x="93205" y="33394"/>
                  </a:lnTo>
                  <a:lnTo>
                    <a:pt x="93131" y="33270"/>
                  </a:lnTo>
                  <a:lnTo>
                    <a:pt x="93081" y="33146"/>
                  </a:lnTo>
                  <a:lnTo>
                    <a:pt x="93081" y="32998"/>
                  </a:lnTo>
                  <a:lnTo>
                    <a:pt x="93081" y="32849"/>
                  </a:lnTo>
                  <a:lnTo>
                    <a:pt x="93131" y="32701"/>
                  </a:lnTo>
                  <a:lnTo>
                    <a:pt x="93205" y="32577"/>
                  </a:lnTo>
                  <a:lnTo>
                    <a:pt x="93304" y="32454"/>
                  </a:lnTo>
                  <a:lnTo>
                    <a:pt x="93403" y="32379"/>
                  </a:lnTo>
                  <a:lnTo>
                    <a:pt x="93551" y="32305"/>
                  </a:lnTo>
                  <a:lnTo>
                    <a:pt x="93675" y="32256"/>
                  </a:lnTo>
                  <a:close/>
                  <a:moveTo>
                    <a:pt x="43535" y="32726"/>
                  </a:moveTo>
                  <a:lnTo>
                    <a:pt x="43659" y="32750"/>
                  </a:lnTo>
                  <a:lnTo>
                    <a:pt x="43758" y="32775"/>
                  </a:lnTo>
                  <a:lnTo>
                    <a:pt x="43857" y="32825"/>
                  </a:lnTo>
                  <a:lnTo>
                    <a:pt x="43956" y="32899"/>
                  </a:lnTo>
                  <a:lnTo>
                    <a:pt x="44030" y="32998"/>
                  </a:lnTo>
                  <a:lnTo>
                    <a:pt x="44080" y="33097"/>
                  </a:lnTo>
                  <a:lnTo>
                    <a:pt x="44104" y="33196"/>
                  </a:lnTo>
                  <a:lnTo>
                    <a:pt x="44129" y="33295"/>
                  </a:lnTo>
                  <a:lnTo>
                    <a:pt x="44104" y="33418"/>
                  </a:lnTo>
                  <a:lnTo>
                    <a:pt x="44080" y="33517"/>
                  </a:lnTo>
                  <a:lnTo>
                    <a:pt x="44030" y="33616"/>
                  </a:lnTo>
                  <a:lnTo>
                    <a:pt x="43956" y="33715"/>
                  </a:lnTo>
                  <a:lnTo>
                    <a:pt x="43857" y="33789"/>
                  </a:lnTo>
                  <a:lnTo>
                    <a:pt x="43758" y="33839"/>
                  </a:lnTo>
                  <a:lnTo>
                    <a:pt x="43659" y="33863"/>
                  </a:lnTo>
                  <a:lnTo>
                    <a:pt x="43535" y="33888"/>
                  </a:lnTo>
                  <a:lnTo>
                    <a:pt x="43436" y="33863"/>
                  </a:lnTo>
                  <a:lnTo>
                    <a:pt x="43337" y="33839"/>
                  </a:lnTo>
                  <a:lnTo>
                    <a:pt x="43238" y="33789"/>
                  </a:lnTo>
                  <a:lnTo>
                    <a:pt x="43140" y="33715"/>
                  </a:lnTo>
                  <a:lnTo>
                    <a:pt x="43065" y="33616"/>
                  </a:lnTo>
                  <a:lnTo>
                    <a:pt x="43016" y="33517"/>
                  </a:lnTo>
                  <a:lnTo>
                    <a:pt x="42991" y="33418"/>
                  </a:lnTo>
                  <a:lnTo>
                    <a:pt x="42966" y="33295"/>
                  </a:lnTo>
                  <a:lnTo>
                    <a:pt x="42991" y="33196"/>
                  </a:lnTo>
                  <a:lnTo>
                    <a:pt x="43016" y="33097"/>
                  </a:lnTo>
                  <a:lnTo>
                    <a:pt x="43065" y="32998"/>
                  </a:lnTo>
                  <a:lnTo>
                    <a:pt x="43140" y="32899"/>
                  </a:lnTo>
                  <a:lnTo>
                    <a:pt x="43238" y="32825"/>
                  </a:lnTo>
                  <a:lnTo>
                    <a:pt x="43337" y="32775"/>
                  </a:lnTo>
                  <a:lnTo>
                    <a:pt x="43436" y="32750"/>
                  </a:lnTo>
                  <a:lnTo>
                    <a:pt x="43535" y="32726"/>
                  </a:lnTo>
                  <a:close/>
                  <a:moveTo>
                    <a:pt x="76335" y="33468"/>
                  </a:moveTo>
                  <a:lnTo>
                    <a:pt x="76459" y="33492"/>
                  </a:lnTo>
                  <a:lnTo>
                    <a:pt x="76558" y="33567"/>
                  </a:lnTo>
                  <a:lnTo>
                    <a:pt x="76632" y="33666"/>
                  </a:lnTo>
                  <a:lnTo>
                    <a:pt x="76657" y="33789"/>
                  </a:lnTo>
                  <a:lnTo>
                    <a:pt x="76632" y="33913"/>
                  </a:lnTo>
                  <a:lnTo>
                    <a:pt x="76558" y="34037"/>
                  </a:lnTo>
                  <a:lnTo>
                    <a:pt x="76459" y="34111"/>
                  </a:lnTo>
                  <a:lnTo>
                    <a:pt x="76335" y="34136"/>
                  </a:lnTo>
                  <a:lnTo>
                    <a:pt x="76212" y="34111"/>
                  </a:lnTo>
                  <a:lnTo>
                    <a:pt x="76088" y="34037"/>
                  </a:lnTo>
                  <a:lnTo>
                    <a:pt x="76014" y="33913"/>
                  </a:lnTo>
                  <a:lnTo>
                    <a:pt x="76014" y="33789"/>
                  </a:lnTo>
                  <a:lnTo>
                    <a:pt x="76014" y="33666"/>
                  </a:lnTo>
                  <a:lnTo>
                    <a:pt x="76088" y="33567"/>
                  </a:lnTo>
                  <a:lnTo>
                    <a:pt x="76212" y="33492"/>
                  </a:lnTo>
                  <a:lnTo>
                    <a:pt x="76335" y="33468"/>
                  </a:lnTo>
                  <a:close/>
                  <a:moveTo>
                    <a:pt x="111361" y="31786"/>
                  </a:moveTo>
                  <a:lnTo>
                    <a:pt x="111584" y="31810"/>
                  </a:lnTo>
                  <a:lnTo>
                    <a:pt x="111807" y="31860"/>
                  </a:lnTo>
                  <a:lnTo>
                    <a:pt x="112005" y="31984"/>
                  </a:lnTo>
                  <a:lnTo>
                    <a:pt x="112202" y="32132"/>
                  </a:lnTo>
                  <a:lnTo>
                    <a:pt x="112351" y="32305"/>
                  </a:lnTo>
                  <a:lnTo>
                    <a:pt x="112450" y="32528"/>
                  </a:lnTo>
                  <a:lnTo>
                    <a:pt x="112524" y="32750"/>
                  </a:lnTo>
                  <a:lnTo>
                    <a:pt x="112549" y="32973"/>
                  </a:lnTo>
                  <a:lnTo>
                    <a:pt x="112524" y="33196"/>
                  </a:lnTo>
                  <a:lnTo>
                    <a:pt x="112450" y="33418"/>
                  </a:lnTo>
                  <a:lnTo>
                    <a:pt x="112351" y="33616"/>
                  </a:lnTo>
                  <a:lnTo>
                    <a:pt x="112202" y="33814"/>
                  </a:lnTo>
                  <a:lnTo>
                    <a:pt x="112005" y="33962"/>
                  </a:lnTo>
                  <a:lnTo>
                    <a:pt x="111807" y="34061"/>
                  </a:lnTo>
                  <a:lnTo>
                    <a:pt x="111584" y="34136"/>
                  </a:lnTo>
                  <a:lnTo>
                    <a:pt x="111361" y="34160"/>
                  </a:lnTo>
                  <a:lnTo>
                    <a:pt x="111114" y="34136"/>
                  </a:lnTo>
                  <a:lnTo>
                    <a:pt x="110916" y="34061"/>
                  </a:lnTo>
                  <a:lnTo>
                    <a:pt x="110693" y="33962"/>
                  </a:lnTo>
                  <a:lnTo>
                    <a:pt x="110520" y="33814"/>
                  </a:lnTo>
                  <a:lnTo>
                    <a:pt x="110372" y="33616"/>
                  </a:lnTo>
                  <a:lnTo>
                    <a:pt x="110248" y="33418"/>
                  </a:lnTo>
                  <a:lnTo>
                    <a:pt x="110199" y="33196"/>
                  </a:lnTo>
                  <a:lnTo>
                    <a:pt x="110174" y="32973"/>
                  </a:lnTo>
                  <a:lnTo>
                    <a:pt x="110199" y="32750"/>
                  </a:lnTo>
                  <a:lnTo>
                    <a:pt x="110248" y="32528"/>
                  </a:lnTo>
                  <a:lnTo>
                    <a:pt x="110372" y="32305"/>
                  </a:lnTo>
                  <a:lnTo>
                    <a:pt x="110520" y="32132"/>
                  </a:lnTo>
                  <a:lnTo>
                    <a:pt x="110693" y="31984"/>
                  </a:lnTo>
                  <a:lnTo>
                    <a:pt x="110916" y="31860"/>
                  </a:lnTo>
                  <a:lnTo>
                    <a:pt x="111114" y="31810"/>
                  </a:lnTo>
                  <a:lnTo>
                    <a:pt x="111361" y="31786"/>
                  </a:lnTo>
                  <a:close/>
                  <a:moveTo>
                    <a:pt x="26121" y="32231"/>
                  </a:moveTo>
                  <a:lnTo>
                    <a:pt x="26294" y="32305"/>
                  </a:lnTo>
                  <a:lnTo>
                    <a:pt x="26467" y="32379"/>
                  </a:lnTo>
                  <a:lnTo>
                    <a:pt x="26641" y="32528"/>
                  </a:lnTo>
                  <a:lnTo>
                    <a:pt x="26764" y="32676"/>
                  </a:lnTo>
                  <a:lnTo>
                    <a:pt x="26863" y="32849"/>
                  </a:lnTo>
                  <a:lnTo>
                    <a:pt x="26913" y="33047"/>
                  </a:lnTo>
                  <a:lnTo>
                    <a:pt x="26937" y="33245"/>
                  </a:lnTo>
                  <a:lnTo>
                    <a:pt x="26913" y="33418"/>
                  </a:lnTo>
                  <a:lnTo>
                    <a:pt x="26863" y="33616"/>
                  </a:lnTo>
                  <a:lnTo>
                    <a:pt x="26764" y="33789"/>
                  </a:lnTo>
                  <a:lnTo>
                    <a:pt x="26641" y="33962"/>
                  </a:lnTo>
                  <a:lnTo>
                    <a:pt x="26467" y="34086"/>
                  </a:lnTo>
                  <a:lnTo>
                    <a:pt x="26294" y="34185"/>
                  </a:lnTo>
                  <a:lnTo>
                    <a:pt x="26121" y="34235"/>
                  </a:lnTo>
                  <a:lnTo>
                    <a:pt x="25923" y="34259"/>
                  </a:lnTo>
                  <a:lnTo>
                    <a:pt x="25725" y="34235"/>
                  </a:lnTo>
                  <a:lnTo>
                    <a:pt x="25528" y="34185"/>
                  </a:lnTo>
                  <a:lnTo>
                    <a:pt x="25354" y="34086"/>
                  </a:lnTo>
                  <a:lnTo>
                    <a:pt x="25206" y="33962"/>
                  </a:lnTo>
                  <a:lnTo>
                    <a:pt x="25082" y="33789"/>
                  </a:lnTo>
                  <a:lnTo>
                    <a:pt x="24983" y="33616"/>
                  </a:lnTo>
                  <a:lnTo>
                    <a:pt x="24934" y="33418"/>
                  </a:lnTo>
                  <a:lnTo>
                    <a:pt x="24909" y="33245"/>
                  </a:lnTo>
                  <a:lnTo>
                    <a:pt x="24934" y="33047"/>
                  </a:lnTo>
                  <a:lnTo>
                    <a:pt x="24983" y="32849"/>
                  </a:lnTo>
                  <a:lnTo>
                    <a:pt x="25082" y="32676"/>
                  </a:lnTo>
                  <a:lnTo>
                    <a:pt x="25206" y="32528"/>
                  </a:lnTo>
                  <a:lnTo>
                    <a:pt x="25354" y="32379"/>
                  </a:lnTo>
                  <a:lnTo>
                    <a:pt x="25528" y="32305"/>
                  </a:lnTo>
                  <a:lnTo>
                    <a:pt x="25725" y="32231"/>
                  </a:lnTo>
                  <a:close/>
                  <a:moveTo>
                    <a:pt x="79922" y="33418"/>
                  </a:moveTo>
                  <a:lnTo>
                    <a:pt x="79996" y="33443"/>
                  </a:lnTo>
                  <a:lnTo>
                    <a:pt x="80070" y="33492"/>
                  </a:lnTo>
                  <a:lnTo>
                    <a:pt x="80145" y="33542"/>
                  </a:lnTo>
                  <a:lnTo>
                    <a:pt x="80194" y="33616"/>
                  </a:lnTo>
                  <a:lnTo>
                    <a:pt x="80219" y="33690"/>
                  </a:lnTo>
                  <a:lnTo>
                    <a:pt x="80244" y="33765"/>
                  </a:lnTo>
                  <a:lnTo>
                    <a:pt x="80268" y="33839"/>
                  </a:lnTo>
                  <a:lnTo>
                    <a:pt x="80244" y="33913"/>
                  </a:lnTo>
                  <a:lnTo>
                    <a:pt x="80219" y="33987"/>
                  </a:lnTo>
                  <a:lnTo>
                    <a:pt x="80194" y="34061"/>
                  </a:lnTo>
                  <a:lnTo>
                    <a:pt x="80145" y="34136"/>
                  </a:lnTo>
                  <a:lnTo>
                    <a:pt x="80070" y="34185"/>
                  </a:lnTo>
                  <a:lnTo>
                    <a:pt x="79996" y="34235"/>
                  </a:lnTo>
                  <a:lnTo>
                    <a:pt x="79922" y="34235"/>
                  </a:lnTo>
                  <a:lnTo>
                    <a:pt x="79848" y="34259"/>
                  </a:lnTo>
                  <a:lnTo>
                    <a:pt x="79749" y="34235"/>
                  </a:lnTo>
                  <a:lnTo>
                    <a:pt x="79675" y="34235"/>
                  </a:lnTo>
                  <a:lnTo>
                    <a:pt x="79600" y="34185"/>
                  </a:lnTo>
                  <a:lnTo>
                    <a:pt x="79551" y="34136"/>
                  </a:lnTo>
                  <a:lnTo>
                    <a:pt x="79501" y="34061"/>
                  </a:lnTo>
                  <a:lnTo>
                    <a:pt x="79452" y="33987"/>
                  </a:lnTo>
                  <a:lnTo>
                    <a:pt x="79427" y="33913"/>
                  </a:lnTo>
                  <a:lnTo>
                    <a:pt x="79427" y="33839"/>
                  </a:lnTo>
                  <a:lnTo>
                    <a:pt x="79427" y="33765"/>
                  </a:lnTo>
                  <a:lnTo>
                    <a:pt x="79452" y="33690"/>
                  </a:lnTo>
                  <a:lnTo>
                    <a:pt x="79501" y="33616"/>
                  </a:lnTo>
                  <a:lnTo>
                    <a:pt x="79551" y="33542"/>
                  </a:lnTo>
                  <a:lnTo>
                    <a:pt x="79600" y="33492"/>
                  </a:lnTo>
                  <a:lnTo>
                    <a:pt x="79675" y="33443"/>
                  </a:lnTo>
                  <a:lnTo>
                    <a:pt x="79749" y="33418"/>
                  </a:lnTo>
                  <a:close/>
                  <a:moveTo>
                    <a:pt x="114849" y="31711"/>
                  </a:moveTo>
                  <a:lnTo>
                    <a:pt x="115097" y="31736"/>
                  </a:lnTo>
                  <a:lnTo>
                    <a:pt x="115344" y="31810"/>
                  </a:lnTo>
                  <a:lnTo>
                    <a:pt x="115566" y="31909"/>
                  </a:lnTo>
                  <a:lnTo>
                    <a:pt x="115764" y="32082"/>
                  </a:lnTo>
                  <a:lnTo>
                    <a:pt x="115938" y="32280"/>
                  </a:lnTo>
                  <a:lnTo>
                    <a:pt x="116036" y="32503"/>
                  </a:lnTo>
                  <a:lnTo>
                    <a:pt x="116111" y="32750"/>
                  </a:lnTo>
                  <a:lnTo>
                    <a:pt x="116135" y="32998"/>
                  </a:lnTo>
                  <a:lnTo>
                    <a:pt x="116111" y="33245"/>
                  </a:lnTo>
                  <a:lnTo>
                    <a:pt x="116036" y="33468"/>
                  </a:lnTo>
                  <a:lnTo>
                    <a:pt x="115938" y="33690"/>
                  </a:lnTo>
                  <a:lnTo>
                    <a:pt x="115764" y="33888"/>
                  </a:lnTo>
                  <a:lnTo>
                    <a:pt x="115566" y="34061"/>
                  </a:lnTo>
                  <a:lnTo>
                    <a:pt x="115344" y="34185"/>
                  </a:lnTo>
                  <a:lnTo>
                    <a:pt x="115097" y="34235"/>
                  </a:lnTo>
                  <a:lnTo>
                    <a:pt x="114849" y="34259"/>
                  </a:lnTo>
                  <a:lnTo>
                    <a:pt x="114602" y="34235"/>
                  </a:lnTo>
                  <a:lnTo>
                    <a:pt x="114379" y="34185"/>
                  </a:lnTo>
                  <a:lnTo>
                    <a:pt x="114157" y="34061"/>
                  </a:lnTo>
                  <a:lnTo>
                    <a:pt x="113959" y="33888"/>
                  </a:lnTo>
                  <a:lnTo>
                    <a:pt x="113785" y="33690"/>
                  </a:lnTo>
                  <a:lnTo>
                    <a:pt x="113662" y="33468"/>
                  </a:lnTo>
                  <a:lnTo>
                    <a:pt x="113612" y="33245"/>
                  </a:lnTo>
                  <a:lnTo>
                    <a:pt x="113588" y="32998"/>
                  </a:lnTo>
                  <a:lnTo>
                    <a:pt x="113612" y="32750"/>
                  </a:lnTo>
                  <a:lnTo>
                    <a:pt x="113662" y="32503"/>
                  </a:lnTo>
                  <a:lnTo>
                    <a:pt x="113785" y="32280"/>
                  </a:lnTo>
                  <a:lnTo>
                    <a:pt x="113959" y="32082"/>
                  </a:lnTo>
                  <a:lnTo>
                    <a:pt x="114157" y="31909"/>
                  </a:lnTo>
                  <a:lnTo>
                    <a:pt x="114379" y="31810"/>
                  </a:lnTo>
                  <a:lnTo>
                    <a:pt x="114602" y="31736"/>
                  </a:lnTo>
                  <a:lnTo>
                    <a:pt x="114849" y="31711"/>
                  </a:lnTo>
                  <a:close/>
                  <a:moveTo>
                    <a:pt x="22411" y="32206"/>
                  </a:moveTo>
                  <a:lnTo>
                    <a:pt x="22609" y="32231"/>
                  </a:lnTo>
                  <a:lnTo>
                    <a:pt x="22807" y="32280"/>
                  </a:lnTo>
                  <a:lnTo>
                    <a:pt x="23004" y="32379"/>
                  </a:lnTo>
                  <a:lnTo>
                    <a:pt x="23178" y="32528"/>
                  </a:lnTo>
                  <a:lnTo>
                    <a:pt x="23326" y="32701"/>
                  </a:lnTo>
                  <a:lnTo>
                    <a:pt x="23425" y="32899"/>
                  </a:lnTo>
                  <a:lnTo>
                    <a:pt x="23474" y="33097"/>
                  </a:lnTo>
                  <a:lnTo>
                    <a:pt x="23499" y="33295"/>
                  </a:lnTo>
                  <a:lnTo>
                    <a:pt x="23474" y="33517"/>
                  </a:lnTo>
                  <a:lnTo>
                    <a:pt x="23425" y="33715"/>
                  </a:lnTo>
                  <a:lnTo>
                    <a:pt x="23326" y="33913"/>
                  </a:lnTo>
                  <a:lnTo>
                    <a:pt x="23178" y="34086"/>
                  </a:lnTo>
                  <a:lnTo>
                    <a:pt x="23004" y="34210"/>
                  </a:lnTo>
                  <a:lnTo>
                    <a:pt x="22807" y="34309"/>
                  </a:lnTo>
                  <a:lnTo>
                    <a:pt x="22609" y="34383"/>
                  </a:lnTo>
                  <a:lnTo>
                    <a:pt x="22411" y="34408"/>
                  </a:lnTo>
                  <a:lnTo>
                    <a:pt x="22188" y="34383"/>
                  </a:lnTo>
                  <a:lnTo>
                    <a:pt x="21990" y="34309"/>
                  </a:lnTo>
                  <a:lnTo>
                    <a:pt x="21792" y="34210"/>
                  </a:lnTo>
                  <a:lnTo>
                    <a:pt x="21619" y="34086"/>
                  </a:lnTo>
                  <a:lnTo>
                    <a:pt x="21496" y="33913"/>
                  </a:lnTo>
                  <a:lnTo>
                    <a:pt x="21397" y="33715"/>
                  </a:lnTo>
                  <a:lnTo>
                    <a:pt x="21322" y="33517"/>
                  </a:lnTo>
                  <a:lnTo>
                    <a:pt x="21298" y="33295"/>
                  </a:lnTo>
                  <a:lnTo>
                    <a:pt x="21322" y="33097"/>
                  </a:lnTo>
                  <a:lnTo>
                    <a:pt x="21397" y="32899"/>
                  </a:lnTo>
                  <a:lnTo>
                    <a:pt x="21496" y="32701"/>
                  </a:lnTo>
                  <a:lnTo>
                    <a:pt x="21619" y="32528"/>
                  </a:lnTo>
                  <a:lnTo>
                    <a:pt x="21792" y="32379"/>
                  </a:lnTo>
                  <a:lnTo>
                    <a:pt x="21990" y="32280"/>
                  </a:lnTo>
                  <a:lnTo>
                    <a:pt x="22188" y="32231"/>
                  </a:lnTo>
                  <a:lnTo>
                    <a:pt x="22411" y="32206"/>
                  </a:lnTo>
                  <a:close/>
                  <a:moveTo>
                    <a:pt x="50511" y="33690"/>
                  </a:moveTo>
                  <a:lnTo>
                    <a:pt x="50659" y="33715"/>
                  </a:lnTo>
                  <a:lnTo>
                    <a:pt x="50733" y="33740"/>
                  </a:lnTo>
                  <a:lnTo>
                    <a:pt x="50783" y="33789"/>
                  </a:lnTo>
                  <a:lnTo>
                    <a:pt x="50832" y="33863"/>
                  </a:lnTo>
                  <a:lnTo>
                    <a:pt x="50882" y="33938"/>
                  </a:lnTo>
                  <a:lnTo>
                    <a:pt x="50907" y="34061"/>
                  </a:lnTo>
                  <a:lnTo>
                    <a:pt x="50882" y="34210"/>
                  </a:lnTo>
                  <a:lnTo>
                    <a:pt x="50832" y="34284"/>
                  </a:lnTo>
                  <a:lnTo>
                    <a:pt x="50783" y="34358"/>
                  </a:lnTo>
                  <a:lnTo>
                    <a:pt x="50733" y="34408"/>
                  </a:lnTo>
                  <a:lnTo>
                    <a:pt x="50659" y="34432"/>
                  </a:lnTo>
                  <a:lnTo>
                    <a:pt x="50511" y="34457"/>
                  </a:lnTo>
                  <a:lnTo>
                    <a:pt x="50387" y="34432"/>
                  </a:lnTo>
                  <a:lnTo>
                    <a:pt x="50313" y="34408"/>
                  </a:lnTo>
                  <a:lnTo>
                    <a:pt x="50239" y="34358"/>
                  </a:lnTo>
                  <a:lnTo>
                    <a:pt x="50189" y="34284"/>
                  </a:lnTo>
                  <a:lnTo>
                    <a:pt x="50165" y="34210"/>
                  </a:lnTo>
                  <a:lnTo>
                    <a:pt x="50140" y="34061"/>
                  </a:lnTo>
                  <a:lnTo>
                    <a:pt x="50165" y="33938"/>
                  </a:lnTo>
                  <a:lnTo>
                    <a:pt x="50189" y="33863"/>
                  </a:lnTo>
                  <a:lnTo>
                    <a:pt x="50239" y="33789"/>
                  </a:lnTo>
                  <a:lnTo>
                    <a:pt x="50313" y="33740"/>
                  </a:lnTo>
                  <a:lnTo>
                    <a:pt x="50387" y="33715"/>
                  </a:lnTo>
                  <a:lnTo>
                    <a:pt x="50511" y="33690"/>
                  </a:lnTo>
                  <a:close/>
                  <a:moveTo>
                    <a:pt x="46949" y="33690"/>
                  </a:moveTo>
                  <a:lnTo>
                    <a:pt x="47048" y="33715"/>
                  </a:lnTo>
                  <a:lnTo>
                    <a:pt x="47147" y="33740"/>
                  </a:lnTo>
                  <a:lnTo>
                    <a:pt x="47221" y="33789"/>
                  </a:lnTo>
                  <a:lnTo>
                    <a:pt x="47295" y="33839"/>
                  </a:lnTo>
                  <a:lnTo>
                    <a:pt x="47345" y="33913"/>
                  </a:lnTo>
                  <a:lnTo>
                    <a:pt x="47394" y="33987"/>
                  </a:lnTo>
                  <a:lnTo>
                    <a:pt x="47419" y="34086"/>
                  </a:lnTo>
                  <a:lnTo>
                    <a:pt x="47419" y="34185"/>
                  </a:lnTo>
                  <a:lnTo>
                    <a:pt x="47419" y="34259"/>
                  </a:lnTo>
                  <a:lnTo>
                    <a:pt x="47394" y="34358"/>
                  </a:lnTo>
                  <a:lnTo>
                    <a:pt x="47345" y="34432"/>
                  </a:lnTo>
                  <a:lnTo>
                    <a:pt x="47295" y="34507"/>
                  </a:lnTo>
                  <a:lnTo>
                    <a:pt x="47221" y="34581"/>
                  </a:lnTo>
                  <a:lnTo>
                    <a:pt x="47147" y="34606"/>
                  </a:lnTo>
                  <a:lnTo>
                    <a:pt x="47048" y="34630"/>
                  </a:lnTo>
                  <a:lnTo>
                    <a:pt x="46949" y="34655"/>
                  </a:lnTo>
                  <a:lnTo>
                    <a:pt x="46875" y="34630"/>
                  </a:lnTo>
                  <a:lnTo>
                    <a:pt x="46776" y="34606"/>
                  </a:lnTo>
                  <a:lnTo>
                    <a:pt x="46702" y="34581"/>
                  </a:lnTo>
                  <a:lnTo>
                    <a:pt x="46627" y="34507"/>
                  </a:lnTo>
                  <a:lnTo>
                    <a:pt x="46553" y="34432"/>
                  </a:lnTo>
                  <a:lnTo>
                    <a:pt x="46528" y="34358"/>
                  </a:lnTo>
                  <a:lnTo>
                    <a:pt x="46479" y="34259"/>
                  </a:lnTo>
                  <a:lnTo>
                    <a:pt x="46479" y="34185"/>
                  </a:lnTo>
                  <a:lnTo>
                    <a:pt x="46479" y="34086"/>
                  </a:lnTo>
                  <a:lnTo>
                    <a:pt x="46528" y="33987"/>
                  </a:lnTo>
                  <a:lnTo>
                    <a:pt x="46553" y="33913"/>
                  </a:lnTo>
                  <a:lnTo>
                    <a:pt x="46627" y="33839"/>
                  </a:lnTo>
                  <a:lnTo>
                    <a:pt x="46702" y="33789"/>
                  </a:lnTo>
                  <a:lnTo>
                    <a:pt x="46776" y="33740"/>
                  </a:lnTo>
                  <a:lnTo>
                    <a:pt x="46875" y="33715"/>
                  </a:lnTo>
                  <a:lnTo>
                    <a:pt x="46949" y="33690"/>
                  </a:lnTo>
                  <a:close/>
                  <a:moveTo>
                    <a:pt x="97534" y="32973"/>
                  </a:moveTo>
                  <a:lnTo>
                    <a:pt x="97682" y="33022"/>
                  </a:lnTo>
                  <a:lnTo>
                    <a:pt x="97831" y="33097"/>
                  </a:lnTo>
                  <a:lnTo>
                    <a:pt x="97954" y="33220"/>
                  </a:lnTo>
                  <a:lnTo>
                    <a:pt x="98078" y="33344"/>
                  </a:lnTo>
                  <a:lnTo>
                    <a:pt x="98152" y="33492"/>
                  </a:lnTo>
                  <a:lnTo>
                    <a:pt x="98202" y="33641"/>
                  </a:lnTo>
                  <a:lnTo>
                    <a:pt x="98202" y="33814"/>
                  </a:lnTo>
                  <a:lnTo>
                    <a:pt x="98202" y="33962"/>
                  </a:lnTo>
                  <a:lnTo>
                    <a:pt x="98152" y="34136"/>
                  </a:lnTo>
                  <a:lnTo>
                    <a:pt x="98078" y="34284"/>
                  </a:lnTo>
                  <a:lnTo>
                    <a:pt x="97954" y="34408"/>
                  </a:lnTo>
                  <a:lnTo>
                    <a:pt x="97831" y="34507"/>
                  </a:lnTo>
                  <a:lnTo>
                    <a:pt x="97682" y="34581"/>
                  </a:lnTo>
                  <a:lnTo>
                    <a:pt x="97534" y="34630"/>
                  </a:lnTo>
                  <a:lnTo>
                    <a:pt x="97361" y="34655"/>
                  </a:lnTo>
                  <a:lnTo>
                    <a:pt x="97188" y="34630"/>
                  </a:lnTo>
                  <a:lnTo>
                    <a:pt x="97039" y="34581"/>
                  </a:lnTo>
                  <a:lnTo>
                    <a:pt x="96891" y="34507"/>
                  </a:lnTo>
                  <a:lnTo>
                    <a:pt x="96767" y="34408"/>
                  </a:lnTo>
                  <a:lnTo>
                    <a:pt x="96643" y="34284"/>
                  </a:lnTo>
                  <a:lnTo>
                    <a:pt x="96569" y="34136"/>
                  </a:lnTo>
                  <a:lnTo>
                    <a:pt x="96520" y="33962"/>
                  </a:lnTo>
                  <a:lnTo>
                    <a:pt x="96520" y="33814"/>
                  </a:lnTo>
                  <a:lnTo>
                    <a:pt x="96520" y="33641"/>
                  </a:lnTo>
                  <a:lnTo>
                    <a:pt x="96569" y="33492"/>
                  </a:lnTo>
                  <a:lnTo>
                    <a:pt x="96643" y="33344"/>
                  </a:lnTo>
                  <a:lnTo>
                    <a:pt x="96767" y="33220"/>
                  </a:lnTo>
                  <a:lnTo>
                    <a:pt x="96891" y="33097"/>
                  </a:lnTo>
                  <a:lnTo>
                    <a:pt x="97039" y="33022"/>
                  </a:lnTo>
                  <a:lnTo>
                    <a:pt x="97188" y="32973"/>
                  </a:lnTo>
                  <a:close/>
                  <a:moveTo>
                    <a:pt x="4848" y="31711"/>
                  </a:moveTo>
                  <a:lnTo>
                    <a:pt x="5145" y="31736"/>
                  </a:lnTo>
                  <a:lnTo>
                    <a:pt x="5442" y="31835"/>
                  </a:lnTo>
                  <a:lnTo>
                    <a:pt x="5566" y="31885"/>
                  </a:lnTo>
                  <a:lnTo>
                    <a:pt x="5689" y="31984"/>
                  </a:lnTo>
                  <a:lnTo>
                    <a:pt x="5813" y="32058"/>
                  </a:lnTo>
                  <a:lnTo>
                    <a:pt x="5937" y="32181"/>
                  </a:lnTo>
                  <a:lnTo>
                    <a:pt x="6036" y="32280"/>
                  </a:lnTo>
                  <a:lnTo>
                    <a:pt x="6135" y="32404"/>
                  </a:lnTo>
                  <a:lnTo>
                    <a:pt x="6209" y="32552"/>
                  </a:lnTo>
                  <a:lnTo>
                    <a:pt x="6283" y="32676"/>
                  </a:lnTo>
                  <a:lnTo>
                    <a:pt x="6357" y="32973"/>
                  </a:lnTo>
                  <a:lnTo>
                    <a:pt x="6382" y="33270"/>
                  </a:lnTo>
                  <a:lnTo>
                    <a:pt x="6357" y="33542"/>
                  </a:lnTo>
                  <a:lnTo>
                    <a:pt x="6283" y="33839"/>
                  </a:lnTo>
                  <a:lnTo>
                    <a:pt x="6209" y="33987"/>
                  </a:lnTo>
                  <a:lnTo>
                    <a:pt x="6135" y="34111"/>
                  </a:lnTo>
                  <a:lnTo>
                    <a:pt x="6036" y="34235"/>
                  </a:lnTo>
                  <a:lnTo>
                    <a:pt x="5937" y="34358"/>
                  </a:lnTo>
                  <a:lnTo>
                    <a:pt x="5813" y="34457"/>
                  </a:lnTo>
                  <a:lnTo>
                    <a:pt x="5689" y="34556"/>
                  </a:lnTo>
                  <a:lnTo>
                    <a:pt x="5566" y="34630"/>
                  </a:lnTo>
                  <a:lnTo>
                    <a:pt x="5442" y="34680"/>
                  </a:lnTo>
                  <a:lnTo>
                    <a:pt x="5145" y="34779"/>
                  </a:lnTo>
                  <a:lnTo>
                    <a:pt x="4848" y="34803"/>
                  </a:lnTo>
                  <a:lnTo>
                    <a:pt x="4551" y="34779"/>
                  </a:lnTo>
                  <a:lnTo>
                    <a:pt x="4279" y="34680"/>
                  </a:lnTo>
                  <a:lnTo>
                    <a:pt x="4131" y="34630"/>
                  </a:lnTo>
                  <a:lnTo>
                    <a:pt x="4007" y="34556"/>
                  </a:lnTo>
                  <a:lnTo>
                    <a:pt x="3884" y="34457"/>
                  </a:lnTo>
                  <a:lnTo>
                    <a:pt x="3760" y="34358"/>
                  </a:lnTo>
                  <a:lnTo>
                    <a:pt x="3661" y="34235"/>
                  </a:lnTo>
                  <a:lnTo>
                    <a:pt x="3562" y="34111"/>
                  </a:lnTo>
                  <a:lnTo>
                    <a:pt x="3488" y="33987"/>
                  </a:lnTo>
                  <a:lnTo>
                    <a:pt x="3414" y="33839"/>
                  </a:lnTo>
                  <a:lnTo>
                    <a:pt x="3339" y="33542"/>
                  </a:lnTo>
                  <a:lnTo>
                    <a:pt x="3315" y="33270"/>
                  </a:lnTo>
                  <a:lnTo>
                    <a:pt x="3339" y="32973"/>
                  </a:lnTo>
                  <a:lnTo>
                    <a:pt x="3414" y="32676"/>
                  </a:lnTo>
                  <a:lnTo>
                    <a:pt x="3488" y="32552"/>
                  </a:lnTo>
                  <a:lnTo>
                    <a:pt x="3562" y="32404"/>
                  </a:lnTo>
                  <a:lnTo>
                    <a:pt x="3661" y="32280"/>
                  </a:lnTo>
                  <a:lnTo>
                    <a:pt x="3760" y="32181"/>
                  </a:lnTo>
                  <a:lnTo>
                    <a:pt x="3884" y="32058"/>
                  </a:lnTo>
                  <a:lnTo>
                    <a:pt x="4007" y="31984"/>
                  </a:lnTo>
                  <a:lnTo>
                    <a:pt x="4131" y="31885"/>
                  </a:lnTo>
                  <a:lnTo>
                    <a:pt x="4279" y="31835"/>
                  </a:lnTo>
                  <a:lnTo>
                    <a:pt x="4551" y="31736"/>
                  </a:lnTo>
                  <a:lnTo>
                    <a:pt x="4848" y="31711"/>
                  </a:lnTo>
                  <a:close/>
                  <a:moveTo>
                    <a:pt x="29535" y="33196"/>
                  </a:moveTo>
                  <a:lnTo>
                    <a:pt x="29708" y="33245"/>
                  </a:lnTo>
                  <a:lnTo>
                    <a:pt x="29856" y="33344"/>
                  </a:lnTo>
                  <a:lnTo>
                    <a:pt x="30005" y="33468"/>
                  </a:lnTo>
                  <a:lnTo>
                    <a:pt x="30128" y="33591"/>
                  </a:lnTo>
                  <a:lnTo>
                    <a:pt x="30203" y="33765"/>
                  </a:lnTo>
                  <a:lnTo>
                    <a:pt x="30252" y="33913"/>
                  </a:lnTo>
                  <a:lnTo>
                    <a:pt x="30277" y="34111"/>
                  </a:lnTo>
                  <a:lnTo>
                    <a:pt x="30252" y="34284"/>
                  </a:lnTo>
                  <a:lnTo>
                    <a:pt x="30203" y="34432"/>
                  </a:lnTo>
                  <a:lnTo>
                    <a:pt x="30128" y="34606"/>
                  </a:lnTo>
                  <a:lnTo>
                    <a:pt x="30005" y="34754"/>
                  </a:lnTo>
                  <a:lnTo>
                    <a:pt x="29856" y="34853"/>
                  </a:lnTo>
                  <a:lnTo>
                    <a:pt x="29708" y="34952"/>
                  </a:lnTo>
                  <a:lnTo>
                    <a:pt x="29535" y="35001"/>
                  </a:lnTo>
                  <a:lnTo>
                    <a:pt x="29188" y="35001"/>
                  </a:lnTo>
                  <a:lnTo>
                    <a:pt x="29015" y="34952"/>
                  </a:lnTo>
                  <a:lnTo>
                    <a:pt x="28867" y="34853"/>
                  </a:lnTo>
                  <a:lnTo>
                    <a:pt x="28718" y="34754"/>
                  </a:lnTo>
                  <a:lnTo>
                    <a:pt x="28595" y="34606"/>
                  </a:lnTo>
                  <a:lnTo>
                    <a:pt x="28521" y="34432"/>
                  </a:lnTo>
                  <a:lnTo>
                    <a:pt x="28471" y="34284"/>
                  </a:lnTo>
                  <a:lnTo>
                    <a:pt x="28446" y="34111"/>
                  </a:lnTo>
                  <a:lnTo>
                    <a:pt x="28471" y="33913"/>
                  </a:lnTo>
                  <a:lnTo>
                    <a:pt x="28521" y="33765"/>
                  </a:lnTo>
                  <a:lnTo>
                    <a:pt x="28595" y="33591"/>
                  </a:lnTo>
                  <a:lnTo>
                    <a:pt x="28718" y="33468"/>
                  </a:lnTo>
                  <a:lnTo>
                    <a:pt x="28867" y="33344"/>
                  </a:lnTo>
                  <a:lnTo>
                    <a:pt x="29015" y="33245"/>
                  </a:lnTo>
                  <a:lnTo>
                    <a:pt x="29188" y="33196"/>
                  </a:lnTo>
                  <a:close/>
                  <a:moveTo>
                    <a:pt x="83459" y="34136"/>
                  </a:moveTo>
                  <a:lnTo>
                    <a:pt x="83558" y="34160"/>
                  </a:lnTo>
                  <a:lnTo>
                    <a:pt x="83657" y="34210"/>
                  </a:lnTo>
                  <a:lnTo>
                    <a:pt x="83731" y="34284"/>
                  </a:lnTo>
                  <a:lnTo>
                    <a:pt x="83805" y="34358"/>
                  </a:lnTo>
                  <a:lnTo>
                    <a:pt x="83830" y="34457"/>
                  </a:lnTo>
                  <a:lnTo>
                    <a:pt x="83880" y="34556"/>
                  </a:lnTo>
                  <a:lnTo>
                    <a:pt x="83880" y="34655"/>
                  </a:lnTo>
                  <a:lnTo>
                    <a:pt x="83880" y="34754"/>
                  </a:lnTo>
                  <a:lnTo>
                    <a:pt x="83830" y="34828"/>
                  </a:lnTo>
                  <a:lnTo>
                    <a:pt x="83805" y="34927"/>
                  </a:lnTo>
                  <a:lnTo>
                    <a:pt x="83731" y="35001"/>
                  </a:lnTo>
                  <a:lnTo>
                    <a:pt x="83657" y="35076"/>
                  </a:lnTo>
                  <a:lnTo>
                    <a:pt x="83558" y="35125"/>
                  </a:lnTo>
                  <a:lnTo>
                    <a:pt x="83459" y="35150"/>
                  </a:lnTo>
                  <a:lnTo>
                    <a:pt x="83360" y="35174"/>
                  </a:lnTo>
                  <a:lnTo>
                    <a:pt x="83261" y="35150"/>
                  </a:lnTo>
                  <a:lnTo>
                    <a:pt x="83162" y="35125"/>
                  </a:lnTo>
                  <a:lnTo>
                    <a:pt x="83088" y="35076"/>
                  </a:lnTo>
                  <a:lnTo>
                    <a:pt x="82989" y="35001"/>
                  </a:lnTo>
                  <a:lnTo>
                    <a:pt x="82940" y="34927"/>
                  </a:lnTo>
                  <a:lnTo>
                    <a:pt x="82890" y="34828"/>
                  </a:lnTo>
                  <a:lnTo>
                    <a:pt x="82866" y="34754"/>
                  </a:lnTo>
                  <a:lnTo>
                    <a:pt x="82841" y="34655"/>
                  </a:lnTo>
                  <a:lnTo>
                    <a:pt x="82866" y="34556"/>
                  </a:lnTo>
                  <a:lnTo>
                    <a:pt x="82890" y="34457"/>
                  </a:lnTo>
                  <a:lnTo>
                    <a:pt x="82940" y="34358"/>
                  </a:lnTo>
                  <a:lnTo>
                    <a:pt x="82989" y="34284"/>
                  </a:lnTo>
                  <a:lnTo>
                    <a:pt x="83088" y="34210"/>
                  </a:lnTo>
                  <a:lnTo>
                    <a:pt x="83162" y="34160"/>
                  </a:lnTo>
                  <a:lnTo>
                    <a:pt x="83261" y="34136"/>
                  </a:lnTo>
                  <a:close/>
                  <a:moveTo>
                    <a:pt x="118386" y="32429"/>
                  </a:moveTo>
                  <a:lnTo>
                    <a:pt x="118634" y="32454"/>
                  </a:lnTo>
                  <a:lnTo>
                    <a:pt x="118906" y="32528"/>
                  </a:lnTo>
                  <a:lnTo>
                    <a:pt x="119128" y="32676"/>
                  </a:lnTo>
                  <a:lnTo>
                    <a:pt x="119351" y="32849"/>
                  </a:lnTo>
                  <a:lnTo>
                    <a:pt x="119524" y="33047"/>
                  </a:lnTo>
                  <a:lnTo>
                    <a:pt x="119648" y="33295"/>
                  </a:lnTo>
                  <a:lnTo>
                    <a:pt x="119722" y="33542"/>
                  </a:lnTo>
                  <a:lnTo>
                    <a:pt x="119747" y="33814"/>
                  </a:lnTo>
                  <a:lnTo>
                    <a:pt x="119722" y="34086"/>
                  </a:lnTo>
                  <a:lnTo>
                    <a:pt x="119648" y="34333"/>
                  </a:lnTo>
                  <a:lnTo>
                    <a:pt x="119524" y="34581"/>
                  </a:lnTo>
                  <a:lnTo>
                    <a:pt x="119351" y="34779"/>
                  </a:lnTo>
                  <a:lnTo>
                    <a:pt x="119128" y="34977"/>
                  </a:lnTo>
                  <a:lnTo>
                    <a:pt x="118906" y="35100"/>
                  </a:lnTo>
                  <a:lnTo>
                    <a:pt x="118634" y="35174"/>
                  </a:lnTo>
                  <a:lnTo>
                    <a:pt x="118386" y="35199"/>
                  </a:lnTo>
                  <a:lnTo>
                    <a:pt x="118114" y="35174"/>
                  </a:lnTo>
                  <a:lnTo>
                    <a:pt x="117867" y="35100"/>
                  </a:lnTo>
                  <a:lnTo>
                    <a:pt x="117620" y="34977"/>
                  </a:lnTo>
                  <a:lnTo>
                    <a:pt x="117397" y="34779"/>
                  </a:lnTo>
                  <a:lnTo>
                    <a:pt x="117224" y="34581"/>
                  </a:lnTo>
                  <a:lnTo>
                    <a:pt x="117100" y="34333"/>
                  </a:lnTo>
                  <a:lnTo>
                    <a:pt x="117026" y="34086"/>
                  </a:lnTo>
                  <a:lnTo>
                    <a:pt x="117001" y="33814"/>
                  </a:lnTo>
                  <a:lnTo>
                    <a:pt x="117026" y="33542"/>
                  </a:lnTo>
                  <a:lnTo>
                    <a:pt x="117100" y="33295"/>
                  </a:lnTo>
                  <a:lnTo>
                    <a:pt x="117224" y="33047"/>
                  </a:lnTo>
                  <a:lnTo>
                    <a:pt x="117397" y="32849"/>
                  </a:lnTo>
                  <a:lnTo>
                    <a:pt x="117620" y="32676"/>
                  </a:lnTo>
                  <a:lnTo>
                    <a:pt x="117867" y="32528"/>
                  </a:lnTo>
                  <a:lnTo>
                    <a:pt x="118114" y="32454"/>
                  </a:lnTo>
                  <a:lnTo>
                    <a:pt x="118386" y="32429"/>
                  </a:lnTo>
                  <a:close/>
                  <a:moveTo>
                    <a:pt x="53924" y="34655"/>
                  </a:moveTo>
                  <a:lnTo>
                    <a:pt x="54023" y="34680"/>
                  </a:lnTo>
                  <a:lnTo>
                    <a:pt x="54122" y="34754"/>
                  </a:lnTo>
                  <a:lnTo>
                    <a:pt x="54197" y="34853"/>
                  </a:lnTo>
                  <a:lnTo>
                    <a:pt x="54221" y="34952"/>
                  </a:lnTo>
                  <a:lnTo>
                    <a:pt x="54197" y="35051"/>
                  </a:lnTo>
                  <a:lnTo>
                    <a:pt x="54122" y="35150"/>
                  </a:lnTo>
                  <a:lnTo>
                    <a:pt x="54023" y="35224"/>
                  </a:lnTo>
                  <a:lnTo>
                    <a:pt x="53825" y="35224"/>
                  </a:lnTo>
                  <a:lnTo>
                    <a:pt x="53727" y="35150"/>
                  </a:lnTo>
                  <a:lnTo>
                    <a:pt x="53652" y="35051"/>
                  </a:lnTo>
                  <a:lnTo>
                    <a:pt x="53628" y="34952"/>
                  </a:lnTo>
                  <a:lnTo>
                    <a:pt x="53652" y="34853"/>
                  </a:lnTo>
                  <a:lnTo>
                    <a:pt x="53727" y="34754"/>
                  </a:lnTo>
                  <a:lnTo>
                    <a:pt x="53825" y="34680"/>
                  </a:lnTo>
                  <a:lnTo>
                    <a:pt x="53924" y="34655"/>
                  </a:lnTo>
                  <a:close/>
                  <a:moveTo>
                    <a:pt x="8311" y="32676"/>
                  </a:moveTo>
                  <a:lnTo>
                    <a:pt x="8583" y="32701"/>
                  </a:lnTo>
                  <a:lnTo>
                    <a:pt x="8855" y="32775"/>
                  </a:lnTo>
                  <a:lnTo>
                    <a:pt x="9103" y="32899"/>
                  </a:lnTo>
                  <a:lnTo>
                    <a:pt x="9227" y="32998"/>
                  </a:lnTo>
                  <a:lnTo>
                    <a:pt x="9325" y="33097"/>
                  </a:lnTo>
                  <a:lnTo>
                    <a:pt x="9424" y="33196"/>
                  </a:lnTo>
                  <a:lnTo>
                    <a:pt x="9523" y="33319"/>
                  </a:lnTo>
                  <a:lnTo>
                    <a:pt x="9647" y="33567"/>
                  </a:lnTo>
                  <a:lnTo>
                    <a:pt x="9721" y="33839"/>
                  </a:lnTo>
                  <a:lnTo>
                    <a:pt x="9746" y="34111"/>
                  </a:lnTo>
                  <a:lnTo>
                    <a:pt x="9721" y="34383"/>
                  </a:lnTo>
                  <a:lnTo>
                    <a:pt x="9647" y="34655"/>
                  </a:lnTo>
                  <a:lnTo>
                    <a:pt x="9523" y="34902"/>
                  </a:lnTo>
                  <a:lnTo>
                    <a:pt x="9424" y="35001"/>
                  </a:lnTo>
                  <a:lnTo>
                    <a:pt x="9325" y="35125"/>
                  </a:lnTo>
                  <a:lnTo>
                    <a:pt x="9227" y="35224"/>
                  </a:lnTo>
                  <a:lnTo>
                    <a:pt x="9103" y="35298"/>
                  </a:lnTo>
                  <a:lnTo>
                    <a:pt x="8855" y="35422"/>
                  </a:lnTo>
                  <a:lnTo>
                    <a:pt x="8583" y="35521"/>
                  </a:lnTo>
                  <a:lnTo>
                    <a:pt x="8311" y="35546"/>
                  </a:lnTo>
                  <a:lnTo>
                    <a:pt x="8039" y="35521"/>
                  </a:lnTo>
                  <a:lnTo>
                    <a:pt x="7767" y="35422"/>
                  </a:lnTo>
                  <a:lnTo>
                    <a:pt x="7520" y="35298"/>
                  </a:lnTo>
                  <a:lnTo>
                    <a:pt x="7421" y="35224"/>
                  </a:lnTo>
                  <a:lnTo>
                    <a:pt x="7297" y="35125"/>
                  </a:lnTo>
                  <a:lnTo>
                    <a:pt x="7198" y="35001"/>
                  </a:lnTo>
                  <a:lnTo>
                    <a:pt x="7124" y="34902"/>
                  </a:lnTo>
                  <a:lnTo>
                    <a:pt x="7000" y="34655"/>
                  </a:lnTo>
                  <a:lnTo>
                    <a:pt x="6901" y="34383"/>
                  </a:lnTo>
                  <a:lnTo>
                    <a:pt x="6877" y="34111"/>
                  </a:lnTo>
                  <a:lnTo>
                    <a:pt x="6901" y="33839"/>
                  </a:lnTo>
                  <a:lnTo>
                    <a:pt x="7000" y="33567"/>
                  </a:lnTo>
                  <a:lnTo>
                    <a:pt x="7124" y="33319"/>
                  </a:lnTo>
                  <a:lnTo>
                    <a:pt x="7198" y="33196"/>
                  </a:lnTo>
                  <a:lnTo>
                    <a:pt x="7297" y="33097"/>
                  </a:lnTo>
                  <a:lnTo>
                    <a:pt x="7421" y="32998"/>
                  </a:lnTo>
                  <a:lnTo>
                    <a:pt x="7520" y="32899"/>
                  </a:lnTo>
                  <a:lnTo>
                    <a:pt x="7767" y="32775"/>
                  </a:lnTo>
                  <a:lnTo>
                    <a:pt x="8039" y="32701"/>
                  </a:lnTo>
                  <a:lnTo>
                    <a:pt x="8311" y="32676"/>
                  </a:lnTo>
                  <a:close/>
                  <a:moveTo>
                    <a:pt x="100873" y="33690"/>
                  </a:moveTo>
                  <a:lnTo>
                    <a:pt x="101046" y="33715"/>
                  </a:lnTo>
                  <a:lnTo>
                    <a:pt x="101220" y="33765"/>
                  </a:lnTo>
                  <a:lnTo>
                    <a:pt x="101393" y="33839"/>
                  </a:lnTo>
                  <a:lnTo>
                    <a:pt x="101541" y="33962"/>
                  </a:lnTo>
                  <a:lnTo>
                    <a:pt x="101665" y="34111"/>
                  </a:lnTo>
                  <a:lnTo>
                    <a:pt x="101764" y="34284"/>
                  </a:lnTo>
                  <a:lnTo>
                    <a:pt x="101813" y="34457"/>
                  </a:lnTo>
                  <a:lnTo>
                    <a:pt x="101838" y="34655"/>
                  </a:lnTo>
                  <a:lnTo>
                    <a:pt x="101813" y="34828"/>
                  </a:lnTo>
                  <a:lnTo>
                    <a:pt x="101764" y="35001"/>
                  </a:lnTo>
                  <a:lnTo>
                    <a:pt x="101665" y="35174"/>
                  </a:lnTo>
                  <a:lnTo>
                    <a:pt x="101541" y="35323"/>
                  </a:lnTo>
                  <a:lnTo>
                    <a:pt x="101393" y="35447"/>
                  </a:lnTo>
                  <a:lnTo>
                    <a:pt x="101220" y="35521"/>
                  </a:lnTo>
                  <a:lnTo>
                    <a:pt x="101046" y="35570"/>
                  </a:lnTo>
                  <a:lnTo>
                    <a:pt x="100873" y="35595"/>
                  </a:lnTo>
                  <a:lnTo>
                    <a:pt x="100700" y="35570"/>
                  </a:lnTo>
                  <a:lnTo>
                    <a:pt x="100527" y="35521"/>
                  </a:lnTo>
                  <a:lnTo>
                    <a:pt x="100354" y="35447"/>
                  </a:lnTo>
                  <a:lnTo>
                    <a:pt x="100205" y="35323"/>
                  </a:lnTo>
                  <a:lnTo>
                    <a:pt x="100082" y="35174"/>
                  </a:lnTo>
                  <a:lnTo>
                    <a:pt x="99983" y="35001"/>
                  </a:lnTo>
                  <a:lnTo>
                    <a:pt x="99933" y="34828"/>
                  </a:lnTo>
                  <a:lnTo>
                    <a:pt x="99933" y="34655"/>
                  </a:lnTo>
                  <a:lnTo>
                    <a:pt x="99933" y="34457"/>
                  </a:lnTo>
                  <a:lnTo>
                    <a:pt x="99983" y="34284"/>
                  </a:lnTo>
                  <a:lnTo>
                    <a:pt x="100082" y="34111"/>
                  </a:lnTo>
                  <a:lnTo>
                    <a:pt x="100205" y="33962"/>
                  </a:lnTo>
                  <a:lnTo>
                    <a:pt x="100354" y="33839"/>
                  </a:lnTo>
                  <a:lnTo>
                    <a:pt x="100527" y="33765"/>
                  </a:lnTo>
                  <a:lnTo>
                    <a:pt x="100700" y="33715"/>
                  </a:lnTo>
                  <a:lnTo>
                    <a:pt x="100873" y="33690"/>
                  </a:lnTo>
                  <a:close/>
                  <a:moveTo>
                    <a:pt x="36461" y="34185"/>
                  </a:moveTo>
                  <a:lnTo>
                    <a:pt x="36609" y="34235"/>
                  </a:lnTo>
                  <a:lnTo>
                    <a:pt x="36733" y="34309"/>
                  </a:lnTo>
                  <a:lnTo>
                    <a:pt x="36832" y="34383"/>
                  </a:lnTo>
                  <a:lnTo>
                    <a:pt x="36931" y="34507"/>
                  </a:lnTo>
                  <a:lnTo>
                    <a:pt x="37005" y="34630"/>
                  </a:lnTo>
                  <a:lnTo>
                    <a:pt x="37030" y="34754"/>
                  </a:lnTo>
                  <a:lnTo>
                    <a:pt x="37054" y="34902"/>
                  </a:lnTo>
                  <a:lnTo>
                    <a:pt x="37030" y="35051"/>
                  </a:lnTo>
                  <a:lnTo>
                    <a:pt x="37005" y="35174"/>
                  </a:lnTo>
                  <a:lnTo>
                    <a:pt x="36931" y="35298"/>
                  </a:lnTo>
                  <a:lnTo>
                    <a:pt x="36832" y="35422"/>
                  </a:lnTo>
                  <a:lnTo>
                    <a:pt x="36733" y="35496"/>
                  </a:lnTo>
                  <a:lnTo>
                    <a:pt x="36609" y="35570"/>
                  </a:lnTo>
                  <a:lnTo>
                    <a:pt x="36461" y="35620"/>
                  </a:lnTo>
                  <a:lnTo>
                    <a:pt x="36189" y="35620"/>
                  </a:lnTo>
                  <a:lnTo>
                    <a:pt x="36065" y="35570"/>
                  </a:lnTo>
                  <a:lnTo>
                    <a:pt x="35941" y="35496"/>
                  </a:lnTo>
                  <a:lnTo>
                    <a:pt x="35818" y="35422"/>
                  </a:lnTo>
                  <a:lnTo>
                    <a:pt x="35719" y="35298"/>
                  </a:lnTo>
                  <a:lnTo>
                    <a:pt x="35669" y="35174"/>
                  </a:lnTo>
                  <a:lnTo>
                    <a:pt x="35620" y="35051"/>
                  </a:lnTo>
                  <a:lnTo>
                    <a:pt x="35620" y="34902"/>
                  </a:lnTo>
                  <a:lnTo>
                    <a:pt x="35620" y="34754"/>
                  </a:lnTo>
                  <a:lnTo>
                    <a:pt x="35669" y="34630"/>
                  </a:lnTo>
                  <a:lnTo>
                    <a:pt x="35719" y="34507"/>
                  </a:lnTo>
                  <a:lnTo>
                    <a:pt x="35818" y="34383"/>
                  </a:lnTo>
                  <a:lnTo>
                    <a:pt x="35941" y="34309"/>
                  </a:lnTo>
                  <a:lnTo>
                    <a:pt x="36065" y="34235"/>
                  </a:lnTo>
                  <a:lnTo>
                    <a:pt x="36189" y="34185"/>
                  </a:lnTo>
                  <a:close/>
                  <a:moveTo>
                    <a:pt x="69384" y="35249"/>
                  </a:moveTo>
                  <a:lnTo>
                    <a:pt x="69434" y="35298"/>
                  </a:lnTo>
                  <a:lnTo>
                    <a:pt x="69483" y="35348"/>
                  </a:lnTo>
                  <a:lnTo>
                    <a:pt x="69483" y="35422"/>
                  </a:lnTo>
                  <a:lnTo>
                    <a:pt x="69483" y="35496"/>
                  </a:lnTo>
                  <a:lnTo>
                    <a:pt x="69434" y="35570"/>
                  </a:lnTo>
                  <a:lnTo>
                    <a:pt x="69384" y="35595"/>
                  </a:lnTo>
                  <a:lnTo>
                    <a:pt x="69310" y="35620"/>
                  </a:lnTo>
                  <a:lnTo>
                    <a:pt x="69236" y="35595"/>
                  </a:lnTo>
                  <a:lnTo>
                    <a:pt x="69187" y="35570"/>
                  </a:lnTo>
                  <a:lnTo>
                    <a:pt x="69137" y="35496"/>
                  </a:lnTo>
                  <a:lnTo>
                    <a:pt x="69112" y="35422"/>
                  </a:lnTo>
                  <a:lnTo>
                    <a:pt x="69137" y="35348"/>
                  </a:lnTo>
                  <a:lnTo>
                    <a:pt x="69187" y="35298"/>
                  </a:lnTo>
                  <a:lnTo>
                    <a:pt x="69236" y="35249"/>
                  </a:lnTo>
                  <a:close/>
                  <a:moveTo>
                    <a:pt x="65773" y="35447"/>
                  </a:moveTo>
                  <a:lnTo>
                    <a:pt x="65798" y="35471"/>
                  </a:lnTo>
                  <a:lnTo>
                    <a:pt x="65822" y="35521"/>
                  </a:lnTo>
                  <a:lnTo>
                    <a:pt x="65822" y="35546"/>
                  </a:lnTo>
                  <a:lnTo>
                    <a:pt x="65822" y="35595"/>
                  </a:lnTo>
                  <a:lnTo>
                    <a:pt x="65798" y="35620"/>
                  </a:lnTo>
                  <a:lnTo>
                    <a:pt x="65773" y="35644"/>
                  </a:lnTo>
                  <a:lnTo>
                    <a:pt x="65699" y="35644"/>
                  </a:lnTo>
                  <a:lnTo>
                    <a:pt x="65649" y="35620"/>
                  </a:lnTo>
                  <a:lnTo>
                    <a:pt x="65649" y="35595"/>
                  </a:lnTo>
                  <a:lnTo>
                    <a:pt x="65625" y="35546"/>
                  </a:lnTo>
                  <a:lnTo>
                    <a:pt x="65649" y="35521"/>
                  </a:lnTo>
                  <a:lnTo>
                    <a:pt x="65649" y="35471"/>
                  </a:lnTo>
                  <a:lnTo>
                    <a:pt x="65699" y="35447"/>
                  </a:lnTo>
                  <a:close/>
                  <a:moveTo>
                    <a:pt x="104584" y="33616"/>
                  </a:moveTo>
                  <a:lnTo>
                    <a:pt x="104757" y="33690"/>
                  </a:lnTo>
                  <a:lnTo>
                    <a:pt x="104955" y="33789"/>
                  </a:lnTo>
                  <a:lnTo>
                    <a:pt x="105103" y="33913"/>
                  </a:lnTo>
                  <a:lnTo>
                    <a:pt x="105252" y="34061"/>
                  </a:lnTo>
                  <a:lnTo>
                    <a:pt x="105326" y="34259"/>
                  </a:lnTo>
                  <a:lnTo>
                    <a:pt x="105400" y="34432"/>
                  </a:lnTo>
                  <a:lnTo>
                    <a:pt x="105400" y="34630"/>
                  </a:lnTo>
                  <a:lnTo>
                    <a:pt x="105400" y="34828"/>
                  </a:lnTo>
                  <a:lnTo>
                    <a:pt x="105326" y="35026"/>
                  </a:lnTo>
                  <a:lnTo>
                    <a:pt x="105252" y="35199"/>
                  </a:lnTo>
                  <a:lnTo>
                    <a:pt x="105103" y="35372"/>
                  </a:lnTo>
                  <a:lnTo>
                    <a:pt x="104955" y="35496"/>
                  </a:lnTo>
                  <a:lnTo>
                    <a:pt x="104757" y="35595"/>
                  </a:lnTo>
                  <a:lnTo>
                    <a:pt x="104584" y="35669"/>
                  </a:lnTo>
                  <a:lnTo>
                    <a:pt x="104188" y="35669"/>
                  </a:lnTo>
                  <a:lnTo>
                    <a:pt x="103990" y="35595"/>
                  </a:lnTo>
                  <a:lnTo>
                    <a:pt x="103817" y="35496"/>
                  </a:lnTo>
                  <a:lnTo>
                    <a:pt x="103644" y="35372"/>
                  </a:lnTo>
                  <a:lnTo>
                    <a:pt x="103520" y="35199"/>
                  </a:lnTo>
                  <a:lnTo>
                    <a:pt x="103421" y="35026"/>
                  </a:lnTo>
                  <a:lnTo>
                    <a:pt x="103372" y="34828"/>
                  </a:lnTo>
                  <a:lnTo>
                    <a:pt x="103347" y="34630"/>
                  </a:lnTo>
                  <a:lnTo>
                    <a:pt x="103372" y="34432"/>
                  </a:lnTo>
                  <a:lnTo>
                    <a:pt x="103421" y="34259"/>
                  </a:lnTo>
                  <a:lnTo>
                    <a:pt x="103520" y="34061"/>
                  </a:lnTo>
                  <a:lnTo>
                    <a:pt x="103644" y="33913"/>
                  </a:lnTo>
                  <a:lnTo>
                    <a:pt x="103817" y="33789"/>
                  </a:lnTo>
                  <a:lnTo>
                    <a:pt x="103990" y="33690"/>
                  </a:lnTo>
                  <a:lnTo>
                    <a:pt x="104188" y="33616"/>
                  </a:lnTo>
                  <a:close/>
                  <a:moveTo>
                    <a:pt x="32825" y="34136"/>
                  </a:moveTo>
                  <a:lnTo>
                    <a:pt x="32973" y="34160"/>
                  </a:lnTo>
                  <a:lnTo>
                    <a:pt x="33121" y="34185"/>
                  </a:lnTo>
                  <a:lnTo>
                    <a:pt x="33270" y="34259"/>
                  </a:lnTo>
                  <a:lnTo>
                    <a:pt x="33394" y="34383"/>
                  </a:lnTo>
                  <a:lnTo>
                    <a:pt x="33493" y="34507"/>
                  </a:lnTo>
                  <a:lnTo>
                    <a:pt x="33567" y="34630"/>
                  </a:lnTo>
                  <a:lnTo>
                    <a:pt x="33616" y="34803"/>
                  </a:lnTo>
                  <a:lnTo>
                    <a:pt x="33641" y="34952"/>
                  </a:lnTo>
                  <a:lnTo>
                    <a:pt x="33616" y="35100"/>
                  </a:lnTo>
                  <a:lnTo>
                    <a:pt x="33567" y="35249"/>
                  </a:lnTo>
                  <a:lnTo>
                    <a:pt x="33493" y="35397"/>
                  </a:lnTo>
                  <a:lnTo>
                    <a:pt x="33394" y="35521"/>
                  </a:lnTo>
                  <a:lnTo>
                    <a:pt x="33270" y="35620"/>
                  </a:lnTo>
                  <a:lnTo>
                    <a:pt x="33121" y="35694"/>
                  </a:lnTo>
                  <a:lnTo>
                    <a:pt x="32973" y="35743"/>
                  </a:lnTo>
                  <a:lnTo>
                    <a:pt x="32825" y="35768"/>
                  </a:lnTo>
                  <a:lnTo>
                    <a:pt x="32676" y="35743"/>
                  </a:lnTo>
                  <a:lnTo>
                    <a:pt x="32528" y="35694"/>
                  </a:lnTo>
                  <a:lnTo>
                    <a:pt x="32379" y="35620"/>
                  </a:lnTo>
                  <a:lnTo>
                    <a:pt x="32256" y="35521"/>
                  </a:lnTo>
                  <a:lnTo>
                    <a:pt x="32157" y="35397"/>
                  </a:lnTo>
                  <a:lnTo>
                    <a:pt x="32083" y="35249"/>
                  </a:lnTo>
                  <a:lnTo>
                    <a:pt x="32033" y="35100"/>
                  </a:lnTo>
                  <a:lnTo>
                    <a:pt x="32008" y="34952"/>
                  </a:lnTo>
                  <a:lnTo>
                    <a:pt x="32033" y="34803"/>
                  </a:lnTo>
                  <a:lnTo>
                    <a:pt x="32083" y="34630"/>
                  </a:lnTo>
                  <a:lnTo>
                    <a:pt x="32157" y="34507"/>
                  </a:lnTo>
                  <a:lnTo>
                    <a:pt x="32256" y="34383"/>
                  </a:lnTo>
                  <a:lnTo>
                    <a:pt x="32379" y="34259"/>
                  </a:lnTo>
                  <a:lnTo>
                    <a:pt x="32528" y="34185"/>
                  </a:lnTo>
                  <a:lnTo>
                    <a:pt x="32676" y="34160"/>
                  </a:lnTo>
                  <a:lnTo>
                    <a:pt x="32825" y="34136"/>
                  </a:lnTo>
                  <a:close/>
                  <a:moveTo>
                    <a:pt x="60949" y="35595"/>
                  </a:moveTo>
                  <a:lnTo>
                    <a:pt x="60999" y="35620"/>
                  </a:lnTo>
                  <a:lnTo>
                    <a:pt x="60999" y="35644"/>
                  </a:lnTo>
                  <a:lnTo>
                    <a:pt x="61024" y="35694"/>
                  </a:lnTo>
                  <a:lnTo>
                    <a:pt x="60999" y="35719"/>
                  </a:lnTo>
                  <a:lnTo>
                    <a:pt x="60999" y="35768"/>
                  </a:lnTo>
                  <a:lnTo>
                    <a:pt x="60949" y="35793"/>
                  </a:lnTo>
                  <a:lnTo>
                    <a:pt x="60875" y="35793"/>
                  </a:lnTo>
                  <a:lnTo>
                    <a:pt x="60851" y="35768"/>
                  </a:lnTo>
                  <a:lnTo>
                    <a:pt x="60826" y="35719"/>
                  </a:lnTo>
                  <a:lnTo>
                    <a:pt x="60826" y="35694"/>
                  </a:lnTo>
                  <a:lnTo>
                    <a:pt x="60826" y="35644"/>
                  </a:lnTo>
                  <a:lnTo>
                    <a:pt x="60851" y="35620"/>
                  </a:lnTo>
                  <a:lnTo>
                    <a:pt x="60875" y="35595"/>
                  </a:lnTo>
                  <a:close/>
                  <a:moveTo>
                    <a:pt x="57338" y="35620"/>
                  </a:moveTo>
                  <a:lnTo>
                    <a:pt x="57412" y="35644"/>
                  </a:lnTo>
                  <a:lnTo>
                    <a:pt x="57462" y="35669"/>
                  </a:lnTo>
                  <a:lnTo>
                    <a:pt x="57511" y="35743"/>
                  </a:lnTo>
                  <a:lnTo>
                    <a:pt x="57536" y="35818"/>
                  </a:lnTo>
                  <a:lnTo>
                    <a:pt x="57511" y="35892"/>
                  </a:lnTo>
                  <a:lnTo>
                    <a:pt x="57462" y="35941"/>
                  </a:lnTo>
                  <a:lnTo>
                    <a:pt x="57412" y="35991"/>
                  </a:lnTo>
                  <a:lnTo>
                    <a:pt x="57264" y="35991"/>
                  </a:lnTo>
                  <a:lnTo>
                    <a:pt x="57214" y="35941"/>
                  </a:lnTo>
                  <a:lnTo>
                    <a:pt x="57165" y="35892"/>
                  </a:lnTo>
                  <a:lnTo>
                    <a:pt x="57165" y="35818"/>
                  </a:lnTo>
                  <a:lnTo>
                    <a:pt x="57165" y="35743"/>
                  </a:lnTo>
                  <a:lnTo>
                    <a:pt x="57214" y="35669"/>
                  </a:lnTo>
                  <a:lnTo>
                    <a:pt x="57264" y="35644"/>
                  </a:lnTo>
                  <a:lnTo>
                    <a:pt x="57338" y="35620"/>
                  </a:lnTo>
                  <a:close/>
                  <a:moveTo>
                    <a:pt x="86848" y="34853"/>
                  </a:moveTo>
                  <a:lnTo>
                    <a:pt x="86972" y="34878"/>
                  </a:lnTo>
                  <a:lnTo>
                    <a:pt x="87095" y="34902"/>
                  </a:lnTo>
                  <a:lnTo>
                    <a:pt x="87194" y="34952"/>
                  </a:lnTo>
                  <a:lnTo>
                    <a:pt x="87293" y="35026"/>
                  </a:lnTo>
                  <a:lnTo>
                    <a:pt x="87367" y="35125"/>
                  </a:lnTo>
                  <a:lnTo>
                    <a:pt x="87417" y="35249"/>
                  </a:lnTo>
                  <a:lnTo>
                    <a:pt x="87466" y="35348"/>
                  </a:lnTo>
                  <a:lnTo>
                    <a:pt x="87466" y="35471"/>
                  </a:lnTo>
                  <a:lnTo>
                    <a:pt x="87466" y="35595"/>
                  </a:lnTo>
                  <a:lnTo>
                    <a:pt x="87417" y="35719"/>
                  </a:lnTo>
                  <a:lnTo>
                    <a:pt x="87367" y="35818"/>
                  </a:lnTo>
                  <a:lnTo>
                    <a:pt x="87293" y="35917"/>
                  </a:lnTo>
                  <a:lnTo>
                    <a:pt x="87194" y="35991"/>
                  </a:lnTo>
                  <a:lnTo>
                    <a:pt x="87095" y="36065"/>
                  </a:lnTo>
                  <a:lnTo>
                    <a:pt x="86972" y="36090"/>
                  </a:lnTo>
                  <a:lnTo>
                    <a:pt x="86724" y="36090"/>
                  </a:lnTo>
                  <a:lnTo>
                    <a:pt x="86625" y="36065"/>
                  </a:lnTo>
                  <a:lnTo>
                    <a:pt x="86502" y="35991"/>
                  </a:lnTo>
                  <a:lnTo>
                    <a:pt x="86403" y="35917"/>
                  </a:lnTo>
                  <a:lnTo>
                    <a:pt x="86329" y="35818"/>
                  </a:lnTo>
                  <a:lnTo>
                    <a:pt x="86279" y="35719"/>
                  </a:lnTo>
                  <a:lnTo>
                    <a:pt x="86230" y="35595"/>
                  </a:lnTo>
                  <a:lnTo>
                    <a:pt x="86230" y="35471"/>
                  </a:lnTo>
                  <a:lnTo>
                    <a:pt x="86230" y="35348"/>
                  </a:lnTo>
                  <a:lnTo>
                    <a:pt x="86279" y="35249"/>
                  </a:lnTo>
                  <a:lnTo>
                    <a:pt x="86329" y="35125"/>
                  </a:lnTo>
                  <a:lnTo>
                    <a:pt x="86403" y="35026"/>
                  </a:lnTo>
                  <a:lnTo>
                    <a:pt x="86502" y="34952"/>
                  </a:lnTo>
                  <a:lnTo>
                    <a:pt x="86625" y="34902"/>
                  </a:lnTo>
                  <a:lnTo>
                    <a:pt x="86724" y="34878"/>
                  </a:lnTo>
                  <a:lnTo>
                    <a:pt x="86848" y="34853"/>
                  </a:lnTo>
                  <a:close/>
                  <a:moveTo>
                    <a:pt x="121899" y="33171"/>
                  </a:moveTo>
                  <a:lnTo>
                    <a:pt x="122171" y="33196"/>
                  </a:lnTo>
                  <a:lnTo>
                    <a:pt x="122443" y="33270"/>
                  </a:lnTo>
                  <a:lnTo>
                    <a:pt x="122715" y="33394"/>
                  </a:lnTo>
                  <a:lnTo>
                    <a:pt x="122814" y="33492"/>
                  </a:lnTo>
                  <a:lnTo>
                    <a:pt x="122938" y="33591"/>
                  </a:lnTo>
                  <a:lnTo>
                    <a:pt x="123037" y="33715"/>
                  </a:lnTo>
                  <a:lnTo>
                    <a:pt x="123136" y="33814"/>
                  </a:lnTo>
                  <a:lnTo>
                    <a:pt x="123259" y="34086"/>
                  </a:lnTo>
                  <a:lnTo>
                    <a:pt x="123334" y="34358"/>
                  </a:lnTo>
                  <a:lnTo>
                    <a:pt x="123383" y="34630"/>
                  </a:lnTo>
                  <a:lnTo>
                    <a:pt x="123334" y="34927"/>
                  </a:lnTo>
                  <a:lnTo>
                    <a:pt x="123259" y="35199"/>
                  </a:lnTo>
                  <a:lnTo>
                    <a:pt x="123136" y="35447"/>
                  </a:lnTo>
                  <a:lnTo>
                    <a:pt x="123037" y="35570"/>
                  </a:lnTo>
                  <a:lnTo>
                    <a:pt x="122938" y="35694"/>
                  </a:lnTo>
                  <a:lnTo>
                    <a:pt x="122814" y="35793"/>
                  </a:lnTo>
                  <a:lnTo>
                    <a:pt x="122715" y="35892"/>
                  </a:lnTo>
                  <a:lnTo>
                    <a:pt x="122443" y="36016"/>
                  </a:lnTo>
                  <a:lnTo>
                    <a:pt x="122171" y="36090"/>
                  </a:lnTo>
                  <a:lnTo>
                    <a:pt x="121899" y="36114"/>
                  </a:lnTo>
                  <a:lnTo>
                    <a:pt x="121602" y="36090"/>
                  </a:lnTo>
                  <a:lnTo>
                    <a:pt x="121330" y="36016"/>
                  </a:lnTo>
                  <a:lnTo>
                    <a:pt x="121083" y="35892"/>
                  </a:lnTo>
                  <a:lnTo>
                    <a:pt x="120959" y="35793"/>
                  </a:lnTo>
                  <a:lnTo>
                    <a:pt x="120835" y="35694"/>
                  </a:lnTo>
                  <a:lnTo>
                    <a:pt x="120736" y="35570"/>
                  </a:lnTo>
                  <a:lnTo>
                    <a:pt x="120662" y="35447"/>
                  </a:lnTo>
                  <a:lnTo>
                    <a:pt x="120514" y="35199"/>
                  </a:lnTo>
                  <a:lnTo>
                    <a:pt x="120439" y="34927"/>
                  </a:lnTo>
                  <a:lnTo>
                    <a:pt x="120415" y="34630"/>
                  </a:lnTo>
                  <a:lnTo>
                    <a:pt x="120439" y="34358"/>
                  </a:lnTo>
                  <a:lnTo>
                    <a:pt x="120514" y="34086"/>
                  </a:lnTo>
                  <a:lnTo>
                    <a:pt x="120662" y="33814"/>
                  </a:lnTo>
                  <a:lnTo>
                    <a:pt x="120736" y="33715"/>
                  </a:lnTo>
                  <a:lnTo>
                    <a:pt x="120835" y="33591"/>
                  </a:lnTo>
                  <a:lnTo>
                    <a:pt x="120959" y="33492"/>
                  </a:lnTo>
                  <a:lnTo>
                    <a:pt x="121083" y="33394"/>
                  </a:lnTo>
                  <a:lnTo>
                    <a:pt x="121330" y="33270"/>
                  </a:lnTo>
                  <a:lnTo>
                    <a:pt x="121602" y="33196"/>
                  </a:lnTo>
                  <a:lnTo>
                    <a:pt x="121899" y="33171"/>
                  </a:lnTo>
                  <a:close/>
                  <a:moveTo>
                    <a:pt x="15534" y="33690"/>
                  </a:moveTo>
                  <a:lnTo>
                    <a:pt x="15757" y="33765"/>
                  </a:lnTo>
                  <a:lnTo>
                    <a:pt x="15979" y="33888"/>
                  </a:lnTo>
                  <a:lnTo>
                    <a:pt x="16177" y="34037"/>
                  </a:lnTo>
                  <a:lnTo>
                    <a:pt x="16326" y="34235"/>
                  </a:lnTo>
                  <a:lnTo>
                    <a:pt x="16449" y="34457"/>
                  </a:lnTo>
                  <a:lnTo>
                    <a:pt x="16524" y="34680"/>
                  </a:lnTo>
                  <a:lnTo>
                    <a:pt x="16548" y="34927"/>
                  </a:lnTo>
                  <a:lnTo>
                    <a:pt x="16524" y="35174"/>
                  </a:lnTo>
                  <a:lnTo>
                    <a:pt x="16449" y="35397"/>
                  </a:lnTo>
                  <a:lnTo>
                    <a:pt x="16326" y="35620"/>
                  </a:lnTo>
                  <a:lnTo>
                    <a:pt x="16177" y="35793"/>
                  </a:lnTo>
                  <a:lnTo>
                    <a:pt x="15979" y="35966"/>
                  </a:lnTo>
                  <a:lnTo>
                    <a:pt x="15757" y="36090"/>
                  </a:lnTo>
                  <a:lnTo>
                    <a:pt x="15534" y="36139"/>
                  </a:lnTo>
                  <a:lnTo>
                    <a:pt x="15287" y="36164"/>
                  </a:lnTo>
                  <a:lnTo>
                    <a:pt x="15064" y="36139"/>
                  </a:lnTo>
                  <a:lnTo>
                    <a:pt x="14817" y="36090"/>
                  </a:lnTo>
                  <a:lnTo>
                    <a:pt x="14619" y="35966"/>
                  </a:lnTo>
                  <a:lnTo>
                    <a:pt x="14421" y="35818"/>
                  </a:lnTo>
                  <a:lnTo>
                    <a:pt x="14248" y="35620"/>
                  </a:lnTo>
                  <a:lnTo>
                    <a:pt x="14149" y="35397"/>
                  </a:lnTo>
                  <a:lnTo>
                    <a:pt x="14075" y="35174"/>
                  </a:lnTo>
                  <a:lnTo>
                    <a:pt x="14050" y="34927"/>
                  </a:lnTo>
                  <a:lnTo>
                    <a:pt x="14075" y="34680"/>
                  </a:lnTo>
                  <a:lnTo>
                    <a:pt x="14149" y="34457"/>
                  </a:lnTo>
                  <a:lnTo>
                    <a:pt x="14248" y="34235"/>
                  </a:lnTo>
                  <a:lnTo>
                    <a:pt x="14421" y="34037"/>
                  </a:lnTo>
                  <a:lnTo>
                    <a:pt x="14619" y="33888"/>
                  </a:lnTo>
                  <a:lnTo>
                    <a:pt x="14817" y="33765"/>
                  </a:lnTo>
                  <a:lnTo>
                    <a:pt x="15064" y="33690"/>
                  </a:lnTo>
                  <a:close/>
                  <a:moveTo>
                    <a:pt x="11799" y="33616"/>
                  </a:moveTo>
                  <a:lnTo>
                    <a:pt x="12046" y="33641"/>
                  </a:lnTo>
                  <a:lnTo>
                    <a:pt x="12294" y="33715"/>
                  </a:lnTo>
                  <a:lnTo>
                    <a:pt x="12516" y="33839"/>
                  </a:lnTo>
                  <a:lnTo>
                    <a:pt x="12739" y="34012"/>
                  </a:lnTo>
                  <a:lnTo>
                    <a:pt x="12912" y="34210"/>
                  </a:lnTo>
                  <a:lnTo>
                    <a:pt x="13036" y="34457"/>
                  </a:lnTo>
                  <a:lnTo>
                    <a:pt x="13110" y="34705"/>
                  </a:lnTo>
                  <a:lnTo>
                    <a:pt x="13135" y="34952"/>
                  </a:lnTo>
                  <a:lnTo>
                    <a:pt x="13110" y="35199"/>
                  </a:lnTo>
                  <a:lnTo>
                    <a:pt x="13036" y="35447"/>
                  </a:lnTo>
                  <a:lnTo>
                    <a:pt x="12912" y="35694"/>
                  </a:lnTo>
                  <a:lnTo>
                    <a:pt x="12739" y="35892"/>
                  </a:lnTo>
                  <a:lnTo>
                    <a:pt x="12516" y="36065"/>
                  </a:lnTo>
                  <a:lnTo>
                    <a:pt x="12294" y="36189"/>
                  </a:lnTo>
                  <a:lnTo>
                    <a:pt x="12046" y="36263"/>
                  </a:lnTo>
                  <a:lnTo>
                    <a:pt x="11799" y="36288"/>
                  </a:lnTo>
                  <a:lnTo>
                    <a:pt x="11527" y="36263"/>
                  </a:lnTo>
                  <a:lnTo>
                    <a:pt x="11280" y="36189"/>
                  </a:lnTo>
                  <a:lnTo>
                    <a:pt x="11057" y="36065"/>
                  </a:lnTo>
                  <a:lnTo>
                    <a:pt x="10834" y="35892"/>
                  </a:lnTo>
                  <a:lnTo>
                    <a:pt x="10686" y="35694"/>
                  </a:lnTo>
                  <a:lnTo>
                    <a:pt x="10562" y="35447"/>
                  </a:lnTo>
                  <a:lnTo>
                    <a:pt x="10488" y="35199"/>
                  </a:lnTo>
                  <a:lnTo>
                    <a:pt x="10463" y="34952"/>
                  </a:lnTo>
                  <a:lnTo>
                    <a:pt x="10488" y="34705"/>
                  </a:lnTo>
                  <a:lnTo>
                    <a:pt x="10562" y="34457"/>
                  </a:lnTo>
                  <a:lnTo>
                    <a:pt x="10686" y="34210"/>
                  </a:lnTo>
                  <a:lnTo>
                    <a:pt x="10834" y="34012"/>
                  </a:lnTo>
                  <a:lnTo>
                    <a:pt x="11057" y="33839"/>
                  </a:lnTo>
                  <a:lnTo>
                    <a:pt x="11280" y="33715"/>
                  </a:lnTo>
                  <a:lnTo>
                    <a:pt x="11527" y="33641"/>
                  </a:lnTo>
                  <a:lnTo>
                    <a:pt x="11799" y="33616"/>
                  </a:lnTo>
                  <a:close/>
                  <a:moveTo>
                    <a:pt x="39924" y="35150"/>
                  </a:moveTo>
                  <a:lnTo>
                    <a:pt x="40023" y="35174"/>
                  </a:lnTo>
                  <a:lnTo>
                    <a:pt x="40146" y="35249"/>
                  </a:lnTo>
                  <a:lnTo>
                    <a:pt x="40245" y="35323"/>
                  </a:lnTo>
                  <a:lnTo>
                    <a:pt x="40320" y="35422"/>
                  </a:lnTo>
                  <a:lnTo>
                    <a:pt x="40369" y="35521"/>
                  </a:lnTo>
                  <a:lnTo>
                    <a:pt x="40419" y="35644"/>
                  </a:lnTo>
                  <a:lnTo>
                    <a:pt x="40419" y="35768"/>
                  </a:lnTo>
                  <a:lnTo>
                    <a:pt x="40419" y="35892"/>
                  </a:lnTo>
                  <a:lnTo>
                    <a:pt x="40369" y="35991"/>
                  </a:lnTo>
                  <a:lnTo>
                    <a:pt x="40320" y="36114"/>
                  </a:lnTo>
                  <a:lnTo>
                    <a:pt x="40245" y="36213"/>
                  </a:lnTo>
                  <a:lnTo>
                    <a:pt x="40146" y="36288"/>
                  </a:lnTo>
                  <a:lnTo>
                    <a:pt x="40023" y="36337"/>
                  </a:lnTo>
                  <a:lnTo>
                    <a:pt x="39924" y="36362"/>
                  </a:lnTo>
                  <a:lnTo>
                    <a:pt x="39800" y="36387"/>
                  </a:lnTo>
                  <a:lnTo>
                    <a:pt x="39677" y="36362"/>
                  </a:lnTo>
                  <a:lnTo>
                    <a:pt x="39553" y="36337"/>
                  </a:lnTo>
                  <a:lnTo>
                    <a:pt x="39454" y="36288"/>
                  </a:lnTo>
                  <a:lnTo>
                    <a:pt x="39355" y="36213"/>
                  </a:lnTo>
                  <a:lnTo>
                    <a:pt x="39281" y="36114"/>
                  </a:lnTo>
                  <a:lnTo>
                    <a:pt x="39231" y="35991"/>
                  </a:lnTo>
                  <a:lnTo>
                    <a:pt x="39182" y="35892"/>
                  </a:lnTo>
                  <a:lnTo>
                    <a:pt x="39182" y="35768"/>
                  </a:lnTo>
                  <a:lnTo>
                    <a:pt x="39182" y="35644"/>
                  </a:lnTo>
                  <a:lnTo>
                    <a:pt x="39231" y="35521"/>
                  </a:lnTo>
                  <a:lnTo>
                    <a:pt x="39281" y="35422"/>
                  </a:lnTo>
                  <a:lnTo>
                    <a:pt x="39355" y="35323"/>
                  </a:lnTo>
                  <a:lnTo>
                    <a:pt x="39454" y="35249"/>
                  </a:lnTo>
                  <a:lnTo>
                    <a:pt x="39553" y="35174"/>
                  </a:lnTo>
                  <a:lnTo>
                    <a:pt x="39677" y="35150"/>
                  </a:lnTo>
                  <a:close/>
                  <a:moveTo>
                    <a:pt x="72823" y="36016"/>
                  </a:moveTo>
                  <a:lnTo>
                    <a:pt x="72922" y="36090"/>
                  </a:lnTo>
                  <a:lnTo>
                    <a:pt x="72996" y="36189"/>
                  </a:lnTo>
                  <a:lnTo>
                    <a:pt x="73021" y="36288"/>
                  </a:lnTo>
                  <a:lnTo>
                    <a:pt x="72996" y="36387"/>
                  </a:lnTo>
                  <a:lnTo>
                    <a:pt x="72922" y="36485"/>
                  </a:lnTo>
                  <a:lnTo>
                    <a:pt x="72823" y="36560"/>
                  </a:lnTo>
                  <a:lnTo>
                    <a:pt x="72724" y="36584"/>
                  </a:lnTo>
                  <a:lnTo>
                    <a:pt x="72625" y="36560"/>
                  </a:lnTo>
                  <a:lnTo>
                    <a:pt x="72526" y="36485"/>
                  </a:lnTo>
                  <a:lnTo>
                    <a:pt x="72452" y="36387"/>
                  </a:lnTo>
                  <a:lnTo>
                    <a:pt x="72427" y="36288"/>
                  </a:lnTo>
                  <a:lnTo>
                    <a:pt x="72452" y="36189"/>
                  </a:lnTo>
                  <a:lnTo>
                    <a:pt x="72526" y="36090"/>
                  </a:lnTo>
                  <a:lnTo>
                    <a:pt x="72625" y="36016"/>
                  </a:lnTo>
                  <a:close/>
                  <a:moveTo>
                    <a:pt x="107874" y="34333"/>
                  </a:moveTo>
                  <a:lnTo>
                    <a:pt x="108096" y="34358"/>
                  </a:lnTo>
                  <a:lnTo>
                    <a:pt x="108294" y="34408"/>
                  </a:lnTo>
                  <a:lnTo>
                    <a:pt x="108492" y="34531"/>
                  </a:lnTo>
                  <a:lnTo>
                    <a:pt x="108690" y="34680"/>
                  </a:lnTo>
                  <a:lnTo>
                    <a:pt x="108838" y="34853"/>
                  </a:lnTo>
                  <a:lnTo>
                    <a:pt x="108937" y="35051"/>
                  </a:lnTo>
                  <a:lnTo>
                    <a:pt x="108987" y="35249"/>
                  </a:lnTo>
                  <a:lnTo>
                    <a:pt x="109011" y="35471"/>
                  </a:lnTo>
                  <a:lnTo>
                    <a:pt x="108987" y="35694"/>
                  </a:lnTo>
                  <a:lnTo>
                    <a:pt x="108937" y="35917"/>
                  </a:lnTo>
                  <a:lnTo>
                    <a:pt x="108838" y="36114"/>
                  </a:lnTo>
                  <a:lnTo>
                    <a:pt x="108690" y="36288"/>
                  </a:lnTo>
                  <a:lnTo>
                    <a:pt x="108492" y="36436"/>
                  </a:lnTo>
                  <a:lnTo>
                    <a:pt x="108294" y="36535"/>
                  </a:lnTo>
                  <a:lnTo>
                    <a:pt x="108096" y="36609"/>
                  </a:lnTo>
                  <a:lnTo>
                    <a:pt x="107874" y="36634"/>
                  </a:lnTo>
                  <a:lnTo>
                    <a:pt x="107651" y="36609"/>
                  </a:lnTo>
                  <a:lnTo>
                    <a:pt x="107428" y="36535"/>
                  </a:lnTo>
                  <a:lnTo>
                    <a:pt x="107230" y="36436"/>
                  </a:lnTo>
                  <a:lnTo>
                    <a:pt x="107057" y="36288"/>
                  </a:lnTo>
                  <a:lnTo>
                    <a:pt x="106909" y="36114"/>
                  </a:lnTo>
                  <a:lnTo>
                    <a:pt x="106810" y="35917"/>
                  </a:lnTo>
                  <a:lnTo>
                    <a:pt x="106736" y="35694"/>
                  </a:lnTo>
                  <a:lnTo>
                    <a:pt x="106711" y="35471"/>
                  </a:lnTo>
                  <a:lnTo>
                    <a:pt x="106736" y="35249"/>
                  </a:lnTo>
                  <a:lnTo>
                    <a:pt x="106810" y="35051"/>
                  </a:lnTo>
                  <a:lnTo>
                    <a:pt x="106909" y="34853"/>
                  </a:lnTo>
                  <a:lnTo>
                    <a:pt x="107057" y="34680"/>
                  </a:lnTo>
                  <a:lnTo>
                    <a:pt x="107230" y="34531"/>
                  </a:lnTo>
                  <a:lnTo>
                    <a:pt x="107428" y="34408"/>
                  </a:lnTo>
                  <a:lnTo>
                    <a:pt x="107651" y="34358"/>
                  </a:lnTo>
                  <a:lnTo>
                    <a:pt x="107874" y="34333"/>
                  </a:lnTo>
                  <a:close/>
                  <a:moveTo>
                    <a:pt x="18775" y="34606"/>
                  </a:moveTo>
                  <a:lnTo>
                    <a:pt x="18997" y="34630"/>
                  </a:lnTo>
                  <a:lnTo>
                    <a:pt x="19220" y="34705"/>
                  </a:lnTo>
                  <a:lnTo>
                    <a:pt x="19418" y="34803"/>
                  </a:lnTo>
                  <a:lnTo>
                    <a:pt x="19591" y="34952"/>
                  </a:lnTo>
                  <a:lnTo>
                    <a:pt x="19739" y="35125"/>
                  </a:lnTo>
                  <a:lnTo>
                    <a:pt x="19838" y="35323"/>
                  </a:lnTo>
                  <a:lnTo>
                    <a:pt x="19912" y="35546"/>
                  </a:lnTo>
                  <a:lnTo>
                    <a:pt x="19937" y="35768"/>
                  </a:lnTo>
                  <a:lnTo>
                    <a:pt x="19912" y="35991"/>
                  </a:lnTo>
                  <a:lnTo>
                    <a:pt x="19838" y="36189"/>
                  </a:lnTo>
                  <a:lnTo>
                    <a:pt x="19739" y="36387"/>
                  </a:lnTo>
                  <a:lnTo>
                    <a:pt x="19591" y="36560"/>
                  </a:lnTo>
                  <a:lnTo>
                    <a:pt x="19418" y="36708"/>
                  </a:lnTo>
                  <a:lnTo>
                    <a:pt x="19220" y="36832"/>
                  </a:lnTo>
                  <a:lnTo>
                    <a:pt x="18997" y="36881"/>
                  </a:lnTo>
                  <a:lnTo>
                    <a:pt x="18775" y="36906"/>
                  </a:lnTo>
                  <a:lnTo>
                    <a:pt x="18552" y="36881"/>
                  </a:lnTo>
                  <a:lnTo>
                    <a:pt x="18354" y="36832"/>
                  </a:lnTo>
                  <a:lnTo>
                    <a:pt x="18156" y="36708"/>
                  </a:lnTo>
                  <a:lnTo>
                    <a:pt x="17958" y="36560"/>
                  </a:lnTo>
                  <a:lnTo>
                    <a:pt x="17810" y="36387"/>
                  </a:lnTo>
                  <a:lnTo>
                    <a:pt x="17711" y="36189"/>
                  </a:lnTo>
                  <a:lnTo>
                    <a:pt x="17661" y="35991"/>
                  </a:lnTo>
                  <a:lnTo>
                    <a:pt x="17637" y="35768"/>
                  </a:lnTo>
                  <a:lnTo>
                    <a:pt x="17661" y="35546"/>
                  </a:lnTo>
                  <a:lnTo>
                    <a:pt x="17711" y="35323"/>
                  </a:lnTo>
                  <a:lnTo>
                    <a:pt x="17810" y="35125"/>
                  </a:lnTo>
                  <a:lnTo>
                    <a:pt x="17958" y="34952"/>
                  </a:lnTo>
                  <a:lnTo>
                    <a:pt x="18156" y="34803"/>
                  </a:lnTo>
                  <a:lnTo>
                    <a:pt x="18354" y="34705"/>
                  </a:lnTo>
                  <a:lnTo>
                    <a:pt x="18552" y="34630"/>
                  </a:lnTo>
                  <a:lnTo>
                    <a:pt x="18775" y="34606"/>
                  </a:lnTo>
                  <a:close/>
                  <a:moveTo>
                    <a:pt x="90459" y="35620"/>
                  </a:moveTo>
                  <a:lnTo>
                    <a:pt x="90583" y="35669"/>
                  </a:lnTo>
                  <a:lnTo>
                    <a:pt x="90707" y="35743"/>
                  </a:lnTo>
                  <a:lnTo>
                    <a:pt x="90831" y="35818"/>
                  </a:lnTo>
                  <a:lnTo>
                    <a:pt x="90929" y="35941"/>
                  </a:lnTo>
                  <a:lnTo>
                    <a:pt x="90979" y="36065"/>
                  </a:lnTo>
                  <a:lnTo>
                    <a:pt x="91028" y="36189"/>
                  </a:lnTo>
                  <a:lnTo>
                    <a:pt x="91028" y="36337"/>
                  </a:lnTo>
                  <a:lnTo>
                    <a:pt x="91028" y="36485"/>
                  </a:lnTo>
                  <a:lnTo>
                    <a:pt x="90979" y="36609"/>
                  </a:lnTo>
                  <a:lnTo>
                    <a:pt x="90929" y="36733"/>
                  </a:lnTo>
                  <a:lnTo>
                    <a:pt x="90831" y="36857"/>
                  </a:lnTo>
                  <a:lnTo>
                    <a:pt x="90707" y="36931"/>
                  </a:lnTo>
                  <a:lnTo>
                    <a:pt x="90583" y="37005"/>
                  </a:lnTo>
                  <a:lnTo>
                    <a:pt x="90459" y="37054"/>
                  </a:lnTo>
                  <a:lnTo>
                    <a:pt x="90187" y="37054"/>
                  </a:lnTo>
                  <a:lnTo>
                    <a:pt x="90039" y="37005"/>
                  </a:lnTo>
                  <a:lnTo>
                    <a:pt x="89915" y="36931"/>
                  </a:lnTo>
                  <a:lnTo>
                    <a:pt x="89816" y="36857"/>
                  </a:lnTo>
                  <a:lnTo>
                    <a:pt x="89717" y="36733"/>
                  </a:lnTo>
                  <a:lnTo>
                    <a:pt x="89643" y="36609"/>
                  </a:lnTo>
                  <a:lnTo>
                    <a:pt x="89618" y="36485"/>
                  </a:lnTo>
                  <a:lnTo>
                    <a:pt x="89594" y="36337"/>
                  </a:lnTo>
                  <a:lnTo>
                    <a:pt x="89618" y="36189"/>
                  </a:lnTo>
                  <a:lnTo>
                    <a:pt x="89643" y="36065"/>
                  </a:lnTo>
                  <a:lnTo>
                    <a:pt x="89717" y="35941"/>
                  </a:lnTo>
                  <a:lnTo>
                    <a:pt x="89816" y="35818"/>
                  </a:lnTo>
                  <a:lnTo>
                    <a:pt x="89915" y="35743"/>
                  </a:lnTo>
                  <a:lnTo>
                    <a:pt x="90039" y="35669"/>
                  </a:lnTo>
                  <a:lnTo>
                    <a:pt x="90187" y="35620"/>
                  </a:lnTo>
                  <a:close/>
                  <a:moveTo>
                    <a:pt x="43288" y="36065"/>
                  </a:moveTo>
                  <a:lnTo>
                    <a:pt x="43387" y="36090"/>
                  </a:lnTo>
                  <a:lnTo>
                    <a:pt x="43486" y="36114"/>
                  </a:lnTo>
                  <a:lnTo>
                    <a:pt x="43560" y="36164"/>
                  </a:lnTo>
                  <a:lnTo>
                    <a:pt x="43659" y="36238"/>
                  </a:lnTo>
                  <a:lnTo>
                    <a:pt x="43708" y="36312"/>
                  </a:lnTo>
                  <a:lnTo>
                    <a:pt x="43758" y="36411"/>
                  </a:lnTo>
                  <a:lnTo>
                    <a:pt x="43783" y="36485"/>
                  </a:lnTo>
                  <a:lnTo>
                    <a:pt x="43807" y="36584"/>
                  </a:lnTo>
                  <a:lnTo>
                    <a:pt x="43783" y="36683"/>
                  </a:lnTo>
                  <a:lnTo>
                    <a:pt x="43758" y="36782"/>
                  </a:lnTo>
                  <a:lnTo>
                    <a:pt x="43708" y="36881"/>
                  </a:lnTo>
                  <a:lnTo>
                    <a:pt x="43659" y="36955"/>
                  </a:lnTo>
                  <a:lnTo>
                    <a:pt x="43560" y="37030"/>
                  </a:lnTo>
                  <a:lnTo>
                    <a:pt x="43486" y="37079"/>
                  </a:lnTo>
                  <a:lnTo>
                    <a:pt x="43387" y="37104"/>
                  </a:lnTo>
                  <a:lnTo>
                    <a:pt x="43189" y="37104"/>
                  </a:lnTo>
                  <a:lnTo>
                    <a:pt x="43090" y="37079"/>
                  </a:lnTo>
                  <a:lnTo>
                    <a:pt x="42991" y="37030"/>
                  </a:lnTo>
                  <a:lnTo>
                    <a:pt x="42917" y="36955"/>
                  </a:lnTo>
                  <a:lnTo>
                    <a:pt x="42843" y="36881"/>
                  </a:lnTo>
                  <a:lnTo>
                    <a:pt x="42818" y="36782"/>
                  </a:lnTo>
                  <a:lnTo>
                    <a:pt x="42769" y="36683"/>
                  </a:lnTo>
                  <a:lnTo>
                    <a:pt x="42769" y="36584"/>
                  </a:lnTo>
                  <a:lnTo>
                    <a:pt x="42769" y="36485"/>
                  </a:lnTo>
                  <a:lnTo>
                    <a:pt x="42818" y="36411"/>
                  </a:lnTo>
                  <a:lnTo>
                    <a:pt x="42843" y="36312"/>
                  </a:lnTo>
                  <a:lnTo>
                    <a:pt x="42917" y="36238"/>
                  </a:lnTo>
                  <a:lnTo>
                    <a:pt x="42991" y="36164"/>
                  </a:lnTo>
                  <a:lnTo>
                    <a:pt x="43090" y="36114"/>
                  </a:lnTo>
                  <a:lnTo>
                    <a:pt x="43189" y="36090"/>
                  </a:lnTo>
                  <a:lnTo>
                    <a:pt x="43288" y="36065"/>
                  </a:lnTo>
                  <a:close/>
                  <a:moveTo>
                    <a:pt x="93824" y="35471"/>
                  </a:moveTo>
                  <a:lnTo>
                    <a:pt x="93972" y="35496"/>
                  </a:lnTo>
                  <a:lnTo>
                    <a:pt x="94120" y="35546"/>
                  </a:lnTo>
                  <a:lnTo>
                    <a:pt x="94269" y="35620"/>
                  </a:lnTo>
                  <a:lnTo>
                    <a:pt x="94392" y="35719"/>
                  </a:lnTo>
                  <a:lnTo>
                    <a:pt x="94491" y="35842"/>
                  </a:lnTo>
                  <a:lnTo>
                    <a:pt x="94566" y="35991"/>
                  </a:lnTo>
                  <a:lnTo>
                    <a:pt x="94615" y="36139"/>
                  </a:lnTo>
                  <a:lnTo>
                    <a:pt x="94640" y="36288"/>
                  </a:lnTo>
                  <a:lnTo>
                    <a:pt x="94615" y="36436"/>
                  </a:lnTo>
                  <a:lnTo>
                    <a:pt x="94566" y="36609"/>
                  </a:lnTo>
                  <a:lnTo>
                    <a:pt x="94491" y="36733"/>
                  </a:lnTo>
                  <a:lnTo>
                    <a:pt x="94392" y="36857"/>
                  </a:lnTo>
                  <a:lnTo>
                    <a:pt x="94269" y="36980"/>
                  </a:lnTo>
                  <a:lnTo>
                    <a:pt x="94120" y="37054"/>
                  </a:lnTo>
                  <a:lnTo>
                    <a:pt x="93972" y="37079"/>
                  </a:lnTo>
                  <a:lnTo>
                    <a:pt x="93824" y="37104"/>
                  </a:lnTo>
                  <a:lnTo>
                    <a:pt x="93675" y="37079"/>
                  </a:lnTo>
                  <a:lnTo>
                    <a:pt x="93527" y="37054"/>
                  </a:lnTo>
                  <a:lnTo>
                    <a:pt x="93378" y="36980"/>
                  </a:lnTo>
                  <a:lnTo>
                    <a:pt x="93255" y="36857"/>
                  </a:lnTo>
                  <a:lnTo>
                    <a:pt x="93156" y="36733"/>
                  </a:lnTo>
                  <a:lnTo>
                    <a:pt x="93081" y="36609"/>
                  </a:lnTo>
                  <a:lnTo>
                    <a:pt x="93032" y="36436"/>
                  </a:lnTo>
                  <a:lnTo>
                    <a:pt x="93007" y="36288"/>
                  </a:lnTo>
                  <a:lnTo>
                    <a:pt x="93032" y="36139"/>
                  </a:lnTo>
                  <a:lnTo>
                    <a:pt x="93081" y="35991"/>
                  </a:lnTo>
                  <a:lnTo>
                    <a:pt x="93156" y="35842"/>
                  </a:lnTo>
                  <a:lnTo>
                    <a:pt x="93255" y="35719"/>
                  </a:lnTo>
                  <a:lnTo>
                    <a:pt x="93378" y="35620"/>
                  </a:lnTo>
                  <a:lnTo>
                    <a:pt x="93527" y="35546"/>
                  </a:lnTo>
                  <a:lnTo>
                    <a:pt x="93675" y="35496"/>
                  </a:lnTo>
                  <a:lnTo>
                    <a:pt x="93824" y="35471"/>
                  </a:lnTo>
                  <a:close/>
                  <a:moveTo>
                    <a:pt x="25775" y="35644"/>
                  </a:moveTo>
                  <a:lnTo>
                    <a:pt x="25948" y="35669"/>
                  </a:lnTo>
                  <a:lnTo>
                    <a:pt x="26121" y="35719"/>
                  </a:lnTo>
                  <a:lnTo>
                    <a:pt x="26294" y="35793"/>
                  </a:lnTo>
                  <a:lnTo>
                    <a:pt x="26443" y="35917"/>
                  </a:lnTo>
                  <a:lnTo>
                    <a:pt x="26566" y="36065"/>
                  </a:lnTo>
                  <a:lnTo>
                    <a:pt x="26665" y="36238"/>
                  </a:lnTo>
                  <a:lnTo>
                    <a:pt x="26715" y="36411"/>
                  </a:lnTo>
                  <a:lnTo>
                    <a:pt x="26715" y="36584"/>
                  </a:lnTo>
                  <a:lnTo>
                    <a:pt x="26715" y="36782"/>
                  </a:lnTo>
                  <a:lnTo>
                    <a:pt x="26665" y="36955"/>
                  </a:lnTo>
                  <a:lnTo>
                    <a:pt x="26566" y="37129"/>
                  </a:lnTo>
                  <a:lnTo>
                    <a:pt x="26443" y="37277"/>
                  </a:lnTo>
                  <a:lnTo>
                    <a:pt x="26294" y="37401"/>
                  </a:lnTo>
                  <a:lnTo>
                    <a:pt x="26121" y="37475"/>
                  </a:lnTo>
                  <a:lnTo>
                    <a:pt x="25948" y="37524"/>
                  </a:lnTo>
                  <a:lnTo>
                    <a:pt x="25775" y="37549"/>
                  </a:lnTo>
                  <a:lnTo>
                    <a:pt x="25602" y="37524"/>
                  </a:lnTo>
                  <a:lnTo>
                    <a:pt x="25429" y="37475"/>
                  </a:lnTo>
                  <a:lnTo>
                    <a:pt x="25255" y="37401"/>
                  </a:lnTo>
                  <a:lnTo>
                    <a:pt x="25107" y="37277"/>
                  </a:lnTo>
                  <a:lnTo>
                    <a:pt x="24983" y="37129"/>
                  </a:lnTo>
                  <a:lnTo>
                    <a:pt x="24884" y="36955"/>
                  </a:lnTo>
                  <a:lnTo>
                    <a:pt x="24835" y="36782"/>
                  </a:lnTo>
                  <a:lnTo>
                    <a:pt x="24810" y="36584"/>
                  </a:lnTo>
                  <a:lnTo>
                    <a:pt x="24835" y="36411"/>
                  </a:lnTo>
                  <a:lnTo>
                    <a:pt x="24884" y="36238"/>
                  </a:lnTo>
                  <a:lnTo>
                    <a:pt x="24983" y="36065"/>
                  </a:lnTo>
                  <a:lnTo>
                    <a:pt x="25107" y="35917"/>
                  </a:lnTo>
                  <a:lnTo>
                    <a:pt x="25255" y="35793"/>
                  </a:lnTo>
                  <a:lnTo>
                    <a:pt x="25429" y="35719"/>
                  </a:lnTo>
                  <a:lnTo>
                    <a:pt x="25602" y="35669"/>
                  </a:lnTo>
                  <a:lnTo>
                    <a:pt x="25775" y="35644"/>
                  </a:lnTo>
                  <a:close/>
                  <a:moveTo>
                    <a:pt x="76137" y="36782"/>
                  </a:moveTo>
                  <a:lnTo>
                    <a:pt x="76261" y="36807"/>
                  </a:lnTo>
                  <a:lnTo>
                    <a:pt x="76335" y="36832"/>
                  </a:lnTo>
                  <a:lnTo>
                    <a:pt x="76409" y="36881"/>
                  </a:lnTo>
                  <a:lnTo>
                    <a:pt x="76459" y="36955"/>
                  </a:lnTo>
                  <a:lnTo>
                    <a:pt x="76484" y="37030"/>
                  </a:lnTo>
                  <a:lnTo>
                    <a:pt x="76508" y="37178"/>
                  </a:lnTo>
                  <a:lnTo>
                    <a:pt x="76484" y="37302"/>
                  </a:lnTo>
                  <a:lnTo>
                    <a:pt x="76459" y="37376"/>
                  </a:lnTo>
                  <a:lnTo>
                    <a:pt x="76409" y="37450"/>
                  </a:lnTo>
                  <a:lnTo>
                    <a:pt x="76335" y="37500"/>
                  </a:lnTo>
                  <a:lnTo>
                    <a:pt x="76261" y="37524"/>
                  </a:lnTo>
                  <a:lnTo>
                    <a:pt x="76137" y="37549"/>
                  </a:lnTo>
                  <a:lnTo>
                    <a:pt x="75989" y="37524"/>
                  </a:lnTo>
                  <a:lnTo>
                    <a:pt x="75915" y="37500"/>
                  </a:lnTo>
                  <a:lnTo>
                    <a:pt x="75865" y="37450"/>
                  </a:lnTo>
                  <a:lnTo>
                    <a:pt x="75816" y="37376"/>
                  </a:lnTo>
                  <a:lnTo>
                    <a:pt x="75766" y="37302"/>
                  </a:lnTo>
                  <a:lnTo>
                    <a:pt x="75742" y="37178"/>
                  </a:lnTo>
                  <a:lnTo>
                    <a:pt x="75766" y="37030"/>
                  </a:lnTo>
                  <a:lnTo>
                    <a:pt x="75816" y="36955"/>
                  </a:lnTo>
                  <a:lnTo>
                    <a:pt x="75865" y="36881"/>
                  </a:lnTo>
                  <a:lnTo>
                    <a:pt x="75915" y="36832"/>
                  </a:lnTo>
                  <a:lnTo>
                    <a:pt x="75989" y="36807"/>
                  </a:lnTo>
                  <a:lnTo>
                    <a:pt x="76137" y="36782"/>
                  </a:lnTo>
                  <a:close/>
                  <a:moveTo>
                    <a:pt x="79699" y="36584"/>
                  </a:moveTo>
                  <a:lnTo>
                    <a:pt x="79774" y="36609"/>
                  </a:lnTo>
                  <a:lnTo>
                    <a:pt x="79872" y="36634"/>
                  </a:lnTo>
                  <a:lnTo>
                    <a:pt x="79947" y="36659"/>
                  </a:lnTo>
                  <a:lnTo>
                    <a:pt x="80021" y="36733"/>
                  </a:lnTo>
                  <a:lnTo>
                    <a:pt x="80095" y="36807"/>
                  </a:lnTo>
                  <a:lnTo>
                    <a:pt x="80120" y="36881"/>
                  </a:lnTo>
                  <a:lnTo>
                    <a:pt x="80169" y="36980"/>
                  </a:lnTo>
                  <a:lnTo>
                    <a:pt x="80169" y="37054"/>
                  </a:lnTo>
                  <a:lnTo>
                    <a:pt x="80169" y="37153"/>
                  </a:lnTo>
                  <a:lnTo>
                    <a:pt x="80120" y="37252"/>
                  </a:lnTo>
                  <a:lnTo>
                    <a:pt x="80095" y="37327"/>
                  </a:lnTo>
                  <a:lnTo>
                    <a:pt x="80021" y="37401"/>
                  </a:lnTo>
                  <a:lnTo>
                    <a:pt x="79947" y="37450"/>
                  </a:lnTo>
                  <a:lnTo>
                    <a:pt x="79872" y="37500"/>
                  </a:lnTo>
                  <a:lnTo>
                    <a:pt x="79774" y="37524"/>
                  </a:lnTo>
                  <a:lnTo>
                    <a:pt x="79699" y="37549"/>
                  </a:lnTo>
                  <a:lnTo>
                    <a:pt x="79600" y="37524"/>
                  </a:lnTo>
                  <a:lnTo>
                    <a:pt x="79501" y="37500"/>
                  </a:lnTo>
                  <a:lnTo>
                    <a:pt x="79427" y="37450"/>
                  </a:lnTo>
                  <a:lnTo>
                    <a:pt x="79353" y="37401"/>
                  </a:lnTo>
                  <a:lnTo>
                    <a:pt x="79304" y="37327"/>
                  </a:lnTo>
                  <a:lnTo>
                    <a:pt x="79254" y="37252"/>
                  </a:lnTo>
                  <a:lnTo>
                    <a:pt x="79229" y="37153"/>
                  </a:lnTo>
                  <a:lnTo>
                    <a:pt x="79229" y="37054"/>
                  </a:lnTo>
                  <a:lnTo>
                    <a:pt x="79229" y="36980"/>
                  </a:lnTo>
                  <a:lnTo>
                    <a:pt x="79254" y="36881"/>
                  </a:lnTo>
                  <a:lnTo>
                    <a:pt x="79304" y="36807"/>
                  </a:lnTo>
                  <a:lnTo>
                    <a:pt x="79353" y="36733"/>
                  </a:lnTo>
                  <a:lnTo>
                    <a:pt x="79427" y="36659"/>
                  </a:lnTo>
                  <a:lnTo>
                    <a:pt x="79501" y="36634"/>
                  </a:lnTo>
                  <a:lnTo>
                    <a:pt x="79600" y="36609"/>
                  </a:lnTo>
                  <a:lnTo>
                    <a:pt x="79699" y="36584"/>
                  </a:lnTo>
                  <a:close/>
                  <a:moveTo>
                    <a:pt x="111361" y="35076"/>
                  </a:moveTo>
                  <a:lnTo>
                    <a:pt x="111584" y="35100"/>
                  </a:lnTo>
                  <a:lnTo>
                    <a:pt x="111831" y="35150"/>
                  </a:lnTo>
                  <a:lnTo>
                    <a:pt x="112029" y="35273"/>
                  </a:lnTo>
                  <a:lnTo>
                    <a:pt x="112227" y="35447"/>
                  </a:lnTo>
                  <a:lnTo>
                    <a:pt x="112400" y="35620"/>
                  </a:lnTo>
                  <a:lnTo>
                    <a:pt x="112499" y="35842"/>
                  </a:lnTo>
                  <a:lnTo>
                    <a:pt x="112573" y="36065"/>
                  </a:lnTo>
                  <a:lnTo>
                    <a:pt x="112598" y="36312"/>
                  </a:lnTo>
                  <a:lnTo>
                    <a:pt x="112573" y="36560"/>
                  </a:lnTo>
                  <a:lnTo>
                    <a:pt x="112499" y="36782"/>
                  </a:lnTo>
                  <a:lnTo>
                    <a:pt x="112400" y="37005"/>
                  </a:lnTo>
                  <a:lnTo>
                    <a:pt x="112227" y="37203"/>
                  </a:lnTo>
                  <a:lnTo>
                    <a:pt x="112029" y="37351"/>
                  </a:lnTo>
                  <a:lnTo>
                    <a:pt x="111831" y="37475"/>
                  </a:lnTo>
                  <a:lnTo>
                    <a:pt x="111584" y="37549"/>
                  </a:lnTo>
                  <a:lnTo>
                    <a:pt x="111114" y="37549"/>
                  </a:lnTo>
                  <a:lnTo>
                    <a:pt x="110891" y="37475"/>
                  </a:lnTo>
                  <a:lnTo>
                    <a:pt x="110669" y="37351"/>
                  </a:lnTo>
                  <a:lnTo>
                    <a:pt x="110471" y="37203"/>
                  </a:lnTo>
                  <a:lnTo>
                    <a:pt x="110322" y="37005"/>
                  </a:lnTo>
                  <a:lnTo>
                    <a:pt x="110199" y="36782"/>
                  </a:lnTo>
                  <a:lnTo>
                    <a:pt x="110125" y="36560"/>
                  </a:lnTo>
                  <a:lnTo>
                    <a:pt x="110100" y="36312"/>
                  </a:lnTo>
                  <a:lnTo>
                    <a:pt x="110125" y="36065"/>
                  </a:lnTo>
                  <a:lnTo>
                    <a:pt x="110199" y="35842"/>
                  </a:lnTo>
                  <a:lnTo>
                    <a:pt x="110322" y="35620"/>
                  </a:lnTo>
                  <a:lnTo>
                    <a:pt x="110471" y="35447"/>
                  </a:lnTo>
                  <a:lnTo>
                    <a:pt x="110669" y="35273"/>
                  </a:lnTo>
                  <a:lnTo>
                    <a:pt x="110891" y="35150"/>
                  </a:lnTo>
                  <a:lnTo>
                    <a:pt x="111114" y="35100"/>
                  </a:lnTo>
                  <a:lnTo>
                    <a:pt x="111361" y="35076"/>
                  </a:lnTo>
                  <a:close/>
                  <a:moveTo>
                    <a:pt x="22460" y="35570"/>
                  </a:moveTo>
                  <a:lnTo>
                    <a:pt x="22658" y="35644"/>
                  </a:lnTo>
                  <a:lnTo>
                    <a:pt x="22831" y="35743"/>
                  </a:lnTo>
                  <a:lnTo>
                    <a:pt x="23004" y="35867"/>
                  </a:lnTo>
                  <a:lnTo>
                    <a:pt x="23128" y="36040"/>
                  </a:lnTo>
                  <a:lnTo>
                    <a:pt x="23227" y="36213"/>
                  </a:lnTo>
                  <a:lnTo>
                    <a:pt x="23277" y="36411"/>
                  </a:lnTo>
                  <a:lnTo>
                    <a:pt x="23301" y="36609"/>
                  </a:lnTo>
                  <a:lnTo>
                    <a:pt x="23277" y="36807"/>
                  </a:lnTo>
                  <a:lnTo>
                    <a:pt x="23227" y="36980"/>
                  </a:lnTo>
                  <a:lnTo>
                    <a:pt x="23128" y="37178"/>
                  </a:lnTo>
                  <a:lnTo>
                    <a:pt x="23004" y="37327"/>
                  </a:lnTo>
                  <a:lnTo>
                    <a:pt x="22831" y="37450"/>
                  </a:lnTo>
                  <a:lnTo>
                    <a:pt x="22658" y="37549"/>
                  </a:lnTo>
                  <a:lnTo>
                    <a:pt x="22460" y="37623"/>
                  </a:lnTo>
                  <a:lnTo>
                    <a:pt x="22064" y="37623"/>
                  </a:lnTo>
                  <a:lnTo>
                    <a:pt x="21891" y="37549"/>
                  </a:lnTo>
                  <a:lnTo>
                    <a:pt x="21693" y="37450"/>
                  </a:lnTo>
                  <a:lnTo>
                    <a:pt x="21545" y="37327"/>
                  </a:lnTo>
                  <a:lnTo>
                    <a:pt x="21397" y="37178"/>
                  </a:lnTo>
                  <a:lnTo>
                    <a:pt x="21322" y="36980"/>
                  </a:lnTo>
                  <a:lnTo>
                    <a:pt x="21248" y="36807"/>
                  </a:lnTo>
                  <a:lnTo>
                    <a:pt x="21248" y="36609"/>
                  </a:lnTo>
                  <a:lnTo>
                    <a:pt x="21248" y="36411"/>
                  </a:lnTo>
                  <a:lnTo>
                    <a:pt x="21322" y="36213"/>
                  </a:lnTo>
                  <a:lnTo>
                    <a:pt x="21397" y="36040"/>
                  </a:lnTo>
                  <a:lnTo>
                    <a:pt x="21545" y="35867"/>
                  </a:lnTo>
                  <a:lnTo>
                    <a:pt x="21693" y="35743"/>
                  </a:lnTo>
                  <a:lnTo>
                    <a:pt x="21891" y="35644"/>
                  </a:lnTo>
                  <a:lnTo>
                    <a:pt x="22064" y="35570"/>
                  </a:lnTo>
                  <a:close/>
                  <a:moveTo>
                    <a:pt x="114849" y="34952"/>
                  </a:moveTo>
                  <a:lnTo>
                    <a:pt x="115121" y="34977"/>
                  </a:lnTo>
                  <a:lnTo>
                    <a:pt x="115369" y="35051"/>
                  </a:lnTo>
                  <a:lnTo>
                    <a:pt x="115591" y="35174"/>
                  </a:lnTo>
                  <a:lnTo>
                    <a:pt x="115814" y="35348"/>
                  </a:lnTo>
                  <a:lnTo>
                    <a:pt x="115962" y="35546"/>
                  </a:lnTo>
                  <a:lnTo>
                    <a:pt x="116086" y="35793"/>
                  </a:lnTo>
                  <a:lnTo>
                    <a:pt x="116160" y="36040"/>
                  </a:lnTo>
                  <a:lnTo>
                    <a:pt x="116185" y="36288"/>
                  </a:lnTo>
                  <a:lnTo>
                    <a:pt x="116160" y="36535"/>
                  </a:lnTo>
                  <a:lnTo>
                    <a:pt x="116086" y="36782"/>
                  </a:lnTo>
                  <a:lnTo>
                    <a:pt x="115962" y="37030"/>
                  </a:lnTo>
                  <a:lnTo>
                    <a:pt x="115814" y="37228"/>
                  </a:lnTo>
                  <a:lnTo>
                    <a:pt x="115591" y="37401"/>
                  </a:lnTo>
                  <a:lnTo>
                    <a:pt x="115369" y="37524"/>
                  </a:lnTo>
                  <a:lnTo>
                    <a:pt x="115121" y="37599"/>
                  </a:lnTo>
                  <a:lnTo>
                    <a:pt x="114849" y="37623"/>
                  </a:lnTo>
                  <a:lnTo>
                    <a:pt x="114602" y="37599"/>
                  </a:lnTo>
                  <a:lnTo>
                    <a:pt x="114354" y="37524"/>
                  </a:lnTo>
                  <a:lnTo>
                    <a:pt x="114132" y="37401"/>
                  </a:lnTo>
                  <a:lnTo>
                    <a:pt x="113909" y="37228"/>
                  </a:lnTo>
                  <a:lnTo>
                    <a:pt x="113736" y="37030"/>
                  </a:lnTo>
                  <a:lnTo>
                    <a:pt x="113612" y="36782"/>
                  </a:lnTo>
                  <a:lnTo>
                    <a:pt x="113538" y="36535"/>
                  </a:lnTo>
                  <a:lnTo>
                    <a:pt x="113513" y="36288"/>
                  </a:lnTo>
                  <a:lnTo>
                    <a:pt x="113538" y="36040"/>
                  </a:lnTo>
                  <a:lnTo>
                    <a:pt x="113612" y="35793"/>
                  </a:lnTo>
                  <a:lnTo>
                    <a:pt x="113736" y="35546"/>
                  </a:lnTo>
                  <a:lnTo>
                    <a:pt x="113909" y="35348"/>
                  </a:lnTo>
                  <a:lnTo>
                    <a:pt x="114132" y="35174"/>
                  </a:lnTo>
                  <a:lnTo>
                    <a:pt x="114354" y="35051"/>
                  </a:lnTo>
                  <a:lnTo>
                    <a:pt x="114602" y="34977"/>
                  </a:lnTo>
                  <a:lnTo>
                    <a:pt x="114849" y="34952"/>
                  </a:lnTo>
                  <a:close/>
                  <a:moveTo>
                    <a:pt x="50313" y="37104"/>
                  </a:moveTo>
                  <a:lnTo>
                    <a:pt x="50437" y="37129"/>
                  </a:lnTo>
                  <a:lnTo>
                    <a:pt x="50560" y="37203"/>
                  </a:lnTo>
                  <a:lnTo>
                    <a:pt x="50635" y="37327"/>
                  </a:lnTo>
                  <a:lnTo>
                    <a:pt x="50635" y="37450"/>
                  </a:lnTo>
                  <a:lnTo>
                    <a:pt x="50635" y="37574"/>
                  </a:lnTo>
                  <a:lnTo>
                    <a:pt x="50560" y="37673"/>
                  </a:lnTo>
                  <a:lnTo>
                    <a:pt x="50437" y="37747"/>
                  </a:lnTo>
                  <a:lnTo>
                    <a:pt x="50313" y="37772"/>
                  </a:lnTo>
                  <a:lnTo>
                    <a:pt x="50189" y="37747"/>
                  </a:lnTo>
                  <a:lnTo>
                    <a:pt x="50090" y="37673"/>
                  </a:lnTo>
                  <a:lnTo>
                    <a:pt x="50016" y="37574"/>
                  </a:lnTo>
                  <a:lnTo>
                    <a:pt x="49991" y="37450"/>
                  </a:lnTo>
                  <a:lnTo>
                    <a:pt x="50016" y="37327"/>
                  </a:lnTo>
                  <a:lnTo>
                    <a:pt x="50090" y="37203"/>
                  </a:lnTo>
                  <a:lnTo>
                    <a:pt x="50189" y="37129"/>
                  </a:lnTo>
                  <a:lnTo>
                    <a:pt x="50313" y="37104"/>
                  </a:lnTo>
                  <a:close/>
                  <a:moveTo>
                    <a:pt x="46800" y="36980"/>
                  </a:moveTo>
                  <a:lnTo>
                    <a:pt x="46899" y="37005"/>
                  </a:lnTo>
                  <a:lnTo>
                    <a:pt x="46974" y="37005"/>
                  </a:lnTo>
                  <a:lnTo>
                    <a:pt x="47048" y="37054"/>
                  </a:lnTo>
                  <a:lnTo>
                    <a:pt x="47097" y="37104"/>
                  </a:lnTo>
                  <a:lnTo>
                    <a:pt x="47147" y="37178"/>
                  </a:lnTo>
                  <a:lnTo>
                    <a:pt x="47196" y="37252"/>
                  </a:lnTo>
                  <a:lnTo>
                    <a:pt x="47221" y="37327"/>
                  </a:lnTo>
                  <a:lnTo>
                    <a:pt x="47221" y="37401"/>
                  </a:lnTo>
                  <a:lnTo>
                    <a:pt x="47221" y="37475"/>
                  </a:lnTo>
                  <a:lnTo>
                    <a:pt x="47196" y="37549"/>
                  </a:lnTo>
                  <a:lnTo>
                    <a:pt x="47147" y="37623"/>
                  </a:lnTo>
                  <a:lnTo>
                    <a:pt x="47097" y="37698"/>
                  </a:lnTo>
                  <a:lnTo>
                    <a:pt x="47048" y="37747"/>
                  </a:lnTo>
                  <a:lnTo>
                    <a:pt x="46974" y="37796"/>
                  </a:lnTo>
                  <a:lnTo>
                    <a:pt x="46899" y="37821"/>
                  </a:lnTo>
                  <a:lnTo>
                    <a:pt x="46726" y="37821"/>
                  </a:lnTo>
                  <a:lnTo>
                    <a:pt x="46652" y="37796"/>
                  </a:lnTo>
                  <a:lnTo>
                    <a:pt x="46578" y="37747"/>
                  </a:lnTo>
                  <a:lnTo>
                    <a:pt x="46504" y="37698"/>
                  </a:lnTo>
                  <a:lnTo>
                    <a:pt x="46454" y="37623"/>
                  </a:lnTo>
                  <a:lnTo>
                    <a:pt x="46429" y="37549"/>
                  </a:lnTo>
                  <a:lnTo>
                    <a:pt x="46405" y="37475"/>
                  </a:lnTo>
                  <a:lnTo>
                    <a:pt x="46380" y="37401"/>
                  </a:lnTo>
                  <a:lnTo>
                    <a:pt x="46405" y="37327"/>
                  </a:lnTo>
                  <a:lnTo>
                    <a:pt x="46429" y="37252"/>
                  </a:lnTo>
                  <a:lnTo>
                    <a:pt x="46454" y="37178"/>
                  </a:lnTo>
                  <a:lnTo>
                    <a:pt x="46504" y="37104"/>
                  </a:lnTo>
                  <a:lnTo>
                    <a:pt x="46578" y="37054"/>
                  </a:lnTo>
                  <a:lnTo>
                    <a:pt x="46652" y="37005"/>
                  </a:lnTo>
                  <a:lnTo>
                    <a:pt x="46726" y="37005"/>
                  </a:lnTo>
                  <a:lnTo>
                    <a:pt x="46800" y="36980"/>
                  </a:lnTo>
                  <a:close/>
                  <a:moveTo>
                    <a:pt x="97460" y="36238"/>
                  </a:moveTo>
                  <a:lnTo>
                    <a:pt x="97633" y="36288"/>
                  </a:lnTo>
                  <a:lnTo>
                    <a:pt x="97781" y="36387"/>
                  </a:lnTo>
                  <a:lnTo>
                    <a:pt x="97930" y="36485"/>
                  </a:lnTo>
                  <a:lnTo>
                    <a:pt x="98053" y="36634"/>
                  </a:lnTo>
                  <a:lnTo>
                    <a:pt x="98128" y="36807"/>
                  </a:lnTo>
                  <a:lnTo>
                    <a:pt x="98177" y="36955"/>
                  </a:lnTo>
                  <a:lnTo>
                    <a:pt x="98202" y="37129"/>
                  </a:lnTo>
                  <a:lnTo>
                    <a:pt x="98177" y="37327"/>
                  </a:lnTo>
                  <a:lnTo>
                    <a:pt x="98128" y="37475"/>
                  </a:lnTo>
                  <a:lnTo>
                    <a:pt x="98053" y="37648"/>
                  </a:lnTo>
                  <a:lnTo>
                    <a:pt x="97930" y="37772"/>
                  </a:lnTo>
                  <a:lnTo>
                    <a:pt x="97781" y="37895"/>
                  </a:lnTo>
                  <a:lnTo>
                    <a:pt x="97633" y="37994"/>
                  </a:lnTo>
                  <a:lnTo>
                    <a:pt x="97460" y="38044"/>
                  </a:lnTo>
                  <a:lnTo>
                    <a:pt x="97113" y="38044"/>
                  </a:lnTo>
                  <a:lnTo>
                    <a:pt x="96940" y="37994"/>
                  </a:lnTo>
                  <a:lnTo>
                    <a:pt x="96792" y="37895"/>
                  </a:lnTo>
                  <a:lnTo>
                    <a:pt x="96643" y="37772"/>
                  </a:lnTo>
                  <a:lnTo>
                    <a:pt x="96520" y="37648"/>
                  </a:lnTo>
                  <a:lnTo>
                    <a:pt x="96446" y="37475"/>
                  </a:lnTo>
                  <a:lnTo>
                    <a:pt x="96396" y="37327"/>
                  </a:lnTo>
                  <a:lnTo>
                    <a:pt x="96371" y="37129"/>
                  </a:lnTo>
                  <a:lnTo>
                    <a:pt x="96396" y="36955"/>
                  </a:lnTo>
                  <a:lnTo>
                    <a:pt x="96446" y="36807"/>
                  </a:lnTo>
                  <a:lnTo>
                    <a:pt x="96520" y="36634"/>
                  </a:lnTo>
                  <a:lnTo>
                    <a:pt x="96643" y="36485"/>
                  </a:lnTo>
                  <a:lnTo>
                    <a:pt x="96792" y="36387"/>
                  </a:lnTo>
                  <a:lnTo>
                    <a:pt x="96940" y="36288"/>
                  </a:lnTo>
                  <a:lnTo>
                    <a:pt x="97113" y="36238"/>
                  </a:lnTo>
                  <a:close/>
                  <a:moveTo>
                    <a:pt x="4749" y="35125"/>
                  </a:moveTo>
                  <a:lnTo>
                    <a:pt x="5046" y="35150"/>
                  </a:lnTo>
                  <a:lnTo>
                    <a:pt x="5318" y="35224"/>
                  </a:lnTo>
                  <a:lnTo>
                    <a:pt x="5566" y="35348"/>
                  </a:lnTo>
                  <a:lnTo>
                    <a:pt x="5689" y="35447"/>
                  </a:lnTo>
                  <a:lnTo>
                    <a:pt x="5813" y="35546"/>
                  </a:lnTo>
                  <a:lnTo>
                    <a:pt x="5912" y="35669"/>
                  </a:lnTo>
                  <a:lnTo>
                    <a:pt x="5986" y="35793"/>
                  </a:lnTo>
                  <a:lnTo>
                    <a:pt x="6135" y="36040"/>
                  </a:lnTo>
                  <a:lnTo>
                    <a:pt x="6209" y="36312"/>
                  </a:lnTo>
                  <a:lnTo>
                    <a:pt x="6233" y="36609"/>
                  </a:lnTo>
                  <a:lnTo>
                    <a:pt x="6209" y="36881"/>
                  </a:lnTo>
                  <a:lnTo>
                    <a:pt x="6135" y="37153"/>
                  </a:lnTo>
                  <a:lnTo>
                    <a:pt x="5986" y="37425"/>
                  </a:lnTo>
                  <a:lnTo>
                    <a:pt x="5912" y="37524"/>
                  </a:lnTo>
                  <a:lnTo>
                    <a:pt x="5813" y="37648"/>
                  </a:lnTo>
                  <a:lnTo>
                    <a:pt x="5689" y="37747"/>
                  </a:lnTo>
                  <a:lnTo>
                    <a:pt x="5566" y="37846"/>
                  </a:lnTo>
                  <a:lnTo>
                    <a:pt x="5318" y="37970"/>
                  </a:lnTo>
                  <a:lnTo>
                    <a:pt x="5046" y="38044"/>
                  </a:lnTo>
                  <a:lnTo>
                    <a:pt x="4749" y="38069"/>
                  </a:lnTo>
                  <a:lnTo>
                    <a:pt x="4477" y="38044"/>
                  </a:lnTo>
                  <a:lnTo>
                    <a:pt x="4205" y="37970"/>
                  </a:lnTo>
                  <a:lnTo>
                    <a:pt x="3933" y="37846"/>
                  </a:lnTo>
                  <a:lnTo>
                    <a:pt x="3834" y="37747"/>
                  </a:lnTo>
                  <a:lnTo>
                    <a:pt x="3710" y="37648"/>
                  </a:lnTo>
                  <a:lnTo>
                    <a:pt x="3611" y="37524"/>
                  </a:lnTo>
                  <a:lnTo>
                    <a:pt x="3513" y="37425"/>
                  </a:lnTo>
                  <a:lnTo>
                    <a:pt x="3389" y="37153"/>
                  </a:lnTo>
                  <a:lnTo>
                    <a:pt x="3315" y="36881"/>
                  </a:lnTo>
                  <a:lnTo>
                    <a:pt x="3265" y="36609"/>
                  </a:lnTo>
                  <a:lnTo>
                    <a:pt x="3315" y="36312"/>
                  </a:lnTo>
                  <a:lnTo>
                    <a:pt x="3389" y="36040"/>
                  </a:lnTo>
                  <a:lnTo>
                    <a:pt x="3513" y="35793"/>
                  </a:lnTo>
                  <a:lnTo>
                    <a:pt x="3611" y="35669"/>
                  </a:lnTo>
                  <a:lnTo>
                    <a:pt x="3710" y="35546"/>
                  </a:lnTo>
                  <a:lnTo>
                    <a:pt x="3834" y="35447"/>
                  </a:lnTo>
                  <a:lnTo>
                    <a:pt x="3933" y="35348"/>
                  </a:lnTo>
                  <a:lnTo>
                    <a:pt x="4205" y="35224"/>
                  </a:lnTo>
                  <a:lnTo>
                    <a:pt x="4477" y="35150"/>
                  </a:lnTo>
                  <a:lnTo>
                    <a:pt x="4749" y="35125"/>
                  </a:lnTo>
                  <a:close/>
                  <a:moveTo>
                    <a:pt x="63250" y="37920"/>
                  </a:moveTo>
                  <a:lnTo>
                    <a:pt x="63299" y="37945"/>
                  </a:lnTo>
                  <a:lnTo>
                    <a:pt x="63324" y="37970"/>
                  </a:lnTo>
                  <a:lnTo>
                    <a:pt x="63349" y="37994"/>
                  </a:lnTo>
                  <a:lnTo>
                    <a:pt x="63349" y="38019"/>
                  </a:lnTo>
                  <a:lnTo>
                    <a:pt x="63349" y="38069"/>
                  </a:lnTo>
                  <a:lnTo>
                    <a:pt x="63324" y="38093"/>
                  </a:lnTo>
                  <a:lnTo>
                    <a:pt x="63299" y="38118"/>
                  </a:lnTo>
                  <a:lnTo>
                    <a:pt x="63225" y="38118"/>
                  </a:lnTo>
                  <a:lnTo>
                    <a:pt x="63176" y="38093"/>
                  </a:lnTo>
                  <a:lnTo>
                    <a:pt x="63151" y="38069"/>
                  </a:lnTo>
                  <a:lnTo>
                    <a:pt x="63151" y="38019"/>
                  </a:lnTo>
                  <a:lnTo>
                    <a:pt x="63151" y="37994"/>
                  </a:lnTo>
                  <a:lnTo>
                    <a:pt x="63176" y="37970"/>
                  </a:lnTo>
                  <a:lnTo>
                    <a:pt x="63225" y="37945"/>
                  </a:lnTo>
                  <a:lnTo>
                    <a:pt x="63250" y="37920"/>
                  </a:lnTo>
                  <a:close/>
                  <a:moveTo>
                    <a:pt x="29287" y="36584"/>
                  </a:moveTo>
                  <a:lnTo>
                    <a:pt x="29461" y="36609"/>
                  </a:lnTo>
                  <a:lnTo>
                    <a:pt x="29609" y="36659"/>
                  </a:lnTo>
                  <a:lnTo>
                    <a:pt x="29757" y="36733"/>
                  </a:lnTo>
                  <a:lnTo>
                    <a:pt x="29881" y="36832"/>
                  </a:lnTo>
                  <a:lnTo>
                    <a:pt x="30005" y="36955"/>
                  </a:lnTo>
                  <a:lnTo>
                    <a:pt x="30079" y="37104"/>
                  </a:lnTo>
                  <a:lnTo>
                    <a:pt x="30128" y="37277"/>
                  </a:lnTo>
                  <a:lnTo>
                    <a:pt x="30128" y="37425"/>
                  </a:lnTo>
                  <a:lnTo>
                    <a:pt x="30128" y="37599"/>
                  </a:lnTo>
                  <a:lnTo>
                    <a:pt x="30079" y="37747"/>
                  </a:lnTo>
                  <a:lnTo>
                    <a:pt x="30005" y="37895"/>
                  </a:lnTo>
                  <a:lnTo>
                    <a:pt x="29881" y="38019"/>
                  </a:lnTo>
                  <a:lnTo>
                    <a:pt x="29757" y="38143"/>
                  </a:lnTo>
                  <a:lnTo>
                    <a:pt x="29609" y="38217"/>
                  </a:lnTo>
                  <a:lnTo>
                    <a:pt x="29461" y="38266"/>
                  </a:lnTo>
                  <a:lnTo>
                    <a:pt x="29114" y="38266"/>
                  </a:lnTo>
                  <a:lnTo>
                    <a:pt x="28966" y="38217"/>
                  </a:lnTo>
                  <a:lnTo>
                    <a:pt x="28817" y="38143"/>
                  </a:lnTo>
                  <a:lnTo>
                    <a:pt x="28694" y="38019"/>
                  </a:lnTo>
                  <a:lnTo>
                    <a:pt x="28570" y="37895"/>
                  </a:lnTo>
                  <a:lnTo>
                    <a:pt x="28496" y="37747"/>
                  </a:lnTo>
                  <a:lnTo>
                    <a:pt x="28446" y="37599"/>
                  </a:lnTo>
                  <a:lnTo>
                    <a:pt x="28446" y="37425"/>
                  </a:lnTo>
                  <a:lnTo>
                    <a:pt x="28446" y="37277"/>
                  </a:lnTo>
                  <a:lnTo>
                    <a:pt x="28496" y="37104"/>
                  </a:lnTo>
                  <a:lnTo>
                    <a:pt x="28570" y="36955"/>
                  </a:lnTo>
                  <a:lnTo>
                    <a:pt x="28694" y="36832"/>
                  </a:lnTo>
                  <a:lnTo>
                    <a:pt x="28817" y="36733"/>
                  </a:lnTo>
                  <a:lnTo>
                    <a:pt x="28966" y="36659"/>
                  </a:lnTo>
                  <a:lnTo>
                    <a:pt x="29114" y="36609"/>
                  </a:lnTo>
                  <a:lnTo>
                    <a:pt x="29287" y="36584"/>
                  </a:lnTo>
                  <a:close/>
                  <a:moveTo>
                    <a:pt x="53999" y="38019"/>
                  </a:moveTo>
                  <a:lnTo>
                    <a:pt x="54073" y="38069"/>
                  </a:lnTo>
                  <a:lnTo>
                    <a:pt x="54122" y="38143"/>
                  </a:lnTo>
                  <a:lnTo>
                    <a:pt x="54147" y="38242"/>
                  </a:lnTo>
                  <a:lnTo>
                    <a:pt x="54122" y="38316"/>
                  </a:lnTo>
                  <a:lnTo>
                    <a:pt x="54073" y="38390"/>
                  </a:lnTo>
                  <a:lnTo>
                    <a:pt x="53999" y="38440"/>
                  </a:lnTo>
                  <a:lnTo>
                    <a:pt x="53924" y="38464"/>
                  </a:lnTo>
                  <a:lnTo>
                    <a:pt x="53825" y="38440"/>
                  </a:lnTo>
                  <a:lnTo>
                    <a:pt x="53751" y="38390"/>
                  </a:lnTo>
                  <a:lnTo>
                    <a:pt x="53702" y="38316"/>
                  </a:lnTo>
                  <a:lnTo>
                    <a:pt x="53702" y="38242"/>
                  </a:lnTo>
                  <a:lnTo>
                    <a:pt x="53702" y="38143"/>
                  </a:lnTo>
                  <a:lnTo>
                    <a:pt x="53751" y="38069"/>
                  </a:lnTo>
                  <a:lnTo>
                    <a:pt x="53825" y="38019"/>
                  </a:lnTo>
                  <a:close/>
                  <a:moveTo>
                    <a:pt x="83113" y="37351"/>
                  </a:moveTo>
                  <a:lnTo>
                    <a:pt x="83212" y="37376"/>
                  </a:lnTo>
                  <a:lnTo>
                    <a:pt x="83311" y="37401"/>
                  </a:lnTo>
                  <a:lnTo>
                    <a:pt x="83410" y="37450"/>
                  </a:lnTo>
                  <a:lnTo>
                    <a:pt x="83509" y="37524"/>
                  </a:lnTo>
                  <a:lnTo>
                    <a:pt x="83583" y="37623"/>
                  </a:lnTo>
                  <a:lnTo>
                    <a:pt x="83632" y="37722"/>
                  </a:lnTo>
                  <a:lnTo>
                    <a:pt x="83657" y="37821"/>
                  </a:lnTo>
                  <a:lnTo>
                    <a:pt x="83682" y="37945"/>
                  </a:lnTo>
                  <a:lnTo>
                    <a:pt x="83657" y="38044"/>
                  </a:lnTo>
                  <a:lnTo>
                    <a:pt x="83632" y="38143"/>
                  </a:lnTo>
                  <a:lnTo>
                    <a:pt x="83583" y="38242"/>
                  </a:lnTo>
                  <a:lnTo>
                    <a:pt x="83509" y="38341"/>
                  </a:lnTo>
                  <a:lnTo>
                    <a:pt x="83410" y="38415"/>
                  </a:lnTo>
                  <a:lnTo>
                    <a:pt x="83311" y="38464"/>
                  </a:lnTo>
                  <a:lnTo>
                    <a:pt x="83212" y="38489"/>
                  </a:lnTo>
                  <a:lnTo>
                    <a:pt x="83113" y="38514"/>
                  </a:lnTo>
                  <a:lnTo>
                    <a:pt x="82989" y="38489"/>
                  </a:lnTo>
                  <a:lnTo>
                    <a:pt x="82890" y="38464"/>
                  </a:lnTo>
                  <a:lnTo>
                    <a:pt x="82791" y="38415"/>
                  </a:lnTo>
                  <a:lnTo>
                    <a:pt x="82692" y="38341"/>
                  </a:lnTo>
                  <a:lnTo>
                    <a:pt x="82618" y="38242"/>
                  </a:lnTo>
                  <a:lnTo>
                    <a:pt x="82569" y="38143"/>
                  </a:lnTo>
                  <a:lnTo>
                    <a:pt x="82544" y="38044"/>
                  </a:lnTo>
                  <a:lnTo>
                    <a:pt x="82519" y="37945"/>
                  </a:lnTo>
                  <a:lnTo>
                    <a:pt x="82544" y="37821"/>
                  </a:lnTo>
                  <a:lnTo>
                    <a:pt x="82569" y="37722"/>
                  </a:lnTo>
                  <a:lnTo>
                    <a:pt x="82618" y="37623"/>
                  </a:lnTo>
                  <a:lnTo>
                    <a:pt x="82692" y="37524"/>
                  </a:lnTo>
                  <a:lnTo>
                    <a:pt x="82791" y="37450"/>
                  </a:lnTo>
                  <a:lnTo>
                    <a:pt x="82890" y="37401"/>
                  </a:lnTo>
                  <a:lnTo>
                    <a:pt x="82989" y="37376"/>
                  </a:lnTo>
                  <a:lnTo>
                    <a:pt x="83113" y="37351"/>
                  </a:lnTo>
                  <a:close/>
                  <a:moveTo>
                    <a:pt x="118337" y="35694"/>
                  </a:moveTo>
                  <a:lnTo>
                    <a:pt x="118609" y="35719"/>
                  </a:lnTo>
                  <a:lnTo>
                    <a:pt x="118881" y="35818"/>
                  </a:lnTo>
                  <a:lnTo>
                    <a:pt x="119128" y="35941"/>
                  </a:lnTo>
                  <a:lnTo>
                    <a:pt x="119227" y="36016"/>
                  </a:lnTo>
                  <a:lnTo>
                    <a:pt x="119351" y="36114"/>
                  </a:lnTo>
                  <a:lnTo>
                    <a:pt x="119450" y="36238"/>
                  </a:lnTo>
                  <a:lnTo>
                    <a:pt x="119524" y="36337"/>
                  </a:lnTo>
                  <a:lnTo>
                    <a:pt x="119648" y="36584"/>
                  </a:lnTo>
                  <a:lnTo>
                    <a:pt x="119747" y="36857"/>
                  </a:lnTo>
                  <a:lnTo>
                    <a:pt x="119772" y="37129"/>
                  </a:lnTo>
                  <a:lnTo>
                    <a:pt x="119747" y="37401"/>
                  </a:lnTo>
                  <a:lnTo>
                    <a:pt x="119648" y="37673"/>
                  </a:lnTo>
                  <a:lnTo>
                    <a:pt x="119524" y="37920"/>
                  </a:lnTo>
                  <a:lnTo>
                    <a:pt x="119450" y="38044"/>
                  </a:lnTo>
                  <a:lnTo>
                    <a:pt x="119351" y="38143"/>
                  </a:lnTo>
                  <a:lnTo>
                    <a:pt x="119227" y="38242"/>
                  </a:lnTo>
                  <a:lnTo>
                    <a:pt x="119128" y="38341"/>
                  </a:lnTo>
                  <a:lnTo>
                    <a:pt x="118881" y="38464"/>
                  </a:lnTo>
                  <a:lnTo>
                    <a:pt x="118609" y="38539"/>
                  </a:lnTo>
                  <a:lnTo>
                    <a:pt x="118337" y="38563"/>
                  </a:lnTo>
                  <a:lnTo>
                    <a:pt x="118065" y="38539"/>
                  </a:lnTo>
                  <a:lnTo>
                    <a:pt x="117793" y="38464"/>
                  </a:lnTo>
                  <a:lnTo>
                    <a:pt x="117545" y="38341"/>
                  </a:lnTo>
                  <a:lnTo>
                    <a:pt x="117422" y="38242"/>
                  </a:lnTo>
                  <a:lnTo>
                    <a:pt x="117323" y="38143"/>
                  </a:lnTo>
                  <a:lnTo>
                    <a:pt x="117224" y="38044"/>
                  </a:lnTo>
                  <a:lnTo>
                    <a:pt x="117125" y="37920"/>
                  </a:lnTo>
                  <a:lnTo>
                    <a:pt x="117001" y="37673"/>
                  </a:lnTo>
                  <a:lnTo>
                    <a:pt x="116927" y="37401"/>
                  </a:lnTo>
                  <a:lnTo>
                    <a:pt x="116902" y="37129"/>
                  </a:lnTo>
                  <a:lnTo>
                    <a:pt x="116927" y="36857"/>
                  </a:lnTo>
                  <a:lnTo>
                    <a:pt x="117001" y="36584"/>
                  </a:lnTo>
                  <a:lnTo>
                    <a:pt x="117125" y="36337"/>
                  </a:lnTo>
                  <a:lnTo>
                    <a:pt x="117224" y="36238"/>
                  </a:lnTo>
                  <a:lnTo>
                    <a:pt x="117323" y="36114"/>
                  </a:lnTo>
                  <a:lnTo>
                    <a:pt x="117422" y="36016"/>
                  </a:lnTo>
                  <a:lnTo>
                    <a:pt x="117545" y="35941"/>
                  </a:lnTo>
                  <a:lnTo>
                    <a:pt x="117793" y="35818"/>
                  </a:lnTo>
                  <a:lnTo>
                    <a:pt x="118065" y="35719"/>
                  </a:lnTo>
                  <a:lnTo>
                    <a:pt x="118337" y="35694"/>
                  </a:lnTo>
                  <a:close/>
                  <a:moveTo>
                    <a:pt x="68271" y="38143"/>
                  </a:moveTo>
                  <a:lnTo>
                    <a:pt x="68370" y="38168"/>
                  </a:lnTo>
                  <a:lnTo>
                    <a:pt x="68420" y="38217"/>
                  </a:lnTo>
                  <a:lnTo>
                    <a:pt x="68469" y="38291"/>
                  </a:lnTo>
                  <a:lnTo>
                    <a:pt x="68494" y="38365"/>
                  </a:lnTo>
                  <a:lnTo>
                    <a:pt x="68469" y="38440"/>
                  </a:lnTo>
                  <a:lnTo>
                    <a:pt x="68420" y="38514"/>
                  </a:lnTo>
                  <a:lnTo>
                    <a:pt x="68370" y="38563"/>
                  </a:lnTo>
                  <a:lnTo>
                    <a:pt x="68271" y="38588"/>
                  </a:lnTo>
                  <a:lnTo>
                    <a:pt x="68197" y="38563"/>
                  </a:lnTo>
                  <a:lnTo>
                    <a:pt x="68123" y="38514"/>
                  </a:lnTo>
                  <a:lnTo>
                    <a:pt x="68073" y="38440"/>
                  </a:lnTo>
                  <a:lnTo>
                    <a:pt x="68073" y="38365"/>
                  </a:lnTo>
                  <a:lnTo>
                    <a:pt x="68073" y="38291"/>
                  </a:lnTo>
                  <a:lnTo>
                    <a:pt x="68123" y="38217"/>
                  </a:lnTo>
                  <a:lnTo>
                    <a:pt x="68197" y="38168"/>
                  </a:lnTo>
                  <a:lnTo>
                    <a:pt x="68271" y="38143"/>
                  </a:lnTo>
                  <a:close/>
                  <a:moveTo>
                    <a:pt x="8262" y="36040"/>
                  </a:moveTo>
                  <a:lnTo>
                    <a:pt x="8534" y="36065"/>
                  </a:lnTo>
                  <a:lnTo>
                    <a:pt x="8781" y="36139"/>
                  </a:lnTo>
                  <a:lnTo>
                    <a:pt x="9029" y="36263"/>
                  </a:lnTo>
                  <a:lnTo>
                    <a:pt x="9251" y="36461"/>
                  </a:lnTo>
                  <a:lnTo>
                    <a:pt x="9424" y="36659"/>
                  </a:lnTo>
                  <a:lnTo>
                    <a:pt x="9548" y="36906"/>
                  </a:lnTo>
                  <a:lnTo>
                    <a:pt x="9622" y="37153"/>
                  </a:lnTo>
                  <a:lnTo>
                    <a:pt x="9647" y="37425"/>
                  </a:lnTo>
                  <a:lnTo>
                    <a:pt x="9622" y="37698"/>
                  </a:lnTo>
                  <a:lnTo>
                    <a:pt x="9548" y="37945"/>
                  </a:lnTo>
                  <a:lnTo>
                    <a:pt x="9424" y="38192"/>
                  </a:lnTo>
                  <a:lnTo>
                    <a:pt x="9251" y="38390"/>
                  </a:lnTo>
                  <a:lnTo>
                    <a:pt x="9029" y="38563"/>
                  </a:lnTo>
                  <a:lnTo>
                    <a:pt x="8781" y="38712"/>
                  </a:lnTo>
                  <a:lnTo>
                    <a:pt x="8534" y="38786"/>
                  </a:lnTo>
                  <a:lnTo>
                    <a:pt x="8262" y="38811"/>
                  </a:lnTo>
                  <a:lnTo>
                    <a:pt x="8014" y="38786"/>
                  </a:lnTo>
                  <a:lnTo>
                    <a:pt x="7742" y="38712"/>
                  </a:lnTo>
                  <a:lnTo>
                    <a:pt x="7520" y="38563"/>
                  </a:lnTo>
                  <a:lnTo>
                    <a:pt x="7297" y="38390"/>
                  </a:lnTo>
                  <a:lnTo>
                    <a:pt x="7124" y="38192"/>
                  </a:lnTo>
                  <a:lnTo>
                    <a:pt x="7000" y="37945"/>
                  </a:lnTo>
                  <a:lnTo>
                    <a:pt x="6926" y="37698"/>
                  </a:lnTo>
                  <a:lnTo>
                    <a:pt x="6901" y="37425"/>
                  </a:lnTo>
                  <a:lnTo>
                    <a:pt x="6926" y="37153"/>
                  </a:lnTo>
                  <a:lnTo>
                    <a:pt x="7000" y="36906"/>
                  </a:lnTo>
                  <a:lnTo>
                    <a:pt x="7124" y="36659"/>
                  </a:lnTo>
                  <a:lnTo>
                    <a:pt x="7297" y="36461"/>
                  </a:lnTo>
                  <a:lnTo>
                    <a:pt x="7520" y="36263"/>
                  </a:lnTo>
                  <a:lnTo>
                    <a:pt x="7742" y="36139"/>
                  </a:lnTo>
                  <a:lnTo>
                    <a:pt x="8014" y="36065"/>
                  </a:lnTo>
                  <a:lnTo>
                    <a:pt x="8262" y="36040"/>
                  </a:lnTo>
                  <a:close/>
                  <a:moveTo>
                    <a:pt x="36337" y="37623"/>
                  </a:moveTo>
                  <a:lnTo>
                    <a:pt x="36461" y="37648"/>
                  </a:lnTo>
                  <a:lnTo>
                    <a:pt x="36585" y="37673"/>
                  </a:lnTo>
                  <a:lnTo>
                    <a:pt x="36683" y="37747"/>
                  </a:lnTo>
                  <a:lnTo>
                    <a:pt x="36807" y="37821"/>
                  </a:lnTo>
                  <a:lnTo>
                    <a:pt x="36881" y="37920"/>
                  </a:lnTo>
                  <a:lnTo>
                    <a:pt x="36931" y="38044"/>
                  </a:lnTo>
                  <a:lnTo>
                    <a:pt x="36980" y="38168"/>
                  </a:lnTo>
                  <a:lnTo>
                    <a:pt x="36980" y="38291"/>
                  </a:lnTo>
                  <a:lnTo>
                    <a:pt x="36980" y="38415"/>
                  </a:lnTo>
                  <a:lnTo>
                    <a:pt x="36931" y="38539"/>
                  </a:lnTo>
                  <a:lnTo>
                    <a:pt x="36881" y="38638"/>
                  </a:lnTo>
                  <a:lnTo>
                    <a:pt x="36807" y="38761"/>
                  </a:lnTo>
                  <a:lnTo>
                    <a:pt x="36683" y="38835"/>
                  </a:lnTo>
                  <a:lnTo>
                    <a:pt x="36585" y="38910"/>
                  </a:lnTo>
                  <a:lnTo>
                    <a:pt x="36461" y="38934"/>
                  </a:lnTo>
                  <a:lnTo>
                    <a:pt x="36213" y="38934"/>
                  </a:lnTo>
                  <a:lnTo>
                    <a:pt x="36090" y="38910"/>
                  </a:lnTo>
                  <a:lnTo>
                    <a:pt x="35966" y="38835"/>
                  </a:lnTo>
                  <a:lnTo>
                    <a:pt x="35867" y="38761"/>
                  </a:lnTo>
                  <a:lnTo>
                    <a:pt x="35793" y="38638"/>
                  </a:lnTo>
                  <a:lnTo>
                    <a:pt x="35719" y="38539"/>
                  </a:lnTo>
                  <a:lnTo>
                    <a:pt x="35694" y="38415"/>
                  </a:lnTo>
                  <a:lnTo>
                    <a:pt x="35669" y="38291"/>
                  </a:lnTo>
                  <a:lnTo>
                    <a:pt x="35694" y="38168"/>
                  </a:lnTo>
                  <a:lnTo>
                    <a:pt x="35719" y="38044"/>
                  </a:lnTo>
                  <a:lnTo>
                    <a:pt x="35793" y="37920"/>
                  </a:lnTo>
                  <a:lnTo>
                    <a:pt x="35867" y="37821"/>
                  </a:lnTo>
                  <a:lnTo>
                    <a:pt x="35966" y="37747"/>
                  </a:lnTo>
                  <a:lnTo>
                    <a:pt x="36090" y="37673"/>
                  </a:lnTo>
                  <a:lnTo>
                    <a:pt x="36213" y="37648"/>
                  </a:lnTo>
                  <a:lnTo>
                    <a:pt x="36337" y="37623"/>
                  </a:lnTo>
                  <a:close/>
                  <a:moveTo>
                    <a:pt x="32825" y="37500"/>
                  </a:moveTo>
                  <a:lnTo>
                    <a:pt x="32973" y="37524"/>
                  </a:lnTo>
                  <a:lnTo>
                    <a:pt x="33097" y="37549"/>
                  </a:lnTo>
                  <a:lnTo>
                    <a:pt x="33245" y="37623"/>
                  </a:lnTo>
                  <a:lnTo>
                    <a:pt x="33344" y="37722"/>
                  </a:lnTo>
                  <a:lnTo>
                    <a:pt x="33443" y="37846"/>
                  </a:lnTo>
                  <a:lnTo>
                    <a:pt x="33517" y="37970"/>
                  </a:lnTo>
                  <a:lnTo>
                    <a:pt x="33567" y="38093"/>
                  </a:lnTo>
                  <a:lnTo>
                    <a:pt x="33567" y="38242"/>
                  </a:lnTo>
                  <a:lnTo>
                    <a:pt x="33567" y="38390"/>
                  </a:lnTo>
                  <a:lnTo>
                    <a:pt x="33517" y="38539"/>
                  </a:lnTo>
                  <a:lnTo>
                    <a:pt x="33443" y="38662"/>
                  </a:lnTo>
                  <a:lnTo>
                    <a:pt x="33344" y="38786"/>
                  </a:lnTo>
                  <a:lnTo>
                    <a:pt x="33245" y="38860"/>
                  </a:lnTo>
                  <a:lnTo>
                    <a:pt x="33097" y="38934"/>
                  </a:lnTo>
                  <a:lnTo>
                    <a:pt x="32973" y="38984"/>
                  </a:lnTo>
                  <a:lnTo>
                    <a:pt x="32676" y="38984"/>
                  </a:lnTo>
                  <a:lnTo>
                    <a:pt x="32553" y="38934"/>
                  </a:lnTo>
                  <a:lnTo>
                    <a:pt x="32404" y="38860"/>
                  </a:lnTo>
                  <a:lnTo>
                    <a:pt x="32305" y="38786"/>
                  </a:lnTo>
                  <a:lnTo>
                    <a:pt x="32206" y="38662"/>
                  </a:lnTo>
                  <a:lnTo>
                    <a:pt x="32132" y="38539"/>
                  </a:lnTo>
                  <a:lnTo>
                    <a:pt x="32083" y="38390"/>
                  </a:lnTo>
                  <a:lnTo>
                    <a:pt x="32083" y="38242"/>
                  </a:lnTo>
                  <a:lnTo>
                    <a:pt x="32083" y="38093"/>
                  </a:lnTo>
                  <a:lnTo>
                    <a:pt x="32132" y="37970"/>
                  </a:lnTo>
                  <a:lnTo>
                    <a:pt x="32206" y="37846"/>
                  </a:lnTo>
                  <a:lnTo>
                    <a:pt x="32305" y="37722"/>
                  </a:lnTo>
                  <a:lnTo>
                    <a:pt x="32404" y="37623"/>
                  </a:lnTo>
                  <a:lnTo>
                    <a:pt x="32553" y="37549"/>
                  </a:lnTo>
                  <a:lnTo>
                    <a:pt x="32676" y="37524"/>
                  </a:lnTo>
                  <a:lnTo>
                    <a:pt x="32825" y="37500"/>
                  </a:lnTo>
                  <a:close/>
                  <a:moveTo>
                    <a:pt x="100725" y="36980"/>
                  </a:moveTo>
                  <a:lnTo>
                    <a:pt x="100923" y="37005"/>
                  </a:lnTo>
                  <a:lnTo>
                    <a:pt x="101121" y="37054"/>
                  </a:lnTo>
                  <a:lnTo>
                    <a:pt x="101294" y="37153"/>
                  </a:lnTo>
                  <a:lnTo>
                    <a:pt x="101442" y="37277"/>
                  </a:lnTo>
                  <a:lnTo>
                    <a:pt x="101566" y="37450"/>
                  </a:lnTo>
                  <a:lnTo>
                    <a:pt x="101665" y="37623"/>
                  </a:lnTo>
                  <a:lnTo>
                    <a:pt x="101714" y="37821"/>
                  </a:lnTo>
                  <a:lnTo>
                    <a:pt x="101739" y="37994"/>
                  </a:lnTo>
                  <a:lnTo>
                    <a:pt x="101714" y="38192"/>
                  </a:lnTo>
                  <a:lnTo>
                    <a:pt x="101665" y="38390"/>
                  </a:lnTo>
                  <a:lnTo>
                    <a:pt x="101566" y="38563"/>
                  </a:lnTo>
                  <a:lnTo>
                    <a:pt x="101442" y="38712"/>
                  </a:lnTo>
                  <a:lnTo>
                    <a:pt x="101294" y="38860"/>
                  </a:lnTo>
                  <a:lnTo>
                    <a:pt x="101121" y="38934"/>
                  </a:lnTo>
                  <a:lnTo>
                    <a:pt x="100923" y="39009"/>
                  </a:lnTo>
                  <a:lnTo>
                    <a:pt x="100527" y="39009"/>
                  </a:lnTo>
                  <a:lnTo>
                    <a:pt x="100354" y="38934"/>
                  </a:lnTo>
                  <a:lnTo>
                    <a:pt x="100181" y="38860"/>
                  </a:lnTo>
                  <a:lnTo>
                    <a:pt x="100008" y="38712"/>
                  </a:lnTo>
                  <a:lnTo>
                    <a:pt x="99884" y="38563"/>
                  </a:lnTo>
                  <a:lnTo>
                    <a:pt x="99785" y="38390"/>
                  </a:lnTo>
                  <a:lnTo>
                    <a:pt x="99735" y="38192"/>
                  </a:lnTo>
                  <a:lnTo>
                    <a:pt x="99711" y="37994"/>
                  </a:lnTo>
                  <a:lnTo>
                    <a:pt x="99735" y="37821"/>
                  </a:lnTo>
                  <a:lnTo>
                    <a:pt x="99785" y="37623"/>
                  </a:lnTo>
                  <a:lnTo>
                    <a:pt x="99884" y="37450"/>
                  </a:lnTo>
                  <a:lnTo>
                    <a:pt x="100008" y="37277"/>
                  </a:lnTo>
                  <a:lnTo>
                    <a:pt x="100181" y="37153"/>
                  </a:lnTo>
                  <a:lnTo>
                    <a:pt x="100354" y="37054"/>
                  </a:lnTo>
                  <a:lnTo>
                    <a:pt x="100527" y="37005"/>
                  </a:lnTo>
                  <a:lnTo>
                    <a:pt x="100725" y="36980"/>
                  </a:lnTo>
                  <a:close/>
                  <a:moveTo>
                    <a:pt x="57684" y="38786"/>
                  </a:moveTo>
                  <a:lnTo>
                    <a:pt x="57734" y="38811"/>
                  </a:lnTo>
                  <a:lnTo>
                    <a:pt x="57783" y="38835"/>
                  </a:lnTo>
                  <a:lnTo>
                    <a:pt x="57808" y="38860"/>
                  </a:lnTo>
                  <a:lnTo>
                    <a:pt x="57808" y="38910"/>
                  </a:lnTo>
                  <a:lnTo>
                    <a:pt x="57808" y="38959"/>
                  </a:lnTo>
                  <a:lnTo>
                    <a:pt x="57783" y="38984"/>
                  </a:lnTo>
                  <a:lnTo>
                    <a:pt x="57734" y="39009"/>
                  </a:lnTo>
                  <a:lnTo>
                    <a:pt x="57684" y="39033"/>
                  </a:lnTo>
                  <a:lnTo>
                    <a:pt x="57635" y="39009"/>
                  </a:lnTo>
                  <a:lnTo>
                    <a:pt x="57610" y="38984"/>
                  </a:lnTo>
                  <a:lnTo>
                    <a:pt x="57585" y="38959"/>
                  </a:lnTo>
                  <a:lnTo>
                    <a:pt x="57561" y="38910"/>
                  </a:lnTo>
                  <a:lnTo>
                    <a:pt x="57585" y="38860"/>
                  </a:lnTo>
                  <a:lnTo>
                    <a:pt x="57610" y="38835"/>
                  </a:lnTo>
                  <a:lnTo>
                    <a:pt x="57635" y="38811"/>
                  </a:lnTo>
                  <a:lnTo>
                    <a:pt x="57684" y="38786"/>
                  </a:lnTo>
                  <a:close/>
                  <a:moveTo>
                    <a:pt x="104237" y="36832"/>
                  </a:moveTo>
                  <a:lnTo>
                    <a:pt x="104460" y="36857"/>
                  </a:lnTo>
                  <a:lnTo>
                    <a:pt x="104658" y="36931"/>
                  </a:lnTo>
                  <a:lnTo>
                    <a:pt x="104856" y="37030"/>
                  </a:lnTo>
                  <a:lnTo>
                    <a:pt x="105029" y="37153"/>
                  </a:lnTo>
                  <a:lnTo>
                    <a:pt x="105153" y="37327"/>
                  </a:lnTo>
                  <a:lnTo>
                    <a:pt x="105252" y="37524"/>
                  </a:lnTo>
                  <a:lnTo>
                    <a:pt x="105326" y="37722"/>
                  </a:lnTo>
                  <a:lnTo>
                    <a:pt x="105351" y="37945"/>
                  </a:lnTo>
                  <a:lnTo>
                    <a:pt x="105326" y="38143"/>
                  </a:lnTo>
                  <a:lnTo>
                    <a:pt x="105252" y="38341"/>
                  </a:lnTo>
                  <a:lnTo>
                    <a:pt x="105153" y="38539"/>
                  </a:lnTo>
                  <a:lnTo>
                    <a:pt x="105029" y="38712"/>
                  </a:lnTo>
                  <a:lnTo>
                    <a:pt x="104856" y="38860"/>
                  </a:lnTo>
                  <a:lnTo>
                    <a:pt x="104658" y="38959"/>
                  </a:lnTo>
                  <a:lnTo>
                    <a:pt x="104460" y="39009"/>
                  </a:lnTo>
                  <a:lnTo>
                    <a:pt x="104237" y="39033"/>
                  </a:lnTo>
                  <a:lnTo>
                    <a:pt x="104040" y="39009"/>
                  </a:lnTo>
                  <a:lnTo>
                    <a:pt x="103842" y="38959"/>
                  </a:lnTo>
                  <a:lnTo>
                    <a:pt x="103644" y="38860"/>
                  </a:lnTo>
                  <a:lnTo>
                    <a:pt x="103471" y="38712"/>
                  </a:lnTo>
                  <a:lnTo>
                    <a:pt x="103322" y="38539"/>
                  </a:lnTo>
                  <a:lnTo>
                    <a:pt x="103223" y="38341"/>
                  </a:lnTo>
                  <a:lnTo>
                    <a:pt x="103174" y="38143"/>
                  </a:lnTo>
                  <a:lnTo>
                    <a:pt x="103149" y="37945"/>
                  </a:lnTo>
                  <a:lnTo>
                    <a:pt x="103174" y="37722"/>
                  </a:lnTo>
                  <a:lnTo>
                    <a:pt x="103223" y="37524"/>
                  </a:lnTo>
                  <a:lnTo>
                    <a:pt x="103322" y="37327"/>
                  </a:lnTo>
                  <a:lnTo>
                    <a:pt x="103471" y="37153"/>
                  </a:lnTo>
                  <a:lnTo>
                    <a:pt x="103644" y="37030"/>
                  </a:lnTo>
                  <a:lnTo>
                    <a:pt x="103842" y="36931"/>
                  </a:lnTo>
                  <a:lnTo>
                    <a:pt x="104040" y="36857"/>
                  </a:lnTo>
                  <a:lnTo>
                    <a:pt x="104237" y="36832"/>
                  </a:lnTo>
                  <a:close/>
                  <a:moveTo>
                    <a:pt x="15287" y="37079"/>
                  </a:moveTo>
                  <a:lnTo>
                    <a:pt x="15534" y="37104"/>
                  </a:lnTo>
                  <a:lnTo>
                    <a:pt x="15732" y="37178"/>
                  </a:lnTo>
                  <a:lnTo>
                    <a:pt x="15955" y="37277"/>
                  </a:lnTo>
                  <a:lnTo>
                    <a:pt x="16128" y="37425"/>
                  </a:lnTo>
                  <a:lnTo>
                    <a:pt x="16276" y="37623"/>
                  </a:lnTo>
                  <a:lnTo>
                    <a:pt x="16400" y="37821"/>
                  </a:lnTo>
                  <a:lnTo>
                    <a:pt x="16449" y="38044"/>
                  </a:lnTo>
                  <a:lnTo>
                    <a:pt x="16474" y="38266"/>
                  </a:lnTo>
                  <a:lnTo>
                    <a:pt x="16449" y="38489"/>
                  </a:lnTo>
                  <a:lnTo>
                    <a:pt x="16400" y="38712"/>
                  </a:lnTo>
                  <a:lnTo>
                    <a:pt x="16276" y="38934"/>
                  </a:lnTo>
                  <a:lnTo>
                    <a:pt x="16128" y="39107"/>
                  </a:lnTo>
                  <a:lnTo>
                    <a:pt x="15955" y="39256"/>
                  </a:lnTo>
                  <a:lnTo>
                    <a:pt x="15732" y="39380"/>
                  </a:lnTo>
                  <a:lnTo>
                    <a:pt x="15534" y="39429"/>
                  </a:lnTo>
                  <a:lnTo>
                    <a:pt x="15287" y="39454"/>
                  </a:lnTo>
                  <a:lnTo>
                    <a:pt x="15064" y="39429"/>
                  </a:lnTo>
                  <a:lnTo>
                    <a:pt x="14842" y="39380"/>
                  </a:lnTo>
                  <a:lnTo>
                    <a:pt x="14644" y="39256"/>
                  </a:lnTo>
                  <a:lnTo>
                    <a:pt x="14446" y="39107"/>
                  </a:lnTo>
                  <a:lnTo>
                    <a:pt x="14297" y="38934"/>
                  </a:lnTo>
                  <a:lnTo>
                    <a:pt x="14198" y="38712"/>
                  </a:lnTo>
                  <a:lnTo>
                    <a:pt x="14124" y="38489"/>
                  </a:lnTo>
                  <a:lnTo>
                    <a:pt x="14100" y="38266"/>
                  </a:lnTo>
                  <a:lnTo>
                    <a:pt x="14124" y="38044"/>
                  </a:lnTo>
                  <a:lnTo>
                    <a:pt x="14198" y="37821"/>
                  </a:lnTo>
                  <a:lnTo>
                    <a:pt x="14297" y="37623"/>
                  </a:lnTo>
                  <a:lnTo>
                    <a:pt x="14446" y="37425"/>
                  </a:lnTo>
                  <a:lnTo>
                    <a:pt x="14644" y="37277"/>
                  </a:lnTo>
                  <a:lnTo>
                    <a:pt x="14842" y="37178"/>
                  </a:lnTo>
                  <a:lnTo>
                    <a:pt x="15064" y="37104"/>
                  </a:lnTo>
                  <a:lnTo>
                    <a:pt x="15287" y="37079"/>
                  </a:lnTo>
                  <a:close/>
                  <a:moveTo>
                    <a:pt x="86625" y="38143"/>
                  </a:moveTo>
                  <a:lnTo>
                    <a:pt x="86774" y="38192"/>
                  </a:lnTo>
                  <a:lnTo>
                    <a:pt x="86873" y="38242"/>
                  </a:lnTo>
                  <a:lnTo>
                    <a:pt x="86996" y="38341"/>
                  </a:lnTo>
                  <a:lnTo>
                    <a:pt x="87071" y="38440"/>
                  </a:lnTo>
                  <a:lnTo>
                    <a:pt x="87145" y="38563"/>
                  </a:lnTo>
                  <a:lnTo>
                    <a:pt x="87170" y="38687"/>
                  </a:lnTo>
                  <a:lnTo>
                    <a:pt x="87194" y="38811"/>
                  </a:lnTo>
                  <a:lnTo>
                    <a:pt x="87170" y="38934"/>
                  </a:lnTo>
                  <a:lnTo>
                    <a:pt x="87145" y="39058"/>
                  </a:lnTo>
                  <a:lnTo>
                    <a:pt x="87071" y="39182"/>
                  </a:lnTo>
                  <a:lnTo>
                    <a:pt x="86996" y="39281"/>
                  </a:lnTo>
                  <a:lnTo>
                    <a:pt x="86873" y="39380"/>
                  </a:lnTo>
                  <a:lnTo>
                    <a:pt x="86774" y="39429"/>
                  </a:lnTo>
                  <a:lnTo>
                    <a:pt x="86625" y="39479"/>
                  </a:lnTo>
                  <a:lnTo>
                    <a:pt x="86378" y="39479"/>
                  </a:lnTo>
                  <a:lnTo>
                    <a:pt x="86254" y="39429"/>
                  </a:lnTo>
                  <a:lnTo>
                    <a:pt x="86131" y="39380"/>
                  </a:lnTo>
                  <a:lnTo>
                    <a:pt x="86032" y="39281"/>
                  </a:lnTo>
                  <a:lnTo>
                    <a:pt x="85958" y="39182"/>
                  </a:lnTo>
                  <a:lnTo>
                    <a:pt x="85883" y="39058"/>
                  </a:lnTo>
                  <a:lnTo>
                    <a:pt x="85859" y="38934"/>
                  </a:lnTo>
                  <a:lnTo>
                    <a:pt x="85834" y="38811"/>
                  </a:lnTo>
                  <a:lnTo>
                    <a:pt x="85859" y="38687"/>
                  </a:lnTo>
                  <a:lnTo>
                    <a:pt x="85883" y="38563"/>
                  </a:lnTo>
                  <a:lnTo>
                    <a:pt x="85958" y="38440"/>
                  </a:lnTo>
                  <a:lnTo>
                    <a:pt x="86032" y="38341"/>
                  </a:lnTo>
                  <a:lnTo>
                    <a:pt x="86131" y="38242"/>
                  </a:lnTo>
                  <a:lnTo>
                    <a:pt x="86254" y="38192"/>
                  </a:lnTo>
                  <a:lnTo>
                    <a:pt x="86378" y="38143"/>
                  </a:lnTo>
                  <a:close/>
                  <a:moveTo>
                    <a:pt x="11799" y="36980"/>
                  </a:moveTo>
                  <a:lnTo>
                    <a:pt x="12046" y="37005"/>
                  </a:lnTo>
                  <a:lnTo>
                    <a:pt x="12269" y="37054"/>
                  </a:lnTo>
                  <a:lnTo>
                    <a:pt x="12492" y="37178"/>
                  </a:lnTo>
                  <a:lnTo>
                    <a:pt x="12690" y="37351"/>
                  </a:lnTo>
                  <a:lnTo>
                    <a:pt x="12863" y="37549"/>
                  </a:lnTo>
                  <a:lnTo>
                    <a:pt x="12986" y="37772"/>
                  </a:lnTo>
                  <a:lnTo>
                    <a:pt x="13036" y="37994"/>
                  </a:lnTo>
                  <a:lnTo>
                    <a:pt x="13061" y="38242"/>
                  </a:lnTo>
                  <a:lnTo>
                    <a:pt x="13036" y="38489"/>
                  </a:lnTo>
                  <a:lnTo>
                    <a:pt x="12986" y="38736"/>
                  </a:lnTo>
                  <a:lnTo>
                    <a:pt x="12863" y="38959"/>
                  </a:lnTo>
                  <a:lnTo>
                    <a:pt x="12690" y="39157"/>
                  </a:lnTo>
                  <a:lnTo>
                    <a:pt x="12492" y="39330"/>
                  </a:lnTo>
                  <a:lnTo>
                    <a:pt x="12269" y="39429"/>
                  </a:lnTo>
                  <a:lnTo>
                    <a:pt x="12046" y="39503"/>
                  </a:lnTo>
                  <a:lnTo>
                    <a:pt x="11799" y="39528"/>
                  </a:lnTo>
                  <a:lnTo>
                    <a:pt x="11552" y="39503"/>
                  </a:lnTo>
                  <a:lnTo>
                    <a:pt x="11304" y="39429"/>
                  </a:lnTo>
                  <a:lnTo>
                    <a:pt x="11082" y="39330"/>
                  </a:lnTo>
                  <a:lnTo>
                    <a:pt x="10884" y="39157"/>
                  </a:lnTo>
                  <a:lnTo>
                    <a:pt x="10711" y="38959"/>
                  </a:lnTo>
                  <a:lnTo>
                    <a:pt x="10612" y="38736"/>
                  </a:lnTo>
                  <a:lnTo>
                    <a:pt x="10538" y="38489"/>
                  </a:lnTo>
                  <a:lnTo>
                    <a:pt x="10513" y="38242"/>
                  </a:lnTo>
                  <a:lnTo>
                    <a:pt x="10538" y="37994"/>
                  </a:lnTo>
                  <a:lnTo>
                    <a:pt x="10612" y="37772"/>
                  </a:lnTo>
                  <a:lnTo>
                    <a:pt x="10711" y="37549"/>
                  </a:lnTo>
                  <a:lnTo>
                    <a:pt x="10884" y="37351"/>
                  </a:lnTo>
                  <a:lnTo>
                    <a:pt x="11082" y="37178"/>
                  </a:lnTo>
                  <a:lnTo>
                    <a:pt x="11304" y="37054"/>
                  </a:lnTo>
                  <a:lnTo>
                    <a:pt x="11552" y="37005"/>
                  </a:lnTo>
                  <a:lnTo>
                    <a:pt x="11799" y="36980"/>
                  </a:lnTo>
                  <a:close/>
                  <a:moveTo>
                    <a:pt x="121800" y="36436"/>
                  </a:moveTo>
                  <a:lnTo>
                    <a:pt x="122097" y="36461"/>
                  </a:lnTo>
                  <a:lnTo>
                    <a:pt x="122369" y="36560"/>
                  </a:lnTo>
                  <a:lnTo>
                    <a:pt x="122517" y="36609"/>
                  </a:lnTo>
                  <a:lnTo>
                    <a:pt x="122641" y="36683"/>
                  </a:lnTo>
                  <a:lnTo>
                    <a:pt x="122765" y="36782"/>
                  </a:lnTo>
                  <a:lnTo>
                    <a:pt x="122888" y="36881"/>
                  </a:lnTo>
                  <a:lnTo>
                    <a:pt x="122987" y="37005"/>
                  </a:lnTo>
                  <a:lnTo>
                    <a:pt x="123086" y="37129"/>
                  </a:lnTo>
                  <a:lnTo>
                    <a:pt x="123160" y="37252"/>
                  </a:lnTo>
                  <a:lnTo>
                    <a:pt x="123235" y="37401"/>
                  </a:lnTo>
                  <a:lnTo>
                    <a:pt x="123309" y="37698"/>
                  </a:lnTo>
                  <a:lnTo>
                    <a:pt x="123334" y="37970"/>
                  </a:lnTo>
                  <a:lnTo>
                    <a:pt x="123309" y="38266"/>
                  </a:lnTo>
                  <a:lnTo>
                    <a:pt x="123235" y="38563"/>
                  </a:lnTo>
                  <a:lnTo>
                    <a:pt x="123160" y="38687"/>
                  </a:lnTo>
                  <a:lnTo>
                    <a:pt x="123086" y="38835"/>
                  </a:lnTo>
                  <a:lnTo>
                    <a:pt x="122987" y="38959"/>
                  </a:lnTo>
                  <a:lnTo>
                    <a:pt x="122888" y="39058"/>
                  </a:lnTo>
                  <a:lnTo>
                    <a:pt x="122765" y="39182"/>
                  </a:lnTo>
                  <a:lnTo>
                    <a:pt x="122641" y="39256"/>
                  </a:lnTo>
                  <a:lnTo>
                    <a:pt x="122517" y="39355"/>
                  </a:lnTo>
                  <a:lnTo>
                    <a:pt x="122369" y="39404"/>
                  </a:lnTo>
                  <a:lnTo>
                    <a:pt x="122097" y="39503"/>
                  </a:lnTo>
                  <a:lnTo>
                    <a:pt x="121800" y="39528"/>
                  </a:lnTo>
                  <a:lnTo>
                    <a:pt x="121503" y="39503"/>
                  </a:lnTo>
                  <a:lnTo>
                    <a:pt x="121206" y="39404"/>
                  </a:lnTo>
                  <a:lnTo>
                    <a:pt x="121083" y="39355"/>
                  </a:lnTo>
                  <a:lnTo>
                    <a:pt x="120959" y="39256"/>
                  </a:lnTo>
                  <a:lnTo>
                    <a:pt x="120835" y="39182"/>
                  </a:lnTo>
                  <a:lnTo>
                    <a:pt x="120712" y="39058"/>
                  </a:lnTo>
                  <a:lnTo>
                    <a:pt x="120613" y="38959"/>
                  </a:lnTo>
                  <a:lnTo>
                    <a:pt x="120514" y="38835"/>
                  </a:lnTo>
                  <a:lnTo>
                    <a:pt x="120439" y="38687"/>
                  </a:lnTo>
                  <a:lnTo>
                    <a:pt x="120365" y="38563"/>
                  </a:lnTo>
                  <a:lnTo>
                    <a:pt x="120291" y="38266"/>
                  </a:lnTo>
                  <a:lnTo>
                    <a:pt x="120266" y="37970"/>
                  </a:lnTo>
                  <a:lnTo>
                    <a:pt x="120291" y="37698"/>
                  </a:lnTo>
                  <a:lnTo>
                    <a:pt x="120365" y="37401"/>
                  </a:lnTo>
                  <a:lnTo>
                    <a:pt x="120439" y="37252"/>
                  </a:lnTo>
                  <a:lnTo>
                    <a:pt x="120514" y="37129"/>
                  </a:lnTo>
                  <a:lnTo>
                    <a:pt x="120613" y="37005"/>
                  </a:lnTo>
                  <a:lnTo>
                    <a:pt x="120712" y="36881"/>
                  </a:lnTo>
                  <a:lnTo>
                    <a:pt x="120835" y="36782"/>
                  </a:lnTo>
                  <a:lnTo>
                    <a:pt x="120959" y="36683"/>
                  </a:lnTo>
                  <a:lnTo>
                    <a:pt x="121083" y="36609"/>
                  </a:lnTo>
                  <a:lnTo>
                    <a:pt x="121206" y="36560"/>
                  </a:lnTo>
                  <a:lnTo>
                    <a:pt x="121503" y="36461"/>
                  </a:lnTo>
                  <a:lnTo>
                    <a:pt x="121800" y="36436"/>
                  </a:lnTo>
                  <a:close/>
                  <a:moveTo>
                    <a:pt x="39924" y="38539"/>
                  </a:moveTo>
                  <a:lnTo>
                    <a:pt x="40023" y="38563"/>
                  </a:lnTo>
                  <a:lnTo>
                    <a:pt x="40122" y="38588"/>
                  </a:lnTo>
                  <a:lnTo>
                    <a:pt x="40221" y="38638"/>
                  </a:lnTo>
                  <a:lnTo>
                    <a:pt x="40320" y="38712"/>
                  </a:lnTo>
                  <a:lnTo>
                    <a:pt x="40369" y="38811"/>
                  </a:lnTo>
                  <a:lnTo>
                    <a:pt x="40419" y="38910"/>
                  </a:lnTo>
                  <a:lnTo>
                    <a:pt x="40468" y="39009"/>
                  </a:lnTo>
                  <a:lnTo>
                    <a:pt x="40468" y="39107"/>
                  </a:lnTo>
                  <a:lnTo>
                    <a:pt x="40468" y="39206"/>
                  </a:lnTo>
                  <a:lnTo>
                    <a:pt x="40419" y="39330"/>
                  </a:lnTo>
                  <a:lnTo>
                    <a:pt x="40369" y="39404"/>
                  </a:lnTo>
                  <a:lnTo>
                    <a:pt x="40320" y="39503"/>
                  </a:lnTo>
                  <a:lnTo>
                    <a:pt x="40221" y="39577"/>
                  </a:lnTo>
                  <a:lnTo>
                    <a:pt x="40122" y="39627"/>
                  </a:lnTo>
                  <a:lnTo>
                    <a:pt x="40023" y="39652"/>
                  </a:lnTo>
                  <a:lnTo>
                    <a:pt x="39924" y="39676"/>
                  </a:lnTo>
                  <a:lnTo>
                    <a:pt x="39800" y="39652"/>
                  </a:lnTo>
                  <a:lnTo>
                    <a:pt x="39701" y="39627"/>
                  </a:lnTo>
                  <a:lnTo>
                    <a:pt x="39602" y="39577"/>
                  </a:lnTo>
                  <a:lnTo>
                    <a:pt x="39528" y="39503"/>
                  </a:lnTo>
                  <a:lnTo>
                    <a:pt x="39454" y="39404"/>
                  </a:lnTo>
                  <a:lnTo>
                    <a:pt x="39404" y="39330"/>
                  </a:lnTo>
                  <a:lnTo>
                    <a:pt x="39355" y="39206"/>
                  </a:lnTo>
                  <a:lnTo>
                    <a:pt x="39355" y="39107"/>
                  </a:lnTo>
                  <a:lnTo>
                    <a:pt x="39355" y="39009"/>
                  </a:lnTo>
                  <a:lnTo>
                    <a:pt x="39404" y="38910"/>
                  </a:lnTo>
                  <a:lnTo>
                    <a:pt x="39454" y="38811"/>
                  </a:lnTo>
                  <a:lnTo>
                    <a:pt x="39528" y="38712"/>
                  </a:lnTo>
                  <a:lnTo>
                    <a:pt x="39602" y="38638"/>
                  </a:lnTo>
                  <a:lnTo>
                    <a:pt x="39701" y="38588"/>
                  </a:lnTo>
                  <a:lnTo>
                    <a:pt x="39800" y="38563"/>
                  </a:lnTo>
                  <a:lnTo>
                    <a:pt x="39924" y="38539"/>
                  </a:lnTo>
                  <a:close/>
                  <a:moveTo>
                    <a:pt x="71833" y="39107"/>
                  </a:moveTo>
                  <a:lnTo>
                    <a:pt x="71932" y="39182"/>
                  </a:lnTo>
                  <a:lnTo>
                    <a:pt x="72006" y="39305"/>
                  </a:lnTo>
                  <a:lnTo>
                    <a:pt x="72031" y="39404"/>
                  </a:lnTo>
                  <a:lnTo>
                    <a:pt x="72006" y="39528"/>
                  </a:lnTo>
                  <a:lnTo>
                    <a:pt x="71932" y="39652"/>
                  </a:lnTo>
                  <a:lnTo>
                    <a:pt x="71833" y="39701"/>
                  </a:lnTo>
                  <a:lnTo>
                    <a:pt x="71710" y="39726"/>
                  </a:lnTo>
                  <a:lnTo>
                    <a:pt x="71586" y="39701"/>
                  </a:lnTo>
                  <a:lnTo>
                    <a:pt x="71487" y="39652"/>
                  </a:lnTo>
                  <a:lnTo>
                    <a:pt x="71413" y="39528"/>
                  </a:lnTo>
                  <a:lnTo>
                    <a:pt x="71388" y="39404"/>
                  </a:lnTo>
                  <a:lnTo>
                    <a:pt x="71413" y="39305"/>
                  </a:lnTo>
                  <a:lnTo>
                    <a:pt x="71487" y="39182"/>
                  </a:lnTo>
                  <a:lnTo>
                    <a:pt x="71586" y="39107"/>
                  </a:lnTo>
                  <a:close/>
                  <a:moveTo>
                    <a:pt x="107700" y="37599"/>
                  </a:moveTo>
                  <a:lnTo>
                    <a:pt x="107923" y="37623"/>
                  </a:lnTo>
                  <a:lnTo>
                    <a:pt x="108146" y="37673"/>
                  </a:lnTo>
                  <a:lnTo>
                    <a:pt x="108344" y="37796"/>
                  </a:lnTo>
                  <a:lnTo>
                    <a:pt x="108541" y="37945"/>
                  </a:lnTo>
                  <a:lnTo>
                    <a:pt x="108690" y="38143"/>
                  </a:lnTo>
                  <a:lnTo>
                    <a:pt x="108814" y="38341"/>
                  </a:lnTo>
                  <a:lnTo>
                    <a:pt x="108863" y="38563"/>
                  </a:lnTo>
                  <a:lnTo>
                    <a:pt x="108888" y="38811"/>
                  </a:lnTo>
                  <a:lnTo>
                    <a:pt x="108863" y="39033"/>
                  </a:lnTo>
                  <a:lnTo>
                    <a:pt x="108814" y="39256"/>
                  </a:lnTo>
                  <a:lnTo>
                    <a:pt x="108690" y="39454"/>
                  </a:lnTo>
                  <a:lnTo>
                    <a:pt x="108541" y="39652"/>
                  </a:lnTo>
                  <a:lnTo>
                    <a:pt x="108344" y="39800"/>
                  </a:lnTo>
                  <a:lnTo>
                    <a:pt x="108146" y="39924"/>
                  </a:lnTo>
                  <a:lnTo>
                    <a:pt x="107923" y="39973"/>
                  </a:lnTo>
                  <a:lnTo>
                    <a:pt x="107700" y="39998"/>
                  </a:lnTo>
                  <a:lnTo>
                    <a:pt x="107453" y="39973"/>
                  </a:lnTo>
                  <a:lnTo>
                    <a:pt x="107230" y="39924"/>
                  </a:lnTo>
                  <a:lnTo>
                    <a:pt x="107033" y="39800"/>
                  </a:lnTo>
                  <a:lnTo>
                    <a:pt x="106835" y="39652"/>
                  </a:lnTo>
                  <a:lnTo>
                    <a:pt x="106686" y="39454"/>
                  </a:lnTo>
                  <a:lnTo>
                    <a:pt x="106563" y="39256"/>
                  </a:lnTo>
                  <a:lnTo>
                    <a:pt x="106513" y="39033"/>
                  </a:lnTo>
                  <a:lnTo>
                    <a:pt x="106488" y="38811"/>
                  </a:lnTo>
                  <a:lnTo>
                    <a:pt x="106513" y="38563"/>
                  </a:lnTo>
                  <a:lnTo>
                    <a:pt x="106563" y="38341"/>
                  </a:lnTo>
                  <a:lnTo>
                    <a:pt x="106686" y="38143"/>
                  </a:lnTo>
                  <a:lnTo>
                    <a:pt x="106835" y="37945"/>
                  </a:lnTo>
                  <a:lnTo>
                    <a:pt x="107033" y="37796"/>
                  </a:lnTo>
                  <a:lnTo>
                    <a:pt x="107230" y="37673"/>
                  </a:lnTo>
                  <a:lnTo>
                    <a:pt x="107453" y="37623"/>
                  </a:lnTo>
                  <a:lnTo>
                    <a:pt x="107700" y="37599"/>
                  </a:lnTo>
                  <a:close/>
                  <a:moveTo>
                    <a:pt x="18849" y="37994"/>
                  </a:moveTo>
                  <a:lnTo>
                    <a:pt x="19047" y="38019"/>
                  </a:lnTo>
                  <a:lnTo>
                    <a:pt x="19245" y="38069"/>
                  </a:lnTo>
                  <a:lnTo>
                    <a:pt x="19442" y="38168"/>
                  </a:lnTo>
                  <a:lnTo>
                    <a:pt x="19616" y="38316"/>
                  </a:lnTo>
                  <a:lnTo>
                    <a:pt x="19739" y="38489"/>
                  </a:lnTo>
                  <a:lnTo>
                    <a:pt x="19838" y="38687"/>
                  </a:lnTo>
                  <a:lnTo>
                    <a:pt x="19912" y="38885"/>
                  </a:lnTo>
                  <a:lnTo>
                    <a:pt x="19912" y="39083"/>
                  </a:lnTo>
                  <a:lnTo>
                    <a:pt x="19912" y="39281"/>
                  </a:lnTo>
                  <a:lnTo>
                    <a:pt x="19838" y="39503"/>
                  </a:lnTo>
                  <a:lnTo>
                    <a:pt x="19739" y="39676"/>
                  </a:lnTo>
                  <a:lnTo>
                    <a:pt x="19616" y="39850"/>
                  </a:lnTo>
                  <a:lnTo>
                    <a:pt x="19442" y="39998"/>
                  </a:lnTo>
                  <a:lnTo>
                    <a:pt x="19245" y="40097"/>
                  </a:lnTo>
                  <a:lnTo>
                    <a:pt x="19047" y="40146"/>
                  </a:lnTo>
                  <a:lnTo>
                    <a:pt x="18849" y="40171"/>
                  </a:lnTo>
                  <a:lnTo>
                    <a:pt x="18626" y="40146"/>
                  </a:lnTo>
                  <a:lnTo>
                    <a:pt x="18428" y="40097"/>
                  </a:lnTo>
                  <a:lnTo>
                    <a:pt x="18230" y="39998"/>
                  </a:lnTo>
                  <a:lnTo>
                    <a:pt x="18057" y="39850"/>
                  </a:lnTo>
                  <a:lnTo>
                    <a:pt x="17934" y="39676"/>
                  </a:lnTo>
                  <a:lnTo>
                    <a:pt x="17835" y="39503"/>
                  </a:lnTo>
                  <a:lnTo>
                    <a:pt x="17760" y="39281"/>
                  </a:lnTo>
                  <a:lnTo>
                    <a:pt x="17760" y="39083"/>
                  </a:lnTo>
                  <a:lnTo>
                    <a:pt x="17760" y="38885"/>
                  </a:lnTo>
                  <a:lnTo>
                    <a:pt x="17835" y="38687"/>
                  </a:lnTo>
                  <a:lnTo>
                    <a:pt x="17934" y="38489"/>
                  </a:lnTo>
                  <a:lnTo>
                    <a:pt x="18057" y="38316"/>
                  </a:lnTo>
                  <a:lnTo>
                    <a:pt x="18230" y="38168"/>
                  </a:lnTo>
                  <a:lnTo>
                    <a:pt x="18428" y="38069"/>
                  </a:lnTo>
                  <a:lnTo>
                    <a:pt x="18626" y="38019"/>
                  </a:lnTo>
                  <a:lnTo>
                    <a:pt x="18849" y="37994"/>
                  </a:lnTo>
                  <a:close/>
                  <a:moveTo>
                    <a:pt x="43634" y="39429"/>
                  </a:moveTo>
                  <a:lnTo>
                    <a:pt x="43708" y="39454"/>
                  </a:lnTo>
                  <a:lnTo>
                    <a:pt x="43783" y="39503"/>
                  </a:lnTo>
                  <a:lnTo>
                    <a:pt x="43857" y="39553"/>
                  </a:lnTo>
                  <a:lnTo>
                    <a:pt x="43931" y="39627"/>
                  </a:lnTo>
                  <a:lnTo>
                    <a:pt x="43956" y="39701"/>
                  </a:lnTo>
                  <a:lnTo>
                    <a:pt x="43981" y="39800"/>
                  </a:lnTo>
                  <a:lnTo>
                    <a:pt x="44005" y="39874"/>
                  </a:lnTo>
                  <a:lnTo>
                    <a:pt x="43981" y="39973"/>
                  </a:lnTo>
                  <a:lnTo>
                    <a:pt x="43956" y="40047"/>
                  </a:lnTo>
                  <a:lnTo>
                    <a:pt x="43931" y="40122"/>
                  </a:lnTo>
                  <a:lnTo>
                    <a:pt x="43857" y="40196"/>
                  </a:lnTo>
                  <a:lnTo>
                    <a:pt x="43783" y="40270"/>
                  </a:lnTo>
                  <a:lnTo>
                    <a:pt x="43708" y="40295"/>
                  </a:lnTo>
                  <a:lnTo>
                    <a:pt x="43634" y="40320"/>
                  </a:lnTo>
                  <a:lnTo>
                    <a:pt x="43535" y="40344"/>
                  </a:lnTo>
                  <a:lnTo>
                    <a:pt x="43461" y="40320"/>
                  </a:lnTo>
                  <a:lnTo>
                    <a:pt x="43362" y="40295"/>
                  </a:lnTo>
                  <a:lnTo>
                    <a:pt x="43288" y="40270"/>
                  </a:lnTo>
                  <a:lnTo>
                    <a:pt x="43214" y="40196"/>
                  </a:lnTo>
                  <a:lnTo>
                    <a:pt x="43164" y="40122"/>
                  </a:lnTo>
                  <a:lnTo>
                    <a:pt x="43115" y="40047"/>
                  </a:lnTo>
                  <a:lnTo>
                    <a:pt x="43090" y="39973"/>
                  </a:lnTo>
                  <a:lnTo>
                    <a:pt x="43090" y="39874"/>
                  </a:lnTo>
                  <a:lnTo>
                    <a:pt x="43090" y="39800"/>
                  </a:lnTo>
                  <a:lnTo>
                    <a:pt x="43115" y="39701"/>
                  </a:lnTo>
                  <a:lnTo>
                    <a:pt x="43164" y="39627"/>
                  </a:lnTo>
                  <a:lnTo>
                    <a:pt x="43214" y="39553"/>
                  </a:lnTo>
                  <a:lnTo>
                    <a:pt x="43288" y="39503"/>
                  </a:lnTo>
                  <a:lnTo>
                    <a:pt x="43362" y="39454"/>
                  </a:lnTo>
                  <a:lnTo>
                    <a:pt x="43461" y="39429"/>
                  </a:lnTo>
                  <a:close/>
                  <a:moveTo>
                    <a:pt x="93477" y="38712"/>
                  </a:moveTo>
                  <a:lnTo>
                    <a:pt x="93650" y="38736"/>
                  </a:lnTo>
                  <a:lnTo>
                    <a:pt x="93799" y="38786"/>
                  </a:lnTo>
                  <a:lnTo>
                    <a:pt x="93947" y="38860"/>
                  </a:lnTo>
                  <a:lnTo>
                    <a:pt x="94096" y="38959"/>
                  </a:lnTo>
                  <a:lnTo>
                    <a:pt x="94195" y="39107"/>
                  </a:lnTo>
                  <a:lnTo>
                    <a:pt x="94269" y="39256"/>
                  </a:lnTo>
                  <a:lnTo>
                    <a:pt x="94318" y="39404"/>
                  </a:lnTo>
                  <a:lnTo>
                    <a:pt x="94343" y="39577"/>
                  </a:lnTo>
                  <a:lnTo>
                    <a:pt x="94318" y="39726"/>
                  </a:lnTo>
                  <a:lnTo>
                    <a:pt x="94269" y="39899"/>
                  </a:lnTo>
                  <a:lnTo>
                    <a:pt x="94195" y="40047"/>
                  </a:lnTo>
                  <a:lnTo>
                    <a:pt x="94096" y="40171"/>
                  </a:lnTo>
                  <a:lnTo>
                    <a:pt x="93947" y="40295"/>
                  </a:lnTo>
                  <a:lnTo>
                    <a:pt x="93799" y="40369"/>
                  </a:lnTo>
                  <a:lnTo>
                    <a:pt x="93650" y="40419"/>
                  </a:lnTo>
                  <a:lnTo>
                    <a:pt x="93477" y="40443"/>
                  </a:lnTo>
                  <a:lnTo>
                    <a:pt x="93329" y="40419"/>
                  </a:lnTo>
                  <a:lnTo>
                    <a:pt x="93156" y="40369"/>
                  </a:lnTo>
                  <a:lnTo>
                    <a:pt x="93007" y="40295"/>
                  </a:lnTo>
                  <a:lnTo>
                    <a:pt x="92884" y="40171"/>
                  </a:lnTo>
                  <a:lnTo>
                    <a:pt x="92760" y="40047"/>
                  </a:lnTo>
                  <a:lnTo>
                    <a:pt x="92686" y="39899"/>
                  </a:lnTo>
                  <a:lnTo>
                    <a:pt x="92636" y="39726"/>
                  </a:lnTo>
                  <a:lnTo>
                    <a:pt x="92611" y="39577"/>
                  </a:lnTo>
                  <a:lnTo>
                    <a:pt x="92636" y="39404"/>
                  </a:lnTo>
                  <a:lnTo>
                    <a:pt x="92686" y="39256"/>
                  </a:lnTo>
                  <a:lnTo>
                    <a:pt x="92760" y="39107"/>
                  </a:lnTo>
                  <a:lnTo>
                    <a:pt x="92884" y="38959"/>
                  </a:lnTo>
                  <a:lnTo>
                    <a:pt x="93007" y="38860"/>
                  </a:lnTo>
                  <a:lnTo>
                    <a:pt x="93156" y="38786"/>
                  </a:lnTo>
                  <a:lnTo>
                    <a:pt x="93329" y="38736"/>
                  </a:lnTo>
                  <a:lnTo>
                    <a:pt x="93477" y="38712"/>
                  </a:lnTo>
                  <a:close/>
                  <a:moveTo>
                    <a:pt x="90064" y="38934"/>
                  </a:moveTo>
                  <a:lnTo>
                    <a:pt x="90187" y="38984"/>
                  </a:lnTo>
                  <a:lnTo>
                    <a:pt x="90336" y="39058"/>
                  </a:lnTo>
                  <a:lnTo>
                    <a:pt x="90459" y="39157"/>
                  </a:lnTo>
                  <a:lnTo>
                    <a:pt x="90558" y="39281"/>
                  </a:lnTo>
                  <a:lnTo>
                    <a:pt x="90633" y="39404"/>
                  </a:lnTo>
                  <a:lnTo>
                    <a:pt x="90657" y="39553"/>
                  </a:lnTo>
                  <a:lnTo>
                    <a:pt x="90682" y="39701"/>
                  </a:lnTo>
                  <a:lnTo>
                    <a:pt x="90657" y="39850"/>
                  </a:lnTo>
                  <a:lnTo>
                    <a:pt x="90633" y="39973"/>
                  </a:lnTo>
                  <a:lnTo>
                    <a:pt x="90558" y="40122"/>
                  </a:lnTo>
                  <a:lnTo>
                    <a:pt x="90459" y="40245"/>
                  </a:lnTo>
                  <a:lnTo>
                    <a:pt x="90336" y="40344"/>
                  </a:lnTo>
                  <a:lnTo>
                    <a:pt x="90187" y="40419"/>
                  </a:lnTo>
                  <a:lnTo>
                    <a:pt x="90064" y="40443"/>
                  </a:lnTo>
                  <a:lnTo>
                    <a:pt x="89915" y="40468"/>
                  </a:lnTo>
                  <a:lnTo>
                    <a:pt x="89767" y="40443"/>
                  </a:lnTo>
                  <a:lnTo>
                    <a:pt x="89618" y="40419"/>
                  </a:lnTo>
                  <a:lnTo>
                    <a:pt x="89495" y="40344"/>
                  </a:lnTo>
                  <a:lnTo>
                    <a:pt x="89371" y="40245"/>
                  </a:lnTo>
                  <a:lnTo>
                    <a:pt x="89272" y="40122"/>
                  </a:lnTo>
                  <a:lnTo>
                    <a:pt x="89198" y="39973"/>
                  </a:lnTo>
                  <a:lnTo>
                    <a:pt x="89148" y="39850"/>
                  </a:lnTo>
                  <a:lnTo>
                    <a:pt x="89148" y="39701"/>
                  </a:lnTo>
                  <a:lnTo>
                    <a:pt x="89148" y="39553"/>
                  </a:lnTo>
                  <a:lnTo>
                    <a:pt x="89198" y="39404"/>
                  </a:lnTo>
                  <a:lnTo>
                    <a:pt x="89272" y="39281"/>
                  </a:lnTo>
                  <a:lnTo>
                    <a:pt x="89371" y="39157"/>
                  </a:lnTo>
                  <a:lnTo>
                    <a:pt x="89495" y="39058"/>
                  </a:lnTo>
                  <a:lnTo>
                    <a:pt x="89618" y="38984"/>
                  </a:lnTo>
                  <a:lnTo>
                    <a:pt x="89767" y="38934"/>
                  </a:lnTo>
                  <a:close/>
                  <a:moveTo>
                    <a:pt x="79056" y="39701"/>
                  </a:moveTo>
                  <a:lnTo>
                    <a:pt x="79155" y="39726"/>
                  </a:lnTo>
                  <a:lnTo>
                    <a:pt x="79229" y="39775"/>
                  </a:lnTo>
                  <a:lnTo>
                    <a:pt x="79304" y="39850"/>
                  </a:lnTo>
                  <a:lnTo>
                    <a:pt x="79378" y="39924"/>
                  </a:lnTo>
                  <a:lnTo>
                    <a:pt x="79427" y="40023"/>
                  </a:lnTo>
                  <a:lnTo>
                    <a:pt x="79452" y="40122"/>
                  </a:lnTo>
                  <a:lnTo>
                    <a:pt x="79477" y="40221"/>
                  </a:lnTo>
                  <a:lnTo>
                    <a:pt x="79452" y="40295"/>
                  </a:lnTo>
                  <a:lnTo>
                    <a:pt x="79427" y="40394"/>
                  </a:lnTo>
                  <a:lnTo>
                    <a:pt x="79378" y="40493"/>
                  </a:lnTo>
                  <a:lnTo>
                    <a:pt x="79304" y="40567"/>
                  </a:lnTo>
                  <a:lnTo>
                    <a:pt x="79229" y="40641"/>
                  </a:lnTo>
                  <a:lnTo>
                    <a:pt x="79155" y="40691"/>
                  </a:lnTo>
                  <a:lnTo>
                    <a:pt x="79056" y="40715"/>
                  </a:lnTo>
                  <a:lnTo>
                    <a:pt x="78858" y="40715"/>
                  </a:lnTo>
                  <a:lnTo>
                    <a:pt x="78759" y="40691"/>
                  </a:lnTo>
                  <a:lnTo>
                    <a:pt x="78660" y="40641"/>
                  </a:lnTo>
                  <a:lnTo>
                    <a:pt x="78586" y="40567"/>
                  </a:lnTo>
                  <a:lnTo>
                    <a:pt x="78537" y="40493"/>
                  </a:lnTo>
                  <a:lnTo>
                    <a:pt x="78487" y="40394"/>
                  </a:lnTo>
                  <a:lnTo>
                    <a:pt x="78463" y="40295"/>
                  </a:lnTo>
                  <a:lnTo>
                    <a:pt x="78438" y="40221"/>
                  </a:lnTo>
                  <a:lnTo>
                    <a:pt x="78463" y="40122"/>
                  </a:lnTo>
                  <a:lnTo>
                    <a:pt x="78487" y="40023"/>
                  </a:lnTo>
                  <a:lnTo>
                    <a:pt x="78537" y="39924"/>
                  </a:lnTo>
                  <a:lnTo>
                    <a:pt x="78586" y="39850"/>
                  </a:lnTo>
                  <a:lnTo>
                    <a:pt x="78660" y="39775"/>
                  </a:lnTo>
                  <a:lnTo>
                    <a:pt x="78759" y="39726"/>
                  </a:lnTo>
                  <a:lnTo>
                    <a:pt x="78858" y="39701"/>
                  </a:lnTo>
                  <a:close/>
                  <a:moveTo>
                    <a:pt x="66144" y="40369"/>
                  </a:moveTo>
                  <a:lnTo>
                    <a:pt x="66218" y="40419"/>
                  </a:lnTo>
                  <a:lnTo>
                    <a:pt x="66268" y="40493"/>
                  </a:lnTo>
                  <a:lnTo>
                    <a:pt x="66292" y="40567"/>
                  </a:lnTo>
                  <a:lnTo>
                    <a:pt x="66268" y="40666"/>
                  </a:lnTo>
                  <a:lnTo>
                    <a:pt x="66218" y="40715"/>
                  </a:lnTo>
                  <a:lnTo>
                    <a:pt x="66144" y="40765"/>
                  </a:lnTo>
                  <a:lnTo>
                    <a:pt x="66070" y="40790"/>
                  </a:lnTo>
                  <a:lnTo>
                    <a:pt x="65996" y="40765"/>
                  </a:lnTo>
                  <a:lnTo>
                    <a:pt x="65921" y="40715"/>
                  </a:lnTo>
                  <a:lnTo>
                    <a:pt x="65872" y="40666"/>
                  </a:lnTo>
                  <a:lnTo>
                    <a:pt x="65847" y="40567"/>
                  </a:lnTo>
                  <a:lnTo>
                    <a:pt x="65872" y="40493"/>
                  </a:lnTo>
                  <a:lnTo>
                    <a:pt x="65921" y="40419"/>
                  </a:lnTo>
                  <a:lnTo>
                    <a:pt x="65996" y="40369"/>
                  </a:lnTo>
                  <a:close/>
                  <a:moveTo>
                    <a:pt x="75197" y="39973"/>
                  </a:moveTo>
                  <a:lnTo>
                    <a:pt x="75296" y="39998"/>
                  </a:lnTo>
                  <a:lnTo>
                    <a:pt x="75371" y="40047"/>
                  </a:lnTo>
                  <a:lnTo>
                    <a:pt x="75420" y="40097"/>
                  </a:lnTo>
                  <a:lnTo>
                    <a:pt x="75469" y="40146"/>
                  </a:lnTo>
                  <a:lnTo>
                    <a:pt x="75519" y="40221"/>
                  </a:lnTo>
                  <a:lnTo>
                    <a:pt x="75544" y="40320"/>
                  </a:lnTo>
                  <a:lnTo>
                    <a:pt x="75544" y="40394"/>
                  </a:lnTo>
                  <a:lnTo>
                    <a:pt x="75544" y="40468"/>
                  </a:lnTo>
                  <a:lnTo>
                    <a:pt x="75519" y="40542"/>
                  </a:lnTo>
                  <a:lnTo>
                    <a:pt x="75469" y="40616"/>
                  </a:lnTo>
                  <a:lnTo>
                    <a:pt x="75420" y="40691"/>
                  </a:lnTo>
                  <a:lnTo>
                    <a:pt x="75371" y="40740"/>
                  </a:lnTo>
                  <a:lnTo>
                    <a:pt x="75296" y="40790"/>
                  </a:lnTo>
                  <a:lnTo>
                    <a:pt x="75197" y="40814"/>
                  </a:lnTo>
                  <a:lnTo>
                    <a:pt x="75049" y="40814"/>
                  </a:lnTo>
                  <a:lnTo>
                    <a:pt x="74975" y="40790"/>
                  </a:lnTo>
                  <a:lnTo>
                    <a:pt x="74901" y="40740"/>
                  </a:lnTo>
                  <a:lnTo>
                    <a:pt x="74826" y="40691"/>
                  </a:lnTo>
                  <a:lnTo>
                    <a:pt x="74777" y="40616"/>
                  </a:lnTo>
                  <a:lnTo>
                    <a:pt x="74727" y="40542"/>
                  </a:lnTo>
                  <a:lnTo>
                    <a:pt x="74703" y="40468"/>
                  </a:lnTo>
                  <a:lnTo>
                    <a:pt x="74703" y="40394"/>
                  </a:lnTo>
                  <a:lnTo>
                    <a:pt x="74703" y="40320"/>
                  </a:lnTo>
                  <a:lnTo>
                    <a:pt x="74727" y="40221"/>
                  </a:lnTo>
                  <a:lnTo>
                    <a:pt x="74777" y="40146"/>
                  </a:lnTo>
                  <a:lnTo>
                    <a:pt x="74826" y="40097"/>
                  </a:lnTo>
                  <a:lnTo>
                    <a:pt x="74901" y="40047"/>
                  </a:lnTo>
                  <a:lnTo>
                    <a:pt x="74975" y="39998"/>
                  </a:lnTo>
                  <a:lnTo>
                    <a:pt x="75049" y="39973"/>
                  </a:lnTo>
                  <a:close/>
                  <a:moveTo>
                    <a:pt x="25923" y="39058"/>
                  </a:moveTo>
                  <a:lnTo>
                    <a:pt x="26096" y="39083"/>
                  </a:lnTo>
                  <a:lnTo>
                    <a:pt x="26245" y="39132"/>
                  </a:lnTo>
                  <a:lnTo>
                    <a:pt x="26418" y="39206"/>
                  </a:lnTo>
                  <a:lnTo>
                    <a:pt x="26542" y="39330"/>
                  </a:lnTo>
                  <a:lnTo>
                    <a:pt x="26665" y="39454"/>
                  </a:lnTo>
                  <a:lnTo>
                    <a:pt x="26740" y="39627"/>
                  </a:lnTo>
                  <a:lnTo>
                    <a:pt x="26789" y="39775"/>
                  </a:lnTo>
                  <a:lnTo>
                    <a:pt x="26814" y="39949"/>
                  </a:lnTo>
                  <a:lnTo>
                    <a:pt x="26789" y="40122"/>
                  </a:lnTo>
                  <a:lnTo>
                    <a:pt x="26740" y="40295"/>
                  </a:lnTo>
                  <a:lnTo>
                    <a:pt x="26665" y="40443"/>
                  </a:lnTo>
                  <a:lnTo>
                    <a:pt x="26542" y="40592"/>
                  </a:lnTo>
                  <a:lnTo>
                    <a:pt x="26418" y="40691"/>
                  </a:lnTo>
                  <a:lnTo>
                    <a:pt x="26245" y="40765"/>
                  </a:lnTo>
                  <a:lnTo>
                    <a:pt x="26096" y="40814"/>
                  </a:lnTo>
                  <a:lnTo>
                    <a:pt x="25923" y="40839"/>
                  </a:lnTo>
                  <a:lnTo>
                    <a:pt x="25750" y="40814"/>
                  </a:lnTo>
                  <a:lnTo>
                    <a:pt x="25577" y="40765"/>
                  </a:lnTo>
                  <a:lnTo>
                    <a:pt x="25429" y="40691"/>
                  </a:lnTo>
                  <a:lnTo>
                    <a:pt x="25280" y="40592"/>
                  </a:lnTo>
                  <a:lnTo>
                    <a:pt x="25181" y="40443"/>
                  </a:lnTo>
                  <a:lnTo>
                    <a:pt x="25107" y="40295"/>
                  </a:lnTo>
                  <a:lnTo>
                    <a:pt x="25058" y="40122"/>
                  </a:lnTo>
                  <a:lnTo>
                    <a:pt x="25033" y="39949"/>
                  </a:lnTo>
                  <a:lnTo>
                    <a:pt x="25058" y="39775"/>
                  </a:lnTo>
                  <a:lnTo>
                    <a:pt x="25107" y="39627"/>
                  </a:lnTo>
                  <a:lnTo>
                    <a:pt x="25181" y="39454"/>
                  </a:lnTo>
                  <a:lnTo>
                    <a:pt x="25280" y="39330"/>
                  </a:lnTo>
                  <a:lnTo>
                    <a:pt x="25429" y="39206"/>
                  </a:lnTo>
                  <a:lnTo>
                    <a:pt x="25577" y="39132"/>
                  </a:lnTo>
                  <a:lnTo>
                    <a:pt x="25750" y="39083"/>
                  </a:lnTo>
                  <a:lnTo>
                    <a:pt x="25923" y="39058"/>
                  </a:lnTo>
                  <a:close/>
                  <a:moveTo>
                    <a:pt x="22584" y="38934"/>
                  </a:moveTo>
                  <a:lnTo>
                    <a:pt x="22757" y="38984"/>
                  </a:lnTo>
                  <a:lnTo>
                    <a:pt x="22930" y="39083"/>
                  </a:lnTo>
                  <a:lnTo>
                    <a:pt x="23079" y="39206"/>
                  </a:lnTo>
                  <a:lnTo>
                    <a:pt x="23202" y="39355"/>
                  </a:lnTo>
                  <a:lnTo>
                    <a:pt x="23301" y="39528"/>
                  </a:lnTo>
                  <a:lnTo>
                    <a:pt x="23351" y="39701"/>
                  </a:lnTo>
                  <a:lnTo>
                    <a:pt x="23375" y="39899"/>
                  </a:lnTo>
                  <a:lnTo>
                    <a:pt x="23351" y="40072"/>
                  </a:lnTo>
                  <a:lnTo>
                    <a:pt x="23301" y="40270"/>
                  </a:lnTo>
                  <a:lnTo>
                    <a:pt x="23202" y="40443"/>
                  </a:lnTo>
                  <a:lnTo>
                    <a:pt x="23079" y="40592"/>
                  </a:lnTo>
                  <a:lnTo>
                    <a:pt x="22930" y="40715"/>
                  </a:lnTo>
                  <a:lnTo>
                    <a:pt x="22757" y="40790"/>
                  </a:lnTo>
                  <a:lnTo>
                    <a:pt x="22584" y="40839"/>
                  </a:lnTo>
                  <a:lnTo>
                    <a:pt x="22411" y="40864"/>
                  </a:lnTo>
                  <a:lnTo>
                    <a:pt x="22213" y="40839"/>
                  </a:lnTo>
                  <a:lnTo>
                    <a:pt x="22040" y="40790"/>
                  </a:lnTo>
                  <a:lnTo>
                    <a:pt x="21867" y="40715"/>
                  </a:lnTo>
                  <a:lnTo>
                    <a:pt x="21718" y="40592"/>
                  </a:lnTo>
                  <a:lnTo>
                    <a:pt x="21595" y="40443"/>
                  </a:lnTo>
                  <a:lnTo>
                    <a:pt x="21496" y="40270"/>
                  </a:lnTo>
                  <a:lnTo>
                    <a:pt x="21446" y="40072"/>
                  </a:lnTo>
                  <a:lnTo>
                    <a:pt x="21421" y="39899"/>
                  </a:lnTo>
                  <a:lnTo>
                    <a:pt x="21446" y="39701"/>
                  </a:lnTo>
                  <a:lnTo>
                    <a:pt x="21496" y="39528"/>
                  </a:lnTo>
                  <a:lnTo>
                    <a:pt x="21595" y="39355"/>
                  </a:lnTo>
                  <a:lnTo>
                    <a:pt x="21718" y="39206"/>
                  </a:lnTo>
                  <a:lnTo>
                    <a:pt x="21867" y="39083"/>
                  </a:lnTo>
                  <a:lnTo>
                    <a:pt x="22040" y="38984"/>
                  </a:lnTo>
                  <a:lnTo>
                    <a:pt x="22213" y="38934"/>
                  </a:lnTo>
                  <a:close/>
                  <a:moveTo>
                    <a:pt x="47246" y="40245"/>
                  </a:moveTo>
                  <a:lnTo>
                    <a:pt x="47394" y="40295"/>
                  </a:lnTo>
                  <a:lnTo>
                    <a:pt x="47493" y="40369"/>
                  </a:lnTo>
                  <a:lnTo>
                    <a:pt x="47567" y="40468"/>
                  </a:lnTo>
                  <a:lnTo>
                    <a:pt x="47592" y="40616"/>
                  </a:lnTo>
                  <a:lnTo>
                    <a:pt x="47567" y="40740"/>
                  </a:lnTo>
                  <a:lnTo>
                    <a:pt x="47493" y="40839"/>
                  </a:lnTo>
                  <a:lnTo>
                    <a:pt x="47394" y="40938"/>
                  </a:lnTo>
                  <a:lnTo>
                    <a:pt x="47246" y="40963"/>
                  </a:lnTo>
                  <a:lnTo>
                    <a:pt x="47122" y="40938"/>
                  </a:lnTo>
                  <a:lnTo>
                    <a:pt x="46998" y="40839"/>
                  </a:lnTo>
                  <a:lnTo>
                    <a:pt x="46924" y="40740"/>
                  </a:lnTo>
                  <a:lnTo>
                    <a:pt x="46899" y="40616"/>
                  </a:lnTo>
                  <a:lnTo>
                    <a:pt x="46924" y="40468"/>
                  </a:lnTo>
                  <a:lnTo>
                    <a:pt x="46998" y="40369"/>
                  </a:lnTo>
                  <a:lnTo>
                    <a:pt x="47122" y="40295"/>
                  </a:lnTo>
                  <a:lnTo>
                    <a:pt x="47246" y="40245"/>
                  </a:lnTo>
                  <a:close/>
                  <a:moveTo>
                    <a:pt x="111114" y="38341"/>
                  </a:moveTo>
                  <a:lnTo>
                    <a:pt x="111386" y="38365"/>
                  </a:lnTo>
                  <a:lnTo>
                    <a:pt x="111609" y="38440"/>
                  </a:lnTo>
                  <a:lnTo>
                    <a:pt x="111831" y="38563"/>
                  </a:lnTo>
                  <a:lnTo>
                    <a:pt x="112054" y="38736"/>
                  </a:lnTo>
                  <a:lnTo>
                    <a:pt x="112202" y="38934"/>
                  </a:lnTo>
                  <a:lnTo>
                    <a:pt x="112326" y="39157"/>
                  </a:lnTo>
                  <a:lnTo>
                    <a:pt x="112400" y="39404"/>
                  </a:lnTo>
                  <a:lnTo>
                    <a:pt x="112425" y="39652"/>
                  </a:lnTo>
                  <a:lnTo>
                    <a:pt x="112400" y="39899"/>
                  </a:lnTo>
                  <a:lnTo>
                    <a:pt x="112326" y="40146"/>
                  </a:lnTo>
                  <a:lnTo>
                    <a:pt x="112202" y="40369"/>
                  </a:lnTo>
                  <a:lnTo>
                    <a:pt x="112054" y="40567"/>
                  </a:lnTo>
                  <a:lnTo>
                    <a:pt x="111831" y="40740"/>
                  </a:lnTo>
                  <a:lnTo>
                    <a:pt x="111609" y="40864"/>
                  </a:lnTo>
                  <a:lnTo>
                    <a:pt x="111386" y="40938"/>
                  </a:lnTo>
                  <a:lnTo>
                    <a:pt x="111114" y="40963"/>
                  </a:lnTo>
                  <a:lnTo>
                    <a:pt x="110867" y="40938"/>
                  </a:lnTo>
                  <a:lnTo>
                    <a:pt x="110644" y="40864"/>
                  </a:lnTo>
                  <a:lnTo>
                    <a:pt x="110397" y="40740"/>
                  </a:lnTo>
                  <a:lnTo>
                    <a:pt x="110199" y="40567"/>
                  </a:lnTo>
                  <a:lnTo>
                    <a:pt x="110026" y="40369"/>
                  </a:lnTo>
                  <a:lnTo>
                    <a:pt x="109927" y="40146"/>
                  </a:lnTo>
                  <a:lnTo>
                    <a:pt x="109852" y="39899"/>
                  </a:lnTo>
                  <a:lnTo>
                    <a:pt x="109828" y="39652"/>
                  </a:lnTo>
                  <a:lnTo>
                    <a:pt x="109852" y="39404"/>
                  </a:lnTo>
                  <a:lnTo>
                    <a:pt x="109927" y="39157"/>
                  </a:lnTo>
                  <a:lnTo>
                    <a:pt x="110026" y="38934"/>
                  </a:lnTo>
                  <a:lnTo>
                    <a:pt x="110199" y="38736"/>
                  </a:lnTo>
                  <a:lnTo>
                    <a:pt x="110397" y="38563"/>
                  </a:lnTo>
                  <a:lnTo>
                    <a:pt x="110644" y="38440"/>
                  </a:lnTo>
                  <a:lnTo>
                    <a:pt x="110867" y="38365"/>
                  </a:lnTo>
                  <a:lnTo>
                    <a:pt x="111114" y="38341"/>
                  </a:lnTo>
                  <a:close/>
                  <a:moveTo>
                    <a:pt x="114651" y="38192"/>
                  </a:moveTo>
                  <a:lnTo>
                    <a:pt x="114923" y="38217"/>
                  </a:lnTo>
                  <a:lnTo>
                    <a:pt x="115171" y="38291"/>
                  </a:lnTo>
                  <a:lnTo>
                    <a:pt x="115418" y="38415"/>
                  </a:lnTo>
                  <a:lnTo>
                    <a:pt x="115641" y="38588"/>
                  </a:lnTo>
                  <a:lnTo>
                    <a:pt x="115814" y="38811"/>
                  </a:lnTo>
                  <a:lnTo>
                    <a:pt x="115938" y="39058"/>
                  </a:lnTo>
                  <a:lnTo>
                    <a:pt x="116012" y="39330"/>
                  </a:lnTo>
                  <a:lnTo>
                    <a:pt x="116036" y="39577"/>
                  </a:lnTo>
                  <a:lnTo>
                    <a:pt x="116012" y="39850"/>
                  </a:lnTo>
                  <a:lnTo>
                    <a:pt x="115938" y="40097"/>
                  </a:lnTo>
                  <a:lnTo>
                    <a:pt x="115814" y="40344"/>
                  </a:lnTo>
                  <a:lnTo>
                    <a:pt x="115641" y="40567"/>
                  </a:lnTo>
                  <a:lnTo>
                    <a:pt x="115418" y="40740"/>
                  </a:lnTo>
                  <a:lnTo>
                    <a:pt x="115171" y="40864"/>
                  </a:lnTo>
                  <a:lnTo>
                    <a:pt x="114923" y="40963"/>
                  </a:lnTo>
                  <a:lnTo>
                    <a:pt x="114651" y="40987"/>
                  </a:lnTo>
                  <a:lnTo>
                    <a:pt x="114379" y="40963"/>
                  </a:lnTo>
                  <a:lnTo>
                    <a:pt x="114132" y="40864"/>
                  </a:lnTo>
                  <a:lnTo>
                    <a:pt x="113884" y="40740"/>
                  </a:lnTo>
                  <a:lnTo>
                    <a:pt x="113662" y="40567"/>
                  </a:lnTo>
                  <a:lnTo>
                    <a:pt x="113489" y="40344"/>
                  </a:lnTo>
                  <a:lnTo>
                    <a:pt x="113365" y="40097"/>
                  </a:lnTo>
                  <a:lnTo>
                    <a:pt x="113291" y="39850"/>
                  </a:lnTo>
                  <a:lnTo>
                    <a:pt x="113266" y="39577"/>
                  </a:lnTo>
                  <a:lnTo>
                    <a:pt x="113291" y="39330"/>
                  </a:lnTo>
                  <a:lnTo>
                    <a:pt x="113365" y="39058"/>
                  </a:lnTo>
                  <a:lnTo>
                    <a:pt x="113489" y="38811"/>
                  </a:lnTo>
                  <a:lnTo>
                    <a:pt x="113662" y="38588"/>
                  </a:lnTo>
                  <a:lnTo>
                    <a:pt x="113884" y="38415"/>
                  </a:lnTo>
                  <a:lnTo>
                    <a:pt x="114132" y="38291"/>
                  </a:lnTo>
                  <a:lnTo>
                    <a:pt x="114379" y="38217"/>
                  </a:lnTo>
                  <a:lnTo>
                    <a:pt x="114651" y="38192"/>
                  </a:lnTo>
                  <a:close/>
                  <a:moveTo>
                    <a:pt x="50931" y="40517"/>
                  </a:moveTo>
                  <a:lnTo>
                    <a:pt x="51030" y="40542"/>
                  </a:lnTo>
                  <a:lnTo>
                    <a:pt x="51105" y="40592"/>
                  </a:lnTo>
                  <a:lnTo>
                    <a:pt x="51154" y="40666"/>
                  </a:lnTo>
                  <a:lnTo>
                    <a:pt x="51179" y="40765"/>
                  </a:lnTo>
                  <a:lnTo>
                    <a:pt x="51154" y="40864"/>
                  </a:lnTo>
                  <a:lnTo>
                    <a:pt x="51105" y="40938"/>
                  </a:lnTo>
                  <a:lnTo>
                    <a:pt x="51030" y="40987"/>
                  </a:lnTo>
                  <a:lnTo>
                    <a:pt x="50931" y="41012"/>
                  </a:lnTo>
                  <a:lnTo>
                    <a:pt x="50832" y="40987"/>
                  </a:lnTo>
                  <a:lnTo>
                    <a:pt x="50758" y="40938"/>
                  </a:lnTo>
                  <a:lnTo>
                    <a:pt x="50684" y="40864"/>
                  </a:lnTo>
                  <a:lnTo>
                    <a:pt x="50684" y="40765"/>
                  </a:lnTo>
                  <a:lnTo>
                    <a:pt x="50684" y="40666"/>
                  </a:lnTo>
                  <a:lnTo>
                    <a:pt x="50758" y="40592"/>
                  </a:lnTo>
                  <a:lnTo>
                    <a:pt x="50832" y="40542"/>
                  </a:lnTo>
                  <a:lnTo>
                    <a:pt x="50931" y="40517"/>
                  </a:lnTo>
                  <a:close/>
                  <a:moveTo>
                    <a:pt x="4848" y="38514"/>
                  </a:moveTo>
                  <a:lnTo>
                    <a:pt x="5120" y="38539"/>
                  </a:lnTo>
                  <a:lnTo>
                    <a:pt x="5392" y="38613"/>
                  </a:lnTo>
                  <a:lnTo>
                    <a:pt x="5640" y="38761"/>
                  </a:lnTo>
                  <a:lnTo>
                    <a:pt x="5862" y="38934"/>
                  </a:lnTo>
                  <a:lnTo>
                    <a:pt x="6036" y="39157"/>
                  </a:lnTo>
                  <a:lnTo>
                    <a:pt x="6159" y="39404"/>
                  </a:lnTo>
                  <a:lnTo>
                    <a:pt x="6258" y="39676"/>
                  </a:lnTo>
                  <a:lnTo>
                    <a:pt x="6283" y="39949"/>
                  </a:lnTo>
                  <a:lnTo>
                    <a:pt x="6258" y="40221"/>
                  </a:lnTo>
                  <a:lnTo>
                    <a:pt x="6159" y="40468"/>
                  </a:lnTo>
                  <a:lnTo>
                    <a:pt x="6036" y="40715"/>
                  </a:lnTo>
                  <a:lnTo>
                    <a:pt x="5862" y="40938"/>
                  </a:lnTo>
                  <a:lnTo>
                    <a:pt x="5640" y="41111"/>
                  </a:lnTo>
                  <a:lnTo>
                    <a:pt x="5392" y="41260"/>
                  </a:lnTo>
                  <a:lnTo>
                    <a:pt x="5120" y="41334"/>
                  </a:lnTo>
                  <a:lnTo>
                    <a:pt x="4848" y="41358"/>
                  </a:lnTo>
                  <a:lnTo>
                    <a:pt x="4576" y="41334"/>
                  </a:lnTo>
                  <a:lnTo>
                    <a:pt x="4329" y="41260"/>
                  </a:lnTo>
                  <a:lnTo>
                    <a:pt x="4081" y="41111"/>
                  </a:lnTo>
                  <a:lnTo>
                    <a:pt x="3859" y="40938"/>
                  </a:lnTo>
                  <a:lnTo>
                    <a:pt x="3661" y="40715"/>
                  </a:lnTo>
                  <a:lnTo>
                    <a:pt x="3537" y="40468"/>
                  </a:lnTo>
                  <a:lnTo>
                    <a:pt x="3463" y="40221"/>
                  </a:lnTo>
                  <a:lnTo>
                    <a:pt x="3438" y="39949"/>
                  </a:lnTo>
                  <a:lnTo>
                    <a:pt x="3463" y="39676"/>
                  </a:lnTo>
                  <a:lnTo>
                    <a:pt x="3537" y="39404"/>
                  </a:lnTo>
                  <a:lnTo>
                    <a:pt x="3661" y="39157"/>
                  </a:lnTo>
                  <a:lnTo>
                    <a:pt x="3859" y="38934"/>
                  </a:lnTo>
                  <a:lnTo>
                    <a:pt x="4081" y="38761"/>
                  </a:lnTo>
                  <a:lnTo>
                    <a:pt x="4329" y="38613"/>
                  </a:lnTo>
                  <a:lnTo>
                    <a:pt x="4576" y="38539"/>
                  </a:lnTo>
                  <a:lnTo>
                    <a:pt x="4848" y="38514"/>
                  </a:lnTo>
                  <a:close/>
                  <a:moveTo>
                    <a:pt x="60084" y="41136"/>
                  </a:moveTo>
                  <a:lnTo>
                    <a:pt x="60108" y="41161"/>
                  </a:lnTo>
                  <a:lnTo>
                    <a:pt x="60133" y="41210"/>
                  </a:lnTo>
                  <a:lnTo>
                    <a:pt x="60158" y="41260"/>
                  </a:lnTo>
                  <a:lnTo>
                    <a:pt x="60133" y="41309"/>
                  </a:lnTo>
                  <a:lnTo>
                    <a:pt x="60108" y="41334"/>
                  </a:lnTo>
                  <a:lnTo>
                    <a:pt x="60084" y="41358"/>
                  </a:lnTo>
                  <a:lnTo>
                    <a:pt x="60034" y="41383"/>
                  </a:lnTo>
                  <a:lnTo>
                    <a:pt x="59985" y="41358"/>
                  </a:lnTo>
                  <a:lnTo>
                    <a:pt x="59935" y="41334"/>
                  </a:lnTo>
                  <a:lnTo>
                    <a:pt x="59911" y="41309"/>
                  </a:lnTo>
                  <a:lnTo>
                    <a:pt x="59911" y="41260"/>
                  </a:lnTo>
                  <a:lnTo>
                    <a:pt x="59911" y="41210"/>
                  </a:lnTo>
                  <a:lnTo>
                    <a:pt x="59935" y="41161"/>
                  </a:lnTo>
                  <a:lnTo>
                    <a:pt x="59985" y="41136"/>
                  </a:lnTo>
                  <a:close/>
                  <a:moveTo>
                    <a:pt x="97064" y="39503"/>
                  </a:moveTo>
                  <a:lnTo>
                    <a:pt x="97237" y="39553"/>
                  </a:lnTo>
                  <a:lnTo>
                    <a:pt x="97410" y="39652"/>
                  </a:lnTo>
                  <a:lnTo>
                    <a:pt x="97559" y="39775"/>
                  </a:lnTo>
                  <a:lnTo>
                    <a:pt x="97682" y="39924"/>
                  </a:lnTo>
                  <a:lnTo>
                    <a:pt x="97781" y="40097"/>
                  </a:lnTo>
                  <a:lnTo>
                    <a:pt x="97831" y="40270"/>
                  </a:lnTo>
                  <a:lnTo>
                    <a:pt x="97856" y="40443"/>
                  </a:lnTo>
                  <a:lnTo>
                    <a:pt x="97831" y="40641"/>
                  </a:lnTo>
                  <a:lnTo>
                    <a:pt x="97781" y="40814"/>
                  </a:lnTo>
                  <a:lnTo>
                    <a:pt x="97682" y="40987"/>
                  </a:lnTo>
                  <a:lnTo>
                    <a:pt x="97559" y="41136"/>
                  </a:lnTo>
                  <a:lnTo>
                    <a:pt x="97410" y="41260"/>
                  </a:lnTo>
                  <a:lnTo>
                    <a:pt x="97237" y="41334"/>
                  </a:lnTo>
                  <a:lnTo>
                    <a:pt x="97064" y="41383"/>
                  </a:lnTo>
                  <a:lnTo>
                    <a:pt x="96891" y="41408"/>
                  </a:lnTo>
                  <a:lnTo>
                    <a:pt x="96718" y="41383"/>
                  </a:lnTo>
                  <a:lnTo>
                    <a:pt x="96520" y="41334"/>
                  </a:lnTo>
                  <a:lnTo>
                    <a:pt x="96371" y="41260"/>
                  </a:lnTo>
                  <a:lnTo>
                    <a:pt x="96223" y="41136"/>
                  </a:lnTo>
                  <a:lnTo>
                    <a:pt x="96099" y="40987"/>
                  </a:lnTo>
                  <a:lnTo>
                    <a:pt x="96000" y="40814"/>
                  </a:lnTo>
                  <a:lnTo>
                    <a:pt x="95951" y="40641"/>
                  </a:lnTo>
                  <a:lnTo>
                    <a:pt x="95926" y="40443"/>
                  </a:lnTo>
                  <a:lnTo>
                    <a:pt x="95951" y="40270"/>
                  </a:lnTo>
                  <a:lnTo>
                    <a:pt x="96000" y="40097"/>
                  </a:lnTo>
                  <a:lnTo>
                    <a:pt x="96099" y="39924"/>
                  </a:lnTo>
                  <a:lnTo>
                    <a:pt x="96223" y="39775"/>
                  </a:lnTo>
                  <a:lnTo>
                    <a:pt x="96371" y="39652"/>
                  </a:lnTo>
                  <a:lnTo>
                    <a:pt x="96520" y="39553"/>
                  </a:lnTo>
                  <a:lnTo>
                    <a:pt x="96718" y="39503"/>
                  </a:lnTo>
                  <a:close/>
                  <a:moveTo>
                    <a:pt x="54988" y="41235"/>
                  </a:moveTo>
                  <a:lnTo>
                    <a:pt x="55038" y="41260"/>
                  </a:lnTo>
                  <a:lnTo>
                    <a:pt x="55062" y="41309"/>
                  </a:lnTo>
                  <a:lnTo>
                    <a:pt x="55062" y="41358"/>
                  </a:lnTo>
                  <a:lnTo>
                    <a:pt x="55062" y="41408"/>
                  </a:lnTo>
                  <a:lnTo>
                    <a:pt x="55038" y="41457"/>
                  </a:lnTo>
                  <a:lnTo>
                    <a:pt x="54988" y="41482"/>
                  </a:lnTo>
                  <a:lnTo>
                    <a:pt x="54939" y="41507"/>
                  </a:lnTo>
                  <a:lnTo>
                    <a:pt x="54889" y="41482"/>
                  </a:lnTo>
                  <a:lnTo>
                    <a:pt x="54840" y="41457"/>
                  </a:lnTo>
                  <a:lnTo>
                    <a:pt x="54815" y="41408"/>
                  </a:lnTo>
                  <a:lnTo>
                    <a:pt x="54790" y="41358"/>
                  </a:lnTo>
                  <a:lnTo>
                    <a:pt x="54815" y="41309"/>
                  </a:lnTo>
                  <a:lnTo>
                    <a:pt x="54840" y="41260"/>
                  </a:lnTo>
                  <a:lnTo>
                    <a:pt x="54889" y="41235"/>
                  </a:lnTo>
                  <a:close/>
                  <a:moveTo>
                    <a:pt x="29535" y="39973"/>
                  </a:moveTo>
                  <a:lnTo>
                    <a:pt x="29683" y="39998"/>
                  </a:lnTo>
                  <a:lnTo>
                    <a:pt x="29807" y="40023"/>
                  </a:lnTo>
                  <a:lnTo>
                    <a:pt x="29955" y="40097"/>
                  </a:lnTo>
                  <a:lnTo>
                    <a:pt x="30079" y="40196"/>
                  </a:lnTo>
                  <a:lnTo>
                    <a:pt x="30178" y="40320"/>
                  </a:lnTo>
                  <a:lnTo>
                    <a:pt x="30252" y="40468"/>
                  </a:lnTo>
                  <a:lnTo>
                    <a:pt x="30302" y="40616"/>
                  </a:lnTo>
                  <a:lnTo>
                    <a:pt x="30302" y="40765"/>
                  </a:lnTo>
                  <a:lnTo>
                    <a:pt x="30302" y="40913"/>
                  </a:lnTo>
                  <a:lnTo>
                    <a:pt x="30252" y="41062"/>
                  </a:lnTo>
                  <a:lnTo>
                    <a:pt x="30178" y="41185"/>
                  </a:lnTo>
                  <a:lnTo>
                    <a:pt x="30079" y="41309"/>
                  </a:lnTo>
                  <a:lnTo>
                    <a:pt x="29955" y="41408"/>
                  </a:lnTo>
                  <a:lnTo>
                    <a:pt x="29807" y="41482"/>
                  </a:lnTo>
                  <a:lnTo>
                    <a:pt x="29683" y="41532"/>
                  </a:lnTo>
                  <a:lnTo>
                    <a:pt x="29362" y="41532"/>
                  </a:lnTo>
                  <a:lnTo>
                    <a:pt x="29238" y="41482"/>
                  </a:lnTo>
                  <a:lnTo>
                    <a:pt x="29090" y="41408"/>
                  </a:lnTo>
                  <a:lnTo>
                    <a:pt x="28966" y="41309"/>
                  </a:lnTo>
                  <a:lnTo>
                    <a:pt x="28867" y="41185"/>
                  </a:lnTo>
                  <a:lnTo>
                    <a:pt x="28793" y="41062"/>
                  </a:lnTo>
                  <a:lnTo>
                    <a:pt x="28743" y="40913"/>
                  </a:lnTo>
                  <a:lnTo>
                    <a:pt x="28743" y="40765"/>
                  </a:lnTo>
                  <a:lnTo>
                    <a:pt x="28743" y="40616"/>
                  </a:lnTo>
                  <a:lnTo>
                    <a:pt x="28793" y="40468"/>
                  </a:lnTo>
                  <a:lnTo>
                    <a:pt x="28867" y="40320"/>
                  </a:lnTo>
                  <a:lnTo>
                    <a:pt x="28966" y="40196"/>
                  </a:lnTo>
                  <a:lnTo>
                    <a:pt x="29090" y="40097"/>
                  </a:lnTo>
                  <a:lnTo>
                    <a:pt x="29238" y="40023"/>
                  </a:lnTo>
                  <a:lnTo>
                    <a:pt x="29362" y="39998"/>
                  </a:lnTo>
                  <a:lnTo>
                    <a:pt x="29535" y="39973"/>
                  </a:lnTo>
                  <a:close/>
                  <a:moveTo>
                    <a:pt x="82445" y="40542"/>
                  </a:moveTo>
                  <a:lnTo>
                    <a:pt x="82569" y="40567"/>
                  </a:lnTo>
                  <a:lnTo>
                    <a:pt x="82668" y="40641"/>
                  </a:lnTo>
                  <a:lnTo>
                    <a:pt x="82767" y="40715"/>
                  </a:lnTo>
                  <a:lnTo>
                    <a:pt x="82841" y="40814"/>
                  </a:lnTo>
                  <a:lnTo>
                    <a:pt x="82890" y="40913"/>
                  </a:lnTo>
                  <a:lnTo>
                    <a:pt x="82940" y="41012"/>
                  </a:lnTo>
                  <a:lnTo>
                    <a:pt x="82940" y="41136"/>
                  </a:lnTo>
                  <a:lnTo>
                    <a:pt x="82940" y="41260"/>
                  </a:lnTo>
                  <a:lnTo>
                    <a:pt x="82890" y="41358"/>
                  </a:lnTo>
                  <a:lnTo>
                    <a:pt x="82841" y="41482"/>
                  </a:lnTo>
                  <a:lnTo>
                    <a:pt x="82767" y="41581"/>
                  </a:lnTo>
                  <a:lnTo>
                    <a:pt x="82668" y="41655"/>
                  </a:lnTo>
                  <a:lnTo>
                    <a:pt x="82569" y="41705"/>
                  </a:lnTo>
                  <a:lnTo>
                    <a:pt x="82445" y="41730"/>
                  </a:lnTo>
                  <a:lnTo>
                    <a:pt x="82346" y="41754"/>
                  </a:lnTo>
                  <a:lnTo>
                    <a:pt x="82222" y="41730"/>
                  </a:lnTo>
                  <a:lnTo>
                    <a:pt x="82099" y="41705"/>
                  </a:lnTo>
                  <a:lnTo>
                    <a:pt x="82000" y="41655"/>
                  </a:lnTo>
                  <a:lnTo>
                    <a:pt x="81901" y="41581"/>
                  </a:lnTo>
                  <a:lnTo>
                    <a:pt x="81827" y="41482"/>
                  </a:lnTo>
                  <a:lnTo>
                    <a:pt x="81777" y="41358"/>
                  </a:lnTo>
                  <a:lnTo>
                    <a:pt x="81728" y="41260"/>
                  </a:lnTo>
                  <a:lnTo>
                    <a:pt x="81728" y="41136"/>
                  </a:lnTo>
                  <a:lnTo>
                    <a:pt x="81728" y="41012"/>
                  </a:lnTo>
                  <a:lnTo>
                    <a:pt x="81777" y="40913"/>
                  </a:lnTo>
                  <a:lnTo>
                    <a:pt x="81827" y="40814"/>
                  </a:lnTo>
                  <a:lnTo>
                    <a:pt x="81901" y="40715"/>
                  </a:lnTo>
                  <a:lnTo>
                    <a:pt x="82000" y="40641"/>
                  </a:lnTo>
                  <a:lnTo>
                    <a:pt x="82099" y="40567"/>
                  </a:lnTo>
                  <a:lnTo>
                    <a:pt x="82222" y="40542"/>
                  </a:lnTo>
                  <a:close/>
                  <a:moveTo>
                    <a:pt x="63126" y="41408"/>
                  </a:moveTo>
                  <a:lnTo>
                    <a:pt x="63200" y="41433"/>
                  </a:lnTo>
                  <a:lnTo>
                    <a:pt x="63275" y="41482"/>
                  </a:lnTo>
                  <a:lnTo>
                    <a:pt x="63299" y="41532"/>
                  </a:lnTo>
                  <a:lnTo>
                    <a:pt x="63324" y="41606"/>
                  </a:lnTo>
                  <a:lnTo>
                    <a:pt x="63299" y="41680"/>
                  </a:lnTo>
                  <a:lnTo>
                    <a:pt x="63275" y="41730"/>
                  </a:lnTo>
                  <a:lnTo>
                    <a:pt x="63200" y="41779"/>
                  </a:lnTo>
                  <a:lnTo>
                    <a:pt x="63052" y="41779"/>
                  </a:lnTo>
                  <a:lnTo>
                    <a:pt x="63003" y="41730"/>
                  </a:lnTo>
                  <a:lnTo>
                    <a:pt x="62953" y="41680"/>
                  </a:lnTo>
                  <a:lnTo>
                    <a:pt x="62953" y="41606"/>
                  </a:lnTo>
                  <a:lnTo>
                    <a:pt x="62953" y="41532"/>
                  </a:lnTo>
                  <a:lnTo>
                    <a:pt x="63003" y="41482"/>
                  </a:lnTo>
                  <a:lnTo>
                    <a:pt x="63052" y="41433"/>
                  </a:lnTo>
                  <a:lnTo>
                    <a:pt x="63126" y="41408"/>
                  </a:lnTo>
                  <a:close/>
                  <a:moveTo>
                    <a:pt x="118090" y="38959"/>
                  </a:moveTo>
                  <a:lnTo>
                    <a:pt x="118362" y="38984"/>
                  </a:lnTo>
                  <a:lnTo>
                    <a:pt x="118658" y="39058"/>
                  </a:lnTo>
                  <a:lnTo>
                    <a:pt x="118906" y="39206"/>
                  </a:lnTo>
                  <a:lnTo>
                    <a:pt x="119030" y="39281"/>
                  </a:lnTo>
                  <a:lnTo>
                    <a:pt x="119128" y="39404"/>
                  </a:lnTo>
                  <a:lnTo>
                    <a:pt x="119252" y="39503"/>
                  </a:lnTo>
                  <a:lnTo>
                    <a:pt x="119326" y="39627"/>
                  </a:lnTo>
                  <a:lnTo>
                    <a:pt x="119475" y="39899"/>
                  </a:lnTo>
                  <a:lnTo>
                    <a:pt x="119549" y="40171"/>
                  </a:lnTo>
                  <a:lnTo>
                    <a:pt x="119574" y="40443"/>
                  </a:lnTo>
                  <a:lnTo>
                    <a:pt x="119549" y="40740"/>
                  </a:lnTo>
                  <a:lnTo>
                    <a:pt x="119475" y="41012"/>
                  </a:lnTo>
                  <a:lnTo>
                    <a:pt x="119326" y="41260"/>
                  </a:lnTo>
                  <a:lnTo>
                    <a:pt x="119252" y="41383"/>
                  </a:lnTo>
                  <a:lnTo>
                    <a:pt x="119128" y="41507"/>
                  </a:lnTo>
                  <a:lnTo>
                    <a:pt x="119030" y="41606"/>
                  </a:lnTo>
                  <a:lnTo>
                    <a:pt x="118906" y="41680"/>
                  </a:lnTo>
                  <a:lnTo>
                    <a:pt x="118658" y="41828"/>
                  </a:lnTo>
                  <a:lnTo>
                    <a:pt x="118362" y="41903"/>
                  </a:lnTo>
                  <a:lnTo>
                    <a:pt x="118090" y="41927"/>
                  </a:lnTo>
                  <a:lnTo>
                    <a:pt x="117793" y="41903"/>
                  </a:lnTo>
                  <a:lnTo>
                    <a:pt x="117521" y="41828"/>
                  </a:lnTo>
                  <a:lnTo>
                    <a:pt x="117273" y="41680"/>
                  </a:lnTo>
                  <a:lnTo>
                    <a:pt x="117150" y="41606"/>
                  </a:lnTo>
                  <a:lnTo>
                    <a:pt x="117026" y="41507"/>
                  </a:lnTo>
                  <a:lnTo>
                    <a:pt x="116927" y="41383"/>
                  </a:lnTo>
                  <a:lnTo>
                    <a:pt x="116853" y="41260"/>
                  </a:lnTo>
                  <a:lnTo>
                    <a:pt x="116704" y="41012"/>
                  </a:lnTo>
                  <a:lnTo>
                    <a:pt x="116630" y="40740"/>
                  </a:lnTo>
                  <a:lnTo>
                    <a:pt x="116605" y="40443"/>
                  </a:lnTo>
                  <a:lnTo>
                    <a:pt x="116630" y="40171"/>
                  </a:lnTo>
                  <a:lnTo>
                    <a:pt x="116704" y="39899"/>
                  </a:lnTo>
                  <a:lnTo>
                    <a:pt x="116853" y="39627"/>
                  </a:lnTo>
                  <a:lnTo>
                    <a:pt x="116927" y="39503"/>
                  </a:lnTo>
                  <a:lnTo>
                    <a:pt x="117026" y="39404"/>
                  </a:lnTo>
                  <a:lnTo>
                    <a:pt x="117150" y="39281"/>
                  </a:lnTo>
                  <a:lnTo>
                    <a:pt x="117273" y="39206"/>
                  </a:lnTo>
                  <a:lnTo>
                    <a:pt x="117521" y="39058"/>
                  </a:lnTo>
                  <a:lnTo>
                    <a:pt x="117793" y="38984"/>
                  </a:lnTo>
                  <a:lnTo>
                    <a:pt x="118090" y="38959"/>
                  </a:lnTo>
                  <a:close/>
                  <a:moveTo>
                    <a:pt x="8410" y="39429"/>
                  </a:moveTo>
                  <a:lnTo>
                    <a:pt x="8658" y="39454"/>
                  </a:lnTo>
                  <a:lnTo>
                    <a:pt x="8905" y="39528"/>
                  </a:lnTo>
                  <a:lnTo>
                    <a:pt x="9128" y="39652"/>
                  </a:lnTo>
                  <a:lnTo>
                    <a:pt x="9350" y="39825"/>
                  </a:lnTo>
                  <a:lnTo>
                    <a:pt x="9499" y="40023"/>
                  </a:lnTo>
                  <a:lnTo>
                    <a:pt x="9622" y="40245"/>
                  </a:lnTo>
                  <a:lnTo>
                    <a:pt x="9697" y="40493"/>
                  </a:lnTo>
                  <a:lnTo>
                    <a:pt x="9721" y="40740"/>
                  </a:lnTo>
                  <a:lnTo>
                    <a:pt x="9697" y="40987"/>
                  </a:lnTo>
                  <a:lnTo>
                    <a:pt x="9622" y="41235"/>
                  </a:lnTo>
                  <a:lnTo>
                    <a:pt x="9499" y="41457"/>
                  </a:lnTo>
                  <a:lnTo>
                    <a:pt x="9350" y="41680"/>
                  </a:lnTo>
                  <a:lnTo>
                    <a:pt x="9128" y="41828"/>
                  </a:lnTo>
                  <a:lnTo>
                    <a:pt x="8905" y="41952"/>
                  </a:lnTo>
                  <a:lnTo>
                    <a:pt x="8658" y="42026"/>
                  </a:lnTo>
                  <a:lnTo>
                    <a:pt x="8410" y="42051"/>
                  </a:lnTo>
                  <a:lnTo>
                    <a:pt x="8163" y="42026"/>
                  </a:lnTo>
                  <a:lnTo>
                    <a:pt x="7916" y="41952"/>
                  </a:lnTo>
                  <a:lnTo>
                    <a:pt x="7693" y="41828"/>
                  </a:lnTo>
                  <a:lnTo>
                    <a:pt x="7495" y="41680"/>
                  </a:lnTo>
                  <a:lnTo>
                    <a:pt x="7322" y="41457"/>
                  </a:lnTo>
                  <a:lnTo>
                    <a:pt x="7198" y="41235"/>
                  </a:lnTo>
                  <a:lnTo>
                    <a:pt x="7124" y="40987"/>
                  </a:lnTo>
                  <a:lnTo>
                    <a:pt x="7099" y="40740"/>
                  </a:lnTo>
                  <a:lnTo>
                    <a:pt x="7124" y="40493"/>
                  </a:lnTo>
                  <a:lnTo>
                    <a:pt x="7198" y="40245"/>
                  </a:lnTo>
                  <a:lnTo>
                    <a:pt x="7322" y="40023"/>
                  </a:lnTo>
                  <a:lnTo>
                    <a:pt x="7495" y="39825"/>
                  </a:lnTo>
                  <a:lnTo>
                    <a:pt x="7693" y="39652"/>
                  </a:lnTo>
                  <a:lnTo>
                    <a:pt x="7916" y="39528"/>
                  </a:lnTo>
                  <a:lnTo>
                    <a:pt x="8163" y="39454"/>
                  </a:lnTo>
                  <a:lnTo>
                    <a:pt x="8410" y="39429"/>
                  </a:lnTo>
                  <a:close/>
                  <a:moveTo>
                    <a:pt x="33171" y="40839"/>
                  </a:moveTo>
                  <a:lnTo>
                    <a:pt x="33295" y="40864"/>
                  </a:lnTo>
                  <a:lnTo>
                    <a:pt x="33418" y="40888"/>
                  </a:lnTo>
                  <a:lnTo>
                    <a:pt x="33542" y="40963"/>
                  </a:lnTo>
                  <a:lnTo>
                    <a:pt x="33641" y="41037"/>
                  </a:lnTo>
                  <a:lnTo>
                    <a:pt x="33740" y="41161"/>
                  </a:lnTo>
                  <a:lnTo>
                    <a:pt x="33789" y="41260"/>
                  </a:lnTo>
                  <a:lnTo>
                    <a:pt x="33839" y="41408"/>
                  </a:lnTo>
                  <a:lnTo>
                    <a:pt x="33864" y="41532"/>
                  </a:lnTo>
                  <a:lnTo>
                    <a:pt x="33839" y="41655"/>
                  </a:lnTo>
                  <a:lnTo>
                    <a:pt x="33789" y="41779"/>
                  </a:lnTo>
                  <a:lnTo>
                    <a:pt x="33740" y="41903"/>
                  </a:lnTo>
                  <a:lnTo>
                    <a:pt x="33641" y="42002"/>
                  </a:lnTo>
                  <a:lnTo>
                    <a:pt x="33542" y="42101"/>
                  </a:lnTo>
                  <a:lnTo>
                    <a:pt x="33418" y="42175"/>
                  </a:lnTo>
                  <a:lnTo>
                    <a:pt x="33295" y="42199"/>
                  </a:lnTo>
                  <a:lnTo>
                    <a:pt x="33171" y="42224"/>
                  </a:lnTo>
                  <a:lnTo>
                    <a:pt x="33047" y="42199"/>
                  </a:lnTo>
                  <a:lnTo>
                    <a:pt x="32899" y="42175"/>
                  </a:lnTo>
                  <a:lnTo>
                    <a:pt x="32800" y="42101"/>
                  </a:lnTo>
                  <a:lnTo>
                    <a:pt x="32676" y="42002"/>
                  </a:lnTo>
                  <a:lnTo>
                    <a:pt x="32602" y="41903"/>
                  </a:lnTo>
                  <a:lnTo>
                    <a:pt x="32528" y="41779"/>
                  </a:lnTo>
                  <a:lnTo>
                    <a:pt x="32503" y="41655"/>
                  </a:lnTo>
                  <a:lnTo>
                    <a:pt x="32478" y="41532"/>
                  </a:lnTo>
                  <a:lnTo>
                    <a:pt x="32503" y="41408"/>
                  </a:lnTo>
                  <a:lnTo>
                    <a:pt x="32528" y="41260"/>
                  </a:lnTo>
                  <a:lnTo>
                    <a:pt x="32602" y="41161"/>
                  </a:lnTo>
                  <a:lnTo>
                    <a:pt x="32676" y="41037"/>
                  </a:lnTo>
                  <a:lnTo>
                    <a:pt x="32800" y="40963"/>
                  </a:lnTo>
                  <a:lnTo>
                    <a:pt x="32899" y="40888"/>
                  </a:lnTo>
                  <a:lnTo>
                    <a:pt x="33047" y="40864"/>
                  </a:lnTo>
                  <a:lnTo>
                    <a:pt x="33171" y="40839"/>
                  </a:lnTo>
                  <a:close/>
                  <a:moveTo>
                    <a:pt x="36857" y="41062"/>
                  </a:moveTo>
                  <a:lnTo>
                    <a:pt x="36956" y="41111"/>
                  </a:lnTo>
                  <a:lnTo>
                    <a:pt x="37054" y="41161"/>
                  </a:lnTo>
                  <a:lnTo>
                    <a:pt x="37153" y="41235"/>
                  </a:lnTo>
                  <a:lnTo>
                    <a:pt x="37228" y="41334"/>
                  </a:lnTo>
                  <a:lnTo>
                    <a:pt x="37277" y="41433"/>
                  </a:lnTo>
                  <a:lnTo>
                    <a:pt x="37327" y="41532"/>
                  </a:lnTo>
                  <a:lnTo>
                    <a:pt x="37327" y="41655"/>
                  </a:lnTo>
                  <a:lnTo>
                    <a:pt x="37327" y="41754"/>
                  </a:lnTo>
                  <a:lnTo>
                    <a:pt x="37277" y="41878"/>
                  </a:lnTo>
                  <a:lnTo>
                    <a:pt x="37228" y="41977"/>
                  </a:lnTo>
                  <a:lnTo>
                    <a:pt x="37153" y="42076"/>
                  </a:lnTo>
                  <a:lnTo>
                    <a:pt x="37054" y="42150"/>
                  </a:lnTo>
                  <a:lnTo>
                    <a:pt x="36956" y="42199"/>
                  </a:lnTo>
                  <a:lnTo>
                    <a:pt x="36857" y="42224"/>
                  </a:lnTo>
                  <a:lnTo>
                    <a:pt x="36733" y="42249"/>
                  </a:lnTo>
                  <a:lnTo>
                    <a:pt x="36634" y="42224"/>
                  </a:lnTo>
                  <a:lnTo>
                    <a:pt x="36510" y="42199"/>
                  </a:lnTo>
                  <a:lnTo>
                    <a:pt x="36411" y="42150"/>
                  </a:lnTo>
                  <a:lnTo>
                    <a:pt x="36312" y="42076"/>
                  </a:lnTo>
                  <a:lnTo>
                    <a:pt x="36238" y="41977"/>
                  </a:lnTo>
                  <a:lnTo>
                    <a:pt x="36189" y="41878"/>
                  </a:lnTo>
                  <a:lnTo>
                    <a:pt x="36164" y="41754"/>
                  </a:lnTo>
                  <a:lnTo>
                    <a:pt x="36139" y="41655"/>
                  </a:lnTo>
                  <a:lnTo>
                    <a:pt x="36164" y="41532"/>
                  </a:lnTo>
                  <a:lnTo>
                    <a:pt x="36189" y="41433"/>
                  </a:lnTo>
                  <a:lnTo>
                    <a:pt x="36238" y="41334"/>
                  </a:lnTo>
                  <a:lnTo>
                    <a:pt x="36312" y="41235"/>
                  </a:lnTo>
                  <a:lnTo>
                    <a:pt x="36411" y="41161"/>
                  </a:lnTo>
                  <a:lnTo>
                    <a:pt x="36510" y="41111"/>
                  </a:lnTo>
                  <a:lnTo>
                    <a:pt x="36634" y="41062"/>
                  </a:lnTo>
                  <a:close/>
                  <a:moveTo>
                    <a:pt x="103866" y="40072"/>
                  </a:moveTo>
                  <a:lnTo>
                    <a:pt x="104089" y="40097"/>
                  </a:lnTo>
                  <a:lnTo>
                    <a:pt x="104287" y="40146"/>
                  </a:lnTo>
                  <a:lnTo>
                    <a:pt x="104485" y="40245"/>
                  </a:lnTo>
                  <a:lnTo>
                    <a:pt x="104683" y="40394"/>
                  </a:lnTo>
                  <a:lnTo>
                    <a:pt x="104831" y="40592"/>
                  </a:lnTo>
                  <a:lnTo>
                    <a:pt x="104930" y="40790"/>
                  </a:lnTo>
                  <a:lnTo>
                    <a:pt x="104979" y="40987"/>
                  </a:lnTo>
                  <a:lnTo>
                    <a:pt x="105004" y="41210"/>
                  </a:lnTo>
                  <a:lnTo>
                    <a:pt x="104979" y="41433"/>
                  </a:lnTo>
                  <a:lnTo>
                    <a:pt x="104930" y="41655"/>
                  </a:lnTo>
                  <a:lnTo>
                    <a:pt x="104831" y="41853"/>
                  </a:lnTo>
                  <a:lnTo>
                    <a:pt x="104683" y="42026"/>
                  </a:lnTo>
                  <a:lnTo>
                    <a:pt x="104485" y="42175"/>
                  </a:lnTo>
                  <a:lnTo>
                    <a:pt x="104287" y="42274"/>
                  </a:lnTo>
                  <a:lnTo>
                    <a:pt x="104089" y="42348"/>
                  </a:lnTo>
                  <a:lnTo>
                    <a:pt x="103866" y="42373"/>
                  </a:lnTo>
                  <a:lnTo>
                    <a:pt x="103644" y="42348"/>
                  </a:lnTo>
                  <a:lnTo>
                    <a:pt x="103421" y="42274"/>
                  </a:lnTo>
                  <a:lnTo>
                    <a:pt x="103223" y="42175"/>
                  </a:lnTo>
                  <a:lnTo>
                    <a:pt x="103050" y="42026"/>
                  </a:lnTo>
                  <a:lnTo>
                    <a:pt x="102902" y="41853"/>
                  </a:lnTo>
                  <a:lnTo>
                    <a:pt x="102803" y="41655"/>
                  </a:lnTo>
                  <a:lnTo>
                    <a:pt x="102729" y="41433"/>
                  </a:lnTo>
                  <a:lnTo>
                    <a:pt x="102704" y="41210"/>
                  </a:lnTo>
                  <a:lnTo>
                    <a:pt x="102729" y="40987"/>
                  </a:lnTo>
                  <a:lnTo>
                    <a:pt x="102803" y="40790"/>
                  </a:lnTo>
                  <a:lnTo>
                    <a:pt x="102902" y="40592"/>
                  </a:lnTo>
                  <a:lnTo>
                    <a:pt x="103050" y="40394"/>
                  </a:lnTo>
                  <a:lnTo>
                    <a:pt x="103223" y="40245"/>
                  </a:lnTo>
                  <a:lnTo>
                    <a:pt x="103421" y="40146"/>
                  </a:lnTo>
                  <a:lnTo>
                    <a:pt x="103644" y="40097"/>
                  </a:lnTo>
                  <a:lnTo>
                    <a:pt x="103866" y="40072"/>
                  </a:lnTo>
                  <a:close/>
                  <a:moveTo>
                    <a:pt x="69780" y="41730"/>
                  </a:moveTo>
                  <a:lnTo>
                    <a:pt x="69904" y="41754"/>
                  </a:lnTo>
                  <a:lnTo>
                    <a:pt x="70003" y="41828"/>
                  </a:lnTo>
                  <a:lnTo>
                    <a:pt x="70077" y="41952"/>
                  </a:lnTo>
                  <a:lnTo>
                    <a:pt x="70102" y="42076"/>
                  </a:lnTo>
                  <a:lnTo>
                    <a:pt x="70077" y="42199"/>
                  </a:lnTo>
                  <a:lnTo>
                    <a:pt x="70003" y="42298"/>
                  </a:lnTo>
                  <a:lnTo>
                    <a:pt x="69904" y="42373"/>
                  </a:lnTo>
                  <a:lnTo>
                    <a:pt x="69780" y="42397"/>
                  </a:lnTo>
                  <a:lnTo>
                    <a:pt x="69657" y="42373"/>
                  </a:lnTo>
                  <a:lnTo>
                    <a:pt x="69533" y="42298"/>
                  </a:lnTo>
                  <a:lnTo>
                    <a:pt x="69459" y="42199"/>
                  </a:lnTo>
                  <a:lnTo>
                    <a:pt x="69434" y="42076"/>
                  </a:lnTo>
                  <a:lnTo>
                    <a:pt x="69459" y="41952"/>
                  </a:lnTo>
                  <a:lnTo>
                    <a:pt x="69533" y="41828"/>
                  </a:lnTo>
                  <a:lnTo>
                    <a:pt x="69657" y="41754"/>
                  </a:lnTo>
                  <a:lnTo>
                    <a:pt x="69780" y="41730"/>
                  </a:lnTo>
                  <a:close/>
                  <a:moveTo>
                    <a:pt x="100280" y="40270"/>
                  </a:moveTo>
                  <a:lnTo>
                    <a:pt x="100502" y="40295"/>
                  </a:lnTo>
                  <a:lnTo>
                    <a:pt x="100700" y="40344"/>
                  </a:lnTo>
                  <a:lnTo>
                    <a:pt x="100873" y="40443"/>
                  </a:lnTo>
                  <a:lnTo>
                    <a:pt x="101046" y="40592"/>
                  </a:lnTo>
                  <a:lnTo>
                    <a:pt x="101170" y="40740"/>
                  </a:lnTo>
                  <a:lnTo>
                    <a:pt x="101269" y="40938"/>
                  </a:lnTo>
                  <a:lnTo>
                    <a:pt x="101343" y="41136"/>
                  </a:lnTo>
                  <a:lnTo>
                    <a:pt x="101343" y="41334"/>
                  </a:lnTo>
                  <a:lnTo>
                    <a:pt x="101343" y="41532"/>
                  </a:lnTo>
                  <a:lnTo>
                    <a:pt x="101269" y="41730"/>
                  </a:lnTo>
                  <a:lnTo>
                    <a:pt x="101170" y="41927"/>
                  </a:lnTo>
                  <a:lnTo>
                    <a:pt x="101046" y="42101"/>
                  </a:lnTo>
                  <a:lnTo>
                    <a:pt x="100873" y="42224"/>
                  </a:lnTo>
                  <a:lnTo>
                    <a:pt x="100700" y="42323"/>
                  </a:lnTo>
                  <a:lnTo>
                    <a:pt x="100502" y="42373"/>
                  </a:lnTo>
                  <a:lnTo>
                    <a:pt x="100280" y="42397"/>
                  </a:lnTo>
                  <a:lnTo>
                    <a:pt x="100082" y="42373"/>
                  </a:lnTo>
                  <a:lnTo>
                    <a:pt x="99884" y="42323"/>
                  </a:lnTo>
                  <a:lnTo>
                    <a:pt x="99711" y="42224"/>
                  </a:lnTo>
                  <a:lnTo>
                    <a:pt x="99538" y="42101"/>
                  </a:lnTo>
                  <a:lnTo>
                    <a:pt x="99389" y="41927"/>
                  </a:lnTo>
                  <a:lnTo>
                    <a:pt x="99315" y="41730"/>
                  </a:lnTo>
                  <a:lnTo>
                    <a:pt x="99241" y="41532"/>
                  </a:lnTo>
                  <a:lnTo>
                    <a:pt x="99216" y="41334"/>
                  </a:lnTo>
                  <a:lnTo>
                    <a:pt x="99241" y="41136"/>
                  </a:lnTo>
                  <a:lnTo>
                    <a:pt x="99315" y="40938"/>
                  </a:lnTo>
                  <a:lnTo>
                    <a:pt x="99389" y="40740"/>
                  </a:lnTo>
                  <a:lnTo>
                    <a:pt x="99538" y="40592"/>
                  </a:lnTo>
                  <a:lnTo>
                    <a:pt x="99711" y="40443"/>
                  </a:lnTo>
                  <a:lnTo>
                    <a:pt x="99884" y="40344"/>
                  </a:lnTo>
                  <a:lnTo>
                    <a:pt x="100082" y="40295"/>
                  </a:lnTo>
                  <a:lnTo>
                    <a:pt x="100280" y="40270"/>
                  </a:lnTo>
                  <a:close/>
                  <a:moveTo>
                    <a:pt x="15534" y="40493"/>
                  </a:moveTo>
                  <a:lnTo>
                    <a:pt x="15732" y="40517"/>
                  </a:lnTo>
                  <a:lnTo>
                    <a:pt x="15955" y="40567"/>
                  </a:lnTo>
                  <a:lnTo>
                    <a:pt x="16128" y="40691"/>
                  </a:lnTo>
                  <a:lnTo>
                    <a:pt x="16326" y="40814"/>
                  </a:lnTo>
                  <a:lnTo>
                    <a:pt x="16449" y="40987"/>
                  </a:lnTo>
                  <a:lnTo>
                    <a:pt x="16548" y="41185"/>
                  </a:lnTo>
                  <a:lnTo>
                    <a:pt x="16623" y="41408"/>
                  </a:lnTo>
                  <a:lnTo>
                    <a:pt x="16647" y="41606"/>
                  </a:lnTo>
                  <a:lnTo>
                    <a:pt x="16623" y="41828"/>
                  </a:lnTo>
                  <a:lnTo>
                    <a:pt x="16548" y="42026"/>
                  </a:lnTo>
                  <a:lnTo>
                    <a:pt x="16449" y="42224"/>
                  </a:lnTo>
                  <a:lnTo>
                    <a:pt x="16326" y="42397"/>
                  </a:lnTo>
                  <a:lnTo>
                    <a:pt x="16128" y="42546"/>
                  </a:lnTo>
                  <a:lnTo>
                    <a:pt x="15955" y="42645"/>
                  </a:lnTo>
                  <a:lnTo>
                    <a:pt x="15732" y="42719"/>
                  </a:lnTo>
                  <a:lnTo>
                    <a:pt x="15312" y="42719"/>
                  </a:lnTo>
                  <a:lnTo>
                    <a:pt x="15114" y="42645"/>
                  </a:lnTo>
                  <a:lnTo>
                    <a:pt x="14916" y="42546"/>
                  </a:lnTo>
                  <a:lnTo>
                    <a:pt x="14743" y="42397"/>
                  </a:lnTo>
                  <a:lnTo>
                    <a:pt x="14594" y="42224"/>
                  </a:lnTo>
                  <a:lnTo>
                    <a:pt x="14495" y="42026"/>
                  </a:lnTo>
                  <a:lnTo>
                    <a:pt x="14421" y="41828"/>
                  </a:lnTo>
                  <a:lnTo>
                    <a:pt x="14396" y="41606"/>
                  </a:lnTo>
                  <a:lnTo>
                    <a:pt x="14421" y="41408"/>
                  </a:lnTo>
                  <a:lnTo>
                    <a:pt x="14495" y="41185"/>
                  </a:lnTo>
                  <a:lnTo>
                    <a:pt x="14594" y="40987"/>
                  </a:lnTo>
                  <a:lnTo>
                    <a:pt x="14743" y="40814"/>
                  </a:lnTo>
                  <a:lnTo>
                    <a:pt x="14916" y="40691"/>
                  </a:lnTo>
                  <a:lnTo>
                    <a:pt x="15114" y="40567"/>
                  </a:lnTo>
                  <a:lnTo>
                    <a:pt x="15312" y="40517"/>
                  </a:lnTo>
                  <a:lnTo>
                    <a:pt x="15534" y="40493"/>
                  </a:lnTo>
                  <a:close/>
                  <a:moveTo>
                    <a:pt x="12220" y="40344"/>
                  </a:moveTo>
                  <a:lnTo>
                    <a:pt x="12442" y="40419"/>
                  </a:lnTo>
                  <a:lnTo>
                    <a:pt x="12665" y="40542"/>
                  </a:lnTo>
                  <a:lnTo>
                    <a:pt x="12863" y="40691"/>
                  </a:lnTo>
                  <a:lnTo>
                    <a:pt x="13011" y="40888"/>
                  </a:lnTo>
                  <a:lnTo>
                    <a:pt x="13110" y="41086"/>
                  </a:lnTo>
                  <a:lnTo>
                    <a:pt x="13184" y="41309"/>
                  </a:lnTo>
                  <a:lnTo>
                    <a:pt x="13209" y="41556"/>
                  </a:lnTo>
                  <a:lnTo>
                    <a:pt x="13184" y="41779"/>
                  </a:lnTo>
                  <a:lnTo>
                    <a:pt x="13110" y="42002"/>
                  </a:lnTo>
                  <a:lnTo>
                    <a:pt x="13011" y="42199"/>
                  </a:lnTo>
                  <a:lnTo>
                    <a:pt x="12863" y="42397"/>
                  </a:lnTo>
                  <a:lnTo>
                    <a:pt x="12665" y="42546"/>
                  </a:lnTo>
                  <a:lnTo>
                    <a:pt x="12442" y="42669"/>
                  </a:lnTo>
                  <a:lnTo>
                    <a:pt x="12220" y="42744"/>
                  </a:lnTo>
                  <a:lnTo>
                    <a:pt x="11997" y="42768"/>
                  </a:lnTo>
                  <a:lnTo>
                    <a:pt x="11774" y="42744"/>
                  </a:lnTo>
                  <a:lnTo>
                    <a:pt x="11552" y="42669"/>
                  </a:lnTo>
                  <a:lnTo>
                    <a:pt x="11329" y="42546"/>
                  </a:lnTo>
                  <a:lnTo>
                    <a:pt x="11131" y="42397"/>
                  </a:lnTo>
                  <a:lnTo>
                    <a:pt x="10983" y="42199"/>
                  </a:lnTo>
                  <a:lnTo>
                    <a:pt x="10884" y="42002"/>
                  </a:lnTo>
                  <a:lnTo>
                    <a:pt x="10810" y="41779"/>
                  </a:lnTo>
                  <a:lnTo>
                    <a:pt x="10785" y="41556"/>
                  </a:lnTo>
                  <a:lnTo>
                    <a:pt x="10810" y="41309"/>
                  </a:lnTo>
                  <a:lnTo>
                    <a:pt x="10884" y="41086"/>
                  </a:lnTo>
                  <a:lnTo>
                    <a:pt x="10983" y="40888"/>
                  </a:lnTo>
                  <a:lnTo>
                    <a:pt x="11131" y="40691"/>
                  </a:lnTo>
                  <a:lnTo>
                    <a:pt x="11329" y="40542"/>
                  </a:lnTo>
                  <a:lnTo>
                    <a:pt x="11552" y="40419"/>
                  </a:lnTo>
                  <a:lnTo>
                    <a:pt x="11774" y="40344"/>
                  </a:lnTo>
                  <a:close/>
                  <a:moveTo>
                    <a:pt x="85710" y="41334"/>
                  </a:moveTo>
                  <a:lnTo>
                    <a:pt x="85859" y="41358"/>
                  </a:lnTo>
                  <a:lnTo>
                    <a:pt x="85982" y="41408"/>
                  </a:lnTo>
                  <a:lnTo>
                    <a:pt x="86106" y="41457"/>
                  </a:lnTo>
                  <a:lnTo>
                    <a:pt x="86230" y="41556"/>
                  </a:lnTo>
                  <a:lnTo>
                    <a:pt x="86304" y="41655"/>
                  </a:lnTo>
                  <a:lnTo>
                    <a:pt x="86378" y="41779"/>
                  </a:lnTo>
                  <a:lnTo>
                    <a:pt x="86428" y="41927"/>
                  </a:lnTo>
                  <a:lnTo>
                    <a:pt x="86428" y="42051"/>
                  </a:lnTo>
                  <a:lnTo>
                    <a:pt x="86428" y="42199"/>
                  </a:lnTo>
                  <a:lnTo>
                    <a:pt x="86378" y="42323"/>
                  </a:lnTo>
                  <a:lnTo>
                    <a:pt x="86304" y="42447"/>
                  </a:lnTo>
                  <a:lnTo>
                    <a:pt x="86230" y="42571"/>
                  </a:lnTo>
                  <a:lnTo>
                    <a:pt x="86106" y="42645"/>
                  </a:lnTo>
                  <a:lnTo>
                    <a:pt x="85982" y="42719"/>
                  </a:lnTo>
                  <a:lnTo>
                    <a:pt x="85859" y="42744"/>
                  </a:lnTo>
                  <a:lnTo>
                    <a:pt x="85710" y="42768"/>
                  </a:lnTo>
                  <a:lnTo>
                    <a:pt x="85586" y="42744"/>
                  </a:lnTo>
                  <a:lnTo>
                    <a:pt x="85463" y="42719"/>
                  </a:lnTo>
                  <a:lnTo>
                    <a:pt x="85339" y="42645"/>
                  </a:lnTo>
                  <a:lnTo>
                    <a:pt x="85215" y="42571"/>
                  </a:lnTo>
                  <a:lnTo>
                    <a:pt x="85116" y="42447"/>
                  </a:lnTo>
                  <a:lnTo>
                    <a:pt x="85067" y="42323"/>
                  </a:lnTo>
                  <a:lnTo>
                    <a:pt x="85018" y="42199"/>
                  </a:lnTo>
                  <a:lnTo>
                    <a:pt x="85018" y="42051"/>
                  </a:lnTo>
                  <a:lnTo>
                    <a:pt x="85018" y="41927"/>
                  </a:lnTo>
                  <a:lnTo>
                    <a:pt x="85067" y="41779"/>
                  </a:lnTo>
                  <a:lnTo>
                    <a:pt x="85116" y="41655"/>
                  </a:lnTo>
                  <a:lnTo>
                    <a:pt x="85215" y="41556"/>
                  </a:lnTo>
                  <a:lnTo>
                    <a:pt x="85339" y="41457"/>
                  </a:lnTo>
                  <a:lnTo>
                    <a:pt x="85463" y="41408"/>
                  </a:lnTo>
                  <a:lnTo>
                    <a:pt x="85586" y="41358"/>
                  </a:lnTo>
                  <a:lnTo>
                    <a:pt x="85710" y="41334"/>
                  </a:lnTo>
                  <a:close/>
                  <a:moveTo>
                    <a:pt x="40567" y="41927"/>
                  </a:moveTo>
                  <a:lnTo>
                    <a:pt x="40666" y="41952"/>
                  </a:lnTo>
                  <a:lnTo>
                    <a:pt x="40740" y="42002"/>
                  </a:lnTo>
                  <a:lnTo>
                    <a:pt x="40814" y="42076"/>
                  </a:lnTo>
                  <a:lnTo>
                    <a:pt x="40889" y="42150"/>
                  </a:lnTo>
                  <a:lnTo>
                    <a:pt x="40938" y="42224"/>
                  </a:lnTo>
                  <a:lnTo>
                    <a:pt x="40963" y="42323"/>
                  </a:lnTo>
                  <a:lnTo>
                    <a:pt x="40963" y="42397"/>
                  </a:lnTo>
                  <a:lnTo>
                    <a:pt x="40963" y="42496"/>
                  </a:lnTo>
                  <a:lnTo>
                    <a:pt x="40938" y="42595"/>
                  </a:lnTo>
                  <a:lnTo>
                    <a:pt x="40889" y="42669"/>
                  </a:lnTo>
                  <a:lnTo>
                    <a:pt x="40814" y="42744"/>
                  </a:lnTo>
                  <a:lnTo>
                    <a:pt x="40740" y="42818"/>
                  </a:lnTo>
                  <a:lnTo>
                    <a:pt x="40666" y="42843"/>
                  </a:lnTo>
                  <a:lnTo>
                    <a:pt x="40567" y="42867"/>
                  </a:lnTo>
                  <a:lnTo>
                    <a:pt x="40468" y="42892"/>
                  </a:lnTo>
                  <a:lnTo>
                    <a:pt x="40394" y="42867"/>
                  </a:lnTo>
                  <a:lnTo>
                    <a:pt x="40295" y="42843"/>
                  </a:lnTo>
                  <a:lnTo>
                    <a:pt x="40221" y="42818"/>
                  </a:lnTo>
                  <a:lnTo>
                    <a:pt x="40146" y="42744"/>
                  </a:lnTo>
                  <a:lnTo>
                    <a:pt x="40072" y="42669"/>
                  </a:lnTo>
                  <a:lnTo>
                    <a:pt x="40023" y="42595"/>
                  </a:lnTo>
                  <a:lnTo>
                    <a:pt x="39998" y="42496"/>
                  </a:lnTo>
                  <a:lnTo>
                    <a:pt x="39998" y="42397"/>
                  </a:lnTo>
                  <a:lnTo>
                    <a:pt x="39998" y="42323"/>
                  </a:lnTo>
                  <a:lnTo>
                    <a:pt x="40023" y="42224"/>
                  </a:lnTo>
                  <a:lnTo>
                    <a:pt x="40072" y="42150"/>
                  </a:lnTo>
                  <a:lnTo>
                    <a:pt x="40146" y="42076"/>
                  </a:lnTo>
                  <a:lnTo>
                    <a:pt x="40221" y="42002"/>
                  </a:lnTo>
                  <a:lnTo>
                    <a:pt x="40295" y="41952"/>
                  </a:lnTo>
                  <a:lnTo>
                    <a:pt x="40394" y="41927"/>
                  </a:lnTo>
                  <a:close/>
                  <a:moveTo>
                    <a:pt x="121528" y="39701"/>
                  </a:moveTo>
                  <a:lnTo>
                    <a:pt x="121825" y="39751"/>
                  </a:lnTo>
                  <a:lnTo>
                    <a:pt x="121973" y="39775"/>
                  </a:lnTo>
                  <a:lnTo>
                    <a:pt x="122122" y="39825"/>
                  </a:lnTo>
                  <a:lnTo>
                    <a:pt x="122270" y="39899"/>
                  </a:lnTo>
                  <a:lnTo>
                    <a:pt x="122394" y="39973"/>
                  </a:lnTo>
                  <a:lnTo>
                    <a:pt x="122517" y="40072"/>
                  </a:lnTo>
                  <a:lnTo>
                    <a:pt x="122641" y="40171"/>
                  </a:lnTo>
                  <a:lnTo>
                    <a:pt x="122765" y="40295"/>
                  </a:lnTo>
                  <a:lnTo>
                    <a:pt x="122839" y="40419"/>
                  </a:lnTo>
                  <a:lnTo>
                    <a:pt x="122938" y="40567"/>
                  </a:lnTo>
                  <a:lnTo>
                    <a:pt x="122987" y="40715"/>
                  </a:lnTo>
                  <a:lnTo>
                    <a:pt x="123037" y="40864"/>
                  </a:lnTo>
                  <a:lnTo>
                    <a:pt x="123086" y="41012"/>
                  </a:lnTo>
                  <a:lnTo>
                    <a:pt x="123111" y="41309"/>
                  </a:lnTo>
                  <a:lnTo>
                    <a:pt x="123086" y="41606"/>
                  </a:lnTo>
                  <a:lnTo>
                    <a:pt x="123037" y="41754"/>
                  </a:lnTo>
                  <a:lnTo>
                    <a:pt x="122987" y="41903"/>
                  </a:lnTo>
                  <a:lnTo>
                    <a:pt x="122938" y="42051"/>
                  </a:lnTo>
                  <a:lnTo>
                    <a:pt x="122839" y="42175"/>
                  </a:lnTo>
                  <a:lnTo>
                    <a:pt x="122765" y="42323"/>
                  </a:lnTo>
                  <a:lnTo>
                    <a:pt x="122641" y="42447"/>
                  </a:lnTo>
                  <a:lnTo>
                    <a:pt x="122517" y="42546"/>
                  </a:lnTo>
                  <a:lnTo>
                    <a:pt x="122394" y="42645"/>
                  </a:lnTo>
                  <a:lnTo>
                    <a:pt x="122270" y="42719"/>
                  </a:lnTo>
                  <a:lnTo>
                    <a:pt x="122122" y="42793"/>
                  </a:lnTo>
                  <a:lnTo>
                    <a:pt x="121973" y="42843"/>
                  </a:lnTo>
                  <a:lnTo>
                    <a:pt x="121825" y="42867"/>
                  </a:lnTo>
                  <a:lnTo>
                    <a:pt x="121528" y="42892"/>
                  </a:lnTo>
                  <a:lnTo>
                    <a:pt x="121206" y="42867"/>
                  </a:lnTo>
                  <a:lnTo>
                    <a:pt x="121058" y="42843"/>
                  </a:lnTo>
                  <a:lnTo>
                    <a:pt x="120909" y="42793"/>
                  </a:lnTo>
                  <a:lnTo>
                    <a:pt x="120786" y="42719"/>
                  </a:lnTo>
                  <a:lnTo>
                    <a:pt x="120637" y="42645"/>
                  </a:lnTo>
                  <a:lnTo>
                    <a:pt x="120514" y="42546"/>
                  </a:lnTo>
                  <a:lnTo>
                    <a:pt x="120390" y="42447"/>
                  </a:lnTo>
                  <a:lnTo>
                    <a:pt x="120266" y="42323"/>
                  </a:lnTo>
                  <a:lnTo>
                    <a:pt x="120192" y="42175"/>
                  </a:lnTo>
                  <a:lnTo>
                    <a:pt x="120093" y="42051"/>
                  </a:lnTo>
                  <a:lnTo>
                    <a:pt x="120044" y="41903"/>
                  </a:lnTo>
                  <a:lnTo>
                    <a:pt x="119994" y="41754"/>
                  </a:lnTo>
                  <a:lnTo>
                    <a:pt x="119945" y="41606"/>
                  </a:lnTo>
                  <a:lnTo>
                    <a:pt x="119920" y="41309"/>
                  </a:lnTo>
                  <a:lnTo>
                    <a:pt x="119945" y="41012"/>
                  </a:lnTo>
                  <a:lnTo>
                    <a:pt x="119994" y="40864"/>
                  </a:lnTo>
                  <a:lnTo>
                    <a:pt x="120044" y="40715"/>
                  </a:lnTo>
                  <a:lnTo>
                    <a:pt x="120093" y="40567"/>
                  </a:lnTo>
                  <a:lnTo>
                    <a:pt x="120192" y="40419"/>
                  </a:lnTo>
                  <a:lnTo>
                    <a:pt x="120266" y="40295"/>
                  </a:lnTo>
                  <a:lnTo>
                    <a:pt x="120390" y="40171"/>
                  </a:lnTo>
                  <a:lnTo>
                    <a:pt x="120514" y="40072"/>
                  </a:lnTo>
                  <a:lnTo>
                    <a:pt x="120637" y="39973"/>
                  </a:lnTo>
                  <a:lnTo>
                    <a:pt x="120786" y="39899"/>
                  </a:lnTo>
                  <a:lnTo>
                    <a:pt x="120909" y="39825"/>
                  </a:lnTo>
                  <a:lnTo>
                    <a:pt x="121058" y="39775"/>
                  </a:lnTo>
                  <a:lnTo>
                    <a:pt x="121206" y="39751"/>
                  </a:lnTo>
                  <a:lnTo>
                    <a:pt x="121528" y="39701"/>
                  </a:lnTo>
                  <a:close/>
                  <a:moveTo>
                    <a:pt x="107255" y="40839"/>
                  </a:moveTo>
                  <a:lnTo>
                    <a:pt x="107503" y="40864"/>
                  </a:lnTo>
                  <a:lnTo>
                    <a:pt x="107725" y="40938"/>
                  </a:lnTo>
                  <a:lnTo>
                    <a:pt x="107948" y="41062"/>
                  </a:lnTo>
                  <a:lnTo>
                    <a:pt x="108146" y="41210"/>
                  </a:lnTo>
                  <a:lnTo>
                    <a:pt x="108319" y="41408"/>
                  </a:lnTo>
                  <a:lnTo>
                    <a:pt x="108418" y="41631"/>
                  </a:lnTo>
                  <a:lnTo>
                    <a:pt x="108492" y="41853"/>
                  </a:lnTo>
                  <a:lnTo>
                    <a:pt x="108517" y="42101"/>
                  </a:lnTo>
                  <a:lnTo>
                    <a:pt x="108492" y="42348"/>
                  </a:lnTo>
                  <a:lnTo>
                    <a:pt x="108418" y="42571"/>
                  </a:lnTo>
                  <a:lnTo>
                    <a:pt x="108319" y="42793"/>
                  </a:lnTo>
                  <a:lnTo>
                    <a:pt x="108146" y="42991"/>
                  </a:lnTo>
                  <a:lnTo>
                    <a:pt x="107948" y="43139"/>
                  </a:lnTo>
                  <a:lnTo>
                    <a:pt x="107725" y="43263"/>
                  </a:lnTo>
                  <a:lnTo>
                    <a:pt x="107503" y="43337"/>
                  </a:lnTo>
                  <a:lnTo>
                    <a:pt x="107255" y="43362"/>
                  </a:lnTo>
                  <a:lnTo>
                    <a:pt x="107033" y="43337"/>
                  </a:lnTo>
                  <a:lnTo>
                    <a:pt x="106785" y="43263"/>
                  </a:lnTo>
                  <a:lnTo>
                    <a:pt x="106587" y="43139"/>
                  </a:lnTo>
                  <a:lnTo>
                    <a:pt x="106389" y="42991"/>
                  </a:lnTo>
                  <a:lnTo>
                    <a:pt x="106216" y="42793"/>
                  </a:lnTo>
                  <a:lnTo>
                    <a:pt x="106117" y="42571"/>
                  </a:lnTo>
                  <a:lnTo>
                    <a:pt x="106043" y="42348"/>
                  </a:lnTo>
                  <a:lnTo>
                    <a:pt x="106018" y="42101"/>
                  </a:lnTo>
                  <a:lnTo>
                    <a:pt x="106043" y="41853"/>
                  </a:lnTo>
                  <a:lnTo>
                    <a:pt x="106117" y="41631"/>
                  </a:lnTo>
                  <a:lnTo>
                    <a:pt x="106216" y="41408"/>
                  </a:lnTo>
                  <a:lnTo>
                    <a:pt x="106389" y="41210"/>
                  </a:lnTo>
                  <a:lnTo>
                    <a:pt x="106587" y="41062"/>
                  </a:lnTo>
                  <a:lnTo>
                    <a:pt x="106785" y="40938"/>
                  </a:lnTo>
                  <a:lnTo>
                    <a:pt x="107033" y="40864"/>
                  </a:lnTo>
                  <a:lnTo>
                    <a:pt x="107255" y="40839"/>
                  </a:lnTo>
                  <a:close/>
                  <a:moveTo>
                    <a:pt x="19146" y="41383"/>
                  </a:moveTo>
                  <a:lnTo>
                    <a:pt x="19344" y="41408"/>
                  </a:lnTo>
                  <a:lnTo>
                    <a:pt x="19517" y="41457"/>
                  </a:lnTo>
                  <a:lnTo>
                    <a:pt x="19690" y="41556"/>
                  </a:lnTo>
                  <a:lnTo>
                    <a:pt x="19863" y="41680"/>
                  </a:lnTo>
                  <a:lnTo>
                    <a:pt x="19987" y="41828"/>
                  </a:lnTo>
                  <a:lnTo>
                    <a:pt x="20086" y="42002"/>
                  </a:lnTo>
                  <a:lnTo>
                    <a:pt x="20135" y="42199"/>
                  </a:lnTo>
                  <a:lnTo>
                    <a:pt x="20160" y="42397"/>
                  </a:lnTo>
                  <a:lnTo>
                    <a:pt x="20135" y="42595"/>
                  </a:lnTo>
                  <a:lnTo>
                    <a:pt x="20086" y="42768"/>
                  </a:lnTo>
                  <a:lnTo>
                    <a:pt x="19987" y="42966"/>
                  </a:lnTo>
                  <a:lnTo>
                    <a:pt x="19863" y="43115"/>
                  </a:lnTo>
                  <a:lnTo>
                    <a:pt x="19690" y="43238"/>
                  </a:lnTo>
                  <a:lnTo>
                    <a:pt x="19517" y="43337"/>
                  </a:lnTo>
                  <a:lnTo>
                    <a:pt x="19344" y="43387"/>
                  </a:lnTo>
                  <a:lnTo>
                    <a:pt x="19146" y="43412"/>
                  </a:lnTo>
                  <a:lnTo>
                    <a:pt x="18948" y="43387"/>
                  </a:lnTo>
                  <a:lnTo>
                    <a:pt x="18750" y="43337"/>
                  </a:lnTo>
                  <a:lnTo>
                    <a:pt x="18577" y="43238"/>
                  </a:lnTo>
                  <a:lnTo>
                    <a:pt x="18428" y="43115"/>
                  </a:lnTo>
                  <a:lnTo>
                    <a:pt x="18280" y="42966"/>
                  </a:lnTo>
                  <a:lnTo>
                    <a:pt x="18206" y="42768"/>
                  </a:lnTo>
                  <a:lnTo>
                    <a:pt x="18131" y="42595"/>
                  </a:lnTo>
                  <a:lnTo>
                    <a:pt x="18131" y="42397"/>
                  </a:lnTo>
                  <a:lnTo>
                    <a:pt x="18131" y="42199"/>
                  </a:lnTo>
                  <a:lnTo>
                    <a:pt x="18206" y="42002"/>
                  </a:lnTo>
                  <a:lnTo>
                    <a:pt x="18280" y="41828"/>
                  </a:lnTo>
                  <a:lnTo>
                    <a:pt x="18428" y="41680"/>
                  </a:lnTo>
                  <a:lnTo>
                    <a:pt x="18577" y="41556"/>
                  </a:lnTo>
                  <a:lnTo>
                    <a:pt x="18750" y="41457"/>
                  </a:lnTo>
                  <a:lnTo>
                    <a:pt x="18948" y="41408"/>
                  </a:lnTo>
                  <a:lnTo>
                    <a:pt x="19146" y="41383"/>
                  </a:lnTo>
                  <a:close/>
                  <a:moveTo>
                    <a:pt x="44302" y="42719"/>
                  </a:moveTo>
                  <a:lnTo>
                    <a:pt x="44451" y="42744"/>
                  </a:lnTo>
                  <a:lnTo>
                    <a:pt x="44525" y="42793"/>
                  </a:lnTo>
                  <a:lnTo>
                    <a:pt x="44574" y="42818"/>
                  </a:lnTo>
                  <a:lnTo>
                    <a:pt x="44624" y="42892"/>
                  </a:lnTo>
                  <a:lnTo>
                    <a:pt x="44648" y="42942"/>
                  </a:lnTo>
                  <a:lnTo>
                    <a:pt x="44673" y="43090"/>
                  </a:lnTo>
                  <a:lnTo>
                    <a:pt x="44648" y="43238"/>
                  </a:lnTo>
                  <a:lnTo>
                    <a:pt x="44624" y="43288"/>
                  </a:lnTo>
                  <a:lnTo>
                    <a:pt x="44574" y="43362"/>
                  </a:lnTo>
                  <a:lnTo>
                    <a:pt x="44525" y="43387"/>
                  </a:lnTo>
                  <a:lnTo>
                    <a:pt x="44451" y="43436"/>
                  </a:lnTo>
                  <a:lnTo>
                    <a:pt x="44302" y="43461"/>
                  </a:lnTo>
                  <a:lnTo>
                    <a:pt x="44178" y="43436"/>
                  </a:lnTo>
                  <a:lnTo>
                    <a:pt x="44104" y="43387"/>
                  </a:lnTo>
                  <a:lnTo>
                    <a:pt x="44055" y="43362"/>
                  </a:lnTo>
                  <a:lnTo>
                    <a:pt x="44005" y="43288"/>
                  </a:lnTo>
                  <a:lnTo>
                    <a:pt x="43981" y="43238"/>
                  </a:lnTo>
                  <a:lnTo>
                    <a:pt x="43931" y="43090"/>
                  </a:lnTo>
                  <a:lnTo>
                    <a:pt x="43981" y="42942"/>
                  </a:lnTo>
                  <a:lnTo>
                    <a:pt x="44005" y="42892"/>
                  </a:lnTo>
                  <a:lnTo>
                    <a:pt x="44055" y="42818"/>
                  </a:lnTo>
                  <a:lnTo>
                    <a:pt x="44104" y="42793"/>
                  </a:lnTo>
                  <a:lnTo>
                    <a:pt x="44178" y="42744"/>
                  </a:lnTo>
                  <a:lnTo>
                    <a:pt x="44302" y="42719"/>
                  </a:lnTo>
                  <a:close/>
                  <a:moveTo>
                    <a:pt x="73466" y="42843"/>
                  </a:moveTo>
                  <a:lnTo>
                    <a:pt x="73540" y="42867"/>
                  </a:lnTo>
                  <a:lnTo>
                    <a:pt x="73614" y="42917"/>
                  </a:lnTo>
                  <a:lnTo>
                    <a:pt x="73688" y="42966"/>
                  </a:lnTo>
                  <a:lnTo>
                    <a:pt x="73738" y="43041"/>
                  </a:lnTo>
                  <a:lnTo>
                    <a:pt x="73787" y="43115"/>
                  </a:lnTo>
                  <a:lnTo>
                    <a:pt x="73812" y="43189"/>
                  </a:lnTo>
                  <a:lnTo>
                    <a:pt x="73812" y="43288"/>
                  </a:lnTo>
                  <a:lnTo>
                    <a:pt x="73812" y="43362"/>
                  </a:lnTo>
                  <a:lnTo>
                    <a:pt x="73787" y="43436"/>
                  </a:lnTo>
                  <a:lnTo>
                    <a:pt x="73738" y="43510"/>
                  </a:lnTo>
                  <a:lnTo>
                    <a:pt x="73688" y="43585"/>
                  </a:lnTo>
                  <a:lnTo>
                    <a:pt x="73614" y="43634"/>
                  </a:lnTo>
                  <a:lnTo>
                    <a:pt x="73540" y="43684"/>
                  </a:lnTo>
                  <a:lnTo>
                    <a:pt x="73466" y="43708"/>
                  </a:lnTo>
                  <a:lnTo>
                    <a:pt x="73293" y="43708"/>
                  </a:lnTo>
                  <a:lnTo>
                    <a:pt x="73218" y="43684"/>
                  </a:lnTo>
                  <a:lnTo>
                    <a:pt x="73144" y="43634"/>
                  </a:lnTo>
                  <a:lnTo>
                    <a:pt x="73070" y="43585"/>
                  </a:lnTo>
                  <a:lnTo>
                    <a:pt x="73021" y="43510"/>
                  </a:lnTo>
                  <a:lnTo>
                    <a:pt x="72971" y="43436"/>
                  </a:lnTo>
                  <a:lnTo>
                    <a:pt x="72946" y="43362"/>
                  </a:lnTo>
                  <a:lnTo>
                    <a:pt x="72946" y="43288"/>
                  </a:lnTo>
                  <a:lnTo>
                    <a:pt x="72946" y="43189"/>
                  </a:lnTo>
                  <a:lnTo>
                    <a:pt x="72971" y="43115"/>
                  </a:lnTo>
                  <a:lnTo>
                    <a:pt x="73021" y="43041"/>
                  </a:lnTo>
                  <a:lnTo>
                    <a:pt x="73070" y="42966"/>
                  </a:lnTo>
                  <a:lnTo>
                    <a:pt x="73144" y="42917"/>
                  </a:lnTo>
                  <a:lnTo>
                    <a:pt x="73218" y="42867"/>
                  </a:lnTo>
                  <a:lnTo>
                    <a:pt x="73293" y="42843"/>
                  </a:lnTo>
                  <a:close/>
                  <a:moveTo>
                    <a:pt x="77646" y="42620"/>
                  </a:moveTo>
                  <a:lnTo>
                    <a:pt x="77745" y="42645"/>
                  </a:lnTo>
                  <a:lnTo>
                    <a:pt x="77844" y="42669"/>
                  </a:lnTo>
                  <a:lnTo>
                    <a:pt x="77943" y="42719"/>
                  </a:lnTo>
                  <a:lnTo>
                    <a:pt x="78017" y="42793"/>
                  </a:lnTo>
                  <a:lnTo>
                    <a:pt x="78091" y="42867"/>
                  </a:lnTo>
                  <a:lnTo>
                    <a:pt x="78141" y="42966"/>
                  </a:lnTo>
                  <a:lnTo>
                    <a:pt x="78166" y="43065"/>
                  </a:lnTo>
                  <a:lnTo>
                    <a:pt x="78190" y="43164"/>
                  </a:lnTo>
                  <a:lnTo>
                    <a:pt x="78166" y="43263"/>
                  </a:lnTo>
                  <a:lnTo>
                    <a:pt x="78141" y="43362"/>
                  </a:lnTo>
                  <a:lnTo>
                    <a:pt x="78091" y="43461"/>
                  </a:lnTo>
                  <a:lnTo>
                    <a:pt x="78017" y="43535"/>
                  </a:lnTo>
                  <a:lnTo>
                    <a:pt x="77943" y="43609"/>
                  </a:lnTo>
                  <a:lnTo>
                    <a:pt x="77844" y="43659"/>
                  </a:lnTo>
                  <a:lnTo>
                    <a:pt x="77745" y="43684"/>
                  </a:lnTo>
                  <a:lnTo>
                    <a:pt x="77646" y="43708"/>
                  </a:lnTo>
                  <a:lnTo>
                    <a:pt x="77547" y="43684"/>
                  </a:lnTo>
                  <a:lnTo>
                    <a:pt x="77448" y="43659"/>
                  </a:lnTo>
                  <a:lnTo>
                    <a:pt x="77349" y="43609"/>
                  </a:lnTo>
                  <a:lnTo>
                    <a:pt x="77275" y="43535"/>
                  </a:lnTo>
                  <a:lnTo>
                    <a:pt x="77201" y="43461"/>
                  </a:lnTo>
                  <a:lnTo>
                    <a:pt x="77152" y="43362"/>
                  </a:lnTo>
                  <a:lnTo>
                    <a:pt x="77127" y="43263"/>
                  </a:lnTo>
                  <a:lnTo>
                    <a:pt x="77102" y="43164"/>
                  </a:lnTo>
                  <a:lnTo>
                    <a:pt x="77127" y="43065"/>
                  </a:lnTo>
                  <a:lnTo>
                    <a:pt x="77152" y="42966"/>
                  </a:lnTo>
                  <a:lnTo>
                    <a:pt x="77201" y="42867"/>
                  </a:lnTo>
                  <a:lnTo>
                    <a:pt x="77275" y="42793"/>
                  </a:lnTo>
                  <a:lnTo>
                    <a:pt x="77349" y="42719"/>
                  </a:lnTo>
                  <a:lnTo>
                    <a:pt x="77448" y="42669"/>
                  </a:lnTo>
                  <a:lnTo>
                    <a:pt x="77547" y="42645"/>
                  </a:lnTo>
                  <a:lnTo>
                    <a:pt x="77646" y="42620"/>
                  </a:lnTo>
                  <a:close/>
                  <a:moveTo>
                    <a:pt x="92809" y="41903"/>
                  </a:moveTo>
                  <a:lnTo>
                    <a:pt x="92958" y="41927"/>
                  </a:lnTo>
                  <a:lnTo>
                    <a:pt x="93131" y="41977"/>
                  </a:lnTo>
                  <a:lnTo>
                    <a:pt x="93304" y="42051"/>
                  </a:lnTo>
                  <a:lnTo>
                    <a:pt x="93428" y="42175"/>
                  </a:lnTo>
                  <a:lnTo>
                    <a:pt x="93551" y="42298"/>
                  </a:lnTo>
                  <a:lnTo>
                    <a:pt x="93626" y="42472"/>
                  </a:lnTo>
                  <a:lnTo>
                    <a:pt x="93675" y="42620"/>
                  </a:lnTo>
                  <a:lnTo>
                    <a:pt x="93700" y="42793"/>
                  </a:lnTo>
                  <a:lnTo>
                    <a:pt x="93675" y="42966"/>
                  </a:lnTo>
                  <a:lnTo>
                    <a:pt x="93626" y="43139"/>
                  </a:lnTo>
                  <a:lnTo>
                    <a:pt x="93551" y="43288"/>
                  </a:lnTo>
                  <a:lnTo>
                    <a:pt x="93428" y="43436"/>
                  </a:lnTo>
                  <a:lnTo>
                    <a:pt x="93304" y="43560"/>
                  </a:lnTo>
                  <a:lnTo>
                    <a:pt x="93131" y="43634"/>
                  </a:lnTo>
                  <a:lnTo>
                    <a:pt x="92958" y="43684"/>
                  </a:lnTo>
                  <a:lnTo>
                    <a:pt x="92809" y="43708"/>
                  </a:lnTo>
                  <a:lnTo>
                    <a:pt x="92636" y="43684"/>
                  </a:lnTo>
                  <a:lnTo>
                    <a:pt x="92463" y="43634"/>
                  </a:lnTo>
                  <a:lnTo>
                    <a:pt x="92315" y="43560"/>
                  </a:lnTo>
                  <a:lnTo>
                    <a:pt x="92166" y="43436"/>
                  </a:lnTo>
                  <a:lnTo>
                    <a:pt x="92043" y="43288"/>
                  </a:lnTo>
                  <a:lnTo>
                    <a:pt x="91968" y="43139"/>
                  </a:lnTo>
                  <a:lnTo>
                    <a:pt x="91919" y="42966"/>
                  </a:lnTo>
                  <a:lnTo>
                    <a:pt x="91894" y="42793"/>
                  </a:lnTo>
                  <a:lnTo>
                    <a:pt x="91919" y="42620"/>
                  </a:lnTo>
                  <a:lnTo>
                    <a:pt x="91968" y="42472"/>
                  </a:lnTo>
                  <a:lnTo>
                    <a:pt x="92043" y="42298"/>
                  </a:lnTo>
                  <a:lnTo>
                    <a:pt x="92166" y="42175"/>
                  </a:lnTo>
                  <a:lnTo>
                    <a:pt x="92315" y="42051"/>
                  </a:lnTo>
                  <a:lnTo>
                    <a:pt x="92463" y="41977"/>
                  </a:lnTo>
                  <a:lnTo>
                    <a:pt x="92636" y="41927"/>
                  </a:lnTo>
                  <a:lnTo>
                    <a:pt x="92809" y="41903"/>
                  </a:lnTo>
                  <a:close/>
                  <a:moveTo>
                    <a:pt x="89247" y="42175"/>
                  </a:moveTo>
                  <a:lnTo>
                    <a:pt x="89396" y="42224"/>
                  </a:lnTo>
                  <a:lnTo>
                    <a:pt x="89544" y="42298"/>
                  </a:lnTo>
                  <a:lnTo>
                    <a:pt x="89668" y="42397"/>
                  </a:lnTo>
                  <a:lnTo>
                    <a:pt x="89767" y="42546"/>
                  </a:lnTo>
                  <a:lnTo>
                    <a:pt x="89841" y="42669"/>
                  </a:lnTo>
                  <a:lnTo>
                    <a:pt x="89891" y="42818"/>
                  </a:lnTo>
                  <a:lnTo>
                    <a:pt x="89915" y="42991"/>
                  </a:lnTo>
                  <a:lnTo>
                    <a:pt x="89891" y="43139"/>
                  </a:lnTo>
                  <a:lnTo>
                    <a:pt x="89841" y="43288"/>
                  </a:lnTo>
                  <a:lnTo>
                    <a:pt x="89767" y="43436"/>
                  </a:lnTo>
                  <a:lnTo>
                    <a:pt x="89668" y="43560"/>
                  </a:lnTo>
                  <a:lnTo>
                    <a:pt x="89544" y="43659"/>
                  </a:lnTo>
                  <a:lnTo>
                    <a:pt x="89396" y="43733"/>
                  </a:lnTo>
                  <a:lnTo>
                    <a:pt x="89247" y="43783"/>
                  </a:lnTo>
                  <a:lnTo>
                    <a:pt x="88951" y="43783"/>
                  </a:lnTo>
                  <a:lnTo>
                    <a:pt x="88802" y="43733"/>
                  </a:lnTo>
                  <a:lnTo>
                    <a:pt x="88654" y="43659"/>
                  </a:lnTo>
                  <a:lnTo>
                    <a:pt x="88530" y="43560"/>
                  </a:lnTo>
                  <a:lnTo>
                    <a:pt x="88431" y="43436"/>
                  </a:lnTo>
                  <a:lnTo>
                    <a:pt x="88357" y="43288"/>
                  </a:lnTo>
                  <a:lnTo>
                    <a:pt x="88307" y="43139"/>
                  </a:lnTo>
                  <a:lnTo>
                    <a:pt x="88283" y="42991"/>
                  </a:lnTo>
                  <a:lnTo>
                    <a:pt x="88307" y="42818"/>
                  </a:lnTo>
                  <a:lnTo>
                    <a:pt x="88357" y="42669"/>
                  </a:lnTo>
                  <a:lnTo>
                    <a:pt x="88431" y="42546"/>
                  </a:lnTo>
                  <a:lnTo>
                    <a:pt x="88530" y="42397"/>
                  </a:lnTo>
                  <a:lnTo>
                    <a:pt x="88654" y="42298"/>
                  </a:lnTo>
                  <a:lnTo>
                    <a:pt x="88802" y="42224"/>
                  </a:lnTo>
                  <a:lnTo>
                    <a:pt x="88951" y="42175"/>
                  </a:lnTo>
                  <a:close/>
                  <a:moveTo>
                    <a:pt x="48285" y="43412"/>
                  </a:moveTo>
                  <a:lnTo>
                    <a:pt x="48384" y="43436"/>
                  </a:lnTo>
                  <a:lnTo>
                    <a:pt x="48458" y="43486"/>
                  </a:lnTo>
                  <a:lnTo>
                    <a:pt x="48507" y="43560"/>
                  </a:lnTo>
                  <a:lnTo>
                    <a:pt x="48532" y="43659"/>
                  </a:lnTo>
                  <a:lnTo>
                    <a:pt x="48507" y="43758"/>
                  </a:lnTo>
                  <a:lnTo>
                    <a:pt x="48458" y="43857"/>
                  </a:lnTo>
                  <a:lnTo>
                    <a:pt x="48384" y="43906"/>
                  </a:lnTo>
                  <a:lnTo>
                    <a:pt x="48285" y="43931"/>
                  </a:lnTo>
                  <a:lnTo>
                    <a:pt x="48186" y="43906"/>
                  </a:lnTo>
                  <a:lnTo>
                    <a:pt x="48087" y="43857"/>
                  </a:lnTo>
                  <a:lnTo>
                    <a:pt x="48037" y="43758"/>
                  </a:lnTo>
                  <a:lnTo>
                    <a:pt x="48013" y="43659"/>
                  </a:lnTo>
                  <a:lnTo>
                    <a:pt x="48037" y="43560"/>
                  </a:lnTo>
                  <a:lnTo>
                    <a:pt x="48087" y="43486"/>
                  </a:lnTo>
                  <a:lnTo>
                    <a:pt x="48186" y="43436"/>
                  </a:lnTo>
                  <a:lnTo>
                    <a:pt x="48285" y="43412"/>
                  </a:lnTo>
                  <a:close/>
                  <a:moveTo>
                    <a:pt x="52366" y="43708"/>
                  </a:moveTo>
                  <a:lnTo>
                    <a:pt x="52416" y="43733"/>
                  </a:lnTo>
                  <a:lnTo>
                    <a:pt x="52440" y="43783"/>
                  </a:lnTo>
                  <a:lnTo>
                    <a:pt x="52465" y="43857"/>
                  </a:lnTo>
                  <a:lnTo>
                    <a:pt x="52440" y="43906"/>
                  </a:lnTo>
                  <a:lnTo>
                    <a:pt x="52416" y="43956"/>
                  </a:lnTo>
                  <a:lnTo>
                    <a:pt x="52366" y="43980"/>
                  </a:lnTo>
                  <a:lnTo>
                    <a:pt x="52267" y="43980"/>
                  </a:lnTo>
                  <a:lnTo>
                    <a:pt x="52218" y="43956"/>
                  </a:lnTo>
                  <a:lnTo>
                    <a:pt x="52168" y="43906"/>
                  </a:lnTo>
                  <a:lnTo>
                    <a:pt x="52168" y="43857"/>
                  </a:lnTo>
                  <a:lnTo>
                    <a:pt x="52168" y="43783"/>
                  </a:lnTo>
                  <a:lnTo>
                    <a:pt x="52218" y="43733"/>
                  </a:lnTo>
                  <a:lnTo>
                    <a:pt x="52267" y="43708"/>
                  </a:lnTo>
                  <a:close/>
                  <a:moveTo>
                    <a:pt x="22955" y="42274"/>
                  </a:moveTo>
                  <a:lnTo>
                    <a:pt x="23128" y="42323"/>
                  </a:lnTo>
                  <a:lnTo>
                    <a:pt x="23277" y="42422"/>
                  </a:lnTo>
                  <a:lnTo>
                    <a:pt x="23425" y="42521"/>
                  </a:lnTo>
                  <a:lnTo>
                    <a:pt x="23549" y="42669"/>
                  </a:lnTo>
                  <a:lnTo>
                    <a:pt x="23623" y="42843"/>
                  </a:lnTo>
                  <a:lnTo>
                    <a:pt x="23672" y="42991"/>
                  </a:lnTo>
                  <a:lnTo>
                    <a:pt x="23697" y="43164"/>
                  </a:lnTo>
                  <a:lnTo>
                    <a:pt x="23672" y="43337"/>
                  </a:lnTo>
                  <a:lnTo>
                    <a:pt x="23623" y="43510"/>
                  </a:lnTo>
                  <a:lnTo>
                    <a:pt x="23549" y="43684"/>
                  </a:lnTo>
                  <a:lnTo>
                    <a:pt x="23425" y="43807"/>
                  </a:lnTo>
                  <a:lnTo>
                    <a:pt x="23277" y="43931"/>
                  </a:lnTo>
                  <a:lnTo>
                    <a:pt x="23128" y="44005"/>
                  </a:lnTo>
                  <a:lnTo>
                    <a:pt x="22955" y="44079"/>
                  </a:lnTo>
                  <a:lnTo>
                    <a:pt x="22609" y="44079"/>
                  </a:lnTo>
                  <a:lnTo>
                    <a:pt x="22436" y="44005"/>
                  </a:lnTo>
                  <a:lnTo>
                    <a:pt x="22287" y="43931"/>
                  </a:lnTo>
                  <a:lnTo>
                    <a:pt x="22139" y="43807"/>
                  </a:lnTo>
                  <a:lnTo>
                    <a:pt x="22015" y="43684"/>
                  </a:lnTo>
                  <a:lnTo>
                    <a:pt x="21941" y="43510"/>
                  </a:lnTo>
                  <a:lnTo>
                    <a:pt x="21891" y="43337"/>
                  </a:lnTo>
                  <a:lnTo>
                    <a:pt x="21867" y="43164"/>
                  </a:lnTo>
                  <a:lnTo>
                    <a:pt x="21891" y="42991"/>
                  </a:lnTo>
                  <a:lnTo>
                    <a:pt x="21941" y="42843"/>
                  </a:lnTo>
                  <a:lnTo>
                    <a:pt x="22015" y="42669"/>
                  </a:lnTo>
                  <a:lnTo>
                    <a:pt x="22139" y="42521"/>
                  </a:lnTo>
                  <a:lnTo>
                    <a:pt x="22287" y="42422"/>
                  </a:lnTo>
                  <a:lnTo>
                    <a:pt x="22436" y="42323"/>
                  </a:lnTo>
                  <a:lnTo>
                    <a:pt x="22609" y="42274"/>
                  </a:lnTo>
                  <a:close/>
                  <a:moveTo>
                    <a:pt x="26517" y="42472"/>
                  </a:moveTo>
                  <a:lnTo>
                    <a:pt x="26665" y="42521"/>
                  </a:lnTo>
                  <a:lnTo>
                    <a:pt x="26814" y="42595"/>
                  </a:lnTo>
                  <a:lnTo>
                    <a:pt x="26937" y="42694"/>
                  </a:lnTo>
                  <a:lnTo>
                    <a:pt x="27036" y="42843"/>
                  </a:lnTo>
                  <a:lnTo>
                    <a:pt x="27111" y="42966"/>
                  </a:lnTo>
                  <a:lnTo>
                    <a:pt x="27160" y="43139"/>
                  </a:lnTo>
                  <a:lnTo>
                    <a:pt x="27185" y="43288"/>
                  </a:lnTo>
                  <a:lnTo>
                    <a:pt x="27160" y="43436"/>
                  </a:lnTo>
                  <a:lnTo>
                    <a:pt x="27111" y="43585"/>
                  </a:lnTo>
                  <a:lnTo>
                    <a:pt x="27036" y="43733"/>
                  </a:lnTo>
                  <a:lnTo>
                    <a:pt x="26937" y="43857"/>
                  </a:lnTo>
                  <a:lnTo>
                    <a:pt x="26814" y="43980"/>
                  </a:lnTo>
                  <a:lnTo>
                    <a:pt x="26665" y="44055"/>
                  </a:lnTo>
                  <a:lnTo>
                    <a:pt x="26517" y="44079"/>
                  </a:lnTo>
                  <a:lnTo>
                    <a:pt x="26369" y="44104"/>
                  </a:lnTo>
                  <a:lnTo>
                    <a:pt x="26195" y="44079"/>
                  </a:lnTo>
                  <a:lnTo>
                    <a:pt x="26047" y="44055"/>
                  </a:lnTo>
                  <a:lnTo>
                    <a:pt x="25899" y="43980"/>
                  </a:lnTo>
                  <a:lnTo>
                    <a:pt x="25775" y="43857"/>
                  </a:lnTo>
                  <a:lnTo>
                    <a:pt x="25676" y="43733"/>
                  </a:lnTo>
                  <a:lnTo>
                    <a:pt x="25602" y="43585"/>
                  </a:lnTo>
                  <a:lnTo>
                    <a:pt x="25552" y="43436"/>
                  </a:lnTo>
                  <a:lnTo>
                    <a:pt x="25528" y="43288"/>
                  </a:lnTo>
                  <a:lnTo>
                    <a:pt x="25552" y="43139"/>
                  </a:lnTo>
                  <a:lnTo>
                    <a:pt x="25602" y="42966"/>
                  </a:lnTo>
                  <a:lnTo>
                    <a:pt x="25676" y="42843"/>
                  </a:lnTo>
                  <a:lnTo>
                    <a:pt x="25775" y="42694"/>
                  </a:lnTo>
                  <a:lnTo>
                    <a:pt x="25899" y="42595"/>
                  </a:lnTo>
                  <a:lnTo>
                    <a:pt x="26047" y="42521"/>
                  </a:lnTo>
                  <a:lnTo>
                    <a:pt x="26195" y="42472"/>
                  </a:lnTo>
                  <a:close/>
                  <a:moveTo>
                    <a:pt x="57635" y="43882"/>
                  </a:moveTo>
                  <a:lnTo>
                    <a:pt x="57660" y="43906"/>
                  </a:lnTo>
                  <a:lnTo>
                    <a:pt x="57709" y="43956"/>
                  </a:lnTo>
                  <a:lnTo>
                    <a:pt x="57709" y="44005"/>
                  </a:lnTo>
                  <a:lnTo>
                    <a:pt x="57709" y="44055"/>
                  </a:lnTo>
                  <a:lnTo>
                    <a:pt x="57660" y="44104"/>
                  </a:lnTo>
                  <a:lnTo>
                    <a:pt x="57635" y="44129"/>
                  </a:lnTo>
                  <a:lnTo>
                    <a:pt x="57536" y="44129"/>
                  </a:lnTo>
                  <a:lnTo>
                    <a:pt x="57486" y="44104"/>
                  </a:lnTo>
                  <a:lnTo>
                    <a:pt x="57462" y="44055"/>
                  </a:lnTo>
                  <a:lnTo>
                    <a:pt x="57437" y="44005"/>
                  </a:lnTo>
                  <a:lnTo>
                    <a:pt x="57462" y="43956"/>
                  </a:lnTo>
                  <a:lnTo>
                    <a:pt x="57486" y="43906"/>
                  </a:lnTo>
                  <a:lnTo>
                    <a:pt x="57536" y="43882"/>
                  </a:lnTo>
                  <a:close/>
                  <a:moveTo>
                    <a:pt x="114231" y="41408"/>
                  </a:moveTo>
                  <a:lnTo>
                    <a:pt x="114503" y="41457"/>
                  </a:lnTo>
                  <a:lnTo>
                    <a:pt x="114775" y="41532"/>
                  </a:lnTo>
                  <a:lnTo>
                    <a:pt x="115022" y="41655"/>
                  </a:lnTo>
                  <a:lnTo>
                    <a:pt x="115146" y="41754"/>
                  </a:lnTo>
                  <a:lnTo>
                    <a:pt x="115270" y="41853"/>
                  </a:lnTo>
                  <a:lnTo>
                    <a:pt x="115369" y="41952"/>
                  </a:lnTo>
                  <a:lnTo>
                    <a:pt x="115443" y="42076"/>
                  </a:lnTo>
                  <a:lnTo>
                    <a:pt x="115566" y="42323"/>
                  </a:lnTo>
                  <a:lnTo>
                    <a:pt x="115641" y="42595"/>
                  </a:lnTo>
                  <a:lnTo>
                    <a:pt x="115690" y="42867"/>
                  </a:lnTo>
                  <a:lnTo>
                    <a:pt x="115641" y="43139"/>
                  </a:lnTo>
                  <a:lnTo>
                    <a:pt x="115566" y="43412"/>
                  </a:lnTo>
                  <a:lnTo>
                    <a:pt x="115443" y="43659"/>
                  </a:lnTo>
                  <a:lnTo>
                    <a:pt x="115369" y="43758"/>
                  </a:lnTo>
                  <a:lnTo>
                    <a:pt x="115270" y="43882"/>
                  </a:lnTo>
                  <a:lnTo>
                    <a:pt x="115146" y="43980"/>
                  </a:lnTo>
                  <a:lnTo>
                    <a:pt x="115022" y="44055"/>
                  </a:lnTo>
                  <a:lnTo>
                    <a:pt x="114775" y="44203"/>
                  </a:lnTo>
                  <a:lnTo>
                    <a:pt x="114503" y="44277"/>
                  </a:lnTo>
                  <a:lnTo>
                    <a:pt x="114231" y="44302"/>
                  </a:lnTo>
                  <a:lnTo>
                    <a:pt x="113959" y="44277"/>
                  </a:lnTo>
                  <a:lnTo>
                    <a:pt x="113687" y="44203"/>
                  </a:lnTo>
                  <a:lnTo>
                    <a:pt x="113439" y="44055"/>
                  </a:lnTo>
                  <a:lnTo>
                    <a:pt x="113340" y="43980"/>
                  </a:lnTo>
                  <a:lnTo>
                    <a:pt x="113217" y="43882"/>
                  </a:lnTo>
                  <a:lnTo>
                    <a:pt x="113118" y="43758"/>
                  </a:lnTo>
                  <a:lnTo>
                    <a:pt x="113043" y="43659"/>
                  </a:lnTo>
                  <a:lnTo>
                    <a:pt x="112895" y="43412"/>
                  </a:lnTo>
                  <a:lnTo>
                    <a:pt x="112821" y="43139"/>
                  </a:lnTo>
                  <a:lnTo>
                    <a:pt x="112796" y="42867"/>
                  </a:lnTo>
                  <a:lnTo>
                    <a:pt x="112821" y="42595"/>
                  </a:lnTo>
                  <a:lnTo>
                    <a:pt x="112895" y="42323"/>
                  </a:lnTo>
                  <a:lnTo>
                    <a:pt x="113043" y="42076"/>
                  </a:lnTo>
                  <a:lnTo>
                    <a:pt x="113118" y="41952"/>
                  </a:lnTo>
                  <a:lnTo>
                    <a:pt x="113217" y="41853"/>
                  </a:lnTo>
                  <a:lnTo>
                    <a:pt x="113340" y="41754"/>
                  </a:lnTo>
                  <a:lnTo>
                    <a:pt x="113439" y="41655"/>
                  </a:lnTo>
                  <a:lnTo>
                    <a:pt x="113687" y="41532"/>
                  </a:lnTo>
                  <a:lnTo>
                    <a:pt x="113959" y="41457"/>
                  </a:lnTo>
                  <a:lnTo>
                    <a:pt x="114231" y="41408"/>
                  </a:lnTo>
                  <a:close/>
                  <a:moveTo>
                    <a:pt x="67109" y="43684"/>
                  </a:moveTo>
                  <a:lnTo>
                    <a:pt x="67232" y="43708"/>
                  </a:lnTo>
                  <a:lnTo>
                    <a:pt x="67331" y="43783"/>
                  </a:lnTo>
                  <a:lnTo>
                    <a:pt x="67406" y="43882"/>
                  </a:lnTo>
                  <a:lnTo>
                    <a:pt x="67430" y="44005"/>
                  </a:lnTo>
                  <a:lnTo>
                    <a:pt x="67406" y="44129"/>
                  </a:lnTo>
                  <a:lnTo>
                    <a:pt x="67331" y="44228"/>
                  </a:lnTo>
                  <a:lnTo>
                    <a:pt x="67232" y="44302"/>
                  </a:lnTo>
                  <a:lnTo>
                    <a:pt x="67109" y="44327"/>
                  </a:lnTo>
                  <a:lnTo>
                    <a:pt x="66985" y="44302"/>
                  </a:lnTo>
                  <a:lnTo>
                    <a:pt x="66886" y="44228"/>
                  </a:lnTo>
                  <a:lnTo>
                    <a:pt x="66812" y="44129"/>
                  </a:lnTo>
                  <a:lnTo>
                    <a:pt x="66787" y="44005"/>
                  </a:lnTo>
                  <a:lnTo>
                    <a:pt x="66812" y="43882"/>
                  </a:lnTo>
                  <a:lnTo>
                    <a:pt x="66886" y="43783"/>
                  </a:lnTo>
                  <a:lnTo>
                    <a:pt x="66985" y="43708"/>
                  </a:lnTo>
                  <a:lnTo>
                    <a:pt x="67109" y="43684"/>
                  </a:lnTo>
                  <a:close/>
                  <a:moveTo>
                    <a:pt x="110669" y="41631"/>
                  </a:moveTo>
                  <a:lnTo>
                    <a:pt x="110941" y="41655"/>
                  </a:lnTo>
                  <a:lnTo>
                    <a:pt x="111188" y="41730"/>
                  </a:lnTo>
                  <a:lnTo>
                    <a:pt x="111411" y="41853"/>
                  </a:lnTo>
                  <a:lnTo>
                    <a:pt x="111633" y="42026"/>
                  </a:lnTo>
                  <a:lnTo>
                    <a:pt x="111807" y="42224"/>
                  </a:lnTo>
                  <a:lnTo>
                    <a:pt x="111930" y="42472"/>
                  </a:lnTo>
                  <a:lnTo>
                    <a:pt x="112005" y="42719"/>
                  </a:lnTo>
                  <a:lnTo>
                    <a:pt x="112029" y="42966"/>
                  </a:lnTo>
                  <a:lnTo>
                    <a:pt x="112005" y="43238"/>
                  </a:lnTo>
                  <a:lnTo>
                    <a:pt x="111930" y="43486"/>
                  </a:lnTo>
                  <a:lnTo>
                    <a:pt x="111807" y="43708"/>
                  </a:lnTo>
                  <a:lnTo>
                    <a:pt x="111633" y="43931"/>
                  </a:lnTo>
                  <a:lnTo>
                    <a:pt x="111411" y="44104"/>
                  </a:lnTo>
                  <a:lnTo>
                    <a:pt x="111188" y="44228"/>
                  </a:lnTo>
                  <a:lnTo>
                    <a:pt x="110941" y="44302"/>
                  </a:lnTo>
                  <a:lnTo>
                    <a:pt x="110669" y="44327"/>
                  </a:lnTo>
                  <a:lnTo>
                    <a:pt x="110421" y="44302"/>
                  </a:lnTo>
                  <a:lnTo>
                    <a:pt x="110174" y="44228"/>
                  </a:lnTo>
                  <a:lnTo>
                    <a:pt x="109927" y="44104"/>
                  </a:lnTo>
                  <a:lnTo>
                    <a:pt x="109729" y="43931"/>
                  </a:lnTo>
                  <a:lnTo>
                    <a:pt x="109556" y="43708"/>
                  </a:lnTo>
                  <a:lnTo>
                    <a:pt x="109432" y="43486"/>
                  </a:lnTo>
                  <a:lnTo>
                    <a:pt x="109358" y="43238"/>
                  </a:lnTo>
                  <a:lnTo>
                    <a:pt x="109333" y="42966"/>
                  </a:lnTo>
                  <a:lnTo>
                    <a:pt x="109358" y="42719"/>
                  </a:lnTo>
                  <a:lnTo>
                    <a:pt x="109432" y="42472"/>
                  </a:lnTo>
                  <a:lnTo>
                    <a:pt x="109556" y="42224"/>
                  </a:lnTo>
                  <a:lnTo>
                    <a:pt x="109729" y="42026"/>
                  </a:lnTo>
                  <a:lnTo>
                    <a:pt x="109927" y="41853"/>
                  </a:lnTo>
                  <a:lnTo>
                    <a:pt x="110174" y="41730"/>
                  </a:lnTo>
                  <a:lnTo>
                    <a:pt x="110421" y="41655"/>
                  </a:lnTo>
                  <a:lnTo>
                    <a:pt x="110669" y="41631"/>
                  </a:lnTo>
                  <a:close/>
                  <a:moveTo>
                    <a:pt x="1608" y="41754"/>
                  </a:moveTo>
                  <a:lnTo>
                    <a:pt x="1880" y="41779"/>
                  </a:lnTo>
                  <a:lnTo>
                    <a:pt x="2152" y="41853"/>
                  </a:lnTo>
                  <a:lnTo>
                    <a:pt x="2399" y="41977"/>
                  </a:lnTo>
                  <a:lnTo>
                    <a:pt x="2498" y="42076"/>
                  </a:lnTo>
                  <a:lnTo>
                    <a:pt x="2622" y="42175"/>
                  </a:lnTo>
                  <a:lnTo>
                    <a:pt x="2721" y="42274"/>
                  </a:lnTo>
                  <a:lnTo>
                    <a:pt x="2795" y="42397"/>
                  </a:lnTo>
                  <a:lnTo>
                    <a:pt x="2919" y="42645"/>
                  </a:lnTo>
                  <a:lnTo>
                    <a:pt x="3018" y="42917"/>
                  </a:lnTo>
                  <a:lnTo>
                    <a:pt x="3043" y="43189"/>
                  </a:lnTo>
                  <a:lnTo>
                    <a:pt x="3018" y="43461"/>
                  </a:lnTo>
                  <a:lnTo>
                    <a:pt x="2919" y="43733"/>
                  </a:lnTo>
                  <a:lnTo>
                    <a:pt x="2795" y="43980"/>
                  </a:lnTo>
                  <a:lnTo>
                    <a:pt x="2721" y="44079"/>
                  </a:lnTo>
                  <a:lnTo>
                    <a:pt x="2622" y="44203"/>
                  </a:lnTo>
                  <a:lnTo>
                    <a:pt x="2498" y="44302"/>
                  </a:lnTo>
                  <a:lnTo>
                    <a:pt x="2399" y="44376"/>
                  </a:lnTo>
                  <a:lnTo>
                    <a:pt x="2152" y="44525"/>
                  </a:lnTo>
                  <a:lnTo>
                    <a:pt x="1880" y="44599"/>
                  </a:lnTo>
                  <a:lnTo>
                    <a:pt x="1608" y="44624"/>
                  </a:lnTo>
                  <a:lnTo>
                    <a:pt x="1336" y="44599"/>
                  </a:lnTo>
                  <a:lnTo>
                    <a:pt x="1064" y="44525"/>
                  </a:lnTo>
                  <a:lnTo>
                    <a:pt x="816" y="44376"/>
                  </a:lnTo>
                  <a:lnTo>
                    <a:pt x="693" y="44302"/>
                  </a:lnTo>
                  <a:lnTo>
                    <a:pt x="594" y="44203"/>
                  </a:lnTo>
                  <a:lnTo>
                    <a:pt x="495" y="44079"/>
                  </a:lnTo>
                  <a:lnTo>
                    <a:pt x="396" y="43980"/>
                  </a:lnTo>
                  <a:lnTo>
                    <a:pt x="272" y="43733"/>
                  </a:lnTo>
                  <a:lnTo>
                    <a:pt x="198" y="43461"/>
                  </a:lnTo>
                  <a:lnTo>
                    <a:pt x="173" y="43189"/>
                  </a:lnTo>
                  <a:lnTo>
                    <a:pt x="198" y="42917"/>
                  </a:lnTo>
                  <a:lnTo>
                    <a:pt x="272" y="42645"/>
                  </a:lnTo>
                  <a:lnTo>
                    <a:pt x="396" y="42397"/>
                  </a:lnTo>
                  <a:lnTo>
                    <a:pt x="495" y="42274"/>
                  </a:lnTo>
                  <a:lnTo>
                    <a:pt x="594" y="42175"/>
                  </a:lnTo>
                  <a:lnTo>
                    <a:pt x="693" y="42076"/>
                  </a:lnTo>
                  <a:lnTo>
                    <a:pt x="816" y="41977"/>
                  </a:lnTo>
                  <a:lnTo>
                    <a:pt x="1064" y="41853"/>
                  </a:lnTo>
                  <a:lnTo>
                    <a:pt x="1336" y="41779"/>
                  </a:lnTo>
                  <a:lnTo>
                    <a:pt x="1608" y="41754"/>
                  </a:lnTo>
                  <a:close/>
                  <a:moveTo>
                    <a:pt x="5120" y="41903"/>
                  </a:moveTo>
                  <a:lnTo>
                    <a:pt x="5392" y="41927"/>
                  </a:lnTo>
                  <a:lnTo>
                    <a:pt x="5640" y="42002"/>
                  </a:lnTo>
                  <a:lnTo>
                    <a:pt x="5887" y="42125"/>
                  </a:lnTo>
                  <a:lnTo>
                    <a:pt x="6085" y="42298"/>
                  </a:lnTo>
                  <a:lnTo>
                    <a:pt x="6258" y="42521"/>
                  </a:lnTo>
                  <a:lnTo>
                    <a:pt x="6382" y="42768"/>
                  </a:lnTo>
                  <a:lnTo>
                    <a:pt x="6456" y="43016"/>
                  </a:lnTo>
                  <a:lnTo>
                    <a:pt x="6481" y="43263"/>
                  </a:lnTo>
                  <a:lnTo>
                    <a:pt x="6456" y="43535"/>
                  </a:lnTo>
                  <a:lnTo>
                    <a:pt x="6382" y="43783"/>
                  </a:lnTo>
                  <a:lnTo>
                    <a:pt x="6258" y="44005"/>
                  </a:lnTo>
                  <a:lnTo>
                    <a:pt x="6085" y="44228"/>
                  </a:lnTo>
                  <a:lnTo>
                    <a:pt x="5887" y="44401"/>
                  </a:lnTo>
                  <a:lnTo>
                    <a:pt x="5640" y="44525"/>
                  </a:lnTo>
                  <a:lnTo>
                    <a:pt x="5392" y="44599"/>
                  </a:lnTo>
                  <a:lnTo>
                    <a:pt x="5120" y="44624"/>
                  </a:lnTo>
                  <a:lnTo>
                    <a:pt x="4873" y="44599"/>
                  </a:lnTo>
                  <a:lnTo>
                    <a:pt x="4626" y="44525"/>
                  </a:lnTo>
                  <a:lnTo>
                    <a:pt x="4378" y="44401"/>
                  </a:lnTo>
                  <a:lnTo>
                    <a:pt x="4180" y="44228"/>
                  </a:lnTo>
                  <a:lnTo>
                    <a:pt x="4007" y="44005"/>
                  </a:lnTo>
                  <a:lnTo>
                    <a:pt x="3884" y="43783"/>
                  </a:lnTo>
                  <a:lnTo>
                    <a:pt x="3809" y="43535"/>
                  </a:lnTo>
                  <a:lnTo>
                    <a:pt x="3785" y="43263"/>
                  </a:lnTo>
                  <a:lnTo>
                    <a:pt x="3809" y="43016"/>
                  </a:lnTo>
                  <a:lnTo>
                    <a:pt x="3884" y="42768"/>
                  </a:lnTo>
                  <a:lnTo>
                    <a:pt x="4007" y="42521"/>
                  </a:lnTo>
                  <a:lnTo>
                    <a:pt x="4180" y="42298"/>
                  </a:lnTo>
                  <a:lnTo>
                    <a:pt x="4378" y="42125"/>
                  </a:lnTo>
                  <a:lnTo>
                    <a:pt x="4626" y="42002"/>
                  </a:lnTo>
                  <a:lnTo>
                    <a:pt x="4873" y="41927"/>
                  </a:lnTo>
                  <a:lnTo>
                    <a:pt x="5120" y="41903"/>
                  </a:lnTo>
                  <a:close/>
                  <a:moveTo>
                    <a:pt x="96371" y="42719"/>
                  </a:moveTo>
                  <a:lnTo>
                    <a:pt x="96545" y="42793"/>
                  </a:lnTo>
                  <a:lnTo>
                    <a:pt x="96718" y="42867"/>
                  </a:lnTo>
                  <a:lnTo>
                    <a:pt x="96891" y="43016"/>
                  </a:lnTo>
                  <a:lnTo>
                    <a:pt x="97015" y="43164"/>
                  </a:lnTo>
                  <a:lnTo>
                    <a:pt x="97113" y="43337"/>
                  </a:lnTo>
                  <a:lnTo>
                    <a:pt x="97163" y="43510"/>
                  </a:lnTo>
                  <a:lnTo>
                    <a:pt x="97188" y="43708"/>
                  </a:lnTo>
                  <a:lnTo>
                    <a:pt x="97163" y="43906"/>
                  </a:lnTo>
                  <a:lnTo>
                    <a:pt x="97113" y="44079"/>
                  </a:lnTo>
                  <a:lnTo>
                    <a:pt x="97015" y="44253"/>
                  </a:lnTo>
                  <a:lnTo>
                    <a:pt x="96891" y="44401"/>
                  </a:lnTo>
                  <a:lnTo>
                    <a:pt x="96718" y="44549"/>
                  </a:lnTo>
                  <a:lnTo>
                    <a:pt x="96545" y="44624"/>
                  </a:lnTo>
                  <a:lnTo>
                    <a:pt x="96371" y="44673"/>
                  </a:lnTo>
                  <a:lnTo>
                    <a:pt x="96173" y="44698"/>
                  </a:lnTo>
                  <a:lnTo>
                    <a:pt x="96000" y="44673"/>
                  </a:lnTo>
                  <a:lnTo>
                    <a:pt x="95802" y="44624"/>
                  </a:lnTo>
                  <a:lnTo>
                    <a:pt x="95629" y="44549"/>
                  </a:lnTo>
                  <a:lnTo>
                    <a:pt x="95481" y="44401"/>
                  </a:lnTo>
                  <a:lnTo>
                    <a:pt x="95357" y="44253"/>
                  </a:lnTo>
                  <a:lnTo>
                    <a:pt x="95258" y="44079"/>
                  </a:lnTo>
                  <a:lnTo>
                    <a:pt x="95209" y="43906"/>
                  </a:lnTo>
                  <a:lnTo>
                    <a:pt x="95184" y="43708"/>
                  </a:lnTo>
                  <a:lnTo>
                    <a:pt x="95209" y="43510"/>
                  </a:lnTo>
                  <a:lnTo>
                    <a:pt x="95258" y="43337"/>
                  </a:lnTo>
                  <a:lnTo>
                    <a:pt x="95357" y="43164"/>
                  </a:lnTo>
                  <a:lnTo>
                    <a:pt x="95481" y="43016"/>
                  </a:lnTo>
                  <a:lnTo>
                    <a:pt x="95629" y="42867"/>
                  </a:lnTo>
                  <a:lnTo>
                    <a:pt x="95802" y="42793"/>
                  </a:lnTo>
                  <a:lnTo>
                    <a:pt x="96000" y="42719"/>
                  </a:lnTo>
                  <a:close/>
                  <a:moveTo>
                    <a:pt x="30203" y="43337"/>
                  </a:moveTo>
                  <a:lnTo>
                    <a:pt x="30351" y="43387"/>
                  </a:lnTo>
                  <a:lnTo>
                    <a:pt x="30475" y="43461"/>
                  </a:lnTo>
                  <a:lnTo>
                    <a:pt x="30574" y="43535"/>
                  </a:lnTo>
                  <a:lnTo>
                    <a:pt x="30673" y="43659"/>
                  </a:lnTo>
                  <a:lnTo>
                    <a:pt x="30722" y="43783"/>
                  </a:lnTo>
                  <a:lnTo>
                    <a:pt x="30772" y="43906"/>
                  </a:lnTo>
                  <a:lnTo>
                    <a:pt x="30772" y="44030"/>
                  </a:lnTo>
                  <a:lnTo>
                    <a:pt x="30772" y="44178"/>
                  </a:lnTo>
                  <a:lnTo>
                    <a:pt x="30722" y="44302"/>
                  </a:lnTo>
                  <a:lnTo>
                    <a:pt x="30673" y="44426"/>
                  </a:lnTo>
                  <a:lnTo>
                    <a:pt x="30574" y="44549"/>
                  </a:lnTo>
                  <a:lnTo>
                    <a:pt x="30475" y="44624"/>
                  </a:lnTo>
                  <a:lnTo>
                    <a:pt x="30351" y="44698"/>
                  </a:lnTo>
                  <a:lnTo>
                    <a:pt x="30203" y="44747"/>
                  </a:lnTo>
                  <a:lnTo>
                    <a:pt x="29931" y="44747"/>
                  </a:lnTo>
                  <a:lnTo>
                    <a:pt x="29807" y="44698"/>
                  </a:lnTo>
                  <a:lnTo>
                    <a:pt x="29683" y="44624"/>
                  </a:lnTo>
                  <a:lnTo>
                    <a:pt x="29584" y="44549"/>
                  </a:lnTo>
                  <a:lnTo>
                    <a:pt x="29485" y="44426"/>
                  </a:lnTo>
                  <a:lnTo>
                    <a:pt x="29411" y="44302"/>
                  </a:lnTo>
                  <a:lnTo>
                    <a:pt x="29386" y="44178"/>
                  </a:lnTo>
                  <a:lnTo>
                    <a:pt x="29362" y="44030"/>
                  </a:lnTo>
                  <a:lnTo>
                    <a:pt x="29386" y="43906"/>
                  </a:lnTo>
                  <a:lnTo>
                    <a:pt x="29411" y="43783"/>
                  </a:lnTo>
                  <a:lnTo>
                    <a:pt x="29485" y="43659"/>
                  </a:lnTo>
                  <a:lnTo>
                    <a:pt x="29584" y="43535"/>
                  </a:lnTo>
                  <a:lnTo>
                    <a:pt x="29683" y="43461"/>
                  </a:lnTo>
                  <a:lnTo>
                    <a:pt x="29807" y="43387"/>
                  </a:lnTo>
                  <a:lnTo>
                    <a:pt x="29931" y="43337"/>
                  </a:lnTo>
                  <a:close/>
                  <a:moveTo>
                    <a:pt x="81060" y="43535"/>
                  </a:moveTo>
                  <a:lnTo>
                    <a:pt x="81183" y="43560"/>
                  </a:lnTo>
                  <a:lnTo>
                    <a:pt x="81307" y="43585"/>
                  </a:lnTo>
                  <a:lnTo>
                    <a:pt x="81431" y="43659"/>
                  </a:lnTo>
                  <a:lnTo>
                    <a:pt x="81530" y="43733"/>
                  </a:lnTo>
                  <a:lnTo>
                    <a:pt x="81604" y="43832"/>
                  </a:lnTo>
                  <a:lnTo>
                    <a:pt x="81653" y="43956"/>
                  </a:lnTo>
                  <a:lnTo>
                    <a:pt x="81703" y="44055"/>
                  </a:lnTo>
                  <a:lnTo>
                    <a:pt x="81703" y="44178"/>
                  </a:lnTo>
                  <a:lnTo>
                    <a:pt x="81703" y="44302"/>
                  </a:lnTo>
                  <a:lnTo>
                    <a:pt x="81653" y="44426"/>
                  </a:lnTo>
                  <a:lnTo>
                    <a:pt x="81604" y="44549"/>
                  </a:lnTo>
                  <a:lnTo>
                    <a:pt x="81530" y="44648"/>
                  </a:lnTo>
                  <a:lnTo>
                    <a:pt x="81431" y="44723"/>
                  </a:lnTo>
                  <a:lnTo>
                    <a:pt x="81307" y="44772"/>
                  </a:lnTo>
                  <a:lnTo>
                    <a:pt x="81183" y="44822"/>
                  </a:lnTo>
                  <a:lnTo>
                    <a:pt x="80961" y="44822"/>
                  </a:lnTo>
                  <a:lnTo>
                    <a:pt x="80837" y="44772"/>
                  </a:lnTo>
                  <a:lnTo>
                    <a:pt x="80713" y="44723"/>
                  </a:lnTo>
                  <a:lnTo>
                    <a:pt x="80615" y="44648"/>
                  </a:lnTo>
                  <a:lnTo>
                    <a:pt x="80540" y="44549"/>
                  </a:lnTo>
                  <a:lnTo>
                    <a:pt x="80466" y="44426"/>
                  </a:lnTo>
                  <a:lnTo>
                    <a:pt x="80441" y="44302"/>
                  </a:lnTo>
                  <a:lnTo>
                    <a:pt x="80441" y="44178"/>
                  </a:lnTo>
                  <a:lnTo>
                    <a:pt x="80441" y="44055"/>
                  </a:lnTo>
                  <a:lnTo>
                    <a:pt x="80466" y="43956"/>
                  </a:lnTo>
                  <a:lnTo>
                    <a:pt x="80540" y="43832"/>
                  </a:lnTo>
                  <a:lnTo>
                    <a:pt x="80615" y="43733"/>
                  </a:lnTo>
                  <a:lnTo>
                    <a:pt x="80713" y="43659"/>
                  </a:lnTo>
                  <a:lnTo>
                    <a:pt x="80837" y="43585"/>
                  </a:lnTo>
                  <a:lnTo>
                    <a:pt x="80961" y="43560"/>
                  </a:lnTo>
                  <a:lnTo>
                    <a:pt x="81060" y="43535"/>
                  </a:lnTo>
                  <a:close/>
                  <a:moveTo>
                    <a:pt x="60702" y="44797"/>
                  </a:moveTo>
                  <a:lnTo>
                    <a:pt x="60776" y="44822"/>
                  </a:lnTo>
                  <a:lnTo>
                    <a:pt x="60851" y="44871"/>
                  </a:lnTo>
                  <a:lnTo>
                    <a:pt x="60925" y="44945"/>
                  </a:lnTo>
                  <a:lnTo>
                    <a:pt x="60925" y="45019"/>
                  </a:lnTo>
                  <a:lnTo>
                    <a:pt x="60925" y="45118"/>
                  </a:lnTo>
                  <a:lnTo>
                    <a:pt x="60851" y="45193"/>
                  </a:lnTo>
                  <a:lnTo>
                    <a:pt x="60776" y="45242"/>
                  </a:lnTo>
                  <a:lnTo>
                    <a:pt x="60628" y="45242"/>
                  </a:lnTo>
                  <a:lnTo>
                    <a:pt x="60529" y="45193"/>
                  </a:lnTo>
                  <a:lnTo>
                    <a:pt x="60479" y="45118"/>
                  </a:lnTo>
                  <a:lnTo>
                    <a:pt x="60479" y="45019"/>
                  </a:lnTo>
                  <a:lnTo>
                    <a:pt x="60479" y="44945"/>
                  </a:lnTo>
                  <a:lnTo>
                    <a:pt x="60529" y="44871"/>
                  </a:lnTo>
                  <a:lnTo>
                    <a:pt x="60628" y="44822"/>
                  </a:lnTo>
                  <a:lnTo>
                    <a:pt x="60702" y="44797"/>
                  </a:lnTo>
                  <a:close/>
                  <a:moveTo>
                    <a:pt x="117644" y="42199"/>
                  </a:moveTo>
                  <a:lnTo>
                    <a:pt x="117941" y="42224"/>
                  </a:lnTo>
                  <a:lnTo>
                    <a:pt x="118213" y="42323"/>
                  </a:lnTo>
                  <a:lnTo>
                    <a:pt x="118362" y="42373"/>
                  </a:lnTo>
                  <a:lnTo>
                    <a:pt x="118485" y="42447"/>
                  </a:lnTo>
                  <a:lnTo>
                    <a:pt x="118609" y="42546"/>
                  </a:lnTo>
                  <a:lnTo>
                    <a:pt x="118733" y="42645"/>
                  </a:lnTo>
                  <a:lnTo>
                    <a:pt x="118832" y="42768"/>
                  </a:lnTo>
                  <a:lnTo>
                    <a:pt x="118931" y="42892"/>
                  </a:lnTo>
                  <a:lnTo>
                    <a:pt x="119005" y="43016"/>
                  </a:lnTo>
                  <a:lnTo>
                    <a:pt x="119079" y="43164"/>
                  </a:lnTo>
                  <a:lnTo>
                    <a:pt x="119153" y="43436"/>
                  </a:lnTo>
                  <a:lnTo>
                    <a:pt x="119178" y="43733"/>
                  </a:lnTo>
                  <a:lnTo>
                    <a:pt x="119153" y="44030"/>
                  </a:lnTo>
                  <a:lnTo>
                    <a:pt x="119079" y="44327"/>
                  </a:lnTo>
                  <a:lnTo>
                    <a:pt x="119005" y="44450"/>
                  </a:lnTo>
                  <a:lnTo>
                    <a:pt x="118931" y="44574"/>
                  </a:lnTo>
                  <a:lnTo>
                    <a:pt x="118832" y="44698"/>
                  </a:lnTo>
                  <a:lnTo>
                    <a:pt x="118733" y="44822"/>
                  </a:lnTo>
                  <a:lnTo>
                    <a:pt x="118609" y="44920"/>
                  </a:lnTo>
                  <a:lnTo>
                    <a:pt x="118485" y="45019"/>
                  </a:lnTo>
                  <a:lnTo>
                    <a:pt x="118362" y="45094"/>
                  </a:lnTo>
                  <a:lnTo>
                    <a:pt x="118213" y="45168"/>
                  </a:lnTo>
                  <a:lnTo>
                    <a:pt x="117941" y="45242"/>
                  </a:lnTo>
                  <a:lnTo>
                    <a:pt x="117644" y="45267"/>
                  </a:lnTo>
                  <a:lnTo>
                    <a:pt x="117347" y="45242"/>
                  </a:lnTo>
                  <a:lnTo>
                    <a:pt x="117075" y="45168"/>
                  </a:lnTo>
                  <a:lnTo>
                    <a:pt x="116927" y="45094"/>
                  </a:lnTo>
                  <a:lnTo>
                    <a:pt x="116803" y="45019"/>
                  </a:lnTo>
                  <a:lnTo>
                    <a:pt x="116680" y="44920"/>
                  </a:lnTo>
                  <a:lnTo>
                    <a:pt x="116556" y="44822"/>
                  </a:lnTo>
                  <a:lnTo>
                    <a:pt x="116457" y="44698"/>
                  </a:lnTo>
                  <a:lnTo>
                    <a:pt x="116358" y="44574"/>
                  </a:lnTo>
                  <a:lnTo>
                    <a:pt x="116284" y="44450"/>
                  </a:lnTo>
                  <a:lnTo>
                    <a:pt x="116234" y="44327"/>
                  </a:lnTo>
                  <a:lnTo>
                    <a:pt x="116135" y="44030"/>
                  </a:lnTo>
                  <a:lnTo>
                    <a:pt x="116111" y="43733"/>
                  </a:lnTo>
                  <a:lnTo>
                    <a:pt x="116135" y="43436"/>
                  </a:lnTo>
                  <a:lnTo>
                    <a:pt x="116234" y="43164"/>
                  </a:lnTo>
                  <a:lnTo>
                    <a:pt x="116284" y="43016"/>
                  </a:lnTo>
                  <a:lnTo>
                    <a:pt x="116358" y="42892"/>
                  </a:lnTo>
                  <a:lnTo>
                    <a:pt x="116457" y="42768"/>
                  </a:lnTo>
                  <a:lnTo>
                    <a:pt x="116556" y="42645"/>
                  </a:lnTo>
                  <a:lnTo>
                    <a:pt x="116680" y="42546"/>
                  </a:lnTo>
                  <a:lnTo>
                    <a:pt x="116803" y="42447"/>
                  </a:lnTo>
                  <a:lnTo>
                    <a:pt x="116927" y="42373"/>
                  </a:lnTo>
                  <a:lnTo>
                    <a:pt x="117075" y="42323"/>
                  </a:lnTo>
                  <a:lnTo>
                    <a:pt x="117347" y="42224"/>
                  </a:lnTo>
                  <a:lnTo>
                    <a:pt x="117644" y="42199"/>
                  </a:lnTo>
                  <a:close/>
                  <a:moveTo>
                    <a:pt x="8757" y="42793"/>
                  </a:moveTo>
                  <a:lnTo>
                    <a:pt x="9004" y="42818"/>
                  </a:lnTo>
                  <a:lnTo>
                    <a:pt x="9227" y="42892"/>
                  </a:lnTo>
                  <a:lnTo>
                    <a:pt x="9449" y="43016"/>
                  </a:lnTo>
                  <a:lnTo>
                    <a:pt x="9647" y="43164"/>
                  </a:lnTo>
                  <a:lnTo>
                    <a:pt x="9795" y="43362"/>
                  </a:lnTo>
                  <a:lnTo>
                    <a:pt x="9919" y="43585"/>
                  </a:lnTo>
                  <a:lnTo>
                    <a:pt x="9969" y="43807"/>
                  </a:lnTo>
                  <a:lnTo>
                    <a:pt x="9993" y="44055"/>
                  </a:lnTo>
                  <a:lnTo>
                    <a:pt x="9969" y="44277"/>
                  </a:lnTo>
                  <a:lnTo>
                    <a:pt x="9919" y="44525"/>
                  </a:lnTo>
                  <a:lnTo>
                    <a:pt x="9795" y="44723"/>
                  </a:lnTo>
                  <a:lnTo>
                    <a:pt x="9647" y="44920"/>
                  </a:lnTo>
                  <a:lnTo>
                    <a:pt x="9449" y="45094"/>
                  </a:lnTo>
                  <a:lnTo>
                    <a:pt x="9227" y="45193"/>
                  </a:lnTo>
                  <a:lnTo>
                    <a:pt x="9004" y="45267"/>
                  </a:lnTo>
                  <a:lnTo>
                    <a:pt x="8757" y="45291"/>
                  </a:lnTo>
                  <a:lnTo>
                    <a:pt x="8509" y="45267"/>
                  </a:lnTo>
                  <a:lnTo>
                    <a:pt x="8287" y="45193"/>
                  </a:lnTo>
                  <a:lnTo>
                    <a:pt x="8064" y="45094"/>
                  </a:lnTo>
                  <a:lnTo>
                    <a:pt x="7891" y="44920"/>
                  </a:lnTo>
                  <a:lnTo>
                    <a:pt x="7718" y="44723"/>
                  </a:lnTo>
                  <a:lnTo>
                    <a:pt x="7619" y="44525"/>
                  </a:lnTo>
                  <a:lnTo>
                    <a:pt x="7544" y="44277"/>
                  </a:lnTo>
                  <a:lnTo>
                    <a:pt x="7520" y="44055"/>
                  </a:lnTo>
                  <a:lnTo>
                    <a:pt x="7544" y="43807"/>
                  </a:lnTo>
                  <a:lnTo>
                    <a:pt x="7619" y="43585"/>
                  </a:lnTo>
                  <a:lnTo>
                    <a:pt x="7718" y="43362"/>
                  </a:lnTo>
                  <a:lnTo>
                    <a:pt x="7891" y="43164"/>
                  </a:lnTo>
                  <a:lnTo>
                    <a:pt x="8064" y="43016"/>
                  </a:lnTo>
                  <a:lnTo>
                    <a:pt x="8287" y="42892"/>
                  </a:lnTo>
                  <a:lnTo>
                    <a:pt x="8509" y="42818"/>
                  </a:lnTo>
                  <a:lnTo>
                    <a:pt x="8757" y="42793"/>
                  </a:lnTo>
                  <a:close/>
                  <a:moveTo>
                    <a:pt x="64091" y="44747"/>
                  </a:moveTo>
                  <a:lnTo>
                    <a:pt x="64190" y="44822"/>
                  </a:lnTo>
                  <a:lnTo>
                    <a:pt x="64264" y="44920"/>
                  </a:lnTo>
                  <a:lnTo>
                    <a:pt x="64264" y="45019"/>
                  </a:lnTo>
                  <a:lnTo>
                    <a:pt x="64264" y="45118"/>
                  </a:lnTo>
                  <a:lnTo>
                    <a:pt x="64190" y="45217"/>
                  </a:lnTo>
                  <a:lnTo>
                    <a:pt x="64091" y="45291"/>
                  </a:lnTo>
                  <a:lnTo>
                    <a:pt x="63992" y="45316"/>
                  </a:lnTo>
                  <a:lnTo>
                    <a:pt x="63893" y="45291"/>
                  </a:lnTo>
                  <a:lnTo>
                    <a:pt x="63794" y="45217"/>
                  </a:lnTo>
                  <a:lnTo>
                    <a:pt x="63720" y="45118"/>
                  </a:lnTo>
                  <a:lnTo>
                    <a:pt x="63695" y="45019"/>
                  </a:lnTo>
                  <a:lnTo>
                    <a:pt x="63720" y="44920"/>
                  </a:lnTo>
                  <a:lnTo>
                    <a:pt x="63794" y="44822"/>
                  </a:lnTo>
                  <a:lnTo>
                    <a:pt x="63893" y="44747"/>
                  </a:lnTo>
                  <a:close/>
                  <a:moveTo>
                    <a:pt x="33839" y="44154"/>
                  </a:moveTo>
                  <a:lnTo>
                    <a:pt x="33962" y="44178"/>
                  </a:lnTo>
                  <a:lnTo>
                    <a:pt x="34086" y="44203"/>
                  </a:lnTo>
                  <a:lnTo>
                    <a:pt x="34185" y="44253"/>
                  </a:lnTo>
                  <a:lnTo>
                    <a:pt x="34284" y="44327"/>
                  </a:lnTo>
                  <a:lnTo>
                    <a:pt x="34358" y="44426"/>
                  </a:lnTo>
                  <a:lnTo>
                    <a:pt x="34408" y="44525"/>
                  </a:lnTo>
                  <a:lnTo>
                    <a:pt x="34432" y="44648"/>
                  </a:lnTo>
                  <a:lnTo>
                    <a:pt x="34457" y="44747"/>
                  </a:lnTo>
                  <a:lnTo>
                    <a:pt x="34432" y="44871"/>
                  </a:lnTo>
                  <a:lnTo>
                    <a:pt x="34408" y="44995"/>
                  </a:lnTo>
                  <a:lnTo>
                    <a:pt x="34358" y="45094"/>
                  </a:lnTo>
                  <a:lnTo>
                    <a:pt x="34284" y="45193"/>
                  </a:lnTo>
                  <a:lnTo>
                    <a:pt x="34185" y="45267"/>
                  </a:lnTo>
                  <a:lnTo>
                    <a:pt x="34086" y="45316"/>
                  </a:lnTo>
                  <a:lnTo>
                    <a:pt x="33962" y="45341"/>
                  </a:lnTo>
                  <a:lnTo>
                    <a:pt x="33839" y="45366"/>
                  </a:lnTo>
                  <a:lnTo>
                    <a:pt x="33740" y="45341"/>
                  </a:lnTo>
                  <a:lnTo>
                    <a:pt x="33616" y="45316"/>
                  </a:lnTo>
                  <a:lnTo>
                    <a:pt x="33517" y="45267"/>
                  </a:lnTo>
                  <a:lnTo>
                    <a:pt x="33418" y="45193"/>
                  </a:lnTo>
                  <a:lnTo>
                    <a:pt x="33344" y="45094"/>
                  </a:lnTo>
                  <a:lnTo>
                    <a:pt x="33295" y="44995"/>
                  </a:lnTo>
                  <a:lnTo>
                    <a:pt x="33270" y="44871"/>
                  </a:lnTo>
                  <a:lnTo>
                    <a:pt x="33245" y="44747"/>
                  </a:lnTo>
                  <a:lnTo>
                    <a:pt x="33270" y="44648"/>
                  </a:lnTo>
                  <a:lnTo>
                    <a:pt x="33295" y="44525"/>
                  </a:lnTo>
                  <a:lnTo>
                    <a:pt x="33344" y="44426"/>
                  </a:lnTo>
                  <a:lnTo>
                    <a:pt x="33418" y="44327"/>
                  </a:lnTo>
                  <a:lnTo>
                    <a:pt x="33517" y="44253"/>
                  </a:lnTo>
                  <a:lnTo>
                    <a:pt x="33616" y="44203"/>
                  </a:lnTo>
                  <a:lnTo>
                    <a:pt x="33740" y="44178"/>
                  </a:lnTo>
                  <a:lnTo>
                    <a:pt x="33839" y="44154"/>
                  </a:lnTo>
                  <a:close/>
                  <a:moveTo>
                    <a:pt x="37549" y="44426"/>
                  </a:moveTo>
                  <a:lnTo>
                    <a:pt x="37648" y="44450"/>
                  </a:lnTo>
                  <a:lnTo>
                    <a:pt x="37747" y="44475"/>
                  </a:lnTo>
                  <a:lnTo>
                    <a:pt x="37821" y="44525"/>
                  </a:lnTo>
                  <a:lnTo>
                    <a:pt x="37896" y="44574"/>
                  </a:lnTo>
                  <a:lnTo>
                    <a:pt x="37970" y="44648"/>
                  </a:lnTo>
                  <a:lnTo>
                    <a:pt x="38019" y="44747"/>
                  </a:lnTo>
                  <a:lnTo>
                    <a:pt x="38044" y="44846"/>
                  </a:lnTo>
                  <a:lnTo>
                    <a:pt x="38044" y="44920"/>
                  </a:lnTo>
                  <a:lnTo>
                    <a:pt x="38044" y="45019"/>
                  </a:lnTo>
                  <a:lnTo>
                    <a:pt x="38019" y="45118"/>
                  </a:lnTo>
                  <a:lnTo>
                    <a:pt x="37970" y="45217"/>
                  </a:lnTo>
                  <a:lnTo>
                    <a:pt x="37896" y="45291"/>
                  </a:lnTo>
                  <a:lnTo>
                    <a:pt x="37821" y="45341"/>
                  </a:lnTo>
                  <a:lnTo>
                    <a:pt x="37747" y="45390"/>
                  </a:lnTo>
                  <a:lnTo>
                    <a:pt x="37648" y="45415"/>
                  </a:lnTo>
                  <a:lnTo>
                    <a:pt x="37549" y="45440"/>
                  </a:lnTo>
                  <a:lnTo>
                    <a:pt x="37450" y="45415"/>
                  </a:lnTo>
                  <a:lnTo>
                    <a:pt x="37351" y="45390"/>
                  </a:lnTo>
                  <a:lnTo>
                    <a:pt x="37277" y="45341"/>
                  </a:lnTo>
                  <a:lnTo>
                    <a:pt x="37203" y="45291"/>
                  </a:lnTo>
                  <a:lnTo>
                    <a:pt x="37129" y="45217"/>
                  </a:lnTo>
                  <a:lnTo>
                    <a:pt x="37079" y="45118"/>
                  </a:lnTo>
                  <a:lnTo>
                    <a:pt x="37054" y="45019"/>
                  </a:lnTo>
                  <a:lnTo>
                    <a:pt x="37054" y="44920"/>
                  </a:lnTo>
                  <a:lnTo>
                    <a:pt x="37054" y="44846"/>
                  </a:lnTo>
                  <a:lnTo>
                    <a:pt x="37079" y="44747"/>
                  </a:lnTo>
                  <a:lnTo>
                    <a:pt x="37129" y="44648"/>
                  </a:lnTo>
                  <a:lnTo>
                    <a:pt x="37203" y="44574"/>
                  </a:lnTo>
                  <a:lnTo>
                    <a:pt x="37277" y="44525"/>
                  </a:lnTo>
                  <a:lnTo>
                    <a:pt x="37351" y="44475"/>
                  </a:lnTo>
                  <a:lnTo>
                    <a:pt x="37450" y="44450"/>
                  </a:lnTo>
                  <a:lnTo>
                    <a:pt x="37549" y="44426"/>
                  </a:lnTo>
                  <a:close/>
                  <a:moveTo>
                    <a:pt x="103223" y="43263"/>
                  </a:moveTo>
                  <a:lnTo>
                    <a:pt x="103446" y="43288"/>
                  </a:lnTo>
                  <a:lnTo>
                    <a:pt x="103668" y="43337"/>
                  </a:lnTo>
                  <a:lnTo>
                    <a:pt x="103866" y="43461"/>
                  </a:lnTo>
                  <a:lnTo>
                    <a:pt x="104064" y="43609"/>
                  </a:lnTo>
                  <a:lnTo>
                    <a:pt x="104213" y="43807"/>
                  </a:lnTo>
                  <a:lnTo>
                    <a:pt x="104312" y="44005"/>
                  </a:lnTo>
                  <a:lnTo>
                    <a:pt x="104386" y="44228"/>
                  </a:lnTo>
                  <a:lnTo>
                    <a:pt x="104411" y="44450"/>
                  </a:lnTo>
                  <a:lnTo>
                    <a:pt x="104386" y="44673"/>
                  </a:lnTo>
                  <a:lnTo>
                    <a:pt x="104312" y="44896"/>
                  </a:lnTo>
                  <a:lnTo>
                    <a:pt x="104213" y="45118"/>
                  </a:lnTo>
                  <a:lnTo>
                    <a:pt x="104064" y="45291"/>
                  </a:lnTo>
                  <a:lnTo>
                    <a:pt x="103866" y="45440"/>
                  </a:lnTo>
                  <a:lnTo>
                    <a:pt x="103668" y="45564"/>
                  </a:lnTo>
                  <a:lnTo>
                    <a:pt x="103446" y="45613"/>
                  </a:lnTo>
                  <a:lnTo>
                    <a:pt x="103223" y="45638"/>
                  </a:lnTo>
                  <a:lnTo>
                    <a:pt x="103001" y="45613"/>
                  </a:lnTo>
                  <a:lnTo>
                    <a:pt x="102778" y="45564"/>
                  </a:lnTo>
                  <a:lnTo>
                    <a:pt x="102555" y="45440"/>
                  </a:lnTo>
                  <a:lnTo>
                    <a:pt x="102382" y="45291"/>
                  </a:lnTo>
                  <a:lnTo>
                    <a:pt x="102234" y="45118"/>
                  </a:lnTo>
                  <a:lnTo>
                    <a:pt x="102110" y="44896"/>
                  </a:lnTo>
                  <a:lnTo>
                    <a:pt x="102061" y="44673"/>
                  </a:lnTo>
                  <a:lnTo>
                    <a:pt x="102036" y="44450"/>
                  </a:lnTo>
                  <a:lnTo>
                    <a:pt x="102061" y="44228"/>
                  </a:lnTo>
                  <a:lnTo>
                    <a:pt x="102110" y="44005"/>
                  </a:lnTo>
                  <a:lnTo>
                    <a:pt x="102234" y="43807"/>
                  </a:lnTo>
                  <a:lnTo>
                    <a:pt x="102382" y="43609"/>
                  </a:lnTo>
                  <a:lnTo>
                    <a:pt x="102555" y="43461"/>
                  </a:lnTo>
                  <a:lnTo>
                    <a:pt x="102778" y="43337"/>
                  </a:lnTo>
                  <a:lnTo>
                    <a:pt x="103001" y="43288"/>
                  </a:lnTo>
                  <a:lnTo>
                    <a:pt x="103223" y="43263"/>
                  </a:lnTo>
                  <a:close/>
                  <a:moveTo>
                    <a:pt x="99562" y="43510"/>
                  </a:moveTo>
                  <a:lnTo>
                    <a:pt x="99785" y="43535"/>
                  </a:lnTo>
                  <a:lnTo>
                    <a:pt x="99983" y="43585"/>
                  </a:lnTo>
                  <a:lnTo>
                    <a:pt x="100181" y="43684"/>
                  </a:lnTo>
                  <a:lnTo>
                    <a:pt x="100354" y="43832"/>
                  </a:lnTo>
                  <a:lnTo>
                    <a:pt x="100502" y="44005"/>
                  </a:lnTo>
                  <a:lnTo>
                    <a:pt x="100601" y="44203"/>
                  </a:lnTo>
                  <a:lnTo>
                    <a:pt x="100651" y="44401"/>
                  </a:lnTo>
                  <a:lnTo>
                    <a:pt x="100675" y="44624"/>
                  </a:lnTo>
                  <a:lnTo>
                    <a:pt x="100651" y="44822"/>
                  </a:lnTo>
                  <a:lnTo>
                    <a:pt x="100601" y="45044"/>
                  </a:lnTo>
                  <a:lnTo>
                    <a:pt x="100502" y="45217"/>
                  </a:lnTo>
                  <a:lnTo>
                    <a:pt x="100354" y="45390"/>
                  </a:lnTo>
                  <a:lnTo>
                    <a:pt x="100181" y="45539"/>
                  </a:lnTo>
                  <a:lnTo>
                    <a:pt x="99983" y="45638"/>
                  </a:lnTo>
                  <a:lnTo>
                    <a:pt x="99785" y="45712"/>
                  </a:lnTo>
                  <a:lnTo>
                    <a:pt x="99562" y="45737"/>
                  </a:lnTo>
                  <a:lnTo>
                    <a:pt x="99364" y="45712"/>
                  </a:lnTo>
                  <a:lnTo>
                    <a:pt x="99142" y="45638"/>
                  </a:lnTo>
                  <a:lnTo>
                    <a:pt x="98944" y="45539"/>
                  </a:lnTo>
                  <a:lnTo>
                    <a:pt x="98771" y="45390"/>
                  </a:lnTo>
                  <a:lnTo>
                    <a:pt x="98647" y="45217"/>
                  </a:lnTo>
                  <a:lnTo>
                    <a:pt x="98548" y="45044"/>
                  </a:lnTo>
                  <a:lnTo>
                    <a:pt x="98474" y="44822"/>
                  </a:lnTo>
                  <a:lnTo>
                    <a:pt x="98449" y="44624"/>
                  </a:lnTo>
                  <a:lnTo>
                    <a:pt x="98474" y="44401"/>
                  </a:lnTo>
                  <a:lnTo>
                    <a:pt x="98548" y="44203"/>
                  </a:lnTo>
                  <a:lnTo>
                    <a:pt x="98647" y="44005"/>
                  </a:lnTo>
                  <a:lnTo>
                    <a:pt x="98771" y="43832"/>
                  </a:lnTo>
                  <a:lnTo>
                    <a:pt x="98944" y="43684"/>
                  </a:lnTo>
                  <a:lnTo>
                    <a:pt x="99142" y="43585"/>
                  </a:lnTo>
                  <a:lnTo>
                    <a:pt x="99364" y="43535"/>
                  </a:lnTo>
                  <a:lnTo>
                    <a:pt x="99562" y="43510"/>
                  </a:lnTo>
                  <a:close/>
                  <a:moveTo>
                    <a:pt x="84498" y="44426"/>
                  </a:moveTo>
                  <a:lnTo>
                    <a:pt x="84647" y="44450"/>
                  </a:lnTo>
                  <a:lnTo>
                    <a:pt x="84770" y="44475"/>
                  </a:lnTo>
                  <a:lnTo>
                    <a:pt x="84894" y="44549"/>
                  </a:lnTo>
                  <a:lnTo>
                    <a:pt x="85018" y="44648"/>
                  </a:lnTo>
                  <a:lnTo>
                    <a:pt x="85116" y="44772"/>
                  </a:lnTo>
                  <a:lnTo>
                    <a:pt x="85191" y="44896"/>
                  </a:lnTo>
                  <a:lnTo>
                    <a:pt x="85215" y="45019"/>
                  </a:lnTo>
                  <a:lnTo>
                    <a:pt x="85240" y="45168"/>
                  </a:lnTo>
                  <a:lnTo>
                    <a:pt x="85215" y="45316"/>
                  </a:lnTo>
                  <a:lnTo>
                    <a:pt x="85191" y="45440"/>
                  </a:lnTo>
                  <a:lnTo>
                    <a:pt x="85116" y="45588"/>
                  </a:lnTo>
                  <a:lnTo>
                    <a:pt x="85018" y="45687"/>
                  </a:lnTo>
                  <a:lnTo>
                    <a:pt x="84894" y="45786"/>
                  </a:lnTo>
                  <a:lnTo>
                    <a:pt x="84770" y="45860"/>
                  </a:lnTo>
                  <a:lnTo>
                    <a:pt x="84647" y="45910"/>
                  </a:lnTo>
                  <a:lnTo>
                    <a:pt x="84350" y="45910"/>
                  </a:lnTo>
                  <a:lnTo>
                    <a:pt x="84201" y="45860"/>
                  </a:lnTo>
                  <a:lnTo>
                    <a:pt x="84078" y="45786"/>
                  </a:lnTo>
                  <a:lnTo>
                    <a:pt x="83954" y="45687"/>
                  </a:lnTo>
                  <a:lnTo>
                    <a:pt x="83880" y="45588"/>
                  </a:lnTo>
                  <a:lnTo>
                    <a:pt x="83805" y="45440"/>
                  </a:lnTo>
                  <a:lnTo>
                    <a:pt x="83756" y="45316"/>
                  </a:lnTo>
                  <a:lnTo>
                    <a:pt x="83756" y="45168"/>
                  </a:lnTo>
                  <a:lnTo>
                    <a:pt x="83756" y="45019"/>
                  </a:lnTo>
                  <a:lnTo>
                    <a:pt x="83805" y="44896"/>
                  </a:lnTo>
                  <a:lnTo>
                    <a:pt x="83880" y="44772"/>
                  </a:lnTo>
                  <a:lnTo>
                    <a:pt x="83954" y="44648"/>
                  </a:lnTo>
                  <a:lnTo>
                    <a:pt x="84078" y="44549"/>
                  </a:lnTo>
                  <a:lnTo>
                    <a:pt x="84201" y="44475"/>
                  </a:lnTo>
                  <a:lnTo>
                    <a:pt x="84350" y="44450"/>
                  </a:lnTo>
                  <a:lnTo>
                    <a:pt x="84498" y="44426"/>
                  </a:lnTo>
                  <a:close/>
                  <a:moveTo>
                    <a:pt x="12417" y="43684"/>
                  </a:moveTo>
                  <a:lnTo>
                    <a:pt x="12615" y="43708"/>
                  </a:lnTo>
                  <a:lnTo>
                    <a:pt x="12838" y="43758"/>
                  </a:lnTo>
                  <a:lnTo>
                    <a:pt x="13036" y="43857"/>
                  </a:lnTo>
                  <a:lnTo>
                    <a:pt x="13209" y="44005"/>
                  </a:lnTo>
                  <a:lnTo>
                    <a:pt x="13357" y="44178"/>
                  </a:lnTo>
                  <a:lnTo>
                    <a:pt x="13456" y="44401"/>
                  </a:lnTo>
                  <a:lnTo>
                    <a:pt x="13531" y="44599"/>
                  </a:lnTo>
                  <a:lnTo>
                    <a:pt x="13555" y="44822"/>
                  </a:lnTo>
                  <a:lnTo>
                    <a:pt x="13531" y="45044"/>
                  </a:lnTo>
                  <a:lnTo>
                    <a:pt x="13456" y="45242"/>
                  </a:lnTo>
                  <a:lnTo>
                    <a:pt x="13357" y="45440"/>
                  </a:lnTo>
                  <a:lnTo>
                    <a:pt x="13209" y="45638"/>
                  </a:lnTo>
                  <a:lnTo>
                    <a:pt x="13036" y="45786"/>
                  </a:lnTo>
                  <a:lnTo>
                    <a:pt x="12838" y="45885"/>
                  </a:lnTo>
                  <a:lnTo>
                    <a:pt x="12615" y="45935"/>
                  </a:lnTo>
                  <a:lnTo>
                    <a:pt x="12417" y="45959"/>
                  </a:lnTo>
                  <a:lnTo>
                    <a:pt x="12195" y="45935"/>
                  </a:lnTo>
                  <a:lnTo>
                    <a:pt x="11972" y="45885"/>
                  </a:lnTo>
                  <a:lnTo>
                    <a:pt x="11774" y="45786"/>
                  </a:lnTo>
                  <a:lnTo>
                    <a:pt x="11601" y="45638"/>
                  </a:lnTo>
                  <a:lnTo>
                    <a:pt x="11453" y="45440"/>
                  </a:lnTo>
                  <a:lnTo>
                    <a:pt x="11354" y="45242"/>
                  </a:lnTo>
                  <a:lnTo>
                    <a:pt x="11280" y="45044"/>
                  </a:lnTo>
                  <a:lnTo>
                    <a:pt x="11255" y="44822"/>
                  </a:lnTo>
                  <a:lnTo>
                    <a:pt x="11280" y="44599"/>
                  </a:lnTo>
                  <a:lnTo>
                    <a:pt x="11354" y="44401"/>
                  </a:lnTo>
                  <a:lnTo>
                    <a:pt x="11453" y="44178"/>
                  </a:lnTo>
                  <a:lnTo>
                    <a:pt x="11601" y="44005"/>
                  </a:lnTo>
                  <a:lnTo>
                    <a:pt x="11774" y="43857"/>
                  </a:lnTo>
                  <a:lnTo>
                    <a:pt x="11972" y="43758"/>
                  </a:lnTo>
                  <a:lnTo>
                    <a:pt x="12195" y="43708"/>
                  </a:lnTo>
                  <a:lnTo>
                    <a:pt x="12417" y="43684"/>
                  </a:lnTo>
                  <a:close/>
                  <a:moveTo>
                    <a:pt x="15979" y="43882"/>
                  </a:moveTo>
                  <a:lnTo>
                    <a:pt x="16177" y="43906"/>
                  </a:lnTo>
                  <a:lnTo>
                    <a:pt x="16375" y="43956"/>
                  </a:lnTo>
                  <a:lnTo>
                    <a:pt x="16548" y="44055"/>
                  </a:lnTo>
                  <a:lnTo>
                    <a:pt x="16722" y="44203"/>
                  </a:lnTo>
                  <a:lnTo>
                    <a:pt x="16845" y="44352"/>
                  </a:lnTo>
                  <a:lnTo>
                    <a:pt x="16944" y="44525"/>
                  </a:lnTo>
                  <a:lnTo>
                    <a:pt x="16994" y="44723"/>
                  </a:lnTo>
                  <a:lnTo>
                    <a:pt x="17018" y="44920"/>
                  </a:lnTo>
                  <a:lnTo>
                    <a:pt x="16994" y="45118"/>
                  </a:lnTo>
                  <a:lnTo>
                    <a:pt x="16944" y="45316"/>
                  </a:lnTo>
                  <a:lnTo>
                    <a:pt x="16845" y="45514"/>
                  </a:lnTo>
                  <a:lnTo>
                    <a:pt x="16722" y="45663"/>
                  </a:lnTo>
                  <a:lnTo>
                    <a:pt x="16548" y="45811"/>
                  </a:lnTo>
                  <a:lnTo>
                    <a:pt x="16375" y="45910"/>
                  </a:lnTo>
                  <a:lnTo>
                    <a:pt x="16177" y="45959"/>
                  </a:lnTo>
                  <a:lnTo>
                    <a:pt x="15979" y="45984"/>
                  </a:lnTo>
                  <a:lnTo>
                    <a:pt x="15782" y="45959"/>
                  </a:lnTo>
                  <a:lnTo>
                    <a:pt x="15584" y="45910"/>
                  </a:lnTo>
                  <a:lnTo>
                    <a:pt x="15411" y="45811"/>
                  </a:lnTo>
                  <a:lnTo>
                    <a:pt x="15237" y="45663"/>
                  </a:lnTo>
                  <a:lnTo>
                    <a:pt x="15114" y="45514"/>
                  </a:lnTo>
                  <a:lnTo>
                    <a:pt x="15015" y="45316"/>
                  </a:lnTo>
                  <a:lnTo>
                    <a:pt x="14941" y="45118"/>
                  </a:lnTo>
                  <a:lnTo>
                    <a:pt x="14941" y="44920"/>
                  </a:lnTo>
                  <a:lnTo>
                    <a:pt x="14941" y="44723"/>
                  </a:lnTo>
                  <a:lnTo>
                    <a:pt x="15015" y="44525"/>
                  </a:lnTo>
                  <a:lnTo>
                    <a:pt x="15114" y="44352"/>
                  </a:lnTo>
                  <a:lnTo>
                    <a:pt x="15237" y="44203"/>
                  </a:lnTo>
                  <a:lnTo>
                    <a:pt x="15411" y="44055"/>
                  </a:lnTo>
                  <a:lnTo>
                    <a:pt x="15584" y="43956"/>
                  </a:lnTo>
                  <a:lnTo>
                    <a:pt x="15782" y="43906"/>
                  </a:lnTo>
                  <a:lnTo>
                    <a:pt x="15979" y="43882"/>
                  </a:lnTo>
                  <a:close/>
                  <a:moveTo>
                    <a:pt x="41482" y="45193"/>
                  </a:moveTo>
                  <a:lnTo>
                    <a:pt x="41631" y="45242"/>
                  </a:lnTo>
                  <a:lnTo>
                    <a:pt x="41705" y="45267"/>
                  </a:lnTo>
                  <a:lnTo>
                    <a:pt x="41779" y="45316"/>
                  </a:lnTo>
                  <a:lnTo>
                    <a:pt x="41829" y="45390"/>
                  </a:lnTo>
                  <a:lnTo>
                    <a:pt x="41853" y="45440"/>
                  </a:lnTo>
                  <a:lnTo>
                    <a:pt x="41878" y="45588"/>
                  </a:lnTo>
                  <a:lnTo>
                    <a:pt x="41853" y="45737"/>
                  </a:lnTo>
                  <a:lnTo>
                    <a:pt x="41829" y="45811"/>
                  </a:lnTo>
                  <a:lnTo>
                    <a:pt x="41779" y="45885"/>
                  </a:lnTo>
                  <a:lnTo>
                    <a:pt x="41705" y="45935"/>
                  </a:lnTo>
                  <a:lnTo>
                    <a:pt x="41631" y="45959"/>
                  </a:lnTo>
                  <a:lnTo>
                    <a:pt x="41482" y="45984"/>
                  </a:lnTo>
                  <a:lnTo>
                    <a:pt x="41334" y="45959"/>
                  </a:lnTo>
                  <a:lnTo>
                    <a:pt x="41284" y="45935"/>
                  </a:lnTo>
                  <a:lnTo>
                    <a:pt x="41210" y="45885"/>
                  </a:lnTo>
                  <a:lnTo>
                    <a:pt x="41161" y="45811"/>
                  </a:lnTo>
                  <a:lnTo>
                    <a:pt x="41136" y="45737"/>
                  </a:lnTo>
                  <a:lnTo>
                    <a:pt x="41086" y="45588"/>
                  </a:lnTo>
                  <a:lnTo>
                    <a:pt x="41136" y="45440"/>
                  </a:lnTo>
                  <a:lnTo>
                    <a:pt x="41161" y="45390"/>
                  </a:lnTo>
                  <a:lnTo>
                    <a:pt x="41210" y="45316"/>
                  </a:lnTo>
                  <a:lnTo>
                    <a:pt x="41284" y="45267"/>
                  </a:lnTo>
                  <a:lnTo>
                    <a:pt x="41334" y="45242"/>
                  </a:lnTo>
                  <a:lnTo>
                    <a:pt x="41482" y="45193"/>
                  </a:lnTo>
                  <a:close/>
                  <a:moveTo>
                    <a:pt x="71066" y="45242"/>
                  </a:moveTo>
                  <a:lnTo>
                    <a:pt x="71141" y="45267"/>
                  </a:lnTo>
                  <a:lnTo>
                    <a:pt x="71240" y="45291"/>
                  </a:lnTo>
                  <a:lnTo>
                    <a:pt x="71289" y="45366"/>
                  </a:lnTo>
                  <a:lnTo>
                    <a:pt x="71363" y="45440"/>
                  </a:lnTo>
                  <a:lnTo>
                    <a:pt x="71388" y="45514"/>
                  </a:lnTo>
                  <a:lnTo>
                    <a:pt x="71413" y="45588"/>
                  </a:lnTo>
                  <a:lnTo>
                    <a:pt x="71413" y="45663"/>
                  </a:lnTo>
                  <a:lnTo>
                    <a:pt x="71413" y="45761"/>
                  </a:lnTo>
                  <a:lnTo>
                    <a:pt x="71388" y="45836"/>
                  </a:lnTo>
                  <a:lnTo>
                    <a:pt x="71363" y="45910"/>
                  </a:lnTo>
                  <a:lnTo>
                    <a:pt x="71289" y="45984"/>
                  </a:lnTo>
                  <a:lnTo>
                    <a:pt x="71240" y="46034"/>
                  </a:lnTo>
                  <a:lnTo>
                    <a:pt x="71141" y="46083"/>
                  </a:lnTo>
                  <a:lnTo>
                    <a:pt x="71066" y="46108"/>
                  </a:lnTo>
                  <a:lnTo>
                    <a:pt x="70893" y="46108"/>
                  </a:lnTo>
                  <a:lnTo>
                    <a:pt x="70819" y="46083"/>
                  </a:lnTo>
                  <a:lnTo>
                    <a:pt x="70745" y="46034"/>
                  </a:lnTo>
                  <a:lnTo>
                    <a:pt x="70671" y="45984"/>
                  </a:lnTo>
                  <a:lnTo>
                    <a:pt x="70621" y="45910"/>
                  </a:lnTo>
                  <a:lnTo>
                    <a:pt x="70572" y="45836"/>
                  </a:lnTo>
                  <a:lnTo>
                    <a:pt x="70547" y="45761"/>
                  </a:lnTo>
                  <a:lnTo>
                    <a:pt x="70547" y="45663"/>
                  </a:lnTo>
                  <a:lnTo>
                    <a:pt x="70547" y="45588"/>
                  </a:lnTo>
                  <a:lnTo>
                    <a:pt x="70572" y="45514"/>
                  </a:lnTo>
                  <a:lnTo>
                    <a:pt x="70621" y="45440"/>
                  </a:lnTo>
                  <a:lnTo>
                    <a:pt x="70671" y="45366"/>
                  </a:lnTo>
                  <a:lnTo>
                    <a:pt x="70745" y="45291"/>
                  </a:lnTo>
                  <a:lnTo>
                    <a:pt x="70819" y="45267"/>
                  </a:lnTo>
                  <a:lnTo>
                    <a:pt x="70893" y="45242"/>
                  </a:lnTo>
                  <a:close/>
                  <a:moveTo>
                    <a:pt x="121058" y="42966"/>
                  </a:moveTo>
                  <a:lnTo>
                    <a:pt x="121206" y="42991"/>
                  </a:lnTo>
                  <a:lnTo>
                    <a:pt x="121355" y="43016"/>
                  </a:lnTo>
                  <a:lnTo>
                    <a:pt x="121528" y="43041"/>
                  </a:lnTo>
                  <a:lnTo>
                    <a:pt x="121676" y="43090"/>
                  </a:lnTo>
                  <a:lnTo>
                    <a:pt x="121825" y="43164"/>
                  </a:lnTo>
                  <a:lnTo>
                    <a:pt x="121948" y="43238"/>
                  </a:lnTo>
                  <a:lnTo>
                    <a:pt x="122097" y="43337"/>
                  </a:lnTo>
                  <a:lnTo>
                    <a:pt x="122220" y="43461"/>
                  </a:lnTo>
                  <a:lnTo>
                    <a:pt x="122319" y="43585"/>
                  </a:lnTo>
                  <a:lnTo>
                    <a:pt x="122418" y="43708"/>
                  </a:lnTo>
                  <a:lnTo>
                    <a:pt x="122493" y="43857"/>
                  </a:lnTo>
                  <a:lnTo>
                    <a:pt x="122567" y="44005"/>
                  </a:lnTo>
                  <a:lnTo>
                    <a:pt x="122616" y="44154"/>
                  </a:lnTo>
                  <a:lnTo>
                    <a:pt x="122666" y="44302"/>
                  </a:lnTo>
                  <a:lnTo>
                    <a:pt x="122690" y="44450"/>
                  </a:lnTo>
                  <a:lnTo>
                    <a:pt x="122690" y="44624"/>
                  </a:lnTo>
                  <a:lnTo>
                    <a:pt x="122690" y="44772"/>
                  </a:lnTo>
                  <a:lnTo>
                    <a:pt x="122666" y="44920"/>
                  </a:lnTo>
                  <a:lnTo>
                    <a:pt x="122616" y="45094"/>
                  </a:lnTo>
                  <a:lnTo>
                    <a:pt x="122567" y="45242"/>
                  </a:lnTo>
                  <a:lnTo>
                    <a:pt x="122493" y="45366"/>
                  </a:lnTo>
                  <a:lnTo>
                    <a:pt x="122418" y="45514"/>
                  </a:lnTo>
                  <a:lnTo>
                    <a:pt x="122319" y="45638"/>
                  </a:lnTo>
                  <a:lnTo>
                    <a:pt x="122220" y="45786"/>
                  </a:lnTo>
                  <a:lnTo>
                    <a:pt x="122097" y="45885"/>
                  </a:lnTo>
                  <a:lnTo>
                    <a:pt x="121948" y="45984"/>
                  </a:lnTo>
                  <a:lnTo>
                    <a:pt x="121825" y="46058"/>
                  </a:lnTo>
                  <a:lnTo>
                    <a:pt x="121676" y="46133"/>
                  </a:lnTo>
                  <a:lnTo>
                    <a:pt x="121528" y="46182"/>
                  </a:lnTo>
                  <a:lnTo>
                    <a:pt x="121355" y="46231"/>
                  </a:lnTo>
                  <a:lnTo>
                    <a:pt x="121206" y="46256"/>
                  </a:lnTo>
                  <a:lnTo>
                    <a:pt x="120885" y="46256"/>
                  </a:lnTo>
                  <a:lnTo>
                    <a:pt x="120736" y="46231"/>
                  </a:lnTo>
                  <a:lnTo>
                    <a:pt x="120588" y="46182"/>
                  </a:lnTo>
                  <a:lnTo>
                    <a:pt x="120439" y="46133"/>
                  </a:lnTo>
                  <a:lnTo>
                    <a:pt x="120291" y="46058"/>
                  </a:lnTo>
                  <a:lnTo>
                    <a:pt x="120143" y="45984"/>
                  </a:lnTo>
                  <a:lnTo>
                    <a:pt x="120019" y="45885"/>
                  </a:lnTo>
                  <a:lnTo>
                    <a:pt x="119895" y="45786"/>
                  </a:lnTo>
                  <a:lnTo>
                    <a:pt x="119772" y="45638"/>
                  </a:lnTo>
                  <a:lnTo>
                    <a:pt x="119673" y="45514"/>
                  </a:lnTo>
                  <a:lnTo>
                    <a:pt x="119598" y="45366"/>
                  </a:lnTo>
                  <a:lnTo>
                    <a:pt x="119524" y="45242"/>
                  </a:lnTo>
                  <a:lnTo>
                    <a:pt x="119475" y="45094"/>
                  </a:lnTo>
                  <a:lnTo>
                    <a:pt x="119450" y="44920"/>
                  </a:lnTo>
                  <a:lnTo>
                    <a:pt x="119425" y="44772"/>
                  </a:lnTo>
                  <a:lnTo>
                    <a:pt x="119401" y="44624"/>
                  </a:lnTo>
                  <a:lnTo>
                    <a:pt x="119425" y="44450"/>
                  </a:lnTo>
                  <a:lnTo>
                    <a:pt x="119450" y="44302"/>
                  </a:lnTo>
                  <a:lnTo>
                    <a:pt x="119475" y="44154"/>
                  </a:lnTo>
                  <a:lnTo>
                    <a:pt x="119524" y="44005"/>
                  </a:lnTo>
                  <a:lnTo>
                    <a:pt x="119598" y="43857"/>
                  </a:lnTo>
                  <a:lnTo>
                    <a:pt x="119673" y="43708"/>
                  </a:lnTo>
                  <a:lnTo>
                    <a:pt x="119772" y="43585"/>
                  </a:lnTo>
                  <a:lnTo>
                    <a:pt x="119895" y="43461"/>
                  </a:lnTo>
                  <a:lnTo>
                    <a:pt x="120019" y="43337"/>
                  </a:lnTo>
                  <a:lnTo>
                    <a:pt x="120143" y="43238"/>
                  </a:lnTo>
                  <a:lnTo>
                    <a:pt x="120291" y="43164"/>
                  </a:lnTo>
                  <a:lnTo>
                    <a:pt x="120439" y="43090"/>
                  </a:lnTo>
                  <a:lnTo>
                    <a:pt x="120588" y="43041"/>
                  </a:lnTo>
                  <a:lnTo>
                    <a:pt x="120736" y="43016"/>
                  </a:lnTo>
                  <a:lnTo>
                    <a:pt x="120885" y="42991"/>
                  </a:lnTo>
                  <a:lnTo>
                    <a:pt x="121058" y="42966"/>
                  </a:lnTo>
                  <a:close/>
                  <a:moveTo>
                    <a:pt x="75915" y="45291"/>
                  </a:moveTo>
                  <a:lnTo>
                    <a:pt x="76014" y="45316"/>
                  </a:lnTo>
                  <a:lnTo>
                    <a:pt x="76113" y="45366"/>
                  </a:lnTo>
                  <a:lnTo>
                    <a:pt x="76212" y="45440"/>
                  </a:lnTo>
                  <a:lnTo>
                    <a:pt x="76286" y="45539"/>
                  </a:lnTo>
                  <a:lnTo>
                    <a:pt x="76335" y="45613"/>
                  </a:lnTo>
                  <a:lnTo>
                    <a:pt x="76360" y="45737"/>
                  </a:lnTo>
                  <a:lnTo>
                    <a:pt x="76360" y="45836"/>
                  </a:lnTo>
                  <a:lnTo>
                    <a:pt x="76360" y="45935"/>
                  </a:lnTo>
                  <a:lnTo>
                    <a:pt x="76335" y="46034"/>
                  </a:lnTo>
                  <a:lnTo>
                    <a:pt x="76286" y="46133"/>
                  </a:lnTo>
                  <a:lnTo>
                    <a:pt x="76212" y="46207"/>
                  </a:lnTo>
                  <a:lnTo>
                    <a:pt x="76113" y="46281"/>
                  </a:lnTo>
                  <a:lnTo>
                    <a:pt x="76014" y="46330"/>
                  </a:lnTo>
                  <a:lnTo>
                    <a:pt x="75915" y="46380"/>
                  </a:lnTo>
                  <a:lnTo>
                    <a:pt x="75717" y="46380"/>
                  </a:lnTo>
                  <a:lnTo>
                    <a:pt x="75618" y="46330"/>
                  </a:lnTo>
                  <a:lnTo>
                    <a:pt x="75519" y="46281"/>
                  </a:lnTo>
                  <a:lnTo>
                    <a:pt x="75420" y="46207"/>
                  </a:lnTo>
                  <a:lnTo>
                    <a:pt x="75346" y="46133"/>
                  </a:lnTo>
                  <a:lnTo>
                    <a:pt x="75296" y="46034"/>
                  </a:lnTo>
                  <a:lnTo>
                    <a:pt x="75272" y="45935"/>
                  </a:lnTo>
                  <a:lnTo>
                    <a:pt x="75272" y="45836"/>
                  </a:lnTo>
                  <a:lnTo>
                    <a:pt x="75272" y="45737"/>
                  </a:lnTo>
                  <a:lnTo>
                    <a:pt x="75296" y="45613"/>
                  </a:lnTo>
                  <a:lnTo>
                    <a:pt x="75346" y="45539"/>
                  </a:lnTo>
                  <a:lnTo>
                    <a:pt x="75420" y="45440"/>
                  </a:lnTo>
                  <a:lnTo>
                    <a:pt x="75519" y="45366"/>
                  </a:lnTo>
                  <a:lnTo>
                    <a:pt x="75618" y="45316"/>
                  </a:lnTo>
                  <a:lnTo>
                    <a:pt x="75717" y="45291"/>
                  </a:lnTo>
                  <a:close/>
                  <a:moveTo>
                    <a:pt x="45564" y="45860"/>
                  </a:moveTo>
                  <a:lnTo>
                    <a:pt x="45687" y="45885"/>
                  </a:lnTo>
                  <a:lnTo>
                    <a:pt x="45762" y="45935"/>
                  </a:lnTo>
                  <a:lnTo>
                    <a:pt x="45836" y="46034"/>
                  </a:lnTo>
                  <a:lnTo>
                    <a:pt x="45836" y="46133"/>
                  </a:lnTo>
                  <a:lnTo>
                    <a:pt x="45836" y="46231"/>
                  </a:lnTo>
                  <a:lnTo>
                    <a:pt x="45762" y="46330"/>
                  </a:lnTo>
                  <a:lnTo>
                    <a:pt x="45687" y="46380"/>
                  </a:lnTo>
                  <a:lnTo>
                    <a:pt x="45564" y="46405"/>
                  </a:lnTo>
                  <a:lnTo>
                    <a:pt x="45465" y="46380"/>
                  </a:lnTo>
                  <a:lnTo>
                    <a:pt x="45391" y="46330"/>
                  </a:lnTo>
                  <a:lnTo>
                    <a:pt x="45316" y="46231"/>
                  </a:lnTo>
                  <a:lnTo>
                    <a:pt x="45292" y="46133"/>
                  </a:lnTo>
                  <a:lnTo>
                    <a:pt x="45316" y="46034"/>
                  </a:lnTo>
                  <a:lnTo>
                    <a:pt x="45391" y="45935"/>
                  </a:lnTo>
                  <a:lnTo>
                    <a:pt x="45465" y="45885"/>
                  </a:lnTo>
                  <a:lnTo>
                    <a:pt x="45564" y="45860"/>
                  </a:lnTo>
                  <a:close/>
                  <a:moveTo>
                    <a:pt x="19863" y="44747"/>
                  </a:moveTo>
                  <a:lnTo>
                    <a:pt x="20036" y="44797"/>
                  </a:lnTo>
                  <a:lnTo>
                    <a:pt x="20209" y="44896"/>
                  </a:lnTo>
                  <a:lnTo>
                    <a:pt x="20333" y="45019"/>
                  </a:lnTo>
                  <a:lnTo>
                    <a:pt x="20457" y="45168"/>
                  </a:lnTo>
                  <a:lnTo>
                    <a:pt x="20556" y="45316"/>
                  </a:lnTo>
                  <a:lnTo>
                    <a:pt x="20605" y="45489"/>
                  </a:lnTo>
                  <a:lnTo>
                    <a:pt x="20630" y="45687"/>
                  </a:lnTo>
                  <a:lnTo>
                    <a:pt x="20605" y="45860"/>
                  </a:lnTo>
                  <a:lnTo>
                    <a:pt x="20556" y="46034"/>
                  </a:lnTo>
                  <a:lnTo>
                    <a:pt x="20457" y="46207"/>
                  </a:lnTo>
                  <a:lnTo>
                    <a:pt x="20333" y="46330"/>
                  </a:lnTo>
                  <a:lnTo>
                    <a:pt x="20209" y="46454"/>
                  </a:lnTo>
                  <a:lnTo>
                    <a:pt x="20036" y="46553"/>
                  </a:lnTo>
                  <a:lnTo>
                    <a:pt x="19863" y="46602"/>
                  </a:lnTo>
                  <a:lnTo>
                    <a:pt x="19690" y="46627"/>
                  </a:lnTo>
                  <a:lnTo>
                    <a:pt x="19492" y="46602"/>
                  </a:lnTo>
                  <a:lnTo>
                    <a:pt x="19319" y="46553"/>
                  </a:lnTo>
                  <a:lnTo>
                    <a:pt x="19170" y="46454"/>
                  </a:lnTo>
                  <a:lnTo>
                    <a:pt x="19022" y="46330"/>
                  </a:lnTo>
                  <a:lnTo>
                    <a:pt x="18898" y="46207"/>
                  </a:lnTo>
                  <a:lnTo>
                    <a:pt x="18799" y="46034"/>
                  </a:lnTo>
                  <a:lnTo>
                    <a:pt x="18750" y="45860"/>
                  </a:lnTo>
                  <a:lnTo>
                    <a:pt x="18750" y="45687"/>
                  </a:lnTo>
                  <a:lnTo>
                    <a:pt x="18750" y="45489"/>
                  </a:lnTo>
                  <a:lnTo>
                    <a:pt x="18799" y="45316"/>
                  </a:lnTo>
                  <a:lnTo>
                    <a:pt x="18898" y="45168"/>
                  </a:lnTo>
                  <a:lnTo>
                    <a:pt x="19022" y="45019"/>
                  </a:lnTo>
                  <a:lnTo>
                    <a:pt x="19170" y="44896"/>
                  </a:lnTo>
                  <a:lnTo>
                    <a:pt x="19319" y="44797"/>
                  </a:lnTo>
                  <a:lnTo>
                    <a:pt x="19492" y="44747"/>
                  </a:lnTo>
                  <a:close/>
                  <a:moveTo>
                    <a:pt x="49917" y="46355"/>
                  </a:moveTo>
                  <a:lnTo>
                    <a:pt x="49967" y="46380"/>
                  </a:lnTo>
                  <a:lnTo>
                    <a:pt x="49991" y="46429"/>
                  </a:lnTo>
                  <a:lnTo>
                    <a:pt x="49991" y="46479"/>
                  </a:lnTo>
                  <a:lnTo>
                    <a:pt x="49991" y="46553"/>
                  </a:lnTo>
                  <a:lnTo>
                    <a:pt x="49967" y="46602"/>
                  </a:lnTo>
                  <a:lnTo>
                    <a:pt x="49917" y="46627"/>
                  </a:lnTo>
                  <a:lnTo>
                    <a:pt x="49794" y="46627"/>
                  </a:lnTo>
                  <a:lnTo>
                    <a:pt x="49744" y="46602"/>
                  </a:lnTo>
                  <a:lnTo>
                    <a:pt x="49719" y="46553"/>
                  </a:lnTo>
                  <a:lnTo>
                    <a:pt x="49695" y="46479"/>
                  </a:lnTo>
                  <a:lnTo>
                    <a:pt x="49719" y="46429"/>
                  </a:lnTo>
                  <a:lnTo>
                    <a:pt x="49744" y="46380"/>
                  </a:lnTo>
                  <a:lnTo>
                    <a:pt x="49794" y="46355"/>
                  </a:lnTo>
                  <a:close/>
                  <a:moveTo>
                    <a:pt x="106612" y="44055"/>
                  </a:moveTo>
                  <a:lnTo>
                    <a:pt x="106859" y="44079"/>
                  </a:lnTo>
                  <a:lnTo>
                    <a:pt x="107082" y="44154"/>
                  </a:lnTo>
                  <a:lnTo>
                    <a:pt x="107329" y="44277"/>
                  </a:lnTo>
                  <a:lnTo>
                    <a:pt x="107527" y="44450"/>
                  </a:lnTo>
                  <a:lnTo>
                    <a:pt x="107676" y="44648"/>
                  </a:lnTo>
                  <a:lnTo>
                    <a:pt x="107799" y="44871"/>
                  </a:lnTo>
                  <a:lnTo>
                    <a:pt x="107874" y="45118"/>
                  </a:lnTo>
                  <a:lnTo>
                    <a:pt x="107898" y="45366"/>
                  </a:lnTo>
                  <a:lnTo>
                    <a:pt x="107874" y="45613"/>
                  </a:lnTo>
                  <a:lnTo>
                    <a:pt x="107799" y="45836"/>
                  </a:lnTo>
                  <a:lnTo>
                    <a:pt x="107676" y="46083"/>
                  </a:lnTo>
                  <a:lnTo>
                    <a:pt x="107527" y="46281"/>
                  </a:lnTo>
                  <a:lnTo>
                    <a:pt x="107329" y="46429"/>
                  </a:lnTo>
                  <a:lnTo>
                    <a:pt x="107082" y="46553"/>
                  </a:lnTo>
                  <a:lnTo>
                    <a:pt x="106859" y="46627"/>
                  </a:lnTo>
                  <a:lnTo>
                    <a:pt x="106612" y="46652"/>
                  </a:lnTo>
                  <a:lnTo>
                    <a:pt x="106365" y="46627"/>
                  </a:lnTo>
                  <a:lnTo>
                    <a:pt x="106117" y="46553"/>
                  </a:lnTo>
                  <a:lnTo>
                    <a:pt x="105895" y="46429"/>
                  </a:lnTo>
                  <a:lnTo>
                    <a:pt x="105697" y="46281"/>
                  </a:lnTo>
                  <a:lnTo>
                    <a:pt x="105524" y="46083"/>
                  </a:lnTo>
                  <a:lnTo>
                    <a:pt x="105400" y="45836"/>
                  </a:lnTo>
                  <a:lnTo>
                    <a:pt x="105326" y="45613"/>
                  </a:lnTo>
                  <a:lnTo>
                    <a:pt x="105301" y="45366"/>
                  </a:lnTo>
                  <a:lnTo>
                    <a:pt x="105326" y="45118"/>
                  </a:lnTo>
                  <a:lnTo>
                    <a:pt x="105400" y="44871"/>
                  </a:lnTo>
                  <a:lnTo>
                    <a:pt x="105524" y="44648"/>
                  </a:lnTo>
                  <a:lnTo>
                    <a:pt x="105697" y="44450"/>
                  </a:lnTo>
                  <a:lnTo>
                    <a:pt x="105895" y="44277"/>
                  </a:lnTo>
                  <a:lnTo>
                    <a:pt x="106117" y="44154"/>
                  </a:lnTo>
                  <a:lnTo>
                    <a:pt x="106365" y="44079"/>
                  </a:lnTo>
                  <a:lnTo>
                    <a:pt x="106612" y="44055"/>
                  </a:lnTo>
                  <a:close/>
                  <a:moveTo>
                    <a:pt x="55112" y="46479"/>
                  </a:moveTo>
                  <a:lnTo>
                    <a:pt x="55161" y="46504"/>
                  </a:lnTo>
                  <a:lnTo>
                    <a:pt x="55211" y="46528"/>
                  </a:lnTo>
                  <a:lnTo>
                    <a:pt x="55235" y="46578"/>
                  </a:lnTo>
                  <a:lnTo>
                    <a:pt x="55260" y="46627"/>
                  </a:lnTo>
                  <a:lnTo>
                    <a:pt x="55235" y="46701"/>
                  </a:lnTo>
                  <a:lnTo>
                    <a:pt x="55211" y="46726"/>
                  </a:lnTo>
                  <a:lnTo>
                    <a:pt x="55161" y="46776"/>
                  </a:lnTo>
                  <a:lnTo>
                    <a:pt x="55038" y="46776"/>
                  </a:lnTo>
                  <a:lnTo>
                    <a:pt x="54988" y="46726"/>
                  </a:lnTo>
                  <a:lnTo>
                    <a:pt x="54963" y="46701"/>
                  </a:lnTo>
                  <a:lnTo>
                    <a:pt x="54963" y="46627"/>
                  </a:lnTo>
                  <a:lnTo>
                    <a:pt x="54963" y="46578"/>
                  </a:lnTo>
                  <a:lnTo>
                    <a:pt x="54988" y="46528"/>
                  </a:lnTo>
                  <a:lnTo>
                    <a:pt x="55038" y="46504"/>
                  </a:lnTo>
                  <a:lnTo>
                    <a:pt x="55112" y="46479"/>
                  </a:lnTo>
                  <a:close/>
                  <a:moveTo>
                    <a:pt x="91770" y="44995"/>
                  </a:moveTo>
                  <a:lnTo>
                    <a:pt x="91968" y="45019"/>
                  </a:lnTo>
                  <a:lnTo>
                    <a:pt x="92142" y="45069"/>
                  </a:lnTo>
                  <a:lnTo>
                    <a:pt x="92290" y="45168"/>
                  </a:lnTo>
                  <a:lnTo>
                    <a:pt x="92438" y="45267"/>
                  </a:lnTo>
                  <a:lnTo>
                    <a:pt x="92562" y="45415"/>
                  </a:lnTo>
                  <a:lnTo>
                    <a:pt x="92636" y="45588"/>
                  </a:lnTo>
                  <a:lnTo>
                    <a:pt x="92710" y="45761"/>
                  </a:lnTo>
                  <a:lnTo>
                    <a:pt x="92710" y="45935"/>
                  </a:lnTo>
                  <a:lnTo>
                    <a:pt x="92710" y="46108"/>
                  </a:lnTo>
                  <a:lnTo>
                    <a:pt x="92636" y="46281"/>
                  </a:lnTo>
                  <a:lnTo>
                    <a:pt x="92562" y="46454"/>
                  </a:lnTo>
                  <a:lnTo>
                    <a:pt x="92438" y="46602"/>
                  </a:lnTo>
                  <a:lnTo>
                    <a:pt x="92290" y="46726"/>
                  </a:lnTo>
                  <a:lnTo>
                    <a:pt x="92142" y="46800"/>
                  </a:lnTo>
                  <a:lnTo>
                    <a:pt x="91968" y="46850"/>
                  </a:lnTo>
                  <a:lnTo>
                    <a:pt x="91770" y="46875"/>
                  </a:lnTo>
                  <a:lnTo>
                    <a:pt x="91597" y="46850"/>
                  </a:lnTo>
                  <a:lnTo>
                    <a:pt x="91424" y="46800"/>
                  </a:lnTo>
                  <a:lnTo>
                    <a:pt x="91276" y="46726"/>
                  </a:lnTo>
                  <a:lnTo>
                    <a:pt x="91127" y="46602"/>
                  </a:lnTo>
                  <a:lnTo>
                    <a:pt x="91004" y="46454"/>
                  </a:lnTo>
                  <a:lnTo>
                    <a:pt x="90905" y="46281"/>
                  </a:lnTo>
                  <a:lnTo>
                    <a:pt x="90855" y="46108"/>
                  </a:lnTo>
                  <a:lnTo>
                    <a:pt x="90855" y="45935"/>
                  </a:lnTo>
                  <a:lnTo>
                    <a:pt x="90855" y="45761"/>
                  </a:lnTo>
                  <a:lnTo>
                    <a:pt x="90905" y="45588"/>
                  </a:lnTo>
                  <a:lnTo>
                    <a:pt x="91004" y="45415"/>
                  </a:lnTo>
                  <a:lnTo>
                    <a:pt x="91127" y="45267"/>
                  </a:lnTo>
                  <a:lnTo>
                    <a:pt x="91276" y="45168"/>
                  </a:lnTo>
                  <a:lnTo>
                    <a:pt x="91424" y="45069"/>
                  </a:lnTo>
                  <a:lnTo>
                    <a:pt x="91597" y="45019"/>
                  </a:lnTo>
                  <a:lnTo>
                    <a:pt x="91770" y="44995"/>
                  </a:lnTo>
                  <a:close/>
                  <a:moveTo>
                    <a:pt x="87912" y="45291"/>
                  </a:moveTo>
                  <a:lnTo>
                    <a:pt x="88060" y="45316"/>
                  </a:lnTo>
                  <a:lnTo>
                    <a:pt x="88208" y="45366"/>
                  </a:lnTo>
                  <a:lnTo>
                    <a:pt x="88357" y="45440"/>
                  </a:lnTo>
                  <a:lnTo>
                    <a:pt x="88505" y="45539"/>
                  </a:lnTo>
                  <a:lnTo>
                    <a:pt x="88604" y="45687"/>
                  </a:lnTo>
                  <a:lnTo>
                    <a:pt x="88678" y="45836"/>
                  </a:lnTo>
                  <a:lnTo>
                    <a:pt x="88728" y="45984"/>
                  </a:lnTo>
                  <a:lnTo>
                    <a:pt x="88753" y="46133"/>
                  </a:lnTo>
                  <a:lnTo>
                    <a:pt x="88728" y="46306"/>
                  </a:lnTo>
                  <a:lnTo>
                    <a:pt x="88678" y="46454"/>
                  </a:lnTo>
                  <a:lnTo>
                    <a:pt x="88604" y="46602"/>
                  </a:lnTo>
                  <a:lnTo>
                    <a:pt x="88505" y="46751"/>
                  </a:lnTo>
                  <a:lnTo>
                    <a:pt x="88357" y="46850"/>
                  </a:lnTo>
                  <a:lnTo>
                    <a:pt x="88208" y="46924"/>
                  </a:lnTo>
                  <a:lnTo>
                    <a:pt x="88060" y="46974"/>
                  </a:lnTo>
                  <a:lnTo>
                    <a:pt x="87912" y="46998"/>
                  </a:lnTo>
                  <a:lnTo>
                    <a:pt x="87739" y="46974"/>
                  </a:lnTo>
                  <a:lnTo>
                    <a:pt x="87590" y="46924"/>
                  </a:lnTo>
                  <a:lnTo>
                    <a:pt x="87442" y="46850"/>
                  </a:lnTo>
                  <a:lnTo>
                    <a:pt x="87293" y="46751"/>
                  </a:lnTo>
                  <a:lnTo>
                    <a:pt x="87194" y="46602"/>
                  </a:lnTo>
                  <a:lnTo>
                    <a:pt x="87120" y="46454"/>
                  </a:lnTo>
                  <a:lnTo>
                    <a:pt x="87071" y="46306"/>
                  </a:lnTo>
                  <a:lnTo>
                    <a:pt x="87046" y="46133"/>
                  </a:lnTo>
                  <a:lnTo>
                    <a:pt x="87071" y="45984"/>
                  </a:lnTo>
                  <a:lnTo>
                    <a:pt x="87120" y="45836"/>
                  </a:lnTo>
                  <a:lnTo>
                    <a:pt x="87194" y="45687"/>
                  </a:lnTo>
                  <a:lnTo>
                    <a:pt x="87293" y="45539"/>
                  </a:lnTo>
                  <a:lnTo>
                    <a:pt x="87442" y="45440"/>
                  </a:lnTo>
                  <a:lnTo>
                    <a:pt x="87590" y="45366"/>
                  </a:lnTo>
                  <a:lnTo>
                    <a:pt x="87739" y="45316"/>
                  </a:lnTo>
                  <a:lnTo>
                    <a:pt x="87912" y="45291"/>
                  </a:lnTo>
                  <a:close/>
                  <a:moveTo>
                    <a:pt x="23598" y="45588"/>
                  </a:moveTo>
                  <a:lnTo>
                    <a:pt x="23747" y="45638"/>
                  </a:lnTo>
                  <a:lnTo>
                    <a:pt x="23895" y="45712"/>
                  </a:lnTo>
                  <a:lnTo>
                    <a:pt x="24019" y="45836"/>
                  </a:lnTo>
                  <a:lnTo>
                    <a:pt x="24118" y="45959"/>
                  </a:lnTo>
                  <a:lnTo>
                    <a:pt x="24192" y="46108"/>
                  </a:lnTo>
                  <a:lnTo>
                    <a:pt x="24241" y="46256"/>
                  </a:lnTo>
                  <a:lnTo>
                    <a:pt x="24266" y="46405"/>
                  </a:lnTo>
                  <a:lnTo>
                    <a:pt x="24241" y="46578"/>
                  </a:lnTo>
                  <a:lnTo>
                    <a:pt x="24192" y="46726"/>
                  </a:lnTo>
                  <a:lnTo>
                    <a:pt x="24118" y="46875"/>
                  </a:lnTo>
                  <a:lnTo>
                    <a:pt x="24019" y="46998"/>
                  </a:lnTo>
                  <a:lnTo>
                    <a:pt x="23895" y="47097"/>
                  </a:lnTo>
                  <a:lnTo>
                    <a:pt x="23747" y="47171"/>
                  </a:lnTo>
                  <a:lnTo>
                    <a:pt x="23598" y="47221"/>
                  </a:lnTo>
                  <a:lnTo>
                    <a:pt x="23425" y="47246"/>
                  </a:lnTo>
                  <a:lnTo>
                    <a:pt x="23277" y="47221"/>
                  </a:lnTo>
                  <a:lnTo>
                    <a:pt x="23128" y="47171"/>
                  </a:lnTo>
                  <a:lnTo>
                    <a:pt x="22980" y="47097"/>
                  </a:lnTo>
                  <a:lnTo>
                    <a:pt x="22856" y="46998"/>
                  </a:lnTo>
                  <a:lnTo>
                    <a:pt x="22732" y="46875"/>
                  </a:lnTo>
                  <a:lnTo>
                    <a:pt x="22658" y="46726"/>
                  </a:lnTo>
                  <a:lnTo>
                    <a:pt x="22609" y="46578"/>
                  </a:lnTo>
                  <a:lnTo>
                    <a:pt x="22609" y="46405"/>
                  </a:lnTo>
                  <a:lnTo>
                    <a:pt x="22609" y="46256"/>
                  </a:lnTo>
                  <a:lnTo>
                    <a:pt x="22658" y="46108"/>
                  </a:lnTo>
                  <a:lnTo>
                    <a:pt x="22732" y="45959"/>
                  </a:lnTo>
                  <a:lnTo>
                    <a:pt x="22856" y="45836"/>
                  </a:lnTo>
                  <a:lnTo>
                    <a:pt x="22980" y="45712"/>
                  </a:lnTo>
                  <a:lnTo>
                    <a:pt x="23128" y="45638"/>
                  </a:lnTo>
                  <a:lnTo>
                    <a:pt x="23277" y="45588"/>
                  </a:lnTo>
                  <a:close/>
                  <a:moveTo>
                    <a:pt x="27234" y="45836"/>
                  </a:moveTo>
                  <a:lnTo>
                    <a:pt x="27358" y="45885"/>
                  </a:lnTo>
                  <a:lnTo>
                    <a:pt x="27482" y="45959"/>
                  </a:lnTo>
                  <a:lnTo>
                    <a:pt x="27605" y="46058"/>
                  </a:lnTo>
                  <a:lnTo>
                    <a:pt x="27704" y="46157"/>
                  </a:lnTo>
                  <a:lnTo>
                    <a:pt x="27754" y="46281"/>
                  </a:lnTo>
                  <a:lnTo>
                    <a:pt x="27803" y="46429"/>
                  </a:lnTo>
                  <a:lnTo>
                    <a:pt x="27828" y="46578"/>
                  </a:lnTo>
                  <a:lnTo>
                    <a:pt x="27803" y="46701"/>
                  </a:lnTo>
                  <a:lnTo>
                    <a:pt x="27754" y="46850"/>
                  </a:lnTo>
                  <a:lnTo>
                    <a:pt x="27704" y="46974"/>
                  </a:lnTo>
                  <a:lnTo>
                    <a:pt x="27605" y="47097"/>
                  </a:lnTo>
                  <a:lnTo>
                    <a:pt x="27482" y="47171"/>
                  </a:lnTo>
                  <a:lnTo>
                    <a:pt x="27358" y="47246"/>
                  </a:lnTo>
                  <a:lnTo>
                    <a:pt x="27234" y="47295"/>
                  </a:lnTo>
                  <a:lnTo>
                    <a:pt x="26937" y="47295"/>
                  </a:lnTo>
                  <a:lnTo>
                    <a:pt x="26814" y="47246"/>
                  </a:lnTo>
                  <a:lnTo>
                    <a:pt x="26690" y="47171"/>
                  </a:lnTo>
                  <a:lnTo>
                    <a:pt x="26566" y="47097"/>
                  </a:lnTo>
                  <a:lnTo>
                    <a:pt x="26467" y="46974"/>
                  </a:lnTo>
                  <a:lnTo>
                    <a:pt x="26393" y="46850"/>
                  </a:lnTo>
                  <a:lnTo>
                    <a:pt x="26369" y="46701"/>
                  </a:lnTo>
                  <a:lnTo>
                    <a:pt x="26344" y="46578"/>
                  </a:lnTo>
                  <a:lnTo>
                    <a:pt x="26369" y="46429"/>
                  </a:lnTo>
                  <a:lnTo>
                    <a:pt x="26393" y="46281"/>
                  </a:lnTo>
                  <a:lnTo>
                    <a:pt x="26467" y="46157"/>
                  </a:lnTo>
                  <a:lnTo>
                    <a:pt x="26566" y="46058"/>
                  </a:lnTo>
                  <a:lnTo>
                    <a:pt x="26690" y="45959"/>
                  </a:lnTo>
                  <a:lnTo>
                    <a:pt x="26814" y="45885"/>
                  </a:lnTo>
                  <a:lnTo>
                    <a:pt x="26937" y="45836"/>
                  </a:lnTo>
                  <a:close/>
                  <a:moveTo>
                    <a:pt x="113612" y="44624"/>
                  </a:moveTo>
                  <a:lnTo>
                    <a:pt x="113909" y="44648"/>
                  </a:lnTo>
                  <a:lnTo>
                    <a:pt x="114181" y="44723"/>
                  </a:lnTo>
                  <a:lnTo>
                    <a:pt x="114429" y="44871"/>
                  </a:lnTo>
                  <a:lnTo>
                    <a:pt x="114552" y="44945"/>
                  </a:lnTo>
                  <a:lnTo>
                    <a:pt x="114676" y="45044"/>
                  </a:lnTo>
                  <a:lnTo>
                    <a:pt x="114775" y="45168"/>
                  </a:lnTo>
                  <a:lnTo>
                    <a:pt x="114874" y="45291"/>
                  </a:lnTo>
                  <a:lnTo>
                    <a:pt x="114998" y="45539"/>
                  </a:lnTo>
                  <a:lnTo>
                    <a:pt x="115072" y="45811"/>
                  </a:lnTo>
                  <a:lnTo>
                    <a:pt x="115097" y="46108"/>
                  </a:lnTo>
                  <a:lnTo>
                    <a:pt x="115072" y="46380"/>
                  </a:lnTo>
                  <a:lnTo>
                    <a:pt x="114998" y="46652"/>
                  </a:lnTo>
                  <a:lnTo>
                    <a:pt x="114874" y="46924"/>
                  </a:lnTo>
                  <a:lnTo>
                    <a:pt x="114775" y="47048"/>
                  </a:lnTo>
                  <a:lnTo>
                    <a:pt x="114676" y="47147"/>
                  </a:lnTo>
                  <a:lnTo>
                    <a:pt x="114552" y="47246"/>
                  </a:lnTo>
                  <a:lnTo>
                    <a:pt x="114429" y="47345"/>
                  </a:lnTo>
                  <a:lnTo>
                    <a:pt x="114181" y="47468"/>
                  </a:lnTo>
                  <a:lnTo>
                    <a:pt x="113909" y="47567"/>
                  </a:lnTo>
                  <a:lnTo>
                    <a:pt x="113612" y="47592"/>
                  </a:lnTo>
                  <a:lnTo>
                    <a:pt x="113340" y="47567"/>
                  </a:lnTo>
                  <a:lnTo>
                    <a:pt x="113068" y="47468"/>
                  </a:lnTo>
                  <a:lnTo>
                    <a:pt x="112796" y="47345"/>
                  </a:lnTo>
                  <a:lnTo>
                    <a:pt x="112697" y="47246"/>
                  </a:lnTo>
                  <a:lnTo>
                    <a:pt x="112573" y="47147"/>
                  </a:lnTo>
                  <a:lnTo>
                    <a:pt x="112474" y="47048"/>
                  </a:lnTo>
                  <a:lnTo>
                    <a:pt x="112376" y="46924"/>
                  </a:lnTo>
                  <a:lnTo>
                    <a:pt x="112252" y="46652"/>
                  </a:lnTo>
                  <a:lnTo>
                    <a:pt x="112178" y="46380"/>
                  </a:lnTo>
                  <a:lnTo>
                    <a:pt x="112128" y="46108"/>
                  </a:lnTo>
                  <a:lnTo>
                    <a:pt x="112178" y="45811"/>
                  </a:lnTo>
                  <a:lnTo>
                    <a:pt x="112252" y="45539"/>
                  </a:lnTo>
                  <a:lnTo>
                    <a:pt x="112376" y="45291"/>
                  </a:lnTo>
                  <a:lnTo>
                    <a:pt x="112474" y="45168"/>
                  </a:lnTo>
                  <a:lnTo>
                    <a:pt x="112573" y="45044"/>
                  </a:lnTo>
                  <a:lnTo>
                    <a:pt x="112697" y="44945"/>
                  </a:lnTo>
                  <a:lnTo>
                    <a:pt x="112796" y="44871"/>
                  </a:lnTo>
                  <a:lnTo>
                    <a:pt x="113068" y="44723"/>
                  </a:lnTo>
                  <a:lnTo>
                    <a:pt x="113340" y="44648"/>
                  </a:lnTo>
                  <a:lnTo>
                    <a:pt x="113612" y="44624"/>
                  </a:lnTo>
                  <a:close/>
                  <a:moveTo>
                    <a:pt x="79477" y="46355"/>
                  </a:moveTo>
                  <a:lnTo>
                    <a:pt x="79600" y="46380"/>
                  </a:lnTo>
                  <a:lnTo>
                    <a:pt x="79699" y="46454"/>
                  </a:lnTo>
                  <a:lnTo>
                    <a:pt x="79798" y="46528"/>
                  </a:lnTo>
                  <a:lnTo>
                    <a:pt x="79897" y="46627"/>
                  </a:lnTo>
                  <a:lnTo>
                    <a:pt x="79947" y="46751"/>
                  </a:lnTo>
                  <a:lnTo>
                    <a:pt x="79996" y="46875"/>
                  </a:lnTo>
                  <a:lnTo>
                    <a:pt x="79996" y="46998"/>
                  </a:lnTo>
                  <a:lnTo>
                    <a:pt x="79996" y="47122"/>
                  </a:lnTo>
                  <a:lnTo>
                    <a:pt x="79947" y="47246"/>
                  </a:lnTo>
                  <a:lnTo>
                    <a:pt x="79897" y="47345"/>
                  </a:lnTo>
                  <a:lnTo>
                    <a:pt x="79798" y="47468"/>
                  </a:lnTo>
                  <a:lnTo>
                    <a:pt x="79699" y="47542"/>
                  </a:lnTo>
                  <a:lnTo>
                    <a:pt x="79600" y="47592"/>
                  </a:lnTo>
                  <a:lnTo>
                    <a:pt x="79477" y="47641"/>
                  </a:lnTo>
                  <a:lnTo>
                    <a:pt x="79229" y="47641"/>
                  </a:lnTo>
                  <a:lnTo>
                    <a:pt x="79106" y="47592"/>
                  </a:lnTo>
                  <a:lnTo>
                    <a:pt x="78982" y="47542"/>
                  </a:lnTo>
                  <a:lnTo>
                    <a:pt x="78883" y="47468"/>
                  </a:lnTo>
                  <a:lnTo>
                    <a:pt x="78809" y="47345"/>
                  </a:lnTo>
                  <a:lnTo>
                    <a:pt x="78735" y="47246"/>
                  </a:lnTo>
                  <a:lnTo>
                    <a:pt x="78710" y="47122"/>
                  </a:lnTo>
                  <a:lnTo>
                    <a:pt x="78685" y="46998"/>
                  </a:lnTo>
                  <a:lnTo>
                    <a:pt x="78710" y="46875"/>
                  </a:lnTo>
                  <a:lnTo>
                    <a:pt x="78735" y="46751"/>
                  </a:lnTo>
                  <a:lnTo>
                    <a:pt x="78809" y="46627"/>
                  </a:lnTo>
                  <a:lnTo>
                    <a:pt x="78883" y="46528"/>
                  </a:lnTo>
                  <a:lnTo>
                    <a:pt x="78982" y="46454"/>
                  </a:lnTo>
                  <a:lnTo>
                    <a:pt x="79106" y="46380"/>
                  </a:lnTo>
                  <a:lnTo>
                    <a:pt x="79229" y="46355"/>
                  </a:lnTo>
                  <a:close/>
                  <a:moveTo>
                    <a:pt x="110001" y="44846"/>
                  </a:moveTo>
                  <a:lnTo>
                    <a:pt x="110248" y="44871"/>
                  </a:lnTo>
                  <a:lnTo>
                    <a:pt x="110520" y="44970"/>
                  </a:lnTo>
                  <a:lnTo>
                    <a:pt x="110768" y="45094"/>
                  </a:lnTo>
                  <a:lnTo>
                    <a:pt x="110966" y="45267"/>
                  </a:lnTo>
                  <a:lnTo>
                    <a:pt x="111163" y="45489"/>
                  </a:lnTo>
                  <a:lnTo>
                    <a:pt x="111287" y="45737"/>
                  </a:lnTo>
                  <a:lnTo>
                    <a:pt x="111361" y="45984"/>
                  </a:lnTo>
                  <a:lnTo>
                    <a:pt x="111386" y="46256"/>
                  </a:lnTo>
                  <a:lnTo>
                    <a:pt x="111361" y="46528"/>
                  </a:lnTo>
                  <a:lnTo>
                    <a:pt x="111287" y="46776"/>
                  </a:lnTo>
                  <a:lnTo>
                    <a:pt x="111163" y="47023"/>
                  </a:lnTo>
                  <a:lnTo>
                    <a:pt x="110966" y="47246"/>
                  </a:lnTo>
                  <a:lnTo>
                    <a:pt x="110768" y="47419"/>
                  </a:lnTo>
                  <a:lnTo>
                    <a:pt x="110520" y="47542"/>
                  </a:lnTo>
                  <a:lnTo>
                    <a:pt x="110248" y="47617"/>
                  </a:lnTo>
                  <a:lnTo>
                    <a:pt x="110001" y="47641"/>
                  </a:lnTo>
                  <a:lnTo>
                    <a:pt x="109729" y="47617"/>
                  </a:lnTo>
                  <a:lnTo>
                    <a:pt x="109457" y="47542"/>
                  </a:lnTo>
                  <a:lnTo>
                    <a:pt x="109234" y="47419"/>
                  </a:lnTo>
                  <a:lnTo>
                    <a:pt x="109011" y="47246"/>
                  </a:lnTo>
                  <a:lnTo>
                    <a:pt x="108838" y="47023"/>
                  </a:lnTo>
                  <a:lnTo>
                    <a:pt x="108690" y="46776"/>
                  </a:lnTo>
                  <a:lnTo>
                    <a:pt x="108616" y="46528"/>
                  </a:lnTo>
                  <a:lnTo>
                    <a:pt x="108591" y="46256"/>
                  </a:lnTo>
                  <a:lnTo>
                    <a:pt x="108616" y="45984"/>
                  </a:lnTo>
                  <a:lnTo>
                    <a:pt x="108690" y="45737"/>
                  </a:lnTo>
                  <a:lnTo>
                    <a:pt x="108838" y="45489"/>
                  </a:lnTo>
                  <a:lnTo>
                    <a:pt x="109011" y="45267"/>
                  </a:lnTo>
                  <a:lnTo>
                    <a:pt x="109234" y="45094"/>
                  </a:lnTo>
                  <a:lnTo>
                    <a:pt x="109457" y="44970"/>
                  </a:lnTo>
                  <a:lnTo>
                    <a:pt x="109729" y="44871"/>
                  </a:lnTo>
                  <a:lnTo>
                    <a:pt x="110001" y="44846"/>
                  </a:lnTo>
                  <a:close/>
                  <a:moveTo>
                    <a:pt x="2028" y="45094"/>
                  </a:moveTo>
                  <a:lnTo>
                    <a:pt x="2300" y="45118"/>
                  </a:lnTo>
                  <a:lnTo>
                    <a:pt x="2548" y="45193"/>
                  </a:lnTo>
                  <a:lnTo>
                    <a:pt x="2770" y="45316"/>
                  </a:lnTo>
                  <a:lnTo>
                    <a:pt x="2993" y="45489"/>
                  </a:lnTo>
                  <a:lnTo>
                    <a:pt x="3166" y="45712"/>
                  </a:lnTo>
                  <a:lnTo>
                    <a:pt x="3290" y="45935"/>
                  </a:lnTo>
                  <a:lnTo>
                    <a:pt x="3364" y="46207"/>
                  </a:lnTo>
                  <a:lnTo>
                    <a:pt x="3389" y="46454"/>
                  </a:lnTo>
                  <a:lnTo>
                    <a:pt x="3364" y="46726"/>
                  </a:lnTo>
                  <a:lnTo>
                    <a:pt x="3290" y="46974"/>
                  </a:lnTo>
                  <a:lnTo>
                    <a:pt x="3166" y="47221"/>
                  </a:lnTo>
                  <a:lnTo>
                    <a:pt x="2993" y="47419"/>
                  </a:lnTo>
                  <a:lnTo>
                    <a:pt x="2770" y="47592"/>
                  </a:lnTo>
                  <a:lnTo>
                    <a:pt x="2548" y="47716"/>
                  </a:lnTo>
                  <a:lnTo>
                    <a:pt x="2300" y="47790"/>
                  </a:lnTo>
                  <a:lnTo>
                    <a:pt x="2028" y="47815"/>
                  </a:lnTo>
                  <a:lnTo>
                    <a:pt x="1781" y="47790"/>
                  </a:lnTo>
                  <a:lnTo>
                    <a:pt x="1509" y="47716"/>
                  </a:lnTo>
                  <a:lnTo>
                    <a:pt x="1286" y="47592"/>
                  </a:lnTo>
                  <a:lnTo>
                    <a:pt x="1064" y="47419"/>
                  </a:lnTo>
                  <a:lnTo>
                    <a:pt x="890" y="47221"/>
                  </a:lnTo>
                  <a:lnTo>
                    <a:pt x="767" y="46974"/>
                  </a:lnTo>
                  <a:lnTo>
                    <a:pt x="693" y="46726"/>
                  </a:lnTo>
                  <a:lnTo>
                    <a:pt x="668" y="46454"/>
                  </a:lnTo>
                  <a:lnTo>
                    <a:pt x="693" y="46207"/>
                  </a:lnTo>
                  <a:lnTo>
                    <a:pt x="767" y="45935"/>
                  </a:lnTo>
                  <a:lnTo>
                    <a:pt x="890" y="45712"/>
                  </a:lnTo>
                  <a:lnTo>
                    <a:pt x="1064" y="45489"/>
                  </a:lnTo>
                  <a:lnTo>
                    <a:pt x="1286" y="45316"/>
                  </a:lnTo>
                  <a:lnTo>
                    <a:pt x="1509" y="45193"/>
                  </a:lnTo>
                  <a:lnTo>
                    <a:pt x="1781" y="45118"/>
                  </a:lnTo>
                  <a:lnTo>
                    <a:pt x="2028" y="45094"/>
                  </a:lnTo>
                  <a:close/>
                  <a:moveTo>
                    <a:pt x="68172" y="46998"/>
                  </a:moveTo>
                  <a:lnTo>
                    <a:pt x="68247" y="47023"/>
                  </a:lnTo>
                  <a:lnTo>
                    <a:pt x="68321" y="47072"/>
                  </a:lnTo>
                  <a:lnTo>
                    <a:pt x="68395" y="47122"/>
                  </a:lnTo>
                  <a:lnTo>
                    <a:pt x="68444" y="47196"/>
                  </a:lnTo>
                  <a:lnTo>
                    <a:pt x="68494" y="47270"/>
                  </a:lnTo>
                  <a:lnTo>
                    <a:pt x="68519" y="47345"/>
                  </a:lnTo>
                  <a:lnTo>
                    <a:pt x="68519" y="47419"/>
                  </a:lnTo>
                  <a:lnTo>
                    <a:pt x="68519" y="47493"/>
                  </a:lnTo>
                  <a:lnTo>
                    <a:pt x="68494" y="47567"/>
                  </a:lnTo>
                  <a:lnTo>
                    <a:pt x="68444" y="47641"/>
                  </a:lnTo>
                  <a:lnTo>
                    <a:pt x="68395" y="47716"/>
                  </a:lnTo>
                  <a:lnTo>
                    <a:pt x="68321" y="47765"/>
                  </a:lnTo>
                  <a:lnTo>
                    <a:pt x="68247" y="47815"/>
                  </a:lnTo>
                  <a:lnTo>
                    <a:pt x="68172" y="47839"/>
                  </a:lnTo>
                  <a:lnTo>
                    <a:pt x="68024" y="47839"/>
                  </a:lnTo>
                  <a:lnTo>
                    <a:pt x="67950" y="47815"/>
                  </a:lnTo>
                  <a:lnTo>
                    <a:pt x="67876" y="47765"/>
                  </a:lnTo>
                  <a:lnTo>
                    <a:pt x="67801" y="47716"/>
                  </a:lnTo>
                  <a:lnTo>
                    <a:pt x="67752" y="47641"/>
                  </a:lnTo>
                  <a:lnTo>
                    <a:pt x="67702" y="47567"/>
                  </a:lnTo>
                  <a:lnTo>
                    <a:pt x="67678" y="47493"/>
                  </a:lnTo>
                  <a:lnTo>
                    <a:pt x="67678" y="47419"/>
                  </a:lnTo>
                  <a:lnTo>
                    <a:pt x="67678" y="47345"/>
                  </a:lnTo>
                  <a:lnTo>
                    <a:pt x="67702" y="47270"/>
                  </a:lnTo>
                  <a:lnTo>
                    <a:pt x="67752" y="47196"/>
                  </a:lnTo>
                  <a:lnTo>
                    <a:pt x="67801" y="47122"/>
                  </a:lnTo>
                  <a:lnTo>
                    <a:pt x="67876" y="47072"/>
                  </a:lnTo>
                  <a:lnTo>
                    <a:pt x="67950" y="47023"/>
                  </a:lnTo>
                  <a:lnTo>
                    <a:pt x="68024" y="46998"/>
                  </a:lnTo>
                  <a:close/>
                  <a:moveTo>
                    <a:pt x="5590" y="45291"/>
                  </a:moveTo>
                  <a:lnTo>
                    <a:pt x="5838" y="45316"/>
                  </a:lnTo>
                  <a:lnTo>
                    <a:pt x="6085" y="45390"/>
                  </a:lnTo>
                  <a:lnTo>
                    <a:pt x="6308" y="45514"/>
                  </a:lnTo>
                  <a:lnTo>
                    <a:pt x="6506" y="45663"/>
                  </a:lnTo>
                  <a:lnTo>
                    <a:pt x="6679" y="45860"/>
                  </a:lnTo>
                  <a:lnTo>
                    <a:pt x="6778" y="46083"/>
                  </a:lnTo>
                  <a:lnTo>
                    <a:pt x="6852" y="46330"/>
                  </a:lnTo>
                  <a:lnTo>
                    <a:pt x="6877" y="46578"/>
                  </a:lnTo>
                  <a:lnTo>
                    <a:pt x="6852" y="46825"/>
                  </a:lnTo>
                  <a:lnTo>
                    <a:pt x="6778" y="47048"/>
                  </a:lnTo>
                  <a:lnTo>
                    <a:pt x="6679" y="47270"/>
                  </a:lnTo>
                  <a:lnTo>
                    <a:pt x="6506" y="47468"/>
                  </a:lnTo>
                  <a:lnTo>
                    <a:pt x="6308" y="47641"/>
                  </a:lnTo>
                  <a:lnTo>
                    <a:pt x="6085" y="47765"/>
                  </a:lnTo>
                  <a:lnTo>
                    <a:pt x="5838" y="47839"/>
                  </a:lnTo>
                  <a:lnTo>
                    <a:pt x="5590" y="47864"/>
                  </a:lnTo>
                  <a:lnTo>
                    <a:pt x="5343" y="47839"/>
                  </a:lnTo>
                  <a:lnTo>
                    <a:pt x="5120" y="47765"/>
                  </a:lnTo>
                  <a:lnTo>
                    <a:pt x="4898" y="47641"/>
                  </a:lnTo>
                  <a:lnTo>
                    <a:pt x="4700" y="47468"/>
                  </a:lnTo>
                  <a:lnTo>
                    <a:pt x="4527" y="47270"/>
                  </a:lnTo>
                  <a:lnTo>
                    <a:pt x="4403" y="47048"/>
                  </a:lnTo>
                  <a:lnTo>
                    <a:pt x="4329" y="46825"/>
                  </a:lnTo>
                  <a:lnTo>
                    <a:pt x="4329" y="46578"/>
                  </a:lnTo>
                  <a:lnTo>
                    <a:pt x="4329" y="46330"/>
                  </a:lnTo>
                  <a:lnTo>
                    <a:pt x="4403" y="46083"/>
                  </a:lnTo>
                  <a:lnTo>
                    <a:pt x="4527" y="45860"/>
                  </a:lnTo>
                  <a:lnTo>
                    <a:pt x="4700" y="45663"/>
                  </a:lnTo>
                  <a:lnTo>
                    <a:pt x="4898" y="45514"/>
                  </a:lnTo>
                  <a:lnTo>
                    <a:pt x="5120" y="45390"/>
                  </a:lnTo>
                  <a:lnTo>
                    <a:pt x="5343" y="45316"/>
                  </a:lnTo>
                  <a:lnTo>
                    <a:pt x="5590" y="45291"/>
                  </a:lnTo>
                  <a:close/>
                  <a:moveTo>
                    <a:pt x="31044" y="46652"/>
                  </a:moveTo>
                  <a:lnTo>
                    <a:pt x="31167" y="46677"/>
                  </a:lnTo>
                  <a:lnTo>
                    <a:pt x="31266" y="46751"/>
                  </a:lnTo>
                  <a:lnTo>
                    <a:pt x="31365" y="46825"/>
                  </a:lnTo>
                  <a:lnTo>
                    <a:pt x="31464" y="46924"/>
                  </a:lnTo>
                  <a:lnTo>
                    <a:pt x="31514" y="47023"/>
                  </a:lnTo>
                  <a:lnTo>
                    <a:pt x="31538" y="47147"/>
                  </a:lnTo>
                  <a:lnTo>
                    <a:pt x="31563" y="47270"/>
                  </a:lnTo>
                  <a:lnTo>
                    <a:pt x="31538" y="47369"/>
                  </a:lnTo>
                  <a:lnTo>
                    <a:pt x="31514" y="47493"/>
                  </a:lnTo>
                  <a:lnTo>
                    <a:pt x="31464" y="47592"/>
                  </a:lnTo>
                  <a:lnTo>
                    <a:pt x="31365" y="47691"/>
                  </a:lnTo>
                  <a:lnTo>
                    <a:pt x="31266" y="47790"/>
                  </a:lnTo>
                  <a:lnTo>
                    <a:pt x="31167" y="47839"/>
                  </a:lnTo>
                  <a:lnTo>
                    <a:pt x="31044" y="47864"/>
                  </a:lnTo>
                  <a:lnTo>
                    <a:pt x="30945" y="47889"/>
                  </a:lnTo>
                  <a:lnTo>
                    <a:pt x="30821" y="47864"/>
                  </a:lnTo>
                  <a:lnTo>
                    <a:pt x="30697" y="47839"/>
                  </a:lnTo>
                  <a:lnTo>
                    <a:pt x="30598" y="47790"/>
                  </a:lnTo>
                  <a:lnTo>
                    <a:pt x="30499" y="47691"/>
                  </a:lnTo>
                  <a:lnTo>
                    <a:pt x="30425" y="47592"/>
                  </a:lnTo>
                  <a:lnTo>
                    <a:pt x="30351" y="47493"/>
                  </a:lnTo>
                  <a:lnTo>
                    <a:pt x="30326" y="47369"/>
                  </a:lnTo>
                  <a:lnTo>
                    <a:pt x="30326" y="47270"/>
                  </a:lnTo>
                  <a:lnTo>
                    <a:pt x="30326" y="47147"/>
                  </a:lnTo>
                  <a:lnTo>
                    <a:pt x="30351" y="47023"/>
                  </a:lnTo>
                  <a:lnTo>
                    <a:pt x="30425" y="46924"/>
                  </a:lnTo>
                  <a:lnTo>
                    <a:pt x="30499" y="46825"/>
                  </a:lnTo>
                  <a:lnTo>
                    <a:pt x="30598" y="46751"/>
                  </a:lnTo>
                  <a:lnTo>
                    <a:pt x="30697" y="46677"/>
                  </a:lnTo>
                  <a:lnTo>
                    <a:pt x="30821" y="46652"/>
                  </a:lnTo>
                  <a:close/>
                  <a:moveTo>
                    <a:pt x="95357" y="45860"/>
                  </a:moveTo>
                  <a:lnTo>
                    <a:pt x="95555" y="45935"/>
                  </a:lnTo>
                  <a:lnTo>
                    <a:pt x="95728" y="46009"/>
                  </a:lnTo>
                  <a:lnTo>
                    <a:pt x="95901" y="46157"/>
                  </a:lnTo>
                  <a:lnTo>
                    <a:pt x="96025" y="46306"/>
                  </a:lnTo>
                  <a:lnTo>
                    <a:pt x="96124" y="46504"/>
                  </a:lnTo>
                  <a:lnTo>
                    <a:pt x="96173" y="46677"/>
                  </a:lnTo>
                  <a:lnTo>
                    <a:pt x="96198" y="46875"/>
                  </a:lnTo>
                  <a:lnTo>
                    <a:pt x="96173" y="47072"/>
                  </a:lnTo>
                  <a:lnTo>
                    <a:pt x="96124" y="47270"/>
                  </a:lnTo>
                  <a:lnTo>
                    <a:pt x="96025" y="47444"/>
                  </a:lnTo>
                  <a:lnTo>
                    <a:pt x="95901" y="47617"/>
                  </a:lnTo>
                  <a:lnTo>
                    <a:pt x="95728" y="47740"/>
                  </a:lnTo>
                  <a:lnTo>
                    <a:pt x="95555" y="47839"/>
                  </a:lnTo>
                  <a:lnTo>
                    <a:pt x="95357" y="47889"/>
                  </a:lnTo>
                  <a:lnTo>
                    <a:pt x="95159" y="47913"/>
                  </a:lnTo>
                  <a:lnTo>
                    <a:pt x="94961" y="47889"/>
                  </a:lnTo>
                  <a:lnTo>
                    <a:pt x="94788" y="47839"/>
                  </a:lnTo>
                  <a:lnTo>
                    <a:pt x="94590" y="47740"/>
                  </a:lnTo>
                  <a:lnTo>
                    <a:pt x="94442" y="47617"/>
                  </a:lnTo>
                  <a:lnTo>
                    <a:pt x="94294" y="47444"/>
                  </a:lnTo>
                  <a:lnTo>
                    <a:pt x="94219" y="47270"/>
                  </a:lnTo>
                  <a:lnTo>
                    <a:pt x="94145" y="47072"/>
                  </a:lnTo>
                  <a:lnTo>
                    <a:pt x="94145" y="46875"/>
                  </a:lnTo>
                  <a:lnTo>
                    <a:pt x="94145" y="46677"/>
                  </a:lnTo>
                  <a:lnTo>
                    <a:pt x="94219" y="46504"/>
                  </a:lnTo>
                  <a:lnTo>
                    <a:pt x="94294" y="46306"/>
                  </a:lnTo>
                  <a:lnTo>
                    <a:pt x="94442" y="46157"/>
                  </a:lnTo>
                  <a:lnTo>
                    <a:pt x="94590" y="46009"/>
                  </a:lnTo>
                  <a:lnTo>
                    <a:pt x="94788" y="45935"/>
                  </a:lnTo>
                  <a:lnTo>
                    <a:pt x="94961" y="45860"/>
                  </a:lnTo>
                  <a:close/>
                  <a:moveTo>
                    <a:pt x="58179" y="47765"/>
                  </a:moveTo>
                  <a:lnTo>
                    <a:pt x="58278" y="47790"/>
                  </a:lnTo>
                  <a:lnTo>
                    <a:pt x="58352" y="47839"/>
                  </a:lnTo>
                  <a:lnTo>
                    <a:pt x="58426" y="47938"/>
                  </a:lnTo>
                  <a:lnTo>
                    <a:pt x="58426" y="48012"/>
                  </a:lnTo>
                  <a:lnTo>
                    <a:pt x="58426" y="48111"/>
                  </a:lnTo>
                  <a:lnTo>
                    <a:pt x="58352" y="48210"/>
                  </a:lnTo>
                  <a:lnTo>
                    <a:pt x="58278" y="48260"/>
                  </a:lnTo>
                  <a:lnTo>
                    <a:pt x="58179" y="48285"/>
                  </a:lnTo>
                  <a:lnTo>
                    <a:pt x="58080" y="48260"/>
                  </a:lnTo>
                  <a:lnTo>
                    <a:pt x="58006" y="48210"/>
                  </a:lnTo>
                  <a:lnTo>
                    <a:pt x="57956" y="48111"/>
                  </a:lnTo>
                  <a:lnTo>
                    <a:pt x="57932" y="48012"/>
                  </a:lnTo>
                  <a:lnTo>
                    <a:pt x="57956" y="47938"/>
                  </a:lnTo>
                  <a:lnTo>
                    <a:pt x="58006" y="47839"/>
                  </a:lnTo>
                  <a:lnTo>
                    <a:pt x="58080" y="47790"/>
                  </a:lnTo>
                  <a:lnTo>
                    <a:pt x="58179" y="47765"/>
                  </a:lnTo>
                  <a:close/>
                  <a:moveTo>
                    <a:pt x="34878" y="47369"/>
                  </a:moveTo>
                  <a:lnTo>
                    <a:pt x="34977" y="47394"/>
                  </a:lnTo>
                  <a:lnTo>
                    <a:pt x="35051" y="47419"/>
                  </a:lnTo>
                  <a:lnTo>
                    <a:pt x="35150" y="47468"/>
                  </a:lnTo>
                  <a:lnTo>
                    <a:pt x="35224" y="47542"/>
                  </a:lnTo>
                  <a:lnTo>
                    <a:pt x="35298" y="47617"/>
                  </a:lnTo>
                  <a:lnTo>
                    <a:pt x="35348" y="47691"/>
                  </a:lnTo>
                  <a:lnTo>
                    <a:pt x="35372" y="47790"/>
                  </a:lnTo>
                  <a:lnTo>
                    <a:pt x="35372" y="47889"/>
                  </a:lnTo>
                  <a:lnTo>
                    <a:pt x="35372" y="47988"/>
                  </a:lnTo>
                  <a:lnTo>
                    <a:pt x="35348" y="48087"/>
                  </a:lnTo>
                  <a:lnTo>
                    <a:pt x="35298" y="48186"/>
                  </a:lnTo>
                  <a:lnTo>
                    <a:pt x="35224" y="48260"/>
                  </a:lnTo>
                  <a:lnTo>
                    <a:pt x="35150" y="48334"/>
                  </a:lnTo>
                  <a:lnTo>
                    <a:pt x="35051" y="48359"/>
                  </a:lnTo>
                  <a:lnTo>
                    <a:pt x="34977" y="48408"/>
                  </a:lnTo>
                  <a:lnTo>
                    <a:pt x="34779" y="48408"/>
                  </a:lnTo>
                  <a:lnTo>
                    <a:pt x="34680" y="48359"/>
                  </a:lnTo>
                  <a:lnTo>
                    <a:pt x="34581" y="48334"/>
                  </a:lnTo>
                  <a:lnTo>
                    <a:pt x="34507" y="48260"/>
                  </a:lnTo>
                  <a:lnTo>
                    <a:pt x="34432" y="48186"/>
                  </a:lnTo>
                  <a:lnTo>
                    <a:pt x="34383" y="48087"/>
                  </a:lnTo>
                  <a:lnTo>
                    <a:pt x="34358" y="47988"/>
                  </a:lnTo>
                  <a:lnTo>
                    <a:pt x="34358" y="47889"/>
                  </a:lnTo>
                  <a:lnTo>
                    <a:pt x="34358" y="47790"/>
                  </a:lnTo>
                  <a:lnTo>
                    <a:pt x="34383" y="47691"/>
                  </a:lnTo>
                  <a:lnTo>
                    <a:pt x="34432" y="47617"/>
                  </a:lnTo>
                  <a:lnTo>
                    <a:pt x="34507" y="47542"/>
                  </a:lnTo>
                  <a:lnTo>
                    <a:pt x="34581" y="47468"/>
                  </a:lnTo>
                  <a:lnTo>
                    <a:pt x="34680" y="47419"/>
                  </a:lnTo>
                  <a:lnTo>
                    <a:pt x="34779" y="47394"/>
                  </a:lnTo>
                  <a:lnTo>
                    <a:pt x="34878" y="47369"/>
                  </a:lnTo>
                  <a:close/>
                  <a:moveTo>
                    <a:pt x="9301" y="46157"/>
                  </a:moveTo>
                  <a:lnTo>
                    <a:pt x="9523" y="46182"/>
                  </a:lnTo>
                  <a:lnTo>
                    <a:pt x="9721" y="46256"/>
                  </a:lnTo>
                  <a:lnTo>
                    <a:pt x="9944" y="46355"/>
                  </a:lnTo>
                  <a:lnTo>
                    <a:pt x="10117" y="46504"/>
                  </a:lnTo>
                  <a:lnTo>
                    <a:pt x="10265" y="46677"/>
                  </a:lnTo>
                  <a:lnTo>
                    <a:pt x="10364" y="46875"/>
                  </a:lnTo>
                  <a:lnTo>
                    <a:pt x="10439" y="47097"/>
                  </a:lnTo>
                  <a:lnTo>
                    <a:pt x="10463" y="47320"/>
                  </a:lnTo>
                  <a:lnTo>
                    <a:pt x="10439" y="47542"/>
                  </a:lnTo>
                  <a:lnTo>
                    <a:pt x="10364" y="47765"/>
                  </a:lnTo>
                  <a:lnTo>
                    <a:pt x="10265" y="47963"/>
                  </a:lnTo>
                  <a:lnTo>
                    <a:pt x="10117" y="48136"/>
                  </a:lnTo>
                  <a:lnTo>
                    <a:pt x="9944" y="48285"/>
                  </a:lnTo>
                  <a:lnTo>
                    <a:pt x="9721" y="48408"/>
                  </a:lnTo>
                  <a:lnTo>
                    <a:pt x="9523" y="48458"/>
                  </a:lnTo>
                  <a:lnTo>
                    <a:pt x="9301" y="48482"/>
                  </a:lnTo>
                  <a:lnTo>
                    <a:pt x="9078" y="48458"/>
                  </a:lnTo>
                  <a:lnTo>
                    <a:pt x="8855" y="48408"/>
                  </a:lnTo>
                  <a:lnTo>
                    <a:pt x="8658" y="48285"/>
                  </a:lnTo>
                  <a:lnTo>
                    <a:pt x="8460" y="48136"/>
                  </a:lnTo>
                  <a:lnTo>
                    <a:pt x="8311" y="47963"/>
                  </a:lnTo>
                  <a:lnTo>
                    <a:pt x="8212" y="47765"/>
                  </a:lnTo>
                  <a:lnTo>
                    <a:pt x="8163" y="47542"/>
                  </a:lnTo>
                  <a:lnTo>
                    <a:pt x="8138" y="47320"/>
                  </a:lnTo>
                  <a:lnTo>
                    <a:pt x="8163" y="47097"/>
                  </a:lnTo>
                  <a:lnTo>
                    <a:pt x="8212" y="46875"/>
                  </a:lnTo>
                  <a:lnTo>
                    <a:pt x="8311" y="46677"/>
                  </a:lnTo>
                  <a:lnTo>
                    <a:pt x="8460" y="46504"/>
                  </a:lnTo>
                  <a:lnTo>
                    <a:pt x="8658" y="46355"/>
                  </a:lnTo>
                  <a:lnTo>
                    <a:pt x="8855" y="46256"/>
                  </a:lnTo>
                  <a:lnTo>
                    <a:pt x="9078" y="46182"/>
                  </a:lnTo>
                  <a:lnTo>
                    <a:pt x="9301" y="46157"/>
                  </a:lnTo>
                  <a:close/>
                  <a:moveTo>
                    <a:pt x="38835" y="47691"/>
                  </a:moveTo>
                  <a:lnTo>
                    <a:pt x="38910" y="47716"/>
                  </a:lnTo>
                  <a:lnTo>
                    <a:pt x="38959" y="47765"/>
                  </a:lnTo>
                  <a:lnTo>
                    <a:pt x="39033" y="47815"/>
                  </a:lnTo>
                  <a:lnTo>
                    <a:pt x="39083" y="47864"/>
                  </a:lnTo>
                  <a:lnTo>
                    <a:pt x="39132" y="47938"/>
                  </a:lnTo>
                  <a:lnTo>
                    <a:pt x="39132" y="48012"/>
                  </a:lnTo>
                  <a:lnTo>
                    <a:pt x="39157" y="48087"/>
                  </a:lnTo>
                  <a:lnTo>
                    <a:pt x="39132" y="48186"/>
                  </a:lnTo>
                  <a:lnTo>
                    <a:pt x="39132" y="48260"/>
                  </a:lnTo>
                  <a:lnTo>
                    <a:pt x="39083" y="48309"/>
                  </a:lnTo>
                  <a:lnTo>
                    <a:pt x="39033" y="48383"/>
                  </a:lnTo>
                  <a:lnTo>
                    <a:pt x="38959" y="48433"/>
                  </a:lnTo>
                  <a:lnTo>
                    <a:pt x="38910" y="48482"/>
                  </a:lnTo>
                  <a:lnTo>
                    <a:pt x="38835" y="48482"/>
                  </a:lnTo>
                  <a:lnTo>
                    <a:pt x="38737" y="48507"/>
                  </a:lnTo>
                  <a:lnTo>
                    <a:pt x="38662" y="48482"/>
                  </a:lnTo>
                  <a:lnTo>
                    <a:pt x="38588" y="48482"/>
                  </a:lnTo>
                  <a:lnTo>
                    <a:pt x="38514" y="48433"/>
                  </a:lnTo>
                  <a:lnTo>
                    <a:pt x="38464" y="48383"/>
                  </a:lnTo>
                  <a:lnTo>
                    <a:pt x="38415" y="48309"/>
                  </a:lnTo>
                  <a:lnTo>
                    <a:pt x="38366" y="48260"/>
                  </a:lnTo>
                  <a:lnTo>
                    <a:pt x="38341" y="48186"/>
                  </a:lnTo>
                  <a:lnTo>
                    <a:pt x="38341" y="48087"/>
                  </a:lnTo>
                  <a:lnTo>
                    <a:pt x="38341" y="48012"/>
                  </a:lnTo>
                  <a:lnTo>
                    <a:pt x="38366" y="47938"/>
                  </a:lnTo>
                  <a:lnTo>
                    <a:pt x="38415" y="47864"/>
                  </a:lnTo>
                  <a:lnTo>
                    <a:pt x="38464" y="47815"/>
                  </a:lnTo>
                  <a:lnTo>
                    <a:pt x="38514" y="47765"/>
                  </a:lnTo>
                  <a:lnTo>
                    <a:pt x="38588" y="47716"/>
                  </a:lnTo>
                  <a:lnTo>
                    <a:pt x="38662" y="47691"/>
                  </a:lnTo>
                  <a:close/>
                  <a:moveTo>
                    <a:pt x="117001" y="45415"/>
                  </a:moveTo>
                  <a:lnTo>
                    <a:pt x="117323" y="45440"/>
                  </a:lnTo>
                  <a:lnTo>
                    <a:pt x="117471" y="45489"/>
                  </a:lnTo>
                  <a:lnTo>
                    <a:pt x="117595" y="45539"/>
                  </a:lnTo>
                  <a:lnTo>
                    <a:pt x="117743" y="45613"/>
                  </a:lnTo>
                  <a:lnTo>
                    <a:pt x="117892" y="45687"/>
                  </a:lnTo>
                  <a:lnTo>
                    <a:pt x="118015" y="45786"/>
                  </a:lnTo>
                  <a:lnTo>
                    <a:pt x="118139" y="45885"/>
                  </a:lnTo>
                  <a:lnTo>
                    <a:pt x="118238" y="46009"/>
                  </a:lnTo>
                  <a:lnTo>
                    <a:pt x="118337" y="46133"/>
                  </a:lnTo>
                  <a:lnTo>
                    <a:pt x="118411" y="46256"/>
                  </a:lnTo>
                  <a:lnTo>
                    <a:pt x="118485" y="46405"/>
                  </a:lnTo>
                  <a:lnTo>
                    <a:pt x="118535" y="46553"/>
                  </a:lnTo>
                  <a:lnTo>
                    <a:pt x="118560" y="46701"/>
                  </a:lnTo>
                  <a:lnTo>
                    <a:pt x="118584" y="46998"/>
                  </a:lnTo>
                  <a:lnTo>
                    <a:pt x="118560" y="47295"/>
                  </a:lnTo>
                  <a:lnTo>
                    <a:pt x="118535" y="47444"/>
                  </a:lnTo>
                  <a:lnTo>
                    <a:pt x="118485" y="47592"/>
                  </a:lnTo>
                  <a:lnTo>
                    <a:pt x="118411" y="47740"/>
                  </a:lnTo>
                  <a:lnTo>
                    <a:pt x="118337" y="47864"/>
                  </a:lnTo>
                  <a:lnTo>
                    <a:pt x="118238" y="47988"/>
                  </a:lnTo>
                  <a:lnTo>
                    <a:pt x="118139" y="48111"/>
                  </a:lnTo>
                  <a:lnTo>
                    <a:pt x="118015" y="48235"/>
                  </a:lnTo>
                  <a:lnTo>
                    <a:pt x="117892" y="48309"/>
                  </a:lnTo>
                  <a:lnTo>
                    <a:pt x="117743" y="48408"/>
                  </a:lnTo>
                  <a:lnTo>
                    <a:pt x="117595" y="48458"/>
                  </a:lnTo>
                  <a:lnTo>
                    <a:pt x="117471" y="48507"/>
                  </a:lnTo>
                  <a:lnTo>
                    <a:pt x="117323" y="48557"/>
                  </a:lnTo>
                  <a:lnTo>
                    <a:pt x="117001" y="48581"/>
                  </a:lnTo>
                  <a:lnTo>
                    <a:pt x="116704" y="48557"/>
                  </a:lnTo>
                  <a:lnTo>
                    <a:pt x="116556" y="48507"/>
                  </a:lnTo>
                  <a:lnTo>
                    <a:pt x="116408" y="48458"/>
                  </a:lnTo>
                  <a:lnTo>
                    <a:pt x="116284" y="48408"/>
                  </a:lnTo>
                  <a:lnTo>
                    <a:pt x="116135" y="48309"/>
                  </a:lnTo>
                  <a:lnTo>
                    <a:pt x="116012" y="48235"/>
                  </a:lnTo>
                  <a:lnTo>
                    <a:pt x="115888" y="48111"/>
                  </a:lnTo>
                  <a:lnTo>
                    <a:pt x="115789" y="47988"/>
                  </a:lnTo>
                  <a:lnTo>
                    <a:pt x="115690" y="47864"/>
                  </a:lnTo>
                  <a:lnTo>
                    <a:pt x="115616" y="47740"/>
                  </a:lnTo>
                  <a:lnTo>
                    <a:pt x="115542" y="47592"/>
                  </a:lnTo>
                  <a:lnTo>
                    <a:pt x="115492" y="47444"/>
                  </a:lnTo>
                  <a:lnTo>
                    <a:pt x="115468" y="47295"/>
                  </a:lnTo>
                  <a:lnTo>
                    <a:pt x="115443" y="46998"/>
                  </a:lnTo>
                  <a:lnTo>
                    <a:pt x="115468" y="46701"/>
                  </a:lnTo>
                  <a:lnTo>
                    <a:pt x="115492" y="46553"/>
                  </a:lnTo>
                  <a:lnTo>
                    <a:pt x="115542" y="46405"/>
                  </a:lnTo>
                  <a:lnTo>
                    <a:pt x="115616" y="46256"/>
                  </a:lnTo>
                  <a:lnTo>
                    <a:pt x="115690" y="46133"/>
                  </a:lnTo>
                  <a:lnTo>
                    <a:pt x="115789" y="46009"/>
                  </a:lnTo>
                  <a:lnTo>
                    <a:pt x="115888" y="45885"/>
                  </a:lnTo>
                  <a:lnTo>
                    <a:pt x="116012" y="45786"/>
                  </a:lnTo>
                  <a:lnTo>
                    <a:pt x="116135" y="45687"/>
                  </a:lnTo>
                  <a:lnTo>
                    <a:pt x="116284" y="45613"/>
                  </a:lnTo>
                  <a:lnTo>
                    <a:pt x="116408" y="45539"/>
                  </a:lnTo>
                  <a:lnTo>
                    <a:pt x="116556" y="45489"/>
                  </a:lnTo>
                  <a:lnTo>
                    <a:pt x="116704" y="45440"/>
                  </a:lnTo>
                  <a:lnTo>
                    <a:pt x="117001" y="45415"/>
                  </a:lnTo>
                  <a:close/>
                  <a:moveTo>
                    <a:pt x="73639" y="47567"/>
                  </a:moveTo>
                  <a:lnTo>
                    <a:pt x="73738" y="47617"/>
                  </a:lnTo>
                  <a:lnTo>
                    <a:pt x="73837" y="47666"/>
                  </a:lnTo>
                  <a:lnTo>
                    <a:pt x="73911" y="47716"/>
                  </a:lnTo>
                  <a:lnTo>
                    <a:pt x="73985" y="47815"/>
                  </a:lnTo>
                  <a:lnTo>
                    <a:pt x="74035" y="47913"/>
                  </a:lnTo>
                  <a:lnTo>
                    <a:pt x="74060" y="48012"/>
                  </a:lnTo>
                  <a:lnTo>
                    <a:pt x="74084" y="48111"/>
                  </a:lnTo>
                  <a:lnTo>
                    <a:pt x="74060" y="48210"/>
                  </a:lnTo>
                  <a:lnTo>
                    <a:pt x="74035" y="48309"/>
                  </a:lnTo>
                  <a:lnTo>
                    <a:pt x="73985" y="48408"/>
                  </a:lnTo>
                  <a:lnTo>
                    <a:pt x="73911" y="48507"/>
                  </a:lnTo>
                  <a:lnTo>
                    <a:pt x="73837" y="48581"/>
                  </a:lnTo>
                  <a:lnTo>
                    <a:pt x="73738" y="48631"/>
                  </a:lnTo>
                  <a:lnTo>
                    <a:pt x="73639" y="48656"/>
                  </a:lnTo>
                  <a:lnTo>
                    <a:pt x="73416" y="48656"/>
                  </a:lnTo>
                  <a:lnTo>
                    <a:pt x="73317" y="48631"/>
                  </a:lnTo>
                  <a:lnTo>
                    <a:pt x="73218" y="48581"/>
                  </a:lnTo>
                  <a:lnTo>
                    <a:pt x="73144" y="48507"/>
                  </a:lnTo>
                  <a:lnTo>
                    <a:pt x="73070" y="48408"/>
                  </a:lnTo>
                  <a:lnTo>
                    <a:pt x="73021" y="48309"/>
                  </a:lnTo>
                  <a:lnTo>
                    <a:pt x="72996" y="48210"/>
                  </a:lnTo>
                  <a:lnTo>
                    <a:pt x="72971" y="48111"/>
                  </a:lnTo>
                  <a:lnTo>
                    <a:pt x="72996" y="48012"/>
                  </a:lnTo>
                  <a:lnTo>
                    <a:pt x="73021" y="47913"/>
                  </a:lnTo>
                  <a:lnTo>
                    <a:pt x="73070" y="47815"/>
                  </a:lnTo>
                  <a:lnTo>
                    <a:pt x="73144" y="47716"/>
                  </a:lnTo>
                  <a:lnTo>
                    <a:pt x="73218" y="47666"/>
                  </a:lnTo>
                  <a:lnTo>
                    <a:pt x="73317" y="47617"/>
                  </a:lnTo>
                  <a:lnTo>
                    <a:pt x="73416" y="47567"/>
                  </a:lnTo>
                  <a:close/>
                  <a:moveTo>
                    <a:pt x="64882" y="48037"/>
                  </a:moveTo>
                  <a:lnTo>
                    <a:pt x="65031" y="48062"/>
                  </a:lnTo>
                  <a:lnTo>
                    <a:pt x="65080" y="48111"/>
                  </a:lnTo>
                  <a:lnTo>
                    <a:pt x="65155" y="48161"/>
                  </a:lnTo>
                  <a:lnTo>
                    <a:pt x="65204" y="48210"/>
                  </a:lnTo>
                  <a:lnTo>
                    <a:pt x="65229" y="48285"/>
                  </a:lnTo>
                  <a:lnTo>
                    <a:pt x="65254" y="48433"/>
                  </a:lnTo>
                  <a:lnTo>
                    <a:pt x="65229" y="48557"/>
                  </a:lnTo>
                  <a:lnTo>
                    <a:pt x="65204" y="48631"/>
                  </a:lnTo>
                  <a:lnTo>
                    <a:pt x="65155" y="48705"/>
                  </a:lnTo>
                  <a:lnTo>
                    <a:pt x="65080" y="48755"/>
                  </a:lnTo>
                  <a:lnTo>
                    <a:pt x="65031" y="48779"/>
                  </a:lnTo>
                  <a:lnTo>
                    <a:pt x="64882" y="48804"/>
                  </a:lnTo>
                  <a:lnTo>
                    <a:pt x="64734" y="48779"/>
                  </a:lnTo>
                  <a:lnTo>
                    <a:pt x="64660" y="48755"/>
                  </a:lnTo>
                  <a:lnTo>
                    <a:pt x="64610" y="48705"/>
                  </a:lnTo>
                  <a:lnTo>
                    <a:pt x="64561" y="48631"/>
                  </a:lnTo>
                  <a:lnTo>
                    <a:pt x="64511" y="48557"/>
                  </a:lnTo>
                  <a:lnTo>
                    <a:pt x="64487" y="48433"/>
                  </a:lnTo>
                  <a:lnTo>
                    <a:pt x="64511" y="48285"/>
                  </a:lnTo>
                  <a:lnTo>
                    <a:pt x="64561" y="48210"/>
                  </a:lnTo>
                  <a:lnTo>
                    <a:pt x="64610" y="48161"/>
                  </a:lnTo>
                  <a:lnTo>
                    <a:pt x="64660" y="48111"/>
                  </a:lnTo>
                  <a:lnTo>
                    <a:pt x="64734" y="48062"/>
                  </a:lnTo>
                  <a:lnTo>
                    <a:pt x="64882" y="48037"/>
                  </a:lnTo>
                  <a:close/>
                  <a:moveTo>
                    <a:pt x="82841" y="47320"/>
                  </a:moveTo>
                  <a:lnTo>
                    <a:pt x="82989" y="47345"/>
                  </a:lnTo>
                  <a:lnTo>
                    <a:pt x="83138" y="47394"/>
                  </a:lnTo>
                  <a:lnTo>
                    <a:pt x="83261" y="47444"/>
                  </a:lnTo>
                  <a:lnTo>
                    <a:pt x="83385" y="47542"/>
                  </a:lnTo>
                  <a:lnTo>
                    <a:pt x="83484" y="47666"/>
                  </a:lnTo>
                  <a:lnTo>
                    <a:pt x="83558" y="47790"/>
                  </a:lnTo>
                  <a:lnTo>
                    <a:pt x="83583" y="47938"/>
                  </a:lnTo>
                  <a:lnTo>
                    <a:pt x="83608" y="48087"/>
                  </a:lnTo>
                  <a:lnTo>
                    <a:pt x="83583" y="48235"/>
                  </a:lnTo>
                  <a:lnTo>
                    <a:pt x="83558" y="48383"/>
                  </a:lnTo>
                  <a:lnTo>
                    <a:pt x="83484" y="48507"/>
                  </a:lnTo>
                  <a:lnTo>
                    <a:pt x="83385" y="48631"/>
                  </a:lnTo>
                  <a:lnTo>
                    <a:pt x="83261" y="48730"/>
                  </a:lnTo>
                  <a:lnTo>
                    <a:pt x="83138" y="48779"/>
                  </a:lnTo>
                  <a:lnTo>
                    <a:pt x="82989" y="48829"/>
                  </a:lnTo>
                  <a:lnTo>
                    <a:pt x="82841" y="48853"/>
                  </a:lnTo>
                  <a:lnTo>
                    <a:pt x="82692" y="48829"/>
                  </a:lnTo>
                  <a:lnTo>
                    <a:pt x="82569" y="48779"/>
                  </a:lnTo>
                  <a:lnTo>
                    <a:pt x="82420" y="48730"/>
                  </a:lnTo>
                  <a:lnTo>
                    <a:pt x="82321" y="48631"/>
                  </a:lnTo>
                  <a:lnTo>
                    <a:pt x="82222" y="48507"/>
                  </a:lnTo>
                  <a:lnTo>
                    <a:pt x="82148" y="48383"/>
                  </a:lnTo>
                  <a:lnTo>
                    <a:pt x="82099" y="48235"/>
                  </a:lnTo>
                  <a:lnTo>
                    <a:pt x="82099" y="48087"/>
                  </a:lnTo>
                  <a:lnTo>
                    <a:pt x="82099" y="47938"/>
                  </a:lnTo>
                  <a:lnTo>
                    <a:pt x="82148" y="47790"/>
                  </a:lnTo>
                  <a:lnTo>
                    <a:pt x="82222" y="47666"/>
                  </a:lnTo>
                  <a:lnTo>
                    <a:pt x="82321" y="47542"/>
                  </a:lnTo>
                  <a:lnTo>
                    <a:pt x="82420" y="47444"/>
                  </a:lnTo>
                  <a:lnTo>
                    <a:pt x="82569" y="47394"/>
                  </a:lnTo>
                  <a:lnTo>
                    <a:pt x="82692" y="47345"/>
                  </a:lnTo>
                  <a:lnTo>
                    <a:pt x="82841" y="47320"/>
                  </a:lnTo>
                  <a:close/>
                  <a:moveTo>
                    <a:pt x="102333" y="46405"/>
                  </a:moveTo>
                  <a:lnTo>
                    <a:pt x="102555" y="46429"/>
                  </a:lnTo>
                  <a:lnTo>
                    <a:pt x="102778" y="46504"/>
                  </a:lnTo>
                  <a:lnTo>
                    <a:pt x="103001" y="46602"/>
                  </a:lnTo>
                  <a:lnTo>
                    <a:pt x="103198" y="46751"/>
                  </a:lnTo>
                  <a:lnTo>
                    <a:pt x="103347" y="46949"/>
                  </a:lnTo>
                  <a:lnTo>
                    <a:pt x="103471" y="47171"/>
                  </a:lnTo>
                  <a:lnTo>
                    <a:pt x="103520" y="47394"/>
                  </a:lnTo>
                  <a:lnTo>
                    <a:pt x="103545" y="47641"/>
                  </a:lnTo>
                  <a:lnTo>
                    <a:pt x="103520" y="47864"/>
                  </a:lnTo>
                  <a:lnTo>
                    <a:pt x="103471" y="48087"/>
                  </a:lnTo>
                  <a:lnTo>
                    <a:pt x="103347" y="48309"/>
                  </a:lnTo>
                  <a:lnTo>
                    <a:pt x="103198" y="48507"/>
                  </a:lnTo>
                  <a:lnTo>
                    <a:pt x="103001" y="48656"/>
                  </a:lnTo>
                  <a:lnTo>
                    <a:pt x="102778" y="48779"/>
                  </a:lnTo>
                  <a:lnTo>
                    <a:pt x="102555" y="48829"/>
                  </a:lnTo>
                  <a:lnTo>
                    <a:pt x="102333" y="48853"/>
                  </a:lnTo>
                  <a:lnTo>
                    <a:pt x="102085" y="48829"/>
                  </a:lnTo>
                  <a:lnTo>
                    <a:pt x="101863" y="48779"/>
                  </a:lnTo>
                  <a:lnTo>
                    <a:pt x="101640" y="48656"/>
                  </a:lnTo>
                  <a:lnTo>
                    <a:pt x="101467" y="48507"/>
                  </a:lnTo>
                  <a:lnTo>
                    <a:pt x="101294" y="48309"/>
                  </a:lnTo>
                  <a:lnTo>
                    <a:pt x="101195" y="48087"/>
                  </a:lnTo>
                  <a:lnTo>
                    <a:pt x="101121" y="47864"/>
                  </a:lnTo>
                  <a:lnTo>
                    <a:pt x="101096" y="47641"/>
                  </a:lnTo>
                  <a:lnTo>
                    <a:pt x="101121" y="47394"/>
                  </a:lnTo>
                  <a:lnTo>
                    <a:pt x="101195" y="47171"/>
                  </a:lnTo>
                  <a:lnTo>
                    <a:pt x="101294" y="46949"/>
                  </a:lnTo>
                  <a:lnTo>
                    <a:pt x="101467" y="46751"/>
                  </a:lnTo>
                  <a:lnTo>
                    <a:pt x="101640" y="46602"/>
                  </a:lnTo>
                  <a:lnTo>
                    <a:pt x="101863" y="46504"/>
                  </a:lnTo>
                  <a:lnTo>
                    <a:pt x="102085" y="46429"/>
                  </a:lnTo>
                  <a:lnTo>
                    <a:pt x="102333" y="46405"/>
                  </a:lnTo>
                  <a:close/>
                  <a:moveTo>
                    <a:pt x="42942" y="48334"/>
                  </a:moveTo>
                  <a:lnTo>
                    <a:pt x="43041" y="48359"/>
                  </a:lnTo>
                  <a:lnTo>
                    <a:pt x="43140" y="48408"/>
                  </a:lnTo>
                  <a:lnTo>
                    <a:pt x="43189" y="48507"/>
                  </a:lnTo>
                  <a:lnTo>
                    <a:pt x="43214" y="48606"/>
                  </a:lnTo>
                  <a:lnTo>
                    <a:pt x="43189" y="48730"/>
                  </a:lnTo>
                  <a:lnTo>
                    <a:pt x="43140" y="48829"/>
                  </a:lnTo>
                  <a:lnTo>
                    <a:pt x="43041" y="48878"/>
                  </a:lnTo>
                  <a:lnTo>
                    <a:pt x="42942" y="48903"/>
                  </a:lnTo>
                  <a:lnTo>
                    <a:pt x="42818" y="48878"/>
                  </a:lnTo>
                  <a:lnTo>
                    <a:pt x="42719" y="48829"/>
                  </a:lnTo>
                  <a:lnTo>
                    <a:pt x="42670" y="48730"/>
                  </a:lnTo>
                  <a:lnTo>
                    <a:pt x="42645" y="48606"/>
                  </a:lnTo>
                  <a:lnTo>
                    <a:pt x="42670" y="48507"/>
                  </a:lnTo>
                  <a:lnTo>
                    <a:pt x="42719" y="48408"/>
                  </a:lnTo>
                  <a:lnTo>
                    <a:pt x="42818" y="48359"/>
                  </a:lnTo>
                  <a:lnTo>
                    <a:pt x="42942" y="48334"/>
                  </a:lnTo>
                  <a:close/>
                  <a:moveTo>
                    <a:pt x="61494" y="48285"/>
                  </a:moveTo>
                  <a:lnTo>
                    <a:pt x="61617" y="48309"/>
                  </a:lnTo>
                  <a:lnTo>
                    <a:pt x="61741" y="48383"/>
                  </a:lnTo>
                  <a:lnTo>
                    <a:pt x="61815" y="48507"/>
                  </a:lnTo>
                  <a:lnTo>
                    <a:pt x="61840" y="48631"/>
                  </a:lnTo>
                  <a:lnTo>
                    <a:pt x="61815" y="48755"/>
                  </a:lnTo>
                  <a:lnTo>
                    <a:pt x="61741" y="48853"/>
                  </a:lnTo>
                  <a:lnTo>
                    <a:pt x="61617" y="48928"/>
                  </a:lnTo>
                  <a:lnTo>
                    <a:pt x="61494" y="48952"/>
                  </a:lnTo>
                  <a:lnTo>
                    <a:pt x="61370" y="48928"/>
                  </a:lnTo>
                  <a:lnTo>
                    <a:pt x="61271" y="48853"/>
                  </a:lnTo>
                  <a:lnTo>
                    <a:pt x="61197" y="48755"/>
                  </a:lnTo>
                  <a:lnTo>
                    <a:pt x="61172" y="48631"/>
                  </a:lnTo>
                  <a:lnTo>
                    <a:pt x="61197" y="48507"/>
                  </a:lnTo>
                  <a:lnTo>
                    <a:pt x="61271" y="48383"/>
                  </a:lnTo>
                  <a:lnTo>
                    <a:pt x="61370" y="48309"/>
                  </a:lnTo>
                  <a:lnTo>
                    <a:pt x="61494" y="48285"/>
                  </a:lnTo>
                  <a:close/>
                  <a:moveTo>
                    <a:pt x="98548" y="46677"/>
                  </a:moveTo>
                  <a:lnTo>
                    <a:pt x="98771" y="46701"/>
                  </a:lnTo>
                  <a:lnTo>
                    <a:pt x="98993" y="46776"/>
                  </a:lnTo>
                  <a:lnTo>
                    <a:pt x="99191" y="46875"/>
                  </a:lnTo>
                  <a:lnTo>
                    <a:pt x="99364" y="47023"/>
                  </a:lnTo>
                  <a:lnTo>
                    <a:pt x="99513" y="47196"/>
                  </a:lnTo>
                  <a:lnTo>
                    <a:pt x="99612" y="47394"/>
                  </a:lnTo>
                  <a:lnTo>
                    <a:pt x="99686" y="47617"/>
                  </a:lnTo>
                  <a:lnTo>
                    <a:pt x="99686" y="47815"/>
                  </a:lnTo>
                  <a:lnTo>
                    <a:pt x="99686" y="48037"/>
                  </a:lnTo>
                  <a:lnTo>
                    <a:pt x="99612" y="48260"/>
                  </a:lnTo>
                  <a:lnTo>
                    <a:pt x="99513" y="48458"/>
                  </a:lnTo>
                  <a:lnTo>
                    <a:pt x="99364" y="48631"/>
                  </a:lnTo>
                  <a:lnTo>
                    <a:pt x="99191" y="48779"/>
                  </a:lnTo>
                  <a:lnTo>
                    <a:pt x="98993" y="48878"/>
                  </a:lnTo>
                  <a:lnTo>
                    <a:pt x="98771" y="48952"/>
                  </a:lnTo>
                  <a:lnTo>
                    <a:pt x="98326" y="48952"/>
                  </a:lnTo>
                  <a:lnTo>
                    <a:pt x="98128" y="48878"/>
                  </a:lnTo>
                  <a:lnTo>
                    <a:pt x="97930" y="48779"/>
                  </a:lnTo>
                  <a:lnTo>
                    <a:pt x="97757" y="48631"/>
                  </a:lnTo>
                  <a:lnTo>
                    <a:pt x="97608" y="48458"/>
                  </a:lnTo>
                  <a:lnTo>
                    <a:pt x="97509" y="48260"/>
                  </a:lnTo>
                  <a:lnTo>
                    <a:pt x="97435" y="48037"/>
                  </a:lnTo>
                  <a:lnTo>
                    <a:pt x="97410" y="47815"/>
                  </a:lnTo>
                  <a:lnTo>
                    <a:pt x="97435" y="47617"/>
                  </a:lnTo>
                  <a:lnTo>
                    <a:pt x="97509" y="47394"/>
                  </a:lnTo>
                  <a:lnTo>
                    <a:pt x="97608" y="47196"/>
                  </a:lnTo>
                  <a:lnTo>
                    <a:pt x="97757" y="47023"/>
                  </a:lnTo>
                  <a:lnTo>
                    <a:pt x="97930" y="46875"/>
                  </a:lnTo>
                  <a:lnTo>
                    <a:pt x="98128" y="46776"/>
                  </a:lnTo>
                  <a:lnTo>
                    <a:pt x="98326" y="46701"/>
                  </a:lnTo>
                  <a:lnTo>
                    <a:pt x="98548" y="46677"/>
                  </a:lnTo>
                  <a:close/>
                  <a:moveTo>
                    <a:pt x="47369" y="48804"/>
                  </a:moveTo>
                  <a:lnTo>
                    <a:pt x="47419" y="48829"/>
                  </a:lnTo>
                  <a:lnTo>
                    <a:pt x="47444" y="48903"/>
                  </a:lnTo>
                  <a:lnTo>
                    <a:pt x="47444" y="48952"/>
                  </a:lnTo>
                  <a:lnTo>
                    <a:pt x="47444" y="49002"/>
                  </a:lnTo>
                  <a:lnTo>
                    <a:pt x="47419" y="49051"/>
                  </a:lnTo>
                  <a:lnTo>
                    <a:pt x="47369" y="49076"/>
                  </a:lnTo>
                  <a:lnTo>
                    <a:pt x="47295" y="49101"/>
                  </a:lnTo>
                  <a:lnTo>
                    <a:pt x="47246" y="49076"/>
                  </a:lnTo>
                  <a:lnTo>
                    <a:pt x="47196" y="49051"/>
                  </a:lnTo>
                  <a:lnTo>
                    <a:pt x="47172" y="49002"/>
                  </a:lnTo>
                  <a:lnTo>
                    <a:pt x="47147" y="48952"/>
                  </a:lnTo>
                  <a:lnTo>
                    <a:pt x="47172" y="48903"/>
                  </a:lnTo>
                  <a:lnTo>
                    <a:pt x="47196" y="48853"/>
                  </a:lnTo>
                  <a:lnTo>
                    <a:pt x="47246" y="48804"/>
                  </a:lnTo>
                  <a:close/>
                  <a:moveTo>
                    <a:pt x="13036" y="46998"/>
                  </a:moveTo>
                  <a:lnTo>
                    <a:pt x="13234" y="47023"/>
                  </a:lnTo>
                  <a:lnTo>
                    <a:pt x="13432" y="47072"/>
                  </a:lnTo>
                  <a:lnTo>
                    <a:pt x="13605" y="47171"/>
                  </a:lnTo>
                  <a:lnTo>
                    <a:pt x="13778" y="47320"/>
                  </a:lnTo>
                  <a:lnTo>
                    <a:pt x="13902" y="47468"/>
                  </a:lnTo>
                  <a:lnTo>
                    <a:pt x="14001" y="47666"/>
                  </a:lnTo>
                  <a:lnTo>
                    <a:pt x="14075" y="47864"/>
                  </a:lnTo>
                  <a:lnTo>
                    <a:pt x="14075" y="48062"/>
                  </a:lnTo>
                  <a:lnTo>
                    <a:pt x="14075" y="48260"/>
                  </a:lnTo>
                  <a:lnTo>
                    <a:pt x="14001" y="48458"/>
                  </a:lnTo>
                  <a:lnTo>
                    <a:pt x="13902" y="48656"/>
                  </a:lnTo>
                  <a:lnTo>
                    <a:pt x="13778" y="48804"/>
                  </a:lnTo>
                  <a:lnTo>
                    <a:pt x="13605" y="48952"/>
                  </a:lnTo>
                  <a:lnTo>
                    <a:pt x="13432" y="49051"/>
                  </a:lnTo>
                  <a:lnTo>
                    <a:pt x="13234" y="49101"/>
                  </a:lnTo>
                  <a:lnTo>
                    <a:pt x="13036" y="49126"/>
                  </a:lnTo>
                  <a:lnTo>
                    <a:pt x="12813" y="49101"/>
                  </a:lnTo>
                  <a:lnTo>
                    <a:pt x="12640" y="49051"/>
                  </a:lnTo>
                  <a:lnTo>
                    <a:pt x="12442" y="48952"/>
                  </a:lnTo>
                  <a:lnTo>
                    <a:pt x="12269" y="48804"/>
                  </a:lnTo>
                  <a:lnTo>
                    <a:pt x="12145" y="48656"/>
                  </a:lnTo>
                  <a:lnTo>
                    <a:pt x="12046" y="48458"/>
                  </a:lnTo>
                  <a:lnTo>
                    <a:pt x="11997" y="48260"/>
                  </a:lnTo>
                  <a:lnTo>
                    <a:pt x="11972" y="48062"/>
                  </a:lnTo>
                  <a:lnTo>
                    <a:pt x="11997" y="47864"/>
                  </a:lnTo>
                  <a:lnTo>
                    <a:pt x="12046" y="47666"/>
                  </a:lnTo>
                  <a:lnTo>
                    <a:pt x="12145" y="47468"/>
                  </a:lnTo>
                  <a:lnTo>
                    <a:pt x="12269" y="47320"/>
                  </a:lnTo>
                  <a:lnTo>
                    <a:pt x="12442" y="47171"/>
                  </a:lnTo>
                  <a:lnTo>
                    <a:pt x="12640" y="47072"/>
                  </a:lnTo>
                  <a:lnTo>
                    <a:pt x="12813" y="47023"/>
                  </a:lnTo>
                  <a:lnTo>
                    <a:pt x="13036" y="46998"/>
                  </a:lnTo>
                  <a:close/>
                  <a:moveTo>
                    <a:pt x="16647" y="47246"/>
                  </a:moveTo>
                  <a:lnTo>
                    <a:pt x="16845" y="47270"/>
                  </a:lnTo>
                  <a:lnTo>
                    <a:pt x="17018" y="47320"/>
                  </a:lnTo>
                  <a:lnTo>
                    <a:pt x="17192" y="47419"/>
                  </a:lnTo>
                  <a:lnTo>
                    <a:pt x="17340" y="47542"/>
                  </a:lnTo>
                  <a:lnTo>
                    <a:pt x="17464" y="47691"/>
                  </a:lnTo>
                  <a:lnTo>
                    <a:pt x="17538" y="47839"/>
                  </a:lnTo>
                  <a:lnTo>
                    <a:pt x="17587" y="48037"/>
                  </a:lnTo>
                  <a:lnTo>
                    <a:pt x="17612" y="48210"/>
                  </a:lnTo>
                  <a:lnTo>
                    <a:pt x="17587" y="48383"/>
                  </a:lnTo>
                  <a:lnTo>
                    <a:pt x="17538" y="48557"/>
                  </a:lnTo>
                  <a:lnTo>
                    <a:pt x="17464" y="48730"/>
                  </a:lnTo>
                  <a:lnTo>
                    <a:pt x="17340" y="48878"/>
                  </a:lnTo>
                  <a:lnTo>
                    <a:pt x="17192" y="49002"/>
                  </a:lnTo>
                  <a:lnTo>
                    <a:pt x="17018" y="49101"/>
                  </a:lnTo>
                  <a:lnTo>
                    <a:pt x="16845" y="49150"/>
                  </a:lnTo>
                  <a:lnTo>
                    <a:pt x="16647" y="49175"/>
                  </a:lnTo>
                  <a:lnTo>
                    <a:pt x="16474" y="49150"/>
                  </a:lnTo>
                  <a:lnTo>
                    <a:pt x="16301" y="49101"/>
                  </a:lnTo>
                  <a:lnTo>
                    <a:pt x="16128" y="49002"/>
                  </a:lnTo>
                  <a:lnTo>
                    <a:pt x="15979" y="48878"/>
                  </a:lnTo>
                  <a:lnTo>
                    <a:pt x="15856" y="48730"/>
                  </a:lnTo>
                  <a:lnTo>
                    <a:pt x="15757" y="48557"/>
                  </a:lnTo>
                  <a:lnTo>
                    <a:pt x="15707" y="48383"/>
                  </a:lnTo>
                  <a:lnTo>
                    <a:pt x="15707" y="48210"/>
                  </a:lnTo>
                  <a:lnTo>
                    <a:pt x="15707" y="48037"/>
                  </a:lnTo>
                  <a:lnTo>
                    <a:pt x="15757" y="47839"/>
                  </a:lnTo>
                  <a:lnTo>
                    <a:pt x="15856" y="47691"/>
                  </a:lnTo>
                  <a:lnTo>
                    <a:pt x="15979" y="47542"/>
                  </a:lnTo>
                  <a:lnTo>
                    <a:pt x="16128" y="47419"/>
                  </a:lnTo>
                  <a:lnTo>
                    <a:pt x="16301" y="47320"/>
                  </a:lnTo>
                  <a:lnTo>
                    <a:pt x="16474" y="47270"/>
                  </a:lnTo>
                  <a:lnTo>
                    <a:pt x="16647" y="47246"/>
                  </a:lnTo>
                  <a:close/>
                  <a:moveTo>
                    <a:pt x="52514" y="48952"/>
                  </a:moveTo>
                  <a:lnTo>
                    <a:pt x="52564" y="48977"/>
                  </a:lnTo>
                  <a:lnTo>
                    <a:pt x="52589" y="49027"/>
                  </a:lnTo>
                  <a:lnTo>
                    <a:pt x="52589" y="49101"/>
                  </a:lnTo>
                  <a:lnTo>
                    <a:pt x="52589" y="49150"/>
                  </a:lnTo>
                  <a:lnTo>
                    <a:pt x="52564" y="49200"/>
                  </a:lnTo>
                  <a:lnTo>
                    <a:pt x="52514" y="49224"/>
                  </a:lnTo>
                  <a:lnTo>
                    <a:pt x="52391" y="49224"/>
                  </a:lnTo>
                  <a:lnTo>
                    <a:pt x="52341" y="49200"/>
                  </a:lnTo>
                  <a:lnTo>
                    <a:pt x="52317" y="49150"/>
                  </a:lnTo>
                  <a:lnTo>
                    <a:pt x="52317" y="49101"/>
                  </a:lnTo>
                  <a:lnTo>
                    <a:pt x="52317" y="49027"/>
                  </a:lnTo>
                  <a:lnTo>
                    <a:pt x="52341" y="48977"/>
                  </a:lnTo>
                  <a:lnTo>
                    <a:pt x="52391" y="48952"/>
                  </a:lnTo>
                  <a:close/>
                  <a:moveTo>
                    <a:pt x="20457" y="48062"/>
                  </a:moveTo>
                  <a:lnTo>
                    <a:pt x="20630" y="48087"/>
                  </a:lnTo>
                  <a:lnTo>
                    <a:pt x="20778" y="48111"/>
                  </a:lnTo>
                  <a:lnTo>
                    <a:pt x="20927" y="48210"/>
                  </a:lnTo>
                  <a:lnTo>
                    <a:pt x="21075" y="48309"/>
                  </a:lnTo>
                  <a:lnTo>
                    <a:pt x="21174" y="48433"/>
                  </a:lnTo>
                  <a:lnTo>
                    <a:pt x="21248" y="48581"/>
                  </a:lnTo>
                  <a:lnTo>
                    <a:pt x="21298" y="48755"/>
                  </a:lnTo>
                  <a:lnTo>
                    <a:pt x="21322" y="48903"/>
                  </a:lnTo>
                  <a:lnTo>
                    <a:pt x="21298" y="49076"/>
                  </a:lnTo>
                  <a:lnTo>
                    <a:pt x="21248" y="49224"/>
                  </a:lnTo>
                  <a:lnTo>
                    <a:pt x="21174" y="49373"/>
                  </a:lnTo>
                  <a:lnTo>
                    <a:pt x="21075" y="49521"/>
                  </a:lnTo>
                  <a:lnTo>
                    <a:pt x="20927" y="49620"/>
                  </a:lnTo>
                  <a:lnTo>
                    <a:pt x="20778" y="49694"/>
                  </a:lnTo>
                  <a:lnTo>
                    <a:pt x="20630" y="49744"/>
                  </a:lnTo>
                  <a:lnTo>
                    <a:pt x="20457" y="49769"/>
                  </a:lnTo>
                  <a:lnTo>
                    <a:pt x="20308" y="49744"/>
                  </a:lnTo>
                  <a:lnTo>
                    <a:pt x="20135" y="49694"/>
                  </a:lnTo>
                  <a:lnTo>
                    <a:pt x="19987" y="49620"/>
                  </a:lnTo>
                  <a:lnTo>
                    <a:pt x="19863" y="49521"/>
                  </a:lnTo>
                  <a:lnTo>
                    <a:pt x="19739" y="49373"/>
                  </a:lnTo>
                  <a:lnTo>
                    <a:pt x="19665" y="49224"/>
                  </a:lnTo>
                  <a:lnTo>
                    <a:pt x="19616" y="49076"/>
                  </a:lnTo>
                  <a:lnTo>
                    <a:pt x="19616" y="48903"/>
                  </a:lnTo>
                  <a:lnTo>
                    <a:pt x="19616" y="48755"/>
                  </a:lnTo>
                  <a:lnTo>
                    <a:pt x="19665" y="48581"/>
                  </a:lnTo>
                  <a:lnTo>
                    <a:pt x="19739" y="48433"/>
                  </a:lnTo>
                  <a:lnTo>
                    <a:pt x="19863" y="48309"/>
                  </a:lnTo>
                  <a:lnTo>
                    <a:pt x="19987" y="48210"/>
                  </a:lnTo>
                  <a:lnTo>
                    <a:pt x="20135" y="48111"/>
                  </a:lnTo>
                  <a:lnTo>
                    <a:pt x="20308" y="48087"/>
                  </a:lnTo>
                  <a:lnTo>
                    <a:pt x="20457" y="48062"/>
                  </a:lnTo>
                  <a:close/>
                  <a:moveTo>
                    <a:pt x="105697" y="47221"/>
                  </a:moveTo>
                  <a:lnTo>
                    <a:pt x="105969" y="47246"/>
                  </a:lnTo>
                  <a:lnTo>
                    <a:pt x="106216" y="47320"/>
                  </a:lnTo>
                  <a:lnTo>
                    <a:pt x="106439" y="47444"/>
                  </a:lnTo>
                  <a:lnTo>
                    <a:pt x="106637" y="47617"/>
                  </a:lnTo>
                  <a:lnTo>
                    <a:pt x="106810" y="47815"/>
                  </a:lnTo>
                  <a:lnTo>
                    <a:pt x="106934" y="48062"/>
                  </a:lnTo>
                  <a:lnTo>
                    <a:pt x="107008" y="48309"/>
                  </a:lnTo>
                  <a:lnTo>
                    <a:pt x="107033" y="48557"/>
                  </a:lnTo>
                  <a:lnTo>
                    <a:pt x="107008" y="48804"/>
                  </a:lnTo>
                  <a:lnTo>
                    <a:pt x="106934" y="49051"/>
                  </a:lnTo>
                  <a:lnTo>
                    <a:pt x="106810" y="49299"/>
                  </a:lnTo>
                  <a:lnTo>
                    <a:pt x="106637" y="49497"/>
                  </a:lnTo>
                  <a:lnTo>
                    <a:pt x="106439" y="49670"/>
                  </a:lnTo>
                  <a:lnTo>
                    <a:pt x="106216" y="49793"/>
                  </a:lnTo>
                  <a:lnTo>
                    <a:pt x="105969" y="49868"/>
                  </a:lnTo>
                  <a:lnTo>
                    <a:pt x="105697" y="49892"/>
                  </a:lnTo>
                  <a:lnTo>
                    <a:pt x="105449" y="49868"/>
                  </a:lnTo>
                  <a:lnTo>
                    <a:pt x="105202" y="49793"/>
                  </a:lnTo>
                  <a:lnTo>
                    <a:pt x="104979" y="49670"/>
                  </a:lnTo>
                  <a:lnTo>
                    <a:pt x="104757" y="49497"/>
                  </a:lnTo>
                  <a:lnTo>
                    <a:pt x="104584" y="49299"/>
                  </a:lnTo>
                  <a:lnTo>
                    <a:pt x="104460" y="49051"/>
                  </a:lnTo>
                  <a:lnTo>
                    <a:pt x="104411" y="48804"/>
                  </a:lnTo>
                  <a:lnTo>
                    <a:pt x="104386" y="48557"/>
                  </a:lnTo>
                  <a:lnTo>
                    <a:pt x="104411" y="48309"/>
                  </a:lnTo>
                  <a:lnTo>
                    <a:pt x="104460" y="48062"/>
                  </a:lnTo>
                  <a:lnTo>
                    <a:pt x="104584" y="47815"/>
                  </a:lnTo>
                  <a:lnTo>
                    <a:pt x="104757" y="47617"/>
                  </a:lnTo>
                  <a:lnTo>
                    <a:pt x="104979" y="47444"/>
                  </a:lnTo>
                  <a:lnTo>
                    <a:pt x="105202" y="47320"/>
                  </a:lnTo>
                  <a:lnTo>
                    <a:pt x="105449" y="47246"/>
                  </a:lnTo>
                  <a:lnTo>
                    <a:pt x="105697" y="47221"/>
                  </a:lnTo>
                  <a:close/>
                  <a:moveTo>
                    <a:pt x="90435" y="47988"/>
                  </a:moveTo>
                  <a:lnTo>
                    <a:pt x="90633" y="48012"/>
                  </a:lnTo>
                  <a:lnTo>
                    <a:pt x="90806" y="48062"/>
                  </a:lnTo>
                  <a:lnTo>
                    <a:pt x="90979" y="48136"/>
                  </a:lnTo>
                  <a:lnTo>
                    <a:pt x="91127" y="48260"/>
                  </a:lnTo>
                  <a:lnTo>
                    <a:pt x="91251" y="48433"/>
                  </a:lnTo>
                  <a:lnTo>
                    <a:pt x="91325" y="48581"/>
                  </a:lnTo>
                  <a:lnTo>
                    <a:pt x="91375" y="48779"/>
                  </a:lnTo>
                  <a:lnTo>
                    <a:pt x="91399" y="48952"/>
                  </a:lnTo>
                  <a:lnTo>
                    <a:pt x="91375" y="49126"/>
                  </a:lnTo>
                  <a:lnTo>
                    <a:pt x="91325" y="49323"/>
                  </a:lnTo>
                  <a:lnTo>
                    <a:pt x="91251" y="49472"/>
                  </a:lnTo>
                  <a:lnTo>
                    <a:pt x="91127" y="49645"/>
                  </a:lnTo>
                  <a:lnTo>
                    <a:pt x="90979" y="49769"/>
                  </a:lnTo>
                  <a:lnTo>
                    <a:pt x="90806" y="49843"/>
                  </a:lnTo>
                  <a:lnTo>
                    <a:pt x="90633" y="49892"/>
                  </a:lnTo>
                  <a:lnTo>
                    <a:pt x="90435" y="49917"/>
                  </a:lnTo>
                  <a:lnTo>
                    <a:pt x="90262" y="49892"/>
                  </a:lnTo>
                  <a:lnTo>
                    <a:pt x="90064" y="49843"/>
                  </a:lnTo>
                  <a:lnTo>
                    <a:pt x="89915" y="49769"/>
                  </a:lnTo>
                  <a:lnTo>
                    <a:pt x="89767" y="49645"/>
                  </a:lnTo>
                  <a:lnTo>
                    <a:pt x="89643" y="49472"/>
                  </a:lnTo>
                  <a:lnTo>
                    <a:pt x="89544" y="49323"/>
                  </a:lnTo>
                  <a:lnTo>
                    <a:pt x="89495" y="49126"/>
                  </a:lnTo>
                  <a:lnTo>
                    <a:pt x="89470" y="48952"/>
                  </a:lnTo>
                  <a:lnTo>
                    <a:pt x="89495" y="48779"/>
                  </a:lnTo>
                  <a:lnTo>
                    <a:pt x="89544" y="48581"/>
                  </a:lnTo>
                  <a:lnTo>
                    <a:pt x="89643" y="48433"/>
                  </a:lnTo>
                  <a:lnTo>
                    <a:pt x="89767" y="48260"/>
                  </a:lnTo>
                  <a:lnTo>
                    <a:pt x="89915" y="48136"/>
                  </a:lnTo>
                  <a:lnTo>
                    <a:pt x="90064" y="48062"/>
                  </a:lnTo>
                  <a:lnTo>
                    <a:pt x="90262" y="48012"/>
                  </a:lnTo>
                  <a:lnTo>
                    <a:pt x="90435" y="47988"/>
                  </a:lnTo>
                  <a:close/>
                  <a:moveTo>
                    <a:pt x="86502" y="48285"/>
                  </a:moveTo>
                  <a:lnTo>
                    <a:pt x="86650" y="48334"/>
                  </a:lnTo>
                  <a:lnTo>
                    <a:pt x="86799" y="48408"/>
                  </a:lnTo>
                  <a:lnTo>
                    <a:pt x="86947" y="48532"/>
                  </a:lnTo>
                  <a:lnTo>
                    <a:pt x="87046" y="48656"/>
                  </a:lnTo>
                  <a:lnTo>
                    <a:pt x="87120" y="48804"/>
                  </a:lnTo>
                  <a:lnTo>
                    <a:pt x="87170" y="48977"/>
                  </a:lnTo>
                  <a:lnTo>
                    <a:pt x="87194" y="49150"/>
                  </a:lnTo>
                  <a:lnTo>
                    <a:pt x="87170" y="49299"/>
                  </a:lnTo>
                  <a:lnTo>
                    <a:pt x="87120" y="49472"/>
                  </a:lnTo>
                  <a:lnTo>
                    <a:pt x="87046" y="49620"/>
                  </a:lnTo>
                  <a:lnTo>
                    <a:pt x="86947" y="49744"/>
                  </a:lnTo>
                  <a:lnTo>
                    <a:pt x="86799" y="49868"/>
                  </a:lnTo>
                  <a:lnTo>
                    <a:pt x="86650" y="49942"/>
                  </a:lnTo>
                  <a:lnTo>
                    <a:pt x="86502" y="49991"/>
                  </a:lnTo>
                  <a:lnTo>
                    <a:pt x="86155" y="49991"/>
                  </a:lnTo>
                  <a:lnTo>
                    <a:pt x="86007" y="49942"/>
                  </a:lnTo>
                  <a:lnTo>
                    <a:pt x="85859" y="49868"/>
                  </a:lnTo>
                  <a:lnTo>
                    <a:pt x="85710" y="49744"/>
                  </a:lnTo>
                  <a:lnTo>
                    <a:pt x="85611" y="49620"/>
                  </a:lnTo>
                  <a:lnTo>
                    <a:pt x="85537" y="49472"/>
                  </a:lnTo>
                  <a:lnTo>
                    <a:pt x="85488" y="49299"/>
                  </a:lnTo>
                  <a:lnTo>
                    <a:pt x="85463" y="49150"/>
                  </a:lnTo>
                  <a:lnTo>
                    <a:pt x="85488" y="48977"/>
                  </a:lnTo>
                  <a:lnTo>
                    <a:pt x="85537" y="48804"/>
                  </a:lnTo>
                  <a:lnTo>
                    <a:pt x="85611" y="48656"/>
                  </a:lnTo>
                  <a:lnTo>
                    <a:pt x="85710" y="48532"/>
                  </a:lnTo>
                  <a:lnTo>
                    <a:pt x="85859" y="48408"/>
                  </a:lnTo>
                  <a:lnTo>
                    <a:pt x="86007" y="48334"/>
                  </a:lnTo>
                  <a:lnTo>
                    <a:pt x="86155" y="48285"/>
                  </a:lnTo>
                  <a:close/>
                  <a:moveTo>
                    <a:pt x="77201" y="48829"/>
                  </a:moveTo>
                  <a:lnTo>
                    <a:pt x="77325" y="48853"/>
                  </a:lnTo>
                  <a:lnTo>
                    <a:pt x="77448" y="48878"/>
                  </a:lnTo>
                  <a:lnTo>
                    <a:pt x="77572" y="48952"/>
                  </a:lnTo>
                  <a:lnTo>
                    <a:pt x="77671" y="49027"/>
                  </a:lnTo>
                  <a:lnTo>
                    <a:pt x="77745" y="49126"/>
                  </a:lnTo>
                  <a:lnTo>
                    <a:pt x="77819" y="49249"/>
                  </a:lnTo>
                  <a:lnTo>
                    <a:pt x="77844" y="49373"/>
                  </a:lnTo>
                  <a:lnTo>
                    <a:pt x="77869" y="49497"/>
                  </a:lnTo>
                  <a:lnTo>
                    <a:pt x="77844" y="49620"/>
                  </a:lnTo>
                  <a:lnTo>
                    <a:pt x="77819" y="49744"/>
                  </a:lnTo>
                  <a:lnTo>
                    <a:pt x="77745" y="49868"/>
                  </a:lnTo>
                  <a:lnTo>
                    <a:pt x="77671" y="49967"/>
                  </a:lnTo>
                  <a:lnTo>
                    <a:pt x="77572" y="50066"/>
                  </a:lnTo>
                  <a:lnTo>
                    <a:pt x="77448" y="50115"/>
                  </a:lnTo>
                  <a:lnTo>
                    <a:pt x="77325" y="50164"/>
                  </a:lnTo>
                  <a:lnTo>
                    <a:pt x="77077" y="50164"/>
                  </a:lnTo>
                  <a:lnTo>
                    <a:pt x="76954" y="50115"/>
                  </a:lnTo>
                  <a:lnTo>
                    <a:pt x="76830" y="50066"/>
                  </a:lnTo>
                  <a:lnTo>
                    <a:pt x="76731" y="49967"/>
                  </a:lnTo>
                  <a:lnTo>
                    <a:pt x="76632" y="49868"/>
                  </a:lnTo>
                  <a:lnTo>
                    <a:pt x="76583" y="49744"/>
                  </a:lnTo>
                  <a:lnTo>
                    <a:pt x="76558" y="49620"/>
                  </a:lnTo>
                  <a:lnTo>
                    <a:pt x="76533" y="49497"/>
                  </a:lnTo>
                  <a:lnTo>
                    <a:pt x="76558" y="49373"/>
                  </a:lnTo>
                  <a:lnTo>
                    <a:pt x="76583" y="49249"/>
                  </a:lnTo>
                  <a:lnTo>
                    <a:pt x="76632" y="49126"/>
                  </a:lnTo>
                  <a:lnTo>
                    <a:pt x="76731" y="49027"/>
                  </a:lnTo>
                  <a:lnTo>
                    <a:pt x="76830" y="48952"/>
                  </a:lnTo>
                  <a:lnTo>
                    <a:pt x="76954" y="48878"/>
                  </a:lnTo>
                  <a:lnTo>
                    <a:pt x="77077" y="48853"/>
                  </a:lnTo>
                  <a:lnTo>
                    <a:pt x="77201" y="48829"/>
                  </a:lnTo>
                  <a:close/>
                  <a:moveTo>
                    <a:pt x="24464" y="48853"/>
                  </a:moveTo>
                  <a:lnTo>
                    <a:pt x="24612" y="48903"/>
                  </a:lnTo>
                  <a:lnTo>
                    <a:pt x="24736" y="48977"/>
                  </a:lnTo>
                  <a:lnTo>
                    <a:pt x="24835" y="49051"/>
                  </a:lnTo>
                  <a:lnTo>
                    <a:pt x="24934" y="49175"/>
                  </a:lnTo>
                  <a:lnTo>
                    <a:pt x="25008" y="49299"/>
                  </a:lnTo>
                  <a:lnTo>
                    <a:pt x="25058" y="49447"/>
                  </a:lnTo>
                  <a:lnTo>
                    <a:pt x="25058" y="49596"/>
                  </a:lnTo>
                  <a:lnTo>
                    <a:pt x="25058" y="49719"/>
                  </a:lnTo>
                  <a:lnTo>
                    <a:pt x="25008" y="49868"/>
                  </a:lnTo>
                  <a:lnTo>
                    <a:pt x="24934" y="49991"/>
                  </a:lnTo>
                  <a:lnTo>
                    <a:pt x="24835" y="50115"/>
                  </a:lnTo>
                  <a:lnTo>
                    <a:pt x="24736" y="50214"/>
                  </a:lnTo>
                  <a:lnTo>
                    <a:pt x="24612" y="50263"/>
                  </a:lnTo>
                  <a:lnTo>
                    <a:pt x="24464" y="50313"/>
                  </a:lnTo>
                  <a:lnTo>
                    <a:pt x="24192" y="50313"/>
                  </a:lnTo>
                  <a:lnTo>
                    <a:pt x="24043" y="50263"/>
                  </a:lnTo>
                  <a:lnTo>
                    <a:pt x="23920" y="50214"/>
                  </a:lnTo>
                  <a:lnTo>
                    <a:pt x="23796" y="50115"/>
                  </a:lnTo>
                  <a:lnTo>
                    <a:pt x="23697" y="49991"/>
                  </a:lnTo>
                  <a:lnTo>
                    <a:pt x="23648" y="49868"/>
                  </a:lnTo>
                  <a:lnTo>
                    <a:pt x="23598" y="49719"/>
                  </a:lnTo>
                  <a:lnTo>
                    <a:pt x="23573" y="49596"/>
                  </a:lnTo>
                  <a:lnTo>
                    <a:pt x="23598" y="49447"/>
                  </a:lnTo>
                  <a:lnTo>
                    <a:pt x="23648" y="49299"/>
                  </a:lnTo>
                  <a:lnTo>
                    <a:pt x="23697" y="49175"/>
                  </a:lnTo>
                  <a:lnTo>
                    <a:pt x="23796" y="49051"/>
                  </a:lnTo>
                  <a:lnTo>
                    <a:pt x="23920" y="48977"/>
                  </a:lnTo>
                  <a:lnTo>
                    <a:pt x="24043" y="48903"/>
                  </a:lnTo>
                  <a:lnTo>
                    <a:pt x="24192" y="48853"/>
                  </a:lnTo>
                  <a:close/>
                  <a:moveTo>
                    <a:pt x="28100" y="49126"/>
                  </a:moveTo>
                  <a:lnTo>
                    <a:pt x="28224" y="49150"/>
                  </a:lnTo>
                  <a:lnTo>
                    <a:pt x="28323" y="49175"/>
                  </a:lnTo>
                  <a:lnTo>
                    <a:pt x="28446" y="49224"/>
                  </a:lnTo>
                  <a:lnTo>
                    <a:pt x="28545" y="49323"/>
                  </a:lnTo>
                  <a:lnTo>
                    <a:pt x="28620" y="49422"/>
                  </a:lnTo>
                  <a:lnTo>
                    <a:pt x="28694" y="49521"/>
                  </a:lnTo>
                  <a:lnTo>
                    <a:pt x="28718" y="49645"/>
                  </a:lnTo>
                  <a:lnTo>
                    <a:pt x="28743" y="49769"/>
                  </a:lnTo>
                  <a:lnTo>
                    <a:pt x="28718" y="49892"/>
                  </a:lnTo>
                  <a:lnTo>
                    <a:pt x="28694" y="50016"/>
                  </a:lnTo>
                  <a:lnTo>
                    <a:pt x="28620" y="50140"/>
                  </a:lnTo>
                  <a:lnTo>
                    <a:pt x="28545" y="50239"/>
                  </a:lnTo>
                  <a:lnTo>
                    <a:pt x="28446" y="50313"/>
                  </a:lnTo>
                  <a:lnTo>
                    <a:pt x="28323" y="50362"/>
                  </a:lnTo>
                  <a:lnTo>
                    <a:pt x="28224" y="50412"/>
                  </a:lnTo>
                  <a:lnTo>
                    <a:pt x="27976" y="50412"/>
                  </a:lnTo>
                  <a:lnTo>
                    <a:pt x="27853" y="50362"/>
                  </a:lnTo>
                  <a:lnTo>
                    <a:pt x="27729" y="50313"/>
                  </a:lnTo>
                  <a:lnTo>
                    <a:pt x="27630" y="50239"/>
                  </a:lnTo>
                  <a:lnTo>
                    <a:pt x="27556" y="50140"/>
                  </a:lnTo>
                  <a:lnTo>
                    <a:pt x="27482" y="50016"/>
                  </a:lnTo>
                  <a:lnTo>
                    <a:pt x="27457" y="49892"/>
                  </a:lnTo>
                  <a:lnTo>
                    <a:pt x="27457" y="49769"/>
                  </a:lnTo>
                  <a:lnTo>
                    <a:pt x="27457" y="49645"/>
                  </a:lnTo>
                  <a:lnTo>
                    <a:pt x="27482" y="49521"/>
                  </a:lnTo>
                  <a:lnTo>
                    <a:pt x="27556" y="49422"/>
                  </a:lnTo>
                  <a:lnTo>
                    <a:pt x="27630" y="49323"/>
                  </a:lnTo>
                  <a:lnTo>
                    <a:pt x="27729" y="49224"/>
                  </a:lnTo>
                  <a:lnTo>
                    <a:pt x="27853" y="49175"/>
                  </a:lnTo>
                  <a:lnTo>
                    <a:pt x="27976" y="49150"/>
                  </a:lnTo>
                  <a:lnTo>
                    <a:pt x="28100" y="49126"/>
                  </a:lnTo>
                  <a:close/>
                  <a:moveTo>
                    <a:pt x="70869" y="49398"/>
                  </a:moveTo>
                  <a:lnTo>
                    <a:pt x="70968" y="49422"/>
                  </a:lnTo>
                  <a:lnTo>
                    <a:pt x="71066" y="49447"/>
                  </a:lnTo>
                  <a:lnTo>
                    <a:pt x="71165" y="49497"/>
                  </a:lnTo>
                  <a:lnTo>
                    <a:pt x="71240" y="49571"/>
                  </a:lnTo>
                  <a:lnTo>
                    <a:pt x="71314" y="49645"/>
                  </a:lnTo>
                  <a:lnTo>
                    <a:pt x="71363" y="49744"/>
                  </a:lnTo>
                  <a:lnTo>
                    <a:pt x="71388" y="49843"/>
                  </a:lnTo>
                  <a:lnTo>
                    <a:pt x="71413" y="49942"/>
                  </a:lnTo>
                  <a:lnTo>
                    <a:pt x="71388" y="50041"/>
                  </a:lnTo>
                  <a:lnTo>
                    <a:pt x="71363" y="50140"/>
                  </a:lnTo>
                  <a:lnTo>
                    <a:pt x="71314" y="50239"/>
                  </a:lnTo>
                  <a:lnTo>
                    <a:pt x="71240" y="50313"/>
                  </a:lnTo>
                  <a:lnTo>
                    <a:pt x="71165" y="50387"/>
                  </a:lnTo>
                  <a:lnTo>
                    <a:pt x="71066" y="50437"/>
                  </a:lnTo>
                  <a:lnTo>
                    <a:pt x="70968" y="50461"/>
                  </a:lnTo>
                  <a:lnTo>
                    <a:pt x="70869" y="50486"/>
                  </a:lnTo>
                  <a:lnTo>
                    <a:pt x="70770" y="50461"/>
                  </a:lnTo>
                  <a:lnTo>
                    <a:pt x="70671" y="50437"/>
                  </a:lnTo>
                  <a:lnTo>
                    <a:pt x="70572" y="50387"/>
                  </a:lnTo>
                  <a:lnTo>
                    <a:pt x="70498" y="50313"/>
                  </a:lnTo>
                  <a:lnTo>
                    <a:pt x="70423" y="50239"/>
                  </a:lnTo>
                  <a:lnTo>
                    <a:pt x="70374" y="50140"/>
                  </a:lnTo>
                  <a:lnTo>
                    <a:pt x="70349" y="50041"/>
                  </a:lnTo>
                  <a:lnTo>
                    <a:pt x="70324" y="49942"/>
                  </a:lnTo>
                  <a:lnTo>
                    <a:pt x="70349" y="49843"/>
                  </a:lnTo>
                  <a:lnTo>
                    <a:pt x="70374" y="49744"/>
                  </a:lnTo>
                  <a:lnTo>
                    <a:pt x="70423" y="49645"/>
                  </a:lnTo>
                  <a:lnTo>
                    <a:pt x="70498" y="49571"/>
                  </a:lnTo>
                  <a:lnTo>
                    <a:pt x="70572" y="49497"/>
                  </a:lnTo>
                  <a:lnTo>
                    <a:pt x="70671" y="49447"/>
                  </a:lnTo>
                  <a:lnTo>
                    <a:pt x="70770" y="49422"/>
                  </a:lnTo>
                  <a:lnTo>
                    <a:pt x="70869" y="49398"/>
                  </a:lnTo>
                  <a:close/>
                  <a:moveTo>
                    <a:pt x="112796" y="47765"/>
                  </a:moveTo>
                  <a:lnTo>
                    <a:pt x="113093" y="47815"/>
                  </a:lnTo>
                  <a:lnTo>
                    <a:pt x="113390" y="47889"/>
                  </a:lnTo>
                  <a:lnTo>
                    <a:pt x="113513" y="47938"/>
                  </a:lnTo>
                  <a:lnTo>
                    <a:pt x="113637" y="48037"/>
                  </a:lnTo>
                  <a:lnTo>
                    <a:pt x="113761" y="48111"/>
                  </a:lnTo>
                  <a:lnTo>
                    <a:pt x="113884" y="48210"/>
                  </a:lnTo>
                  <a:lnTo>
                    <a:pt x="113983" y="48334"/>
                  </a:lnTo>
                  <a:lnTo>
                    <a:pt x="114082" y="48458"/>
                  </a:lnTo>
                  <a:lnTo>
                    <a:pt x="114157" y="48581"/>
                  </a:lnTo>
                  <a:lnTo>
                    <a:pt x="114206" y="48730"/>
                  </a:lnTo>
                  <a:lnTo>
                    <a:pt x="114305" y="49002"/>
                  </a:lnTo>
                  <a:lnTo>
                    <a:pt x="114330" y="49299"/>
                  </a:lnTo>
                  <a:lnTo>
                    <a:pt x="114305" y="49596"/>
                  </a:lnTo>
                  <a:lnTo>
                    <a:pt x="114206" y="49868"/>
                  </a:lnTo>
                  <a:lnTo>
                    <a:pt x="114157" y="50016"/>
                  </a:lnTo>
                  <a:lnTo>
                    <a:pt x="114082" y="50140"/>
                  </a:lnTo>
                  <a:lnTo>
                    <a:pt x="113983" y="50263"/>
                  </a:lnTo>
                  <a:lnTo>
                    <a:pt x="113884" y="50387"/>
                  </a:lnTo>
                  <a:lnTo>
                    <a:pt x="113761" y="50486"/>
                  </a:lnTo>
                  <a:lnTo>
                    <a:pt x="113637" y="50560"/>
                  </a:lnTo>
                  <a:lnTo>
                    <a:pt x="113513" y="50634"/>
                  </a:lnTo>
                  <a:lnTo>
                    <a:pt x="113390" y="50709"/>
                  </a:lnTo>
                  <a:lnTo>
                    <a:pt x="113093" y="50783"/>
                  </a:lnTo>
                  <a:lnTo>
                    <a:pt x="112796" y="50832"/>
                  </a:lnTo>
                  <a:lnTo>
                    <a:pt x="112524" y="50783"/>
                  </a:lnTo>
                  <a:lnTo>
                    <a:pt x="112227" y="50709"/>
                  </a:lnTo>
                  <a:lnTo>
                    <a:pt x="112103" y="50634"/>
                  </a:lnTo>
                  <a:lnTo>
                    <a:pt x="111955" y="50560"/>
                  </a:lnTo>
                  <a:lnTo>
                    <a:pt x="111856" y="50486"/>
                  </a:lnTo>
                  <a:lnTo>
                    <a:pt x="111732" y="50387"/>
                  </a:lnTo>
                  <a:lnTo>
                    <a:pt x="111633" y="50263"/>
                  </a:lnTo>
                  <a:lnTo>
                    <a:pt x="111535" y="50140"/>
                  </a:lnTo>
                  <a:lnTo>
                    <a:pt x="111460" y="50016"/>
                  </a:lnTo>
                  <a:lnTo>
                    <a:pt x="111386" y="49868"/>
                  </a:lnTo>
                  <a:lnTo>
                    <a:pt x="111312" y="49596"/>
                  </a:lnTo>
                  <a:lnTo>
                    <a:pt x="111287" y="49299"/>
                  </a:lnTo>
                  <a:lnTo>
                    <a:pt x="111312" y="49002"/>
                  </a:lnTo>
                  <a:lnTo>
                    <a:pt x="111386" y="48730"/>
                  </a:lnTo>
                  <a:lnTo>
                    <a:pt x="111460" y="48581"/>
                  </a:lnTo>
                  <a:lnTo>
                    <a:pt x="111535" y="48458"/>
                  </a:lnTo>
                  <a:lnTo>
                    <a:pt x="111633" y="48334"/>
                  </a:lnTo>
                  <a:lnTo>
                    <a:pt x="111732" y="48210"/>
                  </a:lnTo>
                  <a:lnTo>
                    <a:pt x="111856" y="48111"/>
                  </a:lnTo>
                  <a:lnTo>
                    <a:pt x="111955" y="48037"/>
                  </a:lnTo>
                  <a:lnTo>
                    <a:pt x="112103" y="47938"/>
                  </a:lnTo>
                  <a:lnTo>
                    <a:pt x="112227" y="47889"/>
                  </a:lnTo>
                  <a:lnTo>
                    <a:pt x="112524" y="47815"/>
                  </a:lnTo>
                  <a:lnTo>
                    <a:pt x="112796" y="47765"/>
                  </a:lnTo>
                  <a:close/>
                  <a:moveTo>
                    <a:pt x="32206" y="49868"/>
                  </a:moveTo>
                  <a:lnTo>
                    <a:pt x="32305" y="49892"/>
                  </a:lnTo>
                  <a:lnTo>
                    <a:pt x="32379" y="49942"/>
                  </a:lnTo>
                  <a:lnTo>
                    <a:pt x="32478" y="50016"/>
                  </a:lnTo>
                  <a:lnTo>
                    <a:pt x="32528" y="50090"/>
                  </a:lnTo>
                  <a:lnTo>
                    <a:pt x="32577" y="50189"/>
                  </a:lnTo>
                  <a:lnTo>
                    <a:pt x="32627" y="50288"/>
                  </a:lnTo>
                  <a:lnTo>
                    <a:pt x="32627" y="50387"/>
                  </a:lnTo>
                  <a:lnTo>
                    <a:pt x="32627" y="50486"/>
                  </a:lnTo>
                  <a:lnTo>
                    <a:pt x="32577" y="50585"/>
                  </a:lnTo>
                  <a:lnTo>
                    <a:pt x="32528" y="50684"/>
                  </a:lnTo>
                  <a:lnTo>
                    <a:pt x="32478" y="50758"/>
                  </a:lnTo>
                  <a:lnTo>
                    <a:pt x="32379" y="50832"/>
                  </a:lnTo>
                  <a:lnTo>
                    <a:pt x="32305" y="50882"/>
                  </a:lnTo>
                  <a:lnTo>
                    <a:pt x="32206" y="50907"/>
                  </a:lnTo>
                  <a:lnTo>
                    <a:pt x="32008" y="50907"/>
                  </a:lnTo>
                  <a:lnTo>
                    <a:pt x="31909" y="50882"/>
                  </a:lnTo>
                  <a:lnTo>
                    <a:pt x="31810" y="50832"/>
                  </a:lnTo>
                  <a:lnTo>
                    <a:pt x="31736" y="50758"/>
                  </a:lnTo>
                  <a:lnTo>
                    <a:pt x="31662" y="50684"/>
                  </a:lnTo>
                  <a:lnTo>
                    <a:pt x="31613" y="50585"/>
                  </a:lnTo>
                  <a:lnTo>
                    <a:pt x="31588" y="50486"/>
                  </a:lnTo>
                  <a:lnTo>
                    <a:pt x="31563" y="50387"/>
                  </a:lnTo>
                  <a:lnTo>
                    <a:pt x="31588" y="50288"/>
                  </a:lnTo>
                  <a:lnTo>
                    <a:pt x="31613" y="50189"/>
                  </a:lnTo>
                  <a:lnTo>
                    <a:pt x="31662" y="50090"/>
                  </a:lnTo>
                  <a:lnTo>
                    <a:pt x="31736" y="50016"/>
                  </a:lnTo>
                  <a:lnTo>
                    <a:pt x="31810" y="49942"/>
                  </a:lnTo>
                  <a:lnTo>
                    <a:pt x="31909" y="49892"/>
                  </a:lnTo>
                  <a:lnTo>
                    <a:pt x="32008" y="49868"/>
                  </a:lnTo>
                  <a:close/>
                  <a:moveTo>
                    <a:pt x="109086" y="48037"/>
                  </a:moveTo>
                  <a:lnTo>
                    <a:pt x="109358" y="48062"/>
                  </a:lnTo>
                  <a:lnTo>
                    <a:pt x="109630" y="48161"/>
                  </a:lnTo>
                  <a:lnTo>
                    <a:pt x="109877" y="48285"/>
                  </a:lnTo>
                  <a:lnTo>
                    <a:pt x="110001" y="48359"/>
                  </a:lnTo>
                  <a:lnTo>
                    <a:pt x="110100" y="48458"/>
                  </a:lnTo>
                  <a:lnTo>
                    <a:pt x="110273" y="48680"/>
                  </a:lnTo>
                  <a:lnTo>
                    <a:pt x="110421" y="48928"/>
                  </a:lnTo>
                  <a:lnTo>
                    <a:pt x="110496" y="49200"/>
                  </a:lnTo>
                  <a:lnTo>
                    <a:pt x="110520" y="49472"/>
                  </a:lnTo>
                  <a:lnTo>
                    <a:pt x="110496" y="49744"/>
                  </a:lnTo>
                  <a:lnTo>
                    <a:pt x="110421" y="50016"/>
                  </a:lnTo>
                  <a:lnTo>
                    <a:pt x="110273" y="50263"/>
                  </a:lnTo>
                  <a:lnTo>
                    <a:pt x="110100" y="50486"/>
                  </a:lnTo>
                  <a:lnTo>
                    <a:pt x="110001" y="50585"/>
                  </a:lnTo>
                  <a:lnTo>
                    <a:pt x="109877" y="50659"/>
                  </a:lnTo>
                  <a:lnTo>
                    <a:pt x="109630" y="50808"/>
                  </a:lnTo>
                  <a:lnTo>
                    <a:pt x="109358" y="50882"/>
                  </a:lnTo>
                  <a:lnTo>
                    <a:pt x="109086" y="50907"/>
                  </a:lnTo>
                  <a:lnTo>
                    <a:pt x="108814" y="50882"/>
                  </a:lnTo>
                  <a:lnTo>
                    <a:pt x="108541" y="50808"/>
                  </a:lnTo>
                  <a:lnTo>
                    <a:pt x="108294" y="50659"/>
                  </a:lnTo>
                  <a:lnTo>
                    <a:pt x="108195" y="50585"/>
                  </a:lnTo>
                  <a:lnTo>
                    <a:pt x="108071" y="50486"/>
                  </a:lnTo>
                  <a:lnTo>
                    <a:pt x="107898" y="50263"/>
                  </a:lnTo>
                  <a:lnTo>
                    <a:pt x="107775" y="50016"/>
                  </a:lnTo>
                  <a:lnTo>
                    <a:pt x="107676" y="49744"/>
                  </a:lnTo>
                  <a:lnTo>
                    <a:pt x="107651" y="49472"/>
                  </a:lnTo>
                  <a:lnTo>
                    <a:pt x="107676" y="49200"/>
                  </a:lnTo>
                  <a:lnTo>
                    <a:pt x="107775" y="48928"/>
                  </a:lnTo>
                  <a:lnTo>
                    <a:pt x="107898" y="48680"/>
                  </a:lnTo>
                  <a:lnTo>
                    <a:pt x="107973" y="48581"/>
                  </a:lnTo>
                  <a:lnTo>
                    <a:pt x="108071" y="48458"/>
                  </a:lnTo>
                  <a:lnTo>
                    <a:pt x="108294" y="48285"/>
                  </a:lnTo>
                  <a:lnTo>
                    <a:pt x="108541" y="48161"/>
                  </a:lnTo>
                  <a:lnTo>
                    <a:pt x="108814" y="48062"/>
                  </a:lnTo>
                  <a:lnTo>
                    <a:pt x="109086" y="48037"/>
                  </a:lnTo>
                  <a:close/>
                  <a:moveTo>
                    <a:pt x="55260" y="50412"/>
                  </a:moveTo>
                  <a:lnTo>
                    <a:pt x="55359" y="50437"/>
                  </a:lnTo>
                  <a:lnTo>
                    <a:pt x="55458" y="50486"/>
                  </a:lnTo>
                  <a:lnTo>
                    <a:pt x="55508" y="50560"/>
                  </a:lnTo>
                  <a:lnTo>
                    <a:pt x="55532" y="50659"/>
                  </a:lnTo>
                  <a:lnTo>
                    <a:pt x="55508" y="50758"/>
                  </a:lnTo>
                  <a:lnTo>
                    <a:pt x="55458" y="50857"/>
                  </a:lnTo>
                  <a:lnTo>
                    <a:pt x="55359" y="50907"/>
                  </a:lnTo>
                  <a:lnTo>
                    <a:pt x="55260" y="50931"/>
                  </a:lnTo>
                  <a:lnTo>
                    <a:pt x="55186" y="50907"/>
                  </a:lnTo>
                  <a:lnTo>
                    <a:pt x="55087" y="50857"/>
                  </a:lnTo>
                  <a:lnTo>
                    <a:pt x="55038" y="50758"/>
                  </a:lnTo>
                  <a:lnTo>
                    <a:pt x="55013" y="50659"/>
                  </a:lnTo>
                  <a:lnTo>
                    <a:pt x="55038" y="50560"/>
                  </a:lnTo>
                  <a:lnTo>
                    <a:pt x="55087" y="50486"/>
                  </a:lnTo>
                  <a:lnTo>
                    <a:pt x="55186" y="50437"/>
                  </a:lnTo>
                  <a:lnTo>
                    <a:pt x="55260" y="50412"/>
                  </a:lnTo>
                  <a:close/>
                  <a:moveTo>
                    <a:pt x="2622" y="48408"/>
                  </a:moveTo>
                  <a:lnTo>
                    <a:pt x="2869" y="48433"/>
                  </a:lnTo>
                  <a:lnTo>
                    <a:pt x="3117" y="48507"/>
                  </a:lnTo>
                  <a:lnTo>
                    <a:pt x="3339" y="48631"/>
                  </a:lnTo>
                  <a:lnTo>
                    <a:pt x="3537" y="48804"/>
                  </a:lnTo>
                  <a:lnTo>
                    <a:pt x="3710" y="49002"/>
                  </a:lnTo>
                  <a:lnTo>
                    <a:pt x="3809" y="49224"/>
                  </a:lnTo>
                  <a:lnTo>
                    <a:pt x="3884" y="49447"/>
                  </a:lnTo>
                  <a:lnTo>
                    <a:pt x="3908" y="49694"/>
                  </a:lnTo>
                  <a:lnTo>
                    <a:pt x="3884" y="49942"/>
                  </a:lnTo>
                  <a:lnTo>
                    <a:pt x="3809" y="50189"/>
                  </a:lnTo>
                  <a:lnTo>
                    <a:pt x="3710" y="50412"/>
                  </a:lnTo>
                  <a:lnTo>
                    <a:pt x="3537" y="50610"/>
                  </a:lnTo>
                  <a:lnTo>
                    <a:pt x="3339" y="50783"/>
                  </a:lnTo>
                  <a:lnTo>
                    <a:pt x="3117" y="50907"/>
                  </a:lnTo>
                  <a:lnTo>
                    <a:pt x="2869" y="50956"/>
                  </a:lnTo>
                  <a:lnTo>
                    <a:pt x="2622" y="50981"/>
                  </a:lnTo>
                  <a:lnTo>
                    <a:pt x="2375" y="50956"/>
                  </a:lnTo>
                  <a:lnTo>
                    <a:pt x="2152" y="50907"/>
                  </a:lnTo>
                  <a:lnTo>
                    <a:pt x="1929" y="50783"/>
                  </a:lnTo>
                  <a:lnTo>
                    <a:pt x="1732" y="50610"/>
                  </a:lnTo>
                  <a:lnTo>
                    <a:pt x="1558" y="50412"/>
                  </a:lnTo>
                  <a:lnTo>
                    <a:pt x="1435" y="50189"/>
                  </a:lnTo>
                  <a:lnTo>
                    <a:pt x="1360" y="49942"/>
                  </a:lnTo>
                  <a:lnTo>
                    <a:pt x="1336" y="49694"/>
                  </a:lnTo>
                  <a:lnTo>
                    <a:pt x="1360" y="49447"/>
                  </a:lnTo>
                  <a:lnTo>
                    <a:pt x="1435" y="49224"/>
                  </a:lnTo>
                  <a:lnTo>
                    <a:pt x="1558" y="49002"/>
                  </a:lnTo>
                  <a:lnTo>
                    <a:pt x="1732" y="48804"/>
                  </a:lnTo>
                  <a:lnTo>
                    <a:pt x="1929" y="48631"/>
                  </a:lnTo>
                  <a:lnTo>
                    <a:pt x="2152" y="48507"/>
                  </a:lnTo>
                  <a:lnTo>
                    <a:pt x="2375" y="48433"/>
                  </a:lnTo>
                  <a:lnTo>
                    <a:pt x="2622" y="48408"/>
                  </a:lnTo>
                  <a:close/>
                  <a:moveTo>
                    <a:pt x="93848" y="48878"/>
                  </a:moveTo>
                  <a:lnTo>
                    <a:pt x="94071" y="48903"/>
                  </a:lnTo>
                  <a:lnTo>
                    <a:pt x="94269" y="48952"/>
                  </a:lnTo>
                  <a:lnTo>
                    <a:pt x="94442" y="49051"/>
                  </a:lnTo>
                  <a:lnTo>
                    <a:pt x="94615" y="49200"/>
                  </a:lnTo>
                  <a:lnTo>
                    <a:pt x="94739" y="49348"/>
                  </a:lnTo>
                  <a:lnTo>
                    <a:pt x="94838" y="49546"/>
                  </a:lnTo>
                  <a:lnTo>
                    <a:pt x="94912" y="49744"/>
                  </a:lnTo>
                  <a:lnTo>
                    <a:pt x="94912" y="49942"/>
                  </a:lnTo>
                  <a:lnTo>
                    <a:pt x="94912" y="50140"/>
                  </a:lnTo>
                  <a:lnTo>
                    <a:pt x="94838" y="50338"/>
                  </a:lnTo>
                  <a:lnTo>
                    <a:pt x="94739" y="50535"/>
                  </a:lnTo>
                  <a:lnTo>
                    <a:pt x="94615" y="50709"/>
                  </a:lnTo>
                  <a:lnTo>
                    <a:pt x="94442" y="50832"/>
                  </a:lnTo>
                  <a:lnTo>
                    <a:pt x="94269" y="50931"/>
                  </a:lnTo>
                  <a:lnTo>
                    <a:pt x="94071" y="51005"/>
                  </a:lnTo>
                  <a:lnTo>
                    <a:pt x="93650" y="51005"/>
                  </a:lnTo>
                  <a:lnTo>
                    <a:pt x="93453" y="50931"/>
                  </a:lnTo>
                  <a:lnTo>
                    <a:pt x="93279" y="50832"/>
                  </a:lnTo>
                  <a:lnTo>
                    <a:pt x="93106" y="50709"/>
                  </a:lnTo>
                  <a:lnTo>
                    <a:pt x="92958" y="50535"/>
                  </a:lnTo>
                  <a:lnTo>
                    <a:pt x="92859" y="50338"/>
                  </a:lnTo>
                  <a:lnTo>
                    <a:pt x="92809" y="50140"/>
                  </a:lnTo>
                  <a:lnTo>
                    <a:pt x="92785" y="49942"/>
                  </a:lnTo>
                  <a:lnTo>
                    <a:pt x="92809" y="49744"/>
                  </a:lnTo>
                  <a:lnTo>
                    <a:pt x="92859" y="49546"/>
                  </a:lnTo>
                  <a:lnTo>
                    <a:pt x="92958" y="49348"/>
                  </a:lnTo>
                  <a:lnTo>
                    <a:pt x="93106" y="49200"/>
                  </a:lnTo>
                  <a:lnTo>
                    <a:pt x="93279" y="49051"/>
                  </a:lnTo>
                  <a:lnTo>
                    <a:pt x="93453" y="48952"/>
                  </a:lnTo>
                  <a:lnTo>
                    <a:pt x="93650" y="48903"/>
                  </a:lnTo>
                  <a:lnTo>
                    <a:pt x="93848" y="48878"/>
                  </a:lnTo>
                  <a:close/>
                  <a:moveTo>
                    <a:pt x="6258" y="48656"/>
                  </a:moveTo>
                  <a:lnTo>
                    <a:pt x="6481" y="48680"/>
                  </a:lnTo>
                  <a:lnTo>
                    <a:pt x="6703" y="48730"/>
                  </a:lnTo>
                  <a:lnTo>
                    <a:pt x="6901" y="48853"/>
                  </a:lnTo>
                  <a:lnTo>
                    <a:pt x="7099" y="49002"/>
                  </a:lnTo>
                  <a:lnTo>
                    <a:pt x="7248" y="49200"/>
                  </a:lnTo>
                  <a:lnTo>
                    <a:pt x="7347" y="49398"/>
                  </a:lnTo>
                  <a:lnTo>
                    <a:pt x="7421" y="49620"/>
                  </a:lnTo>
                  <a:lnTo>
                    <a:pt x="7446" y="49843"/>
                  </a:lnTo>
                  <a:lnTo>
                    <a:pt x="7421" y="50066"/>
                  </a:lnTo>
                  <a:lnTo>
                    <a:pt x="7347" y="50288"/>
                  </a:lnTo>
                  <a:lnTo>
                    <a:pt x="7248" y="50511"/>
                  </a:lnTo>
                  <a:lnTo>
                    <a:pt x="7099" y="50684"/>
                  </a:lnTo>
                  <a:lnTo>
                    <a:pt x="6901" y="50857"/>
                  </a:lnTo>
                  <a:lnTo>
                    <a:pt x="6703" y="50956"/>
                  </a:lnTo>
                  <a:lnTo>
                    <a:pt x="6481" y="51030"/>
                  </a:lnTo>
                  <a:lnTo>
                    <a:pt x="6258" y="51055"/>
                  </a:lnTo>
                  <a:lnTo>
                    <a:pt x="6011" y="51030"/>
                  </a:lnTo>
                  <a:lnTo>
                    <a:pt x="5788" y="50956"/>
                  </a:lnTo>
                  <a:lnTo>
                    <a:pt x="5590" y="50857"/>
                  </a:lnTo>
                  <a:lnTo>
                    <a:pt x="5392" y="50684"/>
                  </a:lnTo>
                  <a:lnTo>
                    <a:pt x="5244" y="50511"/>
                  </a:lnTo>
                  <a:lnTo>
                    <a:pt x="5145" y="50288"/>
                  </a:lnTo>
                  <a:lnTo>
                    <a:pt x="5071" y="50066"/>
                  </a:lnTo>
                  <a:lnTo>
                    <a:pt x="5046" y="49843"/>
                  </a:lnTo>
                  <a:lnTo>
                    <a:pt x="5071" y="49620"/>
                  </a:lnTo>
                  <a:lnTo>
                    <a:pt x="5145" y="49398"/>
                  </a:lnTo>
                  <a:lnTo>
                    <a:pt x="5244" y="49200"/>
                  </a:lnTo>
                  <a:lnTo>
                    <a:pt x="5392" y="49002"/>
                  </a:lnTo>
                  <a:lnTo>
                    <a:pt x="5590" y="48853"/>
                  </a:lnTo>
                  <a:lnTo>
                    <a:pt x="5788" y="48730"/>
                  </a:lnTo>
                  <a:lnTo>
                    <a:pt x="6011" y="48680"/>
                  </a:lnTo>
                  <a:lnTo>
                    <a:pt x="6258" y="48656"/>
                  </a:lnTo>
                  <a:close/>
                  <a:moveTo>
                    <a:pt x="36288" y="50511"/>
                  </a:moveTo>
                  <a:lnTo>
                    <a:pt x="36362" y="50535"/>
                  </a:lnTo>
                  <a:lnTo>
                    <a:pt x="36436" y="50560"/>
                  </a:lnTo>
                  <a:lnTo>
                    <a:pt x="36510" y="50610"/>
                  </a:lnTo>
                  <a:lnTo>
                    <a:pt x="36560" y="50684"/>
                  </a:lnTo>
                  <a:lnTo>
                    <a:pt x="36585" y="50758"/>
                  </a:lnTo>
                  <a:lnTo>
                    <a:pt x="36609" y="50832"/>
                  </a:lnTo>
                  <a:lnTo>
                    <a:pt x="36609" y="50907"/>
                  </a:lnTo>
                  <a:lnTo>
                    <a:pt x="36609" y="50981"/>
                  </a:lnTo>
                  <a:lnTo>
                    <a:pt x="36585" y="51055"/>
                  </a:lnTo>
                  <a:lnTo>
                    <a:pt x="36560" y="51129"/>
                  </a:lnTo>
                  <a:lnTo>
                    <a:pt x="36510" y="51203"/>
                  </a:lnTo>
                  <a:lnTo>
                    <a:pt x="36436" y="51253"/>
                  </a:lnTo>
                  <a:lnTo>
                    <a:pt x="36362" y="51278"/>
                  </a:lnTo>
                  <a:lnTo>
                    <a:pt x="36288" y="51302"/>
                  </a:lnTo>
                  <a:lnTo>
                    <a:pt x="36213" y="51327"/>
                  </a:lnTo>
                  <a:lnTo>
                    <a:pt x="36139" y="51302"/>
                  </a:lnTo>
                  <a:lnTo>
                    <a:pt x="36065" y="51278"/>
                  </a:lnTo>
                  <a:lnTo>
                    <a:pt x="35991" y="51253"/>
                  </a:lnTo>
                  <a:lnTo>
                    <a:pt x="35917" y="51203"/>
                  </a:lnTo>
                  <a:lnTo>
                    <a:pt x="35867" y="51129"/>
                  </a:lnTo>
                  <a:lnTo>
                    <a:pt x="35842" y="51055"/>
                  </a:lnTo>
                  <a:lnTo>
                    <a:pt x="35818" y="50981"/>
                  </a:lnTo>
                  <a:lnTo>
                    <a:pt x="35793" y="50907"/>
                  </a:lnTo>
                  <a:lnTo>
                    <a:pt x="35818" y="50832"/>
                  </a:lnTo>
                  <a:lnTo>
                    <a:pt x="35842" y="50758"/>
                  </a:lnTo>
                  <a:lnTo>
                    <a:pt x="35867" y="50684"/>
                  </a:lnTo>
                  <a:lnTo>
                    <a:pt x="35917" y="50610"/>
                  </a:lnTo>
                  <a:lnTo>
                    <a:pt x="35991" y="50560"/>
                  </a:lnTo>
                  <a:lnTo>
                    <a:pt x="36065" y="50535"/>
                  </a:lnTo>
                  <a:lnTo>
                    <a:pt x="36139" y="50511"/>
                  </a:lnTo>
                  <a:close/>
                  <a:moveTo>
                    <a:pt x="40320" y="50808"/>
                  </a:moveTo>
                  <a:lnTo>
                    <a:pt x="40419" y="50832"/>
                  </a:lnTo>
                  <a:lnTo>
                    <a:pt x="40518" y="50882"/>
                  </a:lnTo>
                  <a:lnTo>
                    <a:pt x="40592" y="50981"/>
                  </a:lnTo>
                  <a:lnTo>
                    <a:pt x="40616" y="51080"/>
                  </a:lnTo>
                  <a:lnTo>
                    <a:pt x="40592" y="51203"/>
                  </a:lnTo>
                  <a:lnTo>
                    <a:pt x="40518" y="51302"/>
                  </a:lnTo>
                  <a:lnTo>
                    <a:pt x="40419" y="51352"/>
                  </a:lnTo>
                  <a:lnTo>
                    <a:pt x="40320" y="51377"/>
                  </a:lnTo>
                  <a:lnTo>
                    <a:pt x="40221" y="51352"/>
                  </a:lnTo>
                  <a:lnTo>
                    <a:pt x="40122" y="51302"/>
                  </a:lnTo>
                  <a:lnTo>
                    <a:pt x="40048" y="51203"/>
                  </a:lnTo>
                  <a:lnTo>
                    <a:pt x="40023" y="51080"/>
                  </a:lnTo>
                  <a:lnTo>
                    <a:pt x="40048" y="50981"/>
                  </a:lnTo>
                  <a:lnTo>
                    <a:pt x="40122" y="50882"/>
                  </a:lnTo>
                  <a:lnTo>
                    <a:pt x="40221" y="50832"/>
                  </a:lnTo>
                  <a:lnTo>
                    <a:pt x="40320" y="50808"/>
                  </a:lnTo>
                  <a:close/>
                  <a:moveTo>
                    <a:pt x="80961" y="49991"/>
                  </a:moveTo>
                  <a:lnTo>
                    <a:pt x="81109" y="50041"/>
                  </a:lnTo>
                  <a:lnTo>
                    <a:pt x="81258" y="50115"/>
                  </a:lnTo>
                  <a:lnTo>
                    <a:pt x="81357" y="50214"/>
                  </a:lnTo>
                  <a:lnTo>
                    <a:pt x="81456" y="50338"/>
                  </a:lnTo>
                  <a:lnTo>
                    <a:pt x="81530" y="50461"/>
                  </a:lnTo>
                  <a:lnTo>
                    <a:pt x="81579" y="50610"/>
                  </a:lnTo>
                  <a:lnTo>
                    <a:pt x="81604" y="50758"/>
                  </a:lnTo>
                  <a:lnTo>
                    <a:pt x="81579" y="50907"/>
                  </a:lnTo>
                  <a:lnTo>
                    <a:pt x="81530" y="51030"/>
                  </a:lnTo>
                  <a:lnTo>
                    <a:pt x="81456" y="51179"/>
                  </a:lnTo>
                  <a:lnTo>
                    <a:pt x="81357" y="51302"/>
                  </a:lnTo>
                  <a:lnTo>
                    <a:pt x="81258" y="51401"/>
                  </a:lnTo>
                  <a:lnTo>
                    <a:pt x="81109" y="51475"/>
                  </a:lnTo>
                  <a:lnTo>
                    <a:pt x="80961" y="51500"/>
                  </a:lnTo>
                  <a:lnTo>
                    <a:pt x="80812" y="51525"/>
                  </a:lnTo>
                  <a:lnTo>
                    <a:pt x="80664" y="51500"/>
                  </a:lnTo>
                  <a:lnTo>
                    <a:pt x="80540" y="51475"/>
                  </a:lnTo>
                  <a:lnTo>
                    <a:pt x="80392" y="51401"/>
                  </a:lnTo>
                  <a:lnTo>
                    <a:pt x="80268" y="51302"/>
                  </a:lnTo>
                  <a:lnTo>
                    <a:pt x="80169" y="51179"/>
                  </a:lnTo>
                  <a:lnTo>
                    <a:pt x="80120" y="51030"/>
                  </a:lnTo>
                  <a:lnTo>
                    <a:pt x="80070" y="50907"/>
                  </a:lnTo>
                  <a:lnTo>
                    <a:pt x="80046" y="50758"/>
                  </a:lnTo>
                  <a:lnTo>
                    <a:pt x="80070" y="50610"/>
                  </a:lnTo>
                  <a:lnTo>
                    <a:pt x="80120" y="50461"/>
                  </a:lnTo>
                  <a:lnTo>
                    <a:pt x="80169" y="50338"/>
                  </a:lnTo>
                  <a:lnTo>
                    <a:pt x="80268" y="50214"/>
                  </a:lnTo>
                  <a:lnTo>
                    <a:pt x="80392" y="50115"/>
                  </a:lnTo>
                  <a:lnTo>
                    <a:pt x="80540" y="50041"/>
                  </a:lnTo>
                  <a:lnTo>
                    <a:pt x="80664" y="49991"/>
                  </a:lnTo>
                  <a:close/>
                  <a:moveTo>
                    <a:pt x="44772" y="51253"/>
                  </a:moveTo>
                  <a:lnTo>
                    <a:pt x="44822" y="51278"/>
                  </a:lnTo>
                  <a:lnTo>
                    <a:pt x="44871" y="51302"/>
                  </a:lnTo>
                  <a:lnTo>
                    <a:pt x="44921" y="51352"/>
                  </a:lnTo>
                  <a:lnTo>
                    <a:pt x="44921" y="51401"/>
                  </a:lnTo>
                  <a:lnTo>
                    <a:pt x="44921" y="51475"/>
                  </a:lnTo>
                  <a:lnTo>
                    <a:pt x="44871" y="51525"/>
                  </a:lnTo>
                  <a:lnTo>
                    <a:pt x="44822" y="51550"/>
                  </a:lnTo>
                  <a:lnTo>
                    <a:pt x="44772" y="51574"/>
                  </a:lnTo>
                  <a:lnTo>
                    <a:pt x="44723" y="51550"/>
                  </a:lnTo>
                  <a:lnTo>
                    <a:pt x="44648" y="51525"/>
                  </a:lnTo>
                  <a:lnTo>
                    <a:pt x="44624" y="51475"/>
                  </a:lnTo>
                  <a:lnTo>
                    <a:pt x="44624" y="51401"/>
                  </a:lnTo>
                  <a:lnTo>
                    <a:pt x="44624" y="51352"/>
                  </a:lnTo>
                  <a:lnTo>
                    <a:pt x="44648" y="51302"/>
                  </a:lnTo>
                  <a:lnTo>
                    <a:pt x="44723" y="51278"/>
                  </a:lnTo>
                  <a:lnTo>
                    <a:pt x="44772" y="51253"/>
                  </a:lnTo>
                  <a:close/>
                  <a:moveTo>
                    <a:pt x="10241" y="49497"/>
                  </a:moveTo>
                  <a:lnTo>
                    <a:pt x="10439" y="49571"/>
                  </a:lnTo>
                  <a:lnTo>
                    <a:pt x="10612" y="49670"/>
                  </a:lnTo>
                  <a:lnTo>
                    <a:pt x="10785" y="49793"/>
                  </a:lnTo>
                  <a:lnTo>
                    <a:pt x="10933" y="49967"/>
                  </a:lnTo>
                  <a:lnTo>
                    <a:pt x="11032" y="50164"/>
                  </a:lnTo>
                  <a:lnTo>
                    <a:pt x="11082" y="50362"/>
                  </a:lnTo>
                  <a:lnTo>
                    <a:pt x="11106" y="50560"/>
                  </a:lnTo>
                  <a:lnTo>
                    <a:pt x="11082" y="50758"/>
                  </a:lnTo>
                  <a:lnTo>
                    <a:pt x="11032" y="50981"/>
                  </a:lnTo>
                  <a:lnTo>
                    <a:pt x="10933" y="51154"/>
                  </a:lnTo>
                  <a:lnTo>
                    <a:pt x="10785" y="51327"/>
                  </a:lnTo>
                  <a:lnTo>
                    <a:pt x="10612" y="51451"/>
                  </a:lnTo>
                  <a:lnTo>
                    <a:pt x="10439" y="51550"/>
                  </a:lnTo>
                  <a:lnTo>
                    <a:pt x="10241" y="51624"/>
                  </a:lnTo>
                  <a:lnTo>
                    <a:pt x="10018" y="51649"/>
                  </a:lnTo>
                  <a:lnTo>
                    <a:pt x="9820" y="51624"/>
                  </a:lnTo>
                  <a:lnTo>
                    <a:pt x="9622" y="51550"/>
                  </a:lnTo>
                  <a:lnTo>
                    <a:pt x="9424" y="51451"/>
                  </a:lnTo>
                  <a:lnTo>
                    <a:pt x="9251" y="51327"/>
                  </a:lnTo>
                  <a:lnTo>
                    <a:pt x="9128" y="51154"/>
                  </a:lnTo>
                  <a:lnTo>
                    <a:pt x="9029" y="50981"/>
                  </a:lnTo>
                  <a:lnTo>
                    <a:pt x="8979" y="50758"/>
                  </a:lnTo>
                  <a:lnTo>
                    <a:pt x="8954" y="50560"/>
                  </a:lnTo>
                  <a:lnTo>
                    <a:pt x="8979" y="50362"/>
                  </a:lnTo>
                  <a:lnTo>
                    <a:pt x="9029" y="50164"/>
                  </a:lnTo>
                  <a:lnTo>
                    <a:pt x="9128" y="49967"/>
                  </a:lnTo>
                  <a:lnTo>
                    <a:pt x="9251" y="49793"/>
                  </a:lnTo>
                  <a:lnTo>
                    <a:pt x="9424" y="49670"/>
                  </a:lnTo>
                  <a:lnTo>
                    <a:pt x="9622" y="49571"/>
                  </a:lnTo>
                  <a:lnTo>
                    <a:pt x="9820" y="49497"/>
                  </a:lnTo>
                  <a:close/>
                  <a:moveTo>
                    <a:pt x="67900" y="50733"/>
                  </a:moveTo>
                  <a:lnTo>
                    <a:pt x="67999" y="50758"/>
                  </a:lnTo>
                  <a:lnTo>
                    <a:pt x="68098" y="50783"/>
                  </a:lnTo>
                  <a:lnTo>
                    <a:pt x="68197" y="50832"/>
                  </a:lnTo>
                  <a:lnTo>
                    <a:pt x="68271" y="50882"/>
                  </a:lnTo>
                  <a:lnTo>
                    <a:pt x="68346" y="50981"/>
                  </a:lnTo>
                  <a:lnTo>
                    <a:pt x="68395" y="51055"/>
                  </a:lnTo>
                  <a:lnTo>
                    <a:pt x="68420" y="51154"/>
                  </a:lnTo>
                  <a:lnTo>
                    <a:pt x="68420" y="51253"/>
                  </a:lnTo>
                  <a:lnTo>
                    <a:pt x="68420" y="51352"/>
                  </a:lnTo>
                  <a:lnTo>
                    <a:pt x="68395" y="51451"/>
                  </a:lnTo>
                  <a:lnTo>
                    <a:pt x="68346" y="51525"/>
                  </a:lnTo>
                  <a:lnTo>
                    <a:pt x="68271" y="51599"/>
                  </a:lnTo>
                  <a:lnTo>
                    <a:pt x="68197" y="51673"/>
                  </a:lnTo>
                  <a:lnTo>
                    <a:pt x="68098" y="51723"/>
                  </a:lnTo>
                  <a:lnTo>
                    <a:pt x="67999" y="51748"/>
                  </a:lnTo>
                  <a:lnTo>
                    <a:pt x="67801" y="51748"/>
                  </a:lnTo>
                  <a:lnTo>
                    <a:pt x="67727" y="51723"/>
                  </a:lnTo>
                  <a:lnTo>
                    <a:pt x="67628" y="51673"/>
                  </a:lnTo>
                  <a:lnTo>
                    <a:pt x="67554" y="51599"/>
                  </a:lnTo>
                  <a:lnTo>
                    <a:pt x="67480" y="51525"/>
                  </a:lnTo>
                  <a:lnTo>
                    <a:pt x="67430" y="51451"/>
                  </a:lnTo>
                  <a:lnTo>
                    <a:pt x="67406" y="51352"/>
                  </a:lnTo>
                  <a:lnTo>
                    <a:pt x="67406" y="51253"/>
                  </a:lnTo>
                  <a:lnTo>
                    <a:pt x="67406" y="51154"/>
                  </a:lnTo>
                  <a:lnTo>
                    <a:pt x="67430" y="51055"/>
                  </a:lnTo>
                  <a:lnTo>
                    <a:pt x="67480" y="50981"/>
                  </a:lnTo>
                  <a:lnTo>
                    <a:pt x="67554" y="50882"/>
                  </a:lnTo>
                  <a:lnTo>
                    <a:pt x="67628" y="50832"/>
                  </a:lnTo>
                  <a:lnTo>
                    <a:pt x="67727" y="50783"/>
                  </a:lnTo>
                  <a:lnTo>
                    <a:pt x="67801" y="50758"/>
                  </a:lnTo>
                  <a:lnTo>
                    <a:pt x="67900" y="50733"/>
                  </a:lnTo>
                  <a:close/>
                  <a:moveTo>
                    <a:pt x="49991" y="51475"/>
                  </a:moveTo>
                  <a:lnTo>
                    <a:pt x="50041" y="51500"/>
                  </a:lnTo>
                  <a:lnTo>
                    <a:pt x="50090" y="51525"/>
                  </a:lnTo>
                  <a:lnTo>
                    <a:pt x="50140" y="51574"/>
                  </a:lnTo>
                  <a:lnTo>
                    <a:pt x="50140" y="51649"/>
                  </a:lnTo>
                  <a:lnTo>
                    <a:pt x="50140" y="51698"/>
                  </a:lnTo>
                  <a:lnTo>
                    <a:pt x="50090" y="51748"/>
                  </a:lnTo>
                  <a:lnTo>
                    <a:pt x="50041" y="51772"/>
                  </a:lnTo>
                  <a:lnTo>
                    <a:pt x="49991" y="51797"/>
                  </a:lnTo>
                  <a:lnTo>
                    <a:pt x="49942" y="51772"/>
                  </a:lnTo>
                  <a:lnTo>
                    <a:pt x="49892" y="51748"/>
                  </a:lnTo>
                  <a:lnTo>
                    <a:pt x="49843" y="51698"/>
                  </a:lnTo>
                  <a:lnTo>
                    <a:pt x="49843" y="51649"/>
                  </a:lnTo>
                  <a:lnTo>
                    <a:pt x="49843" y="51574"/>
                  </a:lnTo>
                  <a:lnTo>
                    <a:pt x="49892" y="51525"/>
                  </a:lnTo>
                  <a:lnTo>
                    <a:pt x="49942" y="51500"/>
                  </a:lnTo>
                  <a:lnTo>
                    <a:pt x="49991" y="51475"/>
                  </a:lnTo>
                  <a:close/>
                  <a:moveTo>
                    <a:pt x="116333" y="48606"/>
                  </a:moveTo>
                  <a:lnTo>
                    <a:pt x="116506" y="48631"/>
                  </a:lnTo>
                  <a:lnTo>
                    <a:pt x="116655" y="48656"/>
                  </a:lnTo>
                  <a:lnTo>
                    <a:pt x="116803" y="48705"/>
                  </a:lnTo>
                  <a:lnTo>
                    <a:pt x="116927" y="48779"/>
                  </a:lnTo>
                  <a:lnTo>
                    <a:pt x="117075" y="48853"/>
                  </a:lnTo>
                  <a:lnTo>
                    <a:pt x="117199" y="48952"/>
                  </a:lnTo>
                  <a:lnTo>
                    <a:pt x="117323" y="49076"/>
                  </a:lnTo>
                  <a:lnTo>
                    <a:pt x="117446" y="49200"/>
                  </a:lnTo>
                  <a:lnTo>
                    <a:pt x="117545" y="49323"/>
                  </a:lnTo>
                  <a:lnTo>
                    <a:pt x="117620" y="49472"/>
                  </a:lnTo>
                  <a:lnTo>
                    <a:pt x="117694" y="49620"/>
                  </a:lnTo>
                  <a:lnTo>
                    <a:pt x="117743" y="49769"/>
                  </a:lnTo>
                  <a:lnTo>
                    <a:pt x="117768" y="49917"/>
                  </a:lnTo>
                  <a:lnTo>
                    <a:pt x="117793" y="50066"/>
                  </a:lnTo>
                  <a:lnTo>
                    <a:pt x="117817" y="50214"/>
                  </a:lnTo>
                  <a:lnTo>
                    <a:pt x="117793" y="50362"/>
                  </a:lnTo>
                  <a:lnTo>
                    <a:pt x="117768" y="50535"/>
                  </a:lnTo>
                  <a:lnTo>
                    <a:pt x="117743" y="50684"/>
                  </a:lnTo>
                  <a:lnTo>
                    <a:pt x="117694" y="50832"/>
                  </a:lnTo>
                  <a:lnTo>
                    <a:pt x="117620" y="50981"/>
                  </a:lnTo>
                  <a:lnTo>
                    <a:pt x="117545" y="51104"/>
                  </a:lnTo>
                  <a:lnTo>
                    <a:pt x="117446" y="51228"/>
                  </a:lnTo>
                  <a:lnTo>
                    <a:pt x="117323" y="51352"/>
                  </a:lnTo>
                  <a:lnTo>
                    <a:pt x="117199" y="51475"/>
                  </a:lnTo>
                  <a:lnTo>
                    <a:pt x="117075" y="51574"/>
                  </a:lnTo>
                  <a:lnTo>
                    <a:pt x="116927" y="51649"/>
                  </a:lnTo>
                  <a:lnTo>
                    <a:pt x="116803" y="51723"/>
                  </a:lnTo>
                  <a:lnTo>
                    <a:pt x="116655" y="51772"/>
                  </a:lnTo>
                  <a:lnTo>
                    <a:pt x="116506" y="51797"/>
                  </a:lnTo>
                  <a:lnTo>
                    <a:pt x="116333" y="51822"/>
                  </a:lnTo>
                  <a:lnTo>
                    <a:pt x="116185" y="51847"/>
                  </a:lnTo>
                  <a:lnTo>
                    <a:pt x="116036" y="51822"/>
                  </a:lnTo>
                  <a:lnTo>
                    <a:pt x="115888" y="51797"/>
                  </a:lnTo>
                  <a:lnTo>
                    <a:pt x="115715" y="51772"/>
                  </a:lnTo>
                  <a:lnTo>
                    <a:pt x="115566" y="51723"/>
                  </a:lnTo>
                  <a:lnTo>
                    <a:pt x="115443" y="51649"/>
                  </a:lnTo>
                  <a:lnTo>
                    <a:pt x="115294" y="51574"/>
                  </a:lnTo>
                  <a:lnTo>
                    <a:pt x="115171" y="51475"/>
                  </a:lnTo>
                  <a:lnTo>
                    <a:pt x="115047" y="51352"/>
                  </a:lnTo>
                  <a:lnTo>
                    <a:pt x="114923" y="51228"/>
                  </a:lnTo>
                  <a:lnTo>
                    <a:pt x="114824" y="51104"/>
                  </a:lnTo>
                  <a:lnTo>
                    <a:pt x="114750" y="50981"/>
                  </a:lnTo>
                  <a:lnTo>
                    <a:pt x="114676" y="50832"/>
                  </a:lnTo>
                  <a:lnTo>
                    <a:pt x="114627" y="50684"/>
                  </a:lnTo>
                  <a:lnTo>
                    <a:pt x="114602" y="50535"/>
                  </a:lnTo>
                  <a:lnTo>
                    <a:pt x="114577" y="50362"/>
                  </a:lnTo>
                  <a:lnTo>
                    <a:pt x="114577" y="50214"/>
                  </a:lnTo>
                  <a:lnTo>
                    <a:pt x="114577" y="50066"/>
                  </a:lnTo>
                  <a:lnTo>
                    <a:pt x="114602" y="49917"/>
                  </a:lnTo>
                  <a:lnTo>
                    <a:pt x="114627" y="49769"/>
                  </a:lnTo>
                  <a:lnTo>
                    <a:pt x="114676" y="49620"/>
                  </a:lnTo>
                  <a:lnTo>
                    <a:pt x="114750" y="49472"/>
                  </a:lnTo>
                  <a:lnTo>
                    <a:pt x="114824" y="49323"/>
                  </a:lnTo>
                  <a:lnTo>
                    <a:pt x="114923" y="49200"/>
                  </a:lnTo>
                  <a:lnTo>
                    <a:pt x="115047" y="49076"/>
                  </a:lnTo>
                  <a:lnTo>
                    <a:pt x="115171" y="48952"/>
                  </a:lnTo>
                  <a:lnTo>
                    <a:pt x="115294" y="48853"/>
                  </a:lnTo>
                  <a:lnTo>
                    <a:pt x="115443" y="48779"/>
                  </a:lnTo>
                  <a:lnTo>
                    <a:pt x="115566" y="48705"/>
                  </a:lnTo>
                  <a:lnTo>
                    <a:pt x="115715" y="48656"/>
                  </a:lnTo>
                  <a:lnTo>
                    <a:pt x="115888" y="48631"/>
                  </a:lnTo>
                  <a:lnTo>
                    <a:pt x="116036" y="48606"/>
                  </a:lnTo>
                  <a:close/>
                  <a:moveTo>
                    <a:pt x="101195" y="49472"/>
                  </a:moveTo>
                  <a:lnTo>
                    <a:pt x="101418" y="49497"/>
                  </a:lnTo>
                  <a:lnTo>
                    <a:pt x="101665" y="49571"/>
                  </a:lnTo>
                  <a:lnTo>
                    <a:pt x="101887" y="49670"/>
                  </a:lnTo>
                  <a:lnTo>
                    <a:pt x="102085" y="49843"/>
                  </a:lnTo>
                  <a:lnTo>
                    <a:pt x="102234" y="50041"/>
                  </a:lnTo>
                  <a:lnTo>
                    <a:pt x="102357" y="50263"/>
                  </a:lnTo>
                  <a:lnTo>
                    <a:pt x="102432" y="50486"/>
                  </a:lnTo>
                  <a:lnTo>
                    <a:pt x="102432" y="50733"/>
                  </a:lnTo>
                  <a:lnTo>
                    <a:pt x="102432" y="50956"/>
                  </a:lnTo>
                  <a:lnTo>
                    <a:pt x="102357" y="51203"/>
                  </a:lnTo>
                  <a:lnTo>
                    <a:pt x="102234" y="51426"/>
                  </a:lnTo>
                  <a:lnTo>
                    <a:pt x="102085" y="51624"/>
                  </a:lnTo>
                  <a:lnTo>
                    <a:pt x="101887" y="51772"/>
                  </a:lnTo>
                  <a:lnTo>
                    <a:pt x="101665" y="51896"/>
                  </a:lnTo>
                  <a:lnTo>
                    <a:pt x="101418" y="51970"/>
                  </a:lnTo>
                  <a:lnTo>
                    <a:pt x="101195" y="51995"/>
                  </a:lnTo>
                  <a:lnTo>
                    <a:pt x="100948" y="51970"/>
                  </a:lnTo>
                  <a:lnTo>
                    <a:pt x="100700" y="51896"/>
                  </a:lnTo>
                  <a:lnTo>
                    <a:pt x="100502" y="51772"/>
                  </a:lnTo>
                  <a:lnTo>
                    <a:pt x="100304" y="51624"/>
                  </a:lnTo>
                  <a:lnTo>
                    <a:pt x="100131" y="51426"/>
                  </a:lnTo>
                  <a:lnTo>
                    <a:pt x="100008" y="51203"/>
                  </a:lnTo>
                  <a:lnTo>
                    <a:pt x="99958" y="50956"/>
                  </a:lnTo>
                  <a:lnTo>
                    <a:pt x="99933" y="50733"/>
                  </a:lnTo>
                  <a:lnTo>
                    <a:pt x="99958" y="50486"/>
                  </a:lnTo>
                  <a:lnTo>
                    <a:pt x="100008" y="50263"/>
                  </a:lnTo>
                  <a:lnTo>
                    <a:pt x="100131" y="50041"/>
                  </a:lnTo>
                  <a:lnTo>
                    <a:pt x="100304" y="49843"/>
                  </a:lnTo>
                  <a:lnTo>
                    <a:pt x="100502" y="49670"/>
                  </a:lnTo>
                  <a:lnTo>
                    <a:pt x="100700" y="49571"/>
                  </a:lnTo>
                  <a:lnTo>
                    <a:pt x="100948" y="49497"/>
                  </a:lnTo>
                  <a:lnTo>
                    <a:pt x="101195" y="49472"/>
                  </a:lnTo>
                  <a:close/>
                  <a:moveTo>
                    <a:pt x="58327" y="51352"/>
                  </a:moveTo>
                  <a:lnTo>
                    <a:pt x="58476" y="51377"/>
                  </a:lnTo>
                  <a:lnTo>
                    <a:pt x="58575" y="51451"/>
                  </a:lnTo>
                  <a:lnTo>
                    <a:pt x="58649" y="51550"/>
                  </a:lnTo>
                  <a:lnTo>
                    <a:pt x="58674" y="51698"/>
                  </a:lnTo>
                  <a:lnTo>
                    <a:pt x="58649" y="51822"/>
                  </a:lnTo>
                  <a:lnTo>
                    <a:pt x="58575" y="51945"/>
                  </a:lnTo>
                  <a:lnTo>
                    <a:pt x="58476" y="52020"/>
                  </a:lnTo>
                  <a:lnTo>
                    <a:pt x="58327" y="52044"/>
                  </a:lnTo>
                  <a:lnTo>
                    <a:pt x="58204" y="52020"/>
                  </a:lnTo>
                  <a:lnTo>
                    <a:pt x="58080" y="51945"/>
                  </a:lnTo>
                  <a:lnTo>
                    <a:pt x="58006" y="51822"/>
                  </a:lnTo>
                  <a:lnTo>
                    <a:pt x="57981" y="51698"/>
                  </a:lnTo>
                  <a:lnTo>
                    <a:pt x="58006" y="51550"/>
                  </a:lnTo>
                  <a:lnTo>
                    <a:pt x="58080" y="51451"/>
                  </a:lnTo>
                  <a:lnTo>
                    <a:pt x="58204" y="51377"/>
                  </a:lnTo>
                  <a:lnTo>
                    <a:pt x="58327" y="51352"/>
                  </a:lnTo>
                  <a:close/>
                  <a:moveTo>
                    <a:pt x="97484" y="49769"/>
                  </a:moveTo>
                  <a:lnTo>
                    <a:pt x="97707" y="49843"/>
                  </a:lnTo>
                  <a:lnTo>
                    <a:pt x="97905" y="49942"/>
                  </a:lnTo>
                  <a:lnTo>
                    <a:pt x="98103" y="50090"/>
                  </a:lnTo>
                  <a:lnTo>
                    <a:pt x="98251" y="50288"/>
                  </a:lnTo>
                  <a:lnTo>
                    <a:pt x="98350" y="50486"/>
                  </a:lnTo>
                  <a:lnTo>
                    <a:pt x="98424" y="50709"/>
                  </a:lnTo>
                  <a:lnTo>
                    <a:pt x="98449" y="50931"/>
                  </a:lnTo>
                  <a:lnTo>
                    <a:pt x="98424" y="51154"/>
                  </a:lnTo>
                  <a:lnTo>
                    <a:pt x="98350" y="51377"/>
                  </a:lnTo>
                  <a:lnTo>
                    <a:pt x="98251" y="51574"/>
                  </a:lnTo>
                  <a:lnTo>
                    <a:pt x="98103" y="51748"/>
                  </a:lnTo>
                  <a:lnTo>
                    <a:pt x="97905" y="51896"/>
                  </a:lnTo>
                  <a:lnTo>
                    <a:pt x="97707" y="52020"/>
                  </a:lnTo>
                  <a:lnTo>
                    <a:pt x="97484" y="52069"/>
                  </a:lnTo>
                  <a:lnTo>
                    <a:pt x="97262" y="52094"/>
                  </a:lnTo>
                  <a:lnTo>
                    <a:pt x="97039" y="52069"/>
                  </a:lnTo>
                  <a:lnTo>
                    <a:pt x="96817" y="52020"/>
                  </a:lnTo>
                  <a:lnTo>
                    <a:pt x="96619" y="51896"/>
                  </a:lnTo>
                  <a:lnTo>
                    <a:pt x="96446" y="51748"/>
                  </a:lnTo>
                  <a:lnTo>
                    <a:pt x="96297" y="51574"/>
                  </a:lnTo>
                  <a:lnTo>
                    <a:pt x="96173" y="51377"/>
                  </a:lnTo>
                  <a:lnTo>
                    <a:pt x="96124" y="51154"/>
                  </a:lnTo>
                  <a:lnTo>
                    <a:pt x="96099" y="50931"/>
                  </a:lnTo>
                  <a:lnTo>
                    <a:pt x="96124" y="50709"/>
                  </a:lnTo>
                  <a:lnTo>
                    <a:pt x="96173" y="50486"/>
                  </a:lnTo>
                  <a:lnTo>
                    <a:pt x="96297" y="50288"/>
                  </a:lnTo>
                  <a:lnTo>
                    <a:pt x="96446" y="50090"/>
                  </a:lnTo>
                  <a:lnTo>
                    <a:pt x="96619" y="49942"/>
                  </a:lnTo>
                  <a:lnTo>
                    <a:pt x="96817" y="49843"/>
                  </a:lnTo>
                  <a:lnTo>
                    <a:pt x="97039" y="49769"/>
                  </a:lnTo>
                  <a:close/>
                  <a:moveTo>
                    <a:pt x="13852" y="50288"/>
                  </a:moveTo>
                  <a:lnTo>
                    <a:pt x="14025" y="50313"/>
                  </a:lnTo>
                  <a:lnTo>
                    <a:pt x="14223" y="50362"/>
                  </a:lnTo>
                  <a:lnTo>
                    <a:pt x="14372" y="50437"/>
                  </a:lnTo>
                  <a:lnTo>
                    <a:pt x="14520" y="50560"/>
                  </a:lnTo>
                  <a:lnTo>
                    <a:pt x="14668" y="50733"/>
                  </a:lnTo>
                  <a:lnTo>
                    <a:pt x="14743" y="50882"/>
                  </a:lnTo>
                  <a:lnTo>
                    <a:pt x="14792" y="51080"/>
                  </a:lnTo>
                  <a:lnTo>
                    <a:pt x="14817" y="51253"/>
                  </a:lnTo>
                  <a:lnTo>
                    <a:pt x="14792" y="51451"/>
                  </a:lnTo>
                  <a:lnTo>
                    <a:pt x="14743" y="51624"/>
                  </a:lnTo>
                  <a:lnTo>
                    <a:pt x="14668" y="51797"/>
                  </a:lnTo>
                  <a:lnTo>
                    <a:pt x="14520" y="51945"/>
                  </a:lnTo>
                  <a:lnTo>
                    <a:pt x="14372" y="52069"/>
                  </a:lnTo>
                  <a:lnTo>
                    <a:pt x="14223" y="52168"/>
                  </a:lnTo>
                  <a:lnTo>
                    <a:pt x="14025" y="52218"/>
                  </a:lnTo>
                  <a:lnTo>
                    <a:pt x="13852" y="52242"/>
                  </a:lnTo>
                  <a:lnTo>
                    <a:pt x="13654" y="52218"/>
                  </a:lnTo>
                  <a:lnTo>
                    <a:pt x="13481" y="52168"/>
                  </a:lnTo>
                  <a:lnTo>
                    <a:pt x="13308" y="52069"/>
                  </a:lnTo>
                  <a:lnTo>
                    <a:pt x="13160" y="51945"/>
                  </a:lnTo>
                  <a:lnTo>
                    <a:pt x="13036" y="51797"/>
                  </a:lnTo>
                  <a:lnTo>
                    <a:pt x="12937" y="51624"/>
                  </a:lnTo>
                  <a:lnTo>
                    <a:pt x="12887" y="51451"/>
                  </a:lnTo>
                  <a:lnTo>
                    <a:pt x="12863" y="51253"/>
                  </a:lnTo>
                  <a:lnTo>
                    <a:pt x="12887" y="51080"/>
                  </a:lnTo>
                  <a:lnTo>
                    <a:pt x="12937" y="50882"/>
                  </a:lnTo>
                  <a:lnTo>
                    <a:pt x="13036" y="50733"/>
                  </a:lnTo>
                  <a:lnTo>
                    <a:pt x="13160" y="50560"/>
                  </a:lnTo>
                  <a:lnTo>
                    <a:pt x="13308" y="50437"/>
                  </a:lnTo>
                  <a:lnTo>
                    <a:pt x="13481" y="50362"/>
                  </a:lnTo>
                  <a:lnTo>
                    <a:pt x="13654" y="50313"/>
                  </a:lnTo>
                  <a:lnTo>
                    <a:pt x="13852" y="50288"/>
                  </a:lnTo>
                  <a:close/>
                  <a:moveTo>
                    <a:pt x="17563" y="50560"/>
                  </a:moveTo>
                  <a:lnTo>
                    <a:pt x="17736" y="50585"/>
                  </a:lnTo>
                  <a:lnTo>
                    <a:pt x="17884" y="50634"/>
                  </a:lnTo>
                  <a:lnTo>
                    <a:pt x="18033" y="50709"/>
                  </a:lnTo>
                  <a:lnTo>
                    <a:pt x="18181" y="50808"/>
                  </a:lnTo>
                  <a:lnTo>
                    <a:pt x="18280" y="50956"/>
                  </a:lnTo>
                  <a:lnTo>
                    <a:pt x="18354" y="51104"/>
                  </a:lnTo>
                  <a:lnTo>
                    <a:pt x="18404" y="51278"/>
                  </a:lnTo>
                  <a:lnTo>
                    <a:pt x="18428" y="51426"/>
                  </a:lnTo>
                  <a:lnTo>
                    <a:pt x="18404" y="51599"/>
                  </a:lnTo>
                  <a:lnTo>
                    <a:pt x="18354" y="51748"/>
                  </a:lnTo>
                  <a:lnTo>
                    <a:pt x="18280" y="51921"/>
                  </a:lnTo>
                  <a:lnTo>
                    <a:pt x="18181" y="52044"/>
                  </a:lnTo>
                  <a:lnTo>
                    <a:pt x="18033" y="52168"/>
                  </a:lnTo>
                  <a:lnTo>
                    <a:pt x="17884" y="52242"/>
                  </a:lnTo>
                  <a:lnTo>
                    <a:pt x="17736" y="52292"/>
                  </a:lnTo>
                  <a:lnTo>
                    <a:pt x="17389" y="52292"/>
                  </a:lnTo>
                  <a:lnTo>
                    <a:pt x="17241" y="52242"/>
                  </a:lnTo>
                  <a:lnTo>
                    <a:pt x="17068" y="52168"/>
                  </a:lnTo>
                  <a:lnTo>
                    <a:pt x="16944" y="52044"/>
                  </a:lnTo>
                  <a:lnTo>
                    <a:pt x="16820" y="51921"/>
                  </a:lnTo>
                  <a:lnTo>
                    <a:pt x="16746" y="51748"/>
                  </a:lnTo>
                  <a:lnTo>
                    <a:pt x="16697" y="51599"/>
                  </a:lnTo>
                  <a:lnTo>
                    <a:pt x="16697" y="51426"/>
                  </a:lnTo>
                  <a:lnTo>
                    <a:pt x="16697" y="51278"/>
                  </a:lnTo>
                  <a:lnTo>
                    <a:pt x="16746" y="51104"/>
                  </a:lnTo>
                  <a:lnTo>
                    <a:pt x="16820" y="50956"/>
                  </a:lnTo>
                  <a:lnTo>
                    <a:pt x="16944" y="50808"/>
                  </a:lnTo>
                  <a:lnTo>
                    <a:pt x="17068" y="50709"/>
                  </a:lnTo>
                  <a:lnTo>
                    <a:pt x="17241" y="50634"/>
                  </a:lnTo>
                  <a:lnTo>
                    <a:pt x="17389" y="50585"/>
                  </a:lnTo>
                  <a:lnTo>
                    <a:pt x="17563" y="50560"/>
                  </a:lnTo>
                  <a:close/>
                  <a:moveTo>
                    <a:pt x="74703" y="50981"/>
                  </a:moveTo>
                  <a:lnTo>
                    <a:pt x="74826" y="51005"/>
                  </a:lnTo>
                  <a:lnTo>
                    <a:pt x="74950" y="51030"/>
                  </a:lnTo>
                  <a:lnTo>
                    <a:pt x="75049" y="51104"/>
                  </a:lnTo>
                  <a:lnTo>
                    <a:pt x="75148" y="51179"/>
                  </a:lnTo>
                  <a:lnTo>
                    <a:pt x="75247" y="51278"/>
                  </a:lnTo>
                  <a:lnTo>
                    <a:pt x="75296" y="51401"/>
                  </a:lnTo>
                  <a:lnTo>
                    <a:pt x="75346" y="51525"/>
                  </a:lnTo>
                  <a:lnTo>
                    <a:pt x="75346" y="51649"/>
                  </a:lnTo>
                  <a:lnTo>
                    <a:pt x="75346" y="51772"/>
                  </a:lnTo>
                  <a:lnTo>
                    <a:pt x="75296" y="51896"/>
                  </a:lnTo>
                  <a:lnTo>
                    <a:pt x="75247" y="51995"/>
                  </a:lnTo>
                  <a:lnTo>
                    <a:pt x="75148" y="52119"/>
                  </a:lnTo>
                  <a:lnTo>
                    <a:pt x="75049" y="52193"/>
                  </a:lnTo>
                  <a:lnTo>
                    <a:pt x="74950" y="52242"/>
                  </a:lnTo>
                  <a:lnTo>
                    <a:pt x="74826" y="52292"/>
                  </a:lnTo>
                  <a:lnTo>
                    <a:pt x="74579" y="52292"/>
                  </a:lnTo>
                  <a:lnTo>
                    <a:pt x="74455" y="52242"/>
                  </a:lnTo>
                  <a:lnTo>
                    <a:pt x="74332" y="52193"/>
                  </a:lnTo>
                  <a:lnTo>
                    <a:pt x="74233" y="52119"/>
                  </a:lnTo>
                  <a:lnTo>
                    <a:pt x="74158" y="51995"/>
                  </a:lnTo>
                  <a:lnTo>
                    <a:pt x="74084" y="51896"/>
                  </a:lnTo>
                  <a:lnTo>
                    <a:pt x="74060" y="51772"/>
                  </a:lnTo>
                  <a:lnTo>
                    <a:pt x="74035" y="51649"/>
                  </a:lnTo>
                  <a:lnTo>
                    <a:pt x="74060" y="51525"/>
                  </a:lnTo>
                  <a:lnTo>
                    <a:pt x="74084" y="51401"/>
                  </a:lnTo>
                  <a:lnTo>
                    <a:pt x="74158" y="51278"/>
                  </a:lnTo>
                  <a:lnTo>
                    <a:pt x="74233" y="51179"/>
                  </a:lnTo>
                  <a:lnTo>
                    <a:pt x="74332" y="51104"/>
                  </a:lnTo>
                  <a:lnTo>
                    <a:pt x="74455" y="51030"/>
                  </a:lnTo>
                  <a:lnTo>
                    <a:pt x="74579" y="51005"/>
                  </a:lnTo>
                  <a:lnTo>
                    <a:pt x="74703" y="50981"/>
                  </a:lnTo>
                  <a:close/>
                  <a:moveTo>
                    <a:pt x="64858" y="51525"/>
                  </a:moveTo>
                  <a:lnTo>
                    <a:pt x="64932" y="51550"/>
                  </a:lnTo>
                  <a:lnTo>
                    <a:pt x="65031" y="51599"/>
                  </a:lnTo>
                  <a:lnTo>
                    <a:pt x="65105" y="51649"/>
                  </a:lnTo>
                  <a:lnTo>
                    <a:pt x="65155" y="51723"/>
                  </a:lnTo>
                  <a:lnTo>
                    <a:pt x="65204" y="51822"/>
                  </a:lnTo>
                  <a:lnTo>
                    <a:pt x="65229" y="51896"/>
                  </a:lnTo>
                  <a:lnTo>
                    <a:pt x="65229" y="51995"/>
                  </a:lnTo>
                  <a:lnTo>
                    <a:pt x="65229" y="52069"/>
                  </a:lnTo>
                  <a:lnTo>
                    <a:pt x="65204" y="52168"/>
                  </a:lnTo>
                  <a:lnTo>
                    <a:pt x="65155" y="52242"/>
                  </a:lnTo>
                  <a:lnTo>
                    <a:pt x="65105" y="52316"/>
                  </a:lnTo>
                  <a:lnTo>
                    <a:pt x="65031" y="52391"/>
                  </a:lnTo>
                  <a:lnTo>
                    <a:pt x="64932" y="52415"/>
                  </a:lnTo>
                  <a:lnTo>
                    <a:pt x="64858" y="52440"/>
                  </a:lnTo>
                  <a:lnTo>
                    <a:pt x="64759" y="52465"/>
                  </a:lnTo>
                  <a:lnTo>
                    <a:pt x="64685" y="52440"/>
                  </a:lnTo>
                  <a:lnTo>
                    <a:pt x="64586" y="52415"/>
                  </a:lnTo>
                  <a:lnTo>
                    <a:pt x="64511" y="52391"/>
                  </a:lnTo>
                  <a:lnTo>
                    <a:pt x="64437" y="52316"/>
                  </a:lnTo>
                  <a:lnTo>
                    <a:pt x="64363" y="52242"/>
                  </a:lnTo>
                  <a:lnTo>
                    <a:pt x="64338" y="52168"/>
                  </a:lnTo>
                  <a:lnTo>
                    <a:pt x="64289" y="52069"/>
                  </a:lnTo>
                  <a:lnTo>
                    <a:pt x="64289" y="51995"/>
                  </a:lnTo>
                  <a:lnTo>
                    <a:pt x="64289" y="51896"/>
                  </a:lnTo>
                  <a:lnTo>
                    <a:pt x="64338" y="51822"/>
                  </a:lnTo>
                  <a:lnTo>
                    <a:pt x="64363" y="51723"/>
                  </a:lnTo>
                  <a:lnTo>
                    <a:pt x="64437" y="51649"/>
                  </a:lnTo>
                  <a:lnTo>
                    <a:pt x="64511" y="51599"/>
                  </a:lnTo>
                  <a:lnTo>
                    <a:pt x="64586" y="51550"/>
                  </a:lnTo>
                  <a:lnTo>
                    <a:pt x="64685" y="51525"/>
                  </a:lnTo>
                  <a:close/>
                  <a:moveTo>
                    <a:pt x="61617" y="51723"/>
                  </a:moveTo>
                  <a:lnTo>
                    <a:pt x="61692" y="51748"/>
                  </a:lnTo>
                  <a:lnTo>
                    <a:pt x="61766" y="51797"/>
                  </a:lnTo>
                  <a:lnTo>
                    <a:pt x="61840" y="51847"/>
                  </a:lnTo>
                  <a:lnTo>
                    <a:pt x="61889" y="51896"/>
                  </a:lnTo>
                  <a:lnTo>
                    <a:pt x="61914" y="51970"/>
                  </a:lnTo>
                  <a:lnTo>
                    <a:pt x="61939" y="52069"/>
                  </a:lnTo>
                  <a:lnTo>
                    <a:pt x="61964" y="52143"/>
                  </a:lnTo>
                  <a:lnTo>
                    <a:pt x="61939" y="52218"/>
                  </a:lnTo>
                  <a:lnTo>
                    <a:pt x="61914" y="52292"/>
                  </a:lnTo>
                  <a:lnTo>
                    <a:pt x="61889" y="52366"/>
                  </a:lnTo>
                  <a:lnTo>
                    <a:pt x="61840" y="52440"/>
                  </a:lnTo>
                  <a:lnTo>
                    <a:pt x="61766" y="52490"/>
                  </a:lnTo>
                  <a:lnTo>
                    <a:pt x="61692" y="52514"/>
                  </a:lnTo>
                  <a:lnTo>
                    <a:pt x="61617" y="52539"/>
                  </a:lnTo>
                  <a:lnTo>
                    <a:pt x="61543" y="52564"/>
                  </a:lnTo>
                  <a:lnTo>
                    <a:pt x="61469" y="52539"/>
                  </a:lnTo>
                  <a:lnTo>
                    <a:pt x="61370" y="52514"/>
                  </a:lnTo>
                  <a:lnTo>
                    <a:pt x="61320" y="52490"/>
                  </a:lnTo>
                  <a:lnTo>
                    <a:pt x="61246" y="52440"/>
                  </a:lnTo>
                  <a:lnTo>
                    <a:pt x="61197" y="52366"/>
                  </a:lnTo>
                  <a:lnTo>
                    <a:pt x="61147" y="52292"/>
                  </a:lnTo>
                  <a:lnTo>
                    <a:pt x="61123" y="52218"/>
                  </a:lnTo>
                  <a:lnTo>
                    <a:pt x="61123" y="52143"/>
                  </a:lnTo>
                  <a:lnTo>
                    <a:pt x="61123" y="52069"/>
                  </a:lnTo>
                  <a:lnTo>
                    <a:pt x="61147" y="51970"/>
                  </a:lnTo>
                  <a:lnTo>
                    <a:pt x="61197" y="51896"/>
                  </a:lnTo>
                  <a:lnTo>
                    <a:pt x="61246" y="51847"/>
                  </a:lnTo>
                  <a:lnTo>
                    <a:pt x="61320" y="51797"/>
                  </a:lnTo>
                  <a:lnTo>
                    <a:pt x="61370" y="51748"/>
                  </a:lnTo>
                  <a:lnTo>
                    <a:pt x="61469" y="51723"/>
                  </a:lnTo>
                  <a:close/>
                  <a:moveTo>
                    <a:pt x="84572" y="51055"/>
                  </a:moveTo>
                  <a:lnTo>
                    <a:pt x="84721" y="51104"/>
                  </a:lnTo>
                  <a:lnTo>
                    <a:pt x="84869" y="51203"/>
                  </a:lnTo>
                  <a:lnTo>
                    <a:pt x="85018" y="51302"/>
                  </a:lnTo>
                  <a:lnTo>
                    <a:pt x="85141" y="51451"/>
                  </a:lnTo>
                  <a:lnTo>
                    <a:pt x="85215" y="51599"/>
                  </a:lnTo>
                  <a:lnTo>
                    <a:pt x="85265" y="51748"/>
                  </a:lnTo>
                  <a:lnTo>
                    <a:pt x="85265" y="51921"/>
                  </a:lnTo>
                  <a:lnTo>
                    <a:pt x="85265" y="52094"/>
                  </a:lnTo>
                  <a:lnTo>
                    <a:pt x="85215" y="52242"/>
                  </a:lnTo>
                  <a:lnTo>
                    <a:pt x="85141" y="52391"/>
                  </a:lnTo>
                  <a:lnTo>
                    <a:pt x="85018" y="52539"/>
                  </a:lnTo>
                  <a:lnTo>
                    <a:pt x="84869" y="52663"/>
                  </a:lnTo>
                  <a:lnTo>
                    <a:pt x="84721" y="52737"/>
                  </a:lnTo>
                  <a:lnTo>
                    <a:pt x="84572" y="52786"/>
                  </a:lnTo>
                  <a:lnTo>
                    <a:pt x="84226" y="52786"/>
                  </a:lnTo>
                  <a:lnTo>
                    <a:pt x="84078" y="52737"/>
                  </a:lnTo>
                  <a:lnTo>
                    <a:pt x="83929" y="52663"/>
                  </a:lnTo>
                  <a:lnTo>
                    <a:pt x="83781" y="52539"/>
                  </a:lnTo>
                  <a:lnTo>
                    <a:pt x="83682" y="52391"/>
                  </a:lnTo>
                  <a:lnTo>
                    <a:pt x="83583" y="52242"/>
                  </a:lnTo>
                  <a:lnTo>
                    <a:pt x="83533" y="52094"/>
                  </a:lnTo>
                  <a:lnTo>
                    <a:pt x="83533" y="51921"/>
                  </a:lnTo>
                  <a:lnTo>
                    <a:pt x="83533" y="51748"/>
                  </a:lnTo>
                  <a:lnTo>
                    <a:pt x="83583" y="51599"/>
                  </a:lnTo>
                  <a:lnTo>
                    <a:pt x="83682" y="51451"/>
                  </a:lnTo>
                  <a:lnTo>
                    <a:pt x="83781" y="51302"/>
                  </a:lnTo>
                  <a:lnTo>
                    <a:pt x="83929" y="51203"/>
                  </a:lnTo>
                  <a:lnTo>
                    <a:pt x="84078" y="51104"/>
                  </a:lnTo>
                  <a:lnTo>
                    <a:pt x="84226" y="51055"/>
                  </a:lnTo>
                  <a:close/>
                  <a:moveTo>
                    <a:pt x="88975" y="50832"/>
                  </a:moveTo>
                  <a:lnTo>
                    <a:pt x="89148" y="50907"/>
                  </a:lnTo>
                  <a:lnTo>
                    <a:pt x="89322" y="50981"/>
                  </a:lnTo>
                  <a:lnTo>
                    <a:pt x="89470" y="51104"/>
                  </a:lnTo>
                  <a:lnTo>
                    <a:pt x="89618" y="51278"/>
                  </a:lnTo>
                  <a:lnTo>
                    <a:pt x="89693" y="51451"/>
                  </a:lnTo>
                  <a:lnTo>
                    <a:pt x="89742" y="51624"/>
                  </a:lnTo>
                  <a:lnTo>
                    <a:pt x="89767" y="51822"/>
                  </a:lnTo>
                  <a:lnTo>
                    <a:pt x="89742" y="51995"/>
                  </a:lnTo>
                  <a:lnTo>
                    <a:pt x="89693" y="52168"/>
                  </a:lnTo>
                  <a:lnTo>
                    <a:pt x="89618" y="52341"/>
                  </a:lnTo>
                  <a:lnTo>
                    <a:pt x="89470" y="52514"/>
                  </a:lnTo>
                  <a:lnTo>
                    <a:pt x="89322" y="52638"/>
                  </a:lnTo>
                  <a:lnTo>
                    <a:pt x="89148" y="52712"/>
                  </a:lnTo>
                  <a:lnTo>
                    <a:pt x="88975" y="52786"/>
                  </a:lnTo>
                  <a:lnTo>
                    <a:pt x="88604" y="52786"/>
                  </a:lnTo>
                  <a:lnTo>
                    <a:pt x="88406" y="52712"/>
                  </a:lnTo>
                  <a:lnTo>
                    <a:pt x="88233" y="52638"/>
                  </a:lnTo>
                  <a:lnTo>
                    <a:pt x="88085" y="52514"/>
                  </a:lnTo>
                  <a:lnTo>
                    <a:pt x="87961" y="52341"/>
                  </a:lnTo>
                  <a:lnTo>
                    <a:pt x="87862" y="52168"/>
                  </a:lnTo>
                  <a:lnTo>
                    <a:pt x="87813" y="51995"/>
                  </a:lnTo>
                  <a:lnTo>
                    <a:pt x="87813" y="51822"/>
                  </a:lnTo>
                  <a:lnTo>
                    <a:pt x="87813" y="51624"/>
                  </a:lnTo>
                  <a:lnTo>
                    <a:pt x="87862" y="51451"/>
                  </a:lnTo>
                  <a:lnTo>
                    <a:pt x="87961" y="51278"/>
                  </a:lnTo>
                  <a:lnTo>
                    <a:pt x="88085" y="51104"/>
                  </a:lnTo>
                  <a:lnTo>
                    <a:pt x="88233" y="50981"/>
                  </a:lnTo>
                  <a:lnTo>
                    <a:pt x="88406" y="50907"/>
                  </a:lnTo>
                  <a:lnTo>
                    <a:pt x="88604" y="50832"/>
                  </a:lnTo>
                  <a:close/>
                  <a:moveTo>
                    <a:pt x="21471" y="51302"/>
                  </a:moveTo>
                  <a:lnTo>
                    <a:pt x="21619" y="51327"/>
                  </a:lnTo>
                  <a:lnTo>
                    <a:pt x="21768" y="51377"/>
                  </a:lnTo>
                  <a:lnTo>
                    <a:pt x="21891" y="51451"/>
                  </a:lnTo>
                  <a:lnTo>
                    <a:pt x="22015" y="51550"/>
                  </a:lnTo>
                  <a:lnTo>
                    <a:pt x="22114" y="51649"/>
                  </a:lnTo>
                  <a:lnTo>
                    <a:pt x="22188" y="51797"/>
                  </a:lnTo>
                  <a:lnTo>
                    <a:pt x="22238" y="51921"/>
                  </a:lnTo>
                  <a:lnTo>
                    <a:pt x="22238" y="52069"/>
                  </a:lnTo>
                  <a:lnTo>
                    <a:pt x="22238" y="52218"/>
                  </a:lnTo>
                  <a:lnTo>
                    <a:pt x="22188" y="52366"/>
                  </a:lnTo>
                  <a:lnTo>
                    <a:pt x="22114" y="52490"/>
                  </a:lnTo>
                  <a:lnTo>
                    <a:pt x="22015" y="52613"/>
                  </a:lnTo>
                  <a:lnTo>
                    <a:pt x="21891" y="52712"/>
                  </a:lnTo>
                  <a:lnTo>
                    <a:pt x="21768" y="52786"/>
                  </a:lnTo>
                  <a:lnTo>
                    <a:pt x="21619" y="52836"/>
                  </a:lnTo>
                  <a:lnTo>
                    <a:pt x="21322" y="52836"/>
                  </a:lnTo>
                  <a:lnTo>
                    <a:pt x="21199" y="52786"/>
                  </a:lnTo>
                  <a:lnTo>
                    <a:pt x="21050" y="52712"/>
                  </a:lnTo>
                  <a:lnTo>
                    <a:pt x="20927" y="52613"/>
                  </a:lnTo>
                  <a:lnTo>
                    <a:pt x="20828" y="52490"/>
                  </a:lnTo>
                  <a:lnTo>
                    <a:pt x="20778" y="52366"/>
                  </a:lnTo>
                  <a:lnTo>
                    <a:pt x="20729" y="52218"/>
                  </a:lnTo>
                  <a:lnTo>
                    <a:pt x="20704" y="52069"/>
                  </a:lnTo>
                  <a:lnTo>
                    <a:pt x="20729" y="51921"/>
                  </a:lnTo>
                  <a:lnTo>
                    <a:pt x="20778" y="51797"/>
                  </a:lnTo>
                  <a:lnTo>
                    <a:pt x="20828" y="51649"/>
                  </a:lnTo>
                  <a:lnTo>
                    <a:pt x="20927" y="51550"/>
                  </a:lnTo>
                  <a:lnTo>
                    <a:pt x="21050" y="51451"/>
                  </a:lnTo>
                  <a:lnTo>
                    <a:pt x="21199" y="51377"/>
                  </a:lnTo>
                  <a:lnTo>
                    <a:pt x="21322" y="51327"/>
                  </a:lnTo>
                  <a:lnTo>
                    <a:pt x="21471" y="51302"/>
                  </a:lnTo>
                  <a:close/>
                  <a:moveTo>
                    <a:pt x="104584" y="50313"/>
                  </a:moveTo>
                  <a:lnTo>
                    <a:pt x="104831" y="50338"/>
                  </a:lnTo>
                  <a:lnTo>
                    <a:pt x="105078" y="50412"/>
                  </a:lnTo>
                  <a:lnTo>
                    <a:pt x="105326" y="50560"/>
                  </a:lnTo>
                  <a:lnTo>
                    <a:pt x="105548" y="50733"/>
                  </a:lnTo>
                  <a:lnTo>
                    <a:pt x="105722" y="50931"/>
                  </a:lnTo>
                  <a:lnTo>
                    <a:pt x="105845" y="51179"/>
                  </a:lnTo>
                  <a:lnTo>
                    <a:pt x="105919" y="51426"/>
                  </a:lnTo>
                  <a:lnTo>
                    <a:pt x="105944" y="51698"/>
                  </a:lnTo>
                  <a:lnTo>
                    <a:pt x="105919" y="51945"/>
                  </a:lnTo>
                  <a:lnTo>
                    <a:pt x="105845" y="52193"/>
                  </a:lnTo>
                  <a:lnTo>
                    <a:pt x="105722" y="52440"/>
                  </a:lnTo>
                  <a:lnTo>
                    <a:pt x="105548" y="52663"/>
                  </a:lnTo>
                  <a:lnTo>
                    <a:pt x="105326" y="52836"/>
                  </a:lnTo>
                  <a:lnTo>
                    <a:pt x="105078" y="52960"/>
                  </a:lnTo>
                  <a:lnTo>
                    <a:pt x="104831" y="53034"/>
                  </a:lnTo>
                  <a:lnTo>
                    <a:pt x="104584" y="53059"/>
                  </a:lnTo>
                  <a:lnTo>
                    <a:pt x="104312" y="53034"/>
                  </a:lnTo>
                  <a:lnTo>
                    <a:pt x="104064" y="52960"/>
                  </a:lnTo>
                  <a:lnTo>
                    <a:pt x="103817" y="52836"/>
                  </a:lnTo>
                  <a:lnTo>
                    <a:pt x="103619" y="52663"/>
                  </a:lnTo>
                  <a:lnTo>
                    <a:pt x="103446" y="52440"/>
                  </a:lnTo>
                  <a:lnTo>
                    <a:pt x="103322" y="52193"/>
                  </a:lnTo>
                  <a:lnTo>
                    <a:pt x="103248" y="51945"/>
                  </a:lnTo>
                  <a:lnTo>
                    <a:pt x="103223" y="51698"/>
                  </a:lnTo>
                  <a:lnTo>
                    <a:pt x="103248" y="51426"/>
                  </a:lnTo>
                  <a:lnTo>
                    <a:pt x="103322" y="51179"/>
                  </a:lnTo>
                  <a:lnTo>
                    <a:pt x="103446" y="50931"/>
                  </a:lnTo>
                  <a:lnTo>
                    <a:pt x="103619" y="50733"/>
                  </a:lnTo>
                  <a:lnTo>
                    <a:pt x="103817" y="50560"/>
                  </a:lnTo>
                  <a:lnTo>
                    <a:pt x="104064" y="50412"/>
                  </a:lnTo>
                  <a:lnTo>
                    <a:pt x="104312" y="50338"/>
                  </a:lnTo>
                  <a:lnTo>
                    <a:pt x="104584" y="50313"/>
                  </a:lnTo>
                  <a:close/>
                  <a:moveTo>
                    <a:pt x="25453" y="52020"/>
                  </a:moveTo>
                  <a:lnTo>
                    <a:pt x="25577" y="52044"/>
                  </a:lnTo>
                  <a:lnTo>
                    <a:pt x="25701" y="52069"/>
                  </a:lnTo>
                  <a:lnTo>
                    <a:pt x="25824" y="52143"/>
                  </a:lnTo>
                  <a:lnTo>
                    <a:pt x="25923" y="52218"/>
                  </a:lnTo>
                  <a:lnTo>
                    <a:pt x="25998" y="52316"/>
                  </a:lnTo>
                  <a:lnTo>
                    <a:pt x="26072" y="52440"/>
                  </a:lnTo>
                  <a:lnTo>
                    <a:pt x="26096" y="52564"/>
                  </a:lnTo>
                  <a:lnTo>
                    <a:pt x="26121" y="52688"/>
                  </a:lnTo>
                  <a:lnTo>
                    <a:pt x="26096" y="52811"/>
                  </a:lnTo>
                  <a:lnTo>
                    <a:pt x="26072" y="52935"/>
                  </a:lnTo>
                  <a:lnTo>
                    <a:pt x="25998" y="53034"/>
                  </a:lnTo>
                  <a:lnTo>
                    <a:pt x="25923" y="53133"/>
                  </a:lnTo>
                  <a:lnTo>
                    <a:pt x="25824" y="53232"/>
                  </a:lnTo>
                  <a:lnTo>
                    <a:pt x="25701" y="53281"/>
                  </a:lnTo>
                  <a:lnTo>
                    <a:pt x="25577" y="53331"/>
                  </a:lnTo>
                  <a:lnTo>
                    <a:pt x="25330" y="53331"/>
                  </a:lnTo>
                  <a:lnTo>
                    <a:pt x="25231" y="53281"/>
                  </a:lnTo>
                  <a:lnTo>
                    <a:pt x="25107" y="53232"/>
                  </a:lnTo>
                  <a:lnTo>
                    <a:pt x="25008" y="53133"/>
                  </a:lnTo>
                  <a:lnTo>
                    <a:pt x="24934" y="53034"/>
                  </a:lnTo>
                  <a:lnTo>
                    <a:pt x="24860" y="52935"/>
                  </a:lnTo>
                  <a:lnTo>
                    <a:pt x="24835" y="52811"/>
                  </a:lnTo>
                  <a:lnTo>
                    <a:pt x="24810" y="52688"/>
                  </a:lnTo>
                  <a:lnTo>
                    <a:pt x="24835" y="52564"/>
                  </a:lnTo>
                  <a:lnTo>
                    <a:pt x="24860" y="52440"/>
                  </a:lnTo>
                  <a:lnTo>
                    <a:pt x="24934" y="52316"/>
                  </a:lnTo>
                  <a:lnTo>
                    <a:pt x="25008" y="52218"/>
                  </a:lnTo>
                  <a:lnTo>
                    <a:pt x="25107" y="52143"/>
                  </a:lnTo>
                  <a:lnTo>
                    <a:pt x="25231" y="52069"/>
                  </a:lnTo>
                  <a:lnTo>
                    <a:pt x="25330" y="52044"/>
                  </a:lnTo>
                  <a:lnTo>
                    <a:pt x="25453" y="52020"/>
                  </a:lnTo>
                  <a:close/>
                  <a:moveTo>
                    <a:pt x="29485" y="52341"/>
                  </a:moveTo>
                  <a:lnTo>
                    <a:pt x="29584" y="52366"/>
                  </a:lnTo>
                  <a:lnTo>
                    <a:pt x="29683" y="52415"/>
                  </a:lnTo>
                  <a:lnTo>
                    <a:pt x="29757" y="52490"/>
                  </a:lnTo>
                  <a:lnTo>
                    <a:pt x="29832" y="52589"/>
                  </a:lnTo>
                  <a:lnTo>
                    <a:pt x="29881" y="52663"/>
                  </a:lnTo>
                  <a:lnTo>
                    <a:pt x="29906" y="52762"/>
                  </a:lnTo>
                  <a:lnTo>
                    <a:pt x="29931" y="52885"/>
                  </a:lnTo>
                  <a:lnTo>
                    <a:pt x="29906" y="52984"/>
                  </a:lnTo>
                  <a:lnTo>
                    <a:pt x="29881" y="53083"/>
                  </a:lnTo>
                  <a:lnTo>
                    <a:pt x="29832" y="53182"/>
                  </a:lnTo>
                  <a:lnTo>
                    <a:pt x="29757" y="53256"/>
                  </a:lnTo>
                  <a:lnTo>
                    <a:pt x="29683" y="53331"/>
                  </a:lnTo>
                  <a:lnTo>
                    <a:pt x="29584" y="53380"/>
                  </a:lnTo>
                  <a:lnTo>
                    <a:pt x="29485" y="53405"/>
                  </a:lnTo>
                  <a:lnTo>
                    <a:pt x="29386" y="53430"/>
                  </a:lnTo>
                  <a:lnTo>
                    <a:pt x="29263" y="53405"/>
                  </a:lnTo>
                  <a:lnTo>
                    <a:pt x="29164" y="53380"/>
                  </a:lnTo>
                  <a:lnTo>
                    <a:pt x="29090" y="53331"/>
                  </a:lnTo>
                  <a:lnTo>
                    <a:pt x="28991" y="53256"/>
                  </a:lnTo>
                  <a:lnTo>
                    <a:pt x="28916" y="53182"/>
                  </a:lnTo>
                  <a:lnTo>
                    <a:pt x="28867" y="53083"/>
                  </a:lnTo>
                  <a:lnTo>
                    <a:pt x="28842" y="52984"/>
                  </a:lnTo>
                  <a:lnTo>
                    <a:pt x="28842" y="52885"/>
                  </a:lnTo>
                  <a:lnTo>
                    <a:pt x="28842" y="52762"/>
                  </a:lnTo>
                  <a:lnTo>
                    <a:pt x="28867" y="52663"/>
                  </a:lnTo>
                  <a:lnTo>
                    <a:pt x="28916" y="52589"/>
                  </a:lnTo>
                  <a:lnTo>
                    <a:pt x="28991" y="52490"/>
                  </a:lnTo>
                  <a:lnTo>
                    <a:pt x="29090" y="52415"/>
                  </a:lnTo>
                  <a:lnTo>
                    <a:pt x="29164" y="52366"/>
                  </a:lnTo>
                  <a:lnTo>
                    <a:pt x="29263" y="52341"/>
                  </a:lnTo>
                  <a:close/>
                  <a:moveTo>
                    <a:pt x="52787" y="53083"/>
                  </a:moveTo>
                  <a:lnTo>
                    <a:pt x="52910" y="53108"/>
                  </a:lnTo>
                  <a:lnTo>
                    <a:pt x="52984" y="53182"/>
                  </a:lnTo>
                  <a:lnTo>
                    <a:pt x="53059" y="53256"/>
                  </a:lnTo>
                  <a:lnTo>
                    <a:pt x="53059" y="53355"/>
                  </a:lnTo>
                  <a:lnTo>
                    <a:pt x="53059" y="53479"/>
                  </a:lnTo>
                  <a:lnTo>
                    <a:pt x="52984" y="53553"/>
                  </a:lnTo>
                  <a:lnTo>
                    <a:pt x="52910" y="53627"/>
                  </a:lnTo>
                  <a:lnTo>
                    <a:pt x="52688" y="53627"/>
                  </a:lnTo>
                  <a:lnTo>
                    <a:pt x="52613" y="53553"/>
                  </a:lnTo>
                  <a:lnTo>
                    <a:pt x="52539" y="53479"/>
                  </a:lnTo>
                  <a:lnTo>
                    <a:pt x="52514" y="53355"/>
                  </a:lnTo>
                  <a:lnTo>
                    <a:pt x="52539" y="53256"/>
                  </a:lnTo>
                  <a:lnTo>
                    <a:pt x="52613" y="53182"/>
                  </a:lnTo>
                  <a:lnTo>
                    <a:pt x="52688" y="53108"/>
                  </a:lnTo>
                  <a:lnTo>
                    <a:pt x="52787" y="53083"/>
                  </a:lnTo>
                  <a:close/>
                  <a:moveTo>
                    <a:pt x="33567" y="52960"/>
                  </a:moveTo>
                  <a:lnTo>
                    <a:pt x="33641" y="52984"/>
                  </a:lnTo>
                  <a:lnTo>
                    <a:pt x="33715" y="52984"/>
                  </a:lnTo>
                  <a:lnTo>
                    <a:pt x="33789" y="53034"/>
                  </a:lnTo>
                  <a:lnTo>
                    <a:pt x="33864" y="53083"/>
                  </a:lnTo>
                  <a:lnTo>
                    <a:pt x="33913" y="53158"/>
                  </a:lnTo>
                  <a:lnTo>
                    <a:pt x="33938" y="53232"/>
                  </a:lnTo>
                  <a:lnTo>
                    <a:pt x="33962" y="53306"/>
                  </a:lnTo>
                  <a:lnTo>
                    <a:pt x="33962" y="53380"/>
                  </a:lnTo>
                  <a:lnTo>
                    <a:pt x="33962" y="53454"/>
                  </a:lnTo>
                  <a:lnTo>
                    <a:pt x="33938" y="53529"/>
                  </a:lnTo>
                  <a:lnTo>
                    <a:pt x="33913" y="53603"/>
                  </a:lnTo>
                  <a:lnTo>
                    <a:pt x="33864" y="53677"/>
                  </a:lnTo>
                  <a:lnTo>
                    <a:pt x="33789" y="53726"/>
                  </a:lnTo>
                  <a:lnTo>
                    <a:pt x="33715" y="53776"/>
                  </a:lnTo>
                  <a:lnTo>
                    <a:pt x="33641" y="53801"/>
                  </a:lnTo>
                  <a:lnTo>
                    <a:pt x="33468" y="53801"/>
                  </a:lnTo>
                  <a:lnTo>
                    <a:pt x="33394" y="53776"/>
                  </a:lnTo>
                  <a:lnTo>
                    <a:pt x="33319" y="53726"/>
                  </a:lnTo>
                  <a:lnTo>
                    <a:pt x="33270" y="53677"/>
                  </a:lnTo>
                  <a:lnTo>
                    <a:pt x="33220" y="53603"/>
                  </a:lnTo>
                  <a:lnTo>
                    <a:pt x="33171" y="53529"/>
                  </a:lnTo>
                  <a:lnTo>
                    <a:pt x="33146" y="53454"/>
                  </a:lnTo>
                  <a:lnTo>
                    <a:pt x="33146" y="53380"/>
                  </a:lnTo>
                  <a:lnTo>
                    <a:pt x="33146" y="53306"/>
                  </a:lnTo>
                  <a:lnTo>
                    <a:pt x="33171" y="53232"/>
                  </a:lnTo>
                  <a:lnTo>
                    <a:pt x="33220" y="53158"/>
                  </a:lnTo>
                  <a:lnTo>
                    <a:pt x="33270" y="53083"/>
                  </a:lnTo>
                  <a:lnTo>
                    <a:pt x="33319" y="53034"/>
                  </a:lnTo>
                  <a:lnTo>
                    <a:pt x="33394" y="52984"/>
                  </a:lnTo>
                  <a:lnTo>
                    <a:pt x="33468" y="52984"/>
                  </a:lnTo>
                  <a:lnTo>
                    <a:pt x="33567" y="52960"/>
                  </a:lnTo>
                  <a:close/>
                  <a:moveTo>
                    <a:pt x="78463" y="52341"/>
                  </a:moveTo>
                  <a:lnTo>
                    <a:pt x="78611" y="52366"/>
                  </a:lnTo>
                  <a:lnTo>
                    <a:pt x="78735" y="52415"/>
                  </a:lnTo>
                  <a:lnTo>
                    <a:pt x="78883" y="52465"/>
                  </a:lnTo>
                  <a:lnTo>
                    <a:pt x="79007" y="52564"/>
                  </a:lnTo>
                  <a:lnTo>
                    <a:pt x="79106" y="52688"/>
                  </a:lnTo>
                  <a:lnTo>
                    <a:pt x="79180" y="52836"/>
                  </a:lnTo>
                  <a:lnTo>
                    <a:pt x="79205" y="52960"/>
                  </a:lnTo>
                  <a:lnTo>
                    <a:pt x="79229" y="53108"/>
                  </a:lnTo>
                  <a:lnTo>
                    <a:pt x="79205" y="53256"/>
                  </a:lnTo>
                  <a:lnTo>
                    <a:pt x="79180" y="53405"/>
                  </a:lnTo>
                  <a:lnTo>
                    <a:pt x="79106" y="53553"/>
                  </a:lnTo>
                  <a:lnTo>
                    <a:pt x="79007" y="53652"/>
                  </a:lnTo>
                  <a:lnTo>
                    <a:pt x="78883" y="53751"/>
                  </a:lnTo>
                  <a:lnTo>
                    <a:pt x="78735" y="53825"/>
                  </a:lnTo>
                  <a:lnTo>
                    <a:pt x="78611" y="53875"/>
                  </a:lnTo>
                  <a:lnTo>
                    <a:pt x="78314" y="53875"/>
                  </a:lnTo>
                  <a:lnTo>
                    <a:pt x="78166" y="53825"/>
                  </a:lnTo>
                  <a:lnTo>
                    <a:pt x="78042" y="53751"/>
                  </a:lnTo>
                  <a:lnTo>
                    <a:pt x="77918" y="53652"/>
                  </a:lnTo>
                  <a:lnTo>
                    <a:pt x="77819" y="53553"/>
                  </a:lnTo>
                  <a:lnTo>
                    <a:pt x="77745" y="53405"/>
                  </a:lnTo>
                  <a:lnTo>
                    <a:pt x="77696" y="53256"/>
                  </a:lnTo>
                  <a:lnTo>
                    <a:pt x="77696" y="53108"/>
                  </a:lnTo>
                  <a:lnTo>
                    <a:pt x="77696" y="52960"/>
                  </a:lnTo>
                  <a:lnTo>
                    <a:pt x="77745" y="52836"/>
                  </a:lnTo>
                  <a:lnTo>
                    <a:pt x="77819" y="52688"/>
                  </a:lnTo>
                  <a:lnTo>
                    <a:pt x="77918" y="52564"/>
                  </a:lnTo>
                  <a:lnTo>
                    <a:pt x="78042" y="52465"/>
                  </a:lnTo>
                  <a:lnTo>
                    <a:pt x="78166" y="52415"/>
                  </a:lnTo>
                  <a:lnTo>
                    <a:pt x="78314" y="52366"/>
                  </a:lnTo>
                  <a:lnTo>
                    <a:pt x="78463" y="52341"/>
                  </a:lnTo>
                  <a:close/>
                  <a:moveTo>
                    <a:pt x="92463" y="51797"/>
                  </a:moveTo>
                  <a:lnTo>
                    <a:pt x="92661" y="51871"/>
                  </a:lnTo>
                  <a:lnTo>
                    <a:pt x="92859" y="51970"/>
                  </a:lnTo>
                  <a:lnTo>
                    <a:pt x="93032" y="52094"/>
                  </a:lnTo>
                  <a:lnTo>
                    <a:pt x="93156" y="52267"/>
                  </a:lnTo>
                  <a:lnTo>
                    <a:pt x="93255" y="52465"/>
                  </a:lnTo>
                  <a:lnTo>
                    <a:pt x="93329" y="52663"/>
                  </a:lnTo>
                  <a:lnTo>
                    <a:pt x="93354" y="52861"/>
                  </a:lnTo>
                  <a:lnTo>
                    <a:pt x="93329" y="53083"/>
                  </a:lnTo>
                  <a:lnTo>
                    <a:pt x="93255" y="53281"/>
                  </a:lnTo>
                  <a:lnTo>
                    <a:pt x="93156" y="53479"/>
                  </a:lnTo>
                  <a:lnTo>
                    <a:pt x="93032" y="53627"/>
                  </a:lnTo>
                  <a:lnTo>
                    <a:pt x="92859" y="53776"/>
                  </a:lnTo>
                  <a:lnTo>
                    <a:pt x="92661" y="53875"/>
                  </a:lnTo>
                  <a:lnTo>
                    <a:pt x="92463" y="53924"/>
                  </a:lnTo>
                  <a:lnTo>
                    <a:pt x="92265" y="53949"/>
                  </a:lnTo>
                  <a:lnTo>
                    <a:pt x="92043" y="53924"/>
                  </a:lnTo>
                  <a:lnTo>
                    <a:pt x="91845" y="53875"/>
                  </a:lnTo>
                  <a:lnTo>
                    <a:pt x="91647" y="53776"/>
                  </a:lnTo>
                  <a:lnTo>
                    <a:pt x="91498" y="53627"/>
                  </a:lnTo>
                  <a:lnTo>
                    <a:pt x="91350" y="53479"/>
                  </a:lnTo>
                  <a:lnTo>
                    <a:pt x="91251" y="53281"/>
                  </a:lnTo>
                  <a:lnTo>
                    <a:pt x="91202" y="53083"/>
                  </a:lnTo>
                  <a:lnTo>
                    <a:pt x="91177" y="52861"/>
                  </a:lnTo>
                  <a:lnTo>
                    <a:pt x="91202" y="52663"/>
                  </a:lnTo>
                  <a:lnTo>
                    <a:pt x="91251" y="52465"/>
                  </a:lnTo>
                  <a:lnTo>
                    <a:pt x="91350" y="52267"/>
                  </a:lnTo>
                  <a:lnTo>
                    <a:pt x="91498" y="52094"/>
                  </a:lnTo>
                  <a:lnTo>
                    <a:pt x="91647" y="51970"/>
                  </a:lnTo>
                  <a:lnTo>
                    <a:pt x="91845" y="51871"/>
                  </a:lnTo>
                  <a:lnTo>
                    <a:pt x="92043" y="51797"/>
                  </a:lnTo>
                  <a:close/>
                  <a:moveTo>
                    <a:pt x="111782" y="50882"/>
                  </a:moveTo>
                  <a:lnTo>
                    <a:pt x="112079" y="50907"/>
                  </a:lnTo>
                  <a:lnTo>
                    <a:pt x="112376" y="51005"/>
                  </a:lnTo>
                  <a:lnTo>
                    <a:pt x="112499" y="51055"/>
                  </a:lnTo>
                  <a:lnTo>
                    <a:pt x="112648" y="51129"/>
                  </a:lnTo>
                  <a:lnTo>
                    <a:pt x="112771" y="51228"/>
                  </a:lnTo>
                  <a:lnTo>
                    <a:pt x="112895" y="51327"/>
                  </a:lnTo>
                  <a:lnTo>
                    <a:pt x="112994" y="51451"/>
                  </a:lnTo>
                  <a:lnTo>
                    <a:pt x="113093" y="51574"/>
                  </a:lnTo>
                  <a:lnTo>
                    <a:pt x="113167" y="51723"/>
                  </a:lnTo>
                  <a:lnTo>
                    <a:pt x="113217" y="51847"/>
                  </a:lnTo>
                  <a:lnTo>
                    <a:pt x="113316" y="52143"/>
                  </a:lnTo>
                  <a:lnTo>
                    <a:pt x="113340" y="52440"/>
                  </a:lnTo>
                  <a:lnTo>
                    <a:pt x="113316" y="52737"/>
                  </a:lnTo>
                  <a:lnTo>
                    <a:pt x="113217" y="53034"/>
                  </a:lnTo>
                  <a:lnTo>
                    <a:pt x="113167" y="53158"/>
                  </a:lnTo>
                  <a:lnTo>
                    <a:pt x="113093" y="53281"/>
                  </a:lnTo>
                  <a:lnTo>
                    <a:pt x="112994" y="53430"/>
                  </a:lnTo>
                  <a:lnTo>
                    <a:pt x="112895" y="53529"/>
                  </a:lnTo>
                  <a:lnTo>
                    <a:pt x="112771" y="53652"/>
                  </a:lnTo>
                  <a:lnTo>
                    <a:pt x="112648" y="53726"/>
                  </a:lnTo>
                  <a:lnTo>
                    <a:pt x="112499" y="53825"/>
                  </a:lnTo>
                  <a:lnTo>
                    <a:pt x="112376" y="53875"/>
                  </a:lnTo>
                  <a:lnTo>
                    <a:pt x="112079" y="53974"/>
                  </a:lnTo>
                  <a:lnTo>
                    <a:pt x="111782" y="53999"/>
                  </a:lnTo>
                  <a:lnTo>
                    <a:pt x="111485" y="53974"/>
                  </a:lnTo>
                  <a:lnTo>
                    <a:pt x="111213" y="53875"/>
                  </a:lnTo>
                  <a:lnTo>
                    <a:pt x="111065" y="53825"/>
                  </a:lnTo>
                  <a:lnTo>
                    <a:pt x="110941" y="53726"/>
                  </a:lnTo>
                  <a:lnTo>
                    <a:pt x="110817" y="53652"/>
                  </a:lnTo>
                  <a:lnTo>
                    <a:pt x="110693" y="53529"/>
                  </a:lnTo>
                  <a:lnTo>
                    <a:pt x="110570" y="53430"/>
                  </a:lnTo>
                  <a:lnTo>
                    <a:pt x="110496" y="53281"/>
                  </a:lnTo>
                  <a:lnTo>
                    <a:pt x="110421" y="53158"/>
                  </a:lnTo>
                  <a:lnTo>
                    <a:pt x="110347" y="53034"/>
                  </a:lnTo>
                  <a:lnTo>
                    <a:pt x="110248" y="52737"/>
                  </a:lnTo>
                  <a:lnTo>
                    <a:pt x="110224" y="52440"/>
                  </a:lnTo>
                  <a:lnTo>
                    <a:pt x="110248" y="52143"/>
                  </a:lnTo>
                  <a:lnTo>
                    <a:pt x="110347" y="51847"/>
                  </a:lnTo>
                  <a:lnTo>
                    <a:pt x="110421" y="51723"/>
                  </a:lnTo>
                  <a:lnTo>
                    <a:pt x="110496" y="51574"/>
                  </a:lnTo>
                  <a:lnTo>
                    <a:pt x="110570" y="51451"/>
                  </a:lnTo>
                  <a:lnTo>
                    <a:pt x="110693" y="51327"/>
                  </a:lnTo>
                  <a:lnTo>
                    <a:pt x="110817" y="51228"/>
                  </a:lnTo>
                  <a:lnTo>
                    <a:pt x="110941" y="51129"/>
                  </a:lnTo>
                  <a:lnTo>
                    <a:pt x="111065" y="51055"/>
                  </a:lnTo>
                  <a:lnTo>
                    <a:pt x="111213" y="51005"/>
                  </a:lnTo>
                  <a:lnTo>
                    <a:pt x="111485" y="50907"/>
                  </a:lnTo>
                  <a:lnTo>
                    <a:pt x="111782" y="50882"/>
                  </a:lnTo>
                  <a:close/>
                  <a:moveTo>
                    <a:pt x="42299" y="53726"/>
                  </a:moveTo>
                  <a:lnTo>
                    <a:pt x="42348" y="53751"/>
                  </a:lnTo>
                  <a:lnTo>
                    <a:pt x="42397" y="53825"/>
                  </a:lnTo>
                  <a:lnTo>
                    <a:pt x="42397" y="53875"/>
                  </a:lnTo>
                  <a:lnTo>
                    <a:pt x="42397" y="53924"/>
                  </a:lnTo>
                  <a:lnTo>
                    <a:pt x="42348" y="53999"/>
                  </a:lnTo>
                  <a:lnTo>
                    <a:pt x="42299" y="54023"/>
                  </a:lnTo>
                  <a:lnTo>
                    <a:pt x="42175" y="54023"/>
                  </a:lnTo>
                  <a:lnTo>
                    <a:pt x="42125" y="53999"/>
                  </a:lnTo>
                  <a:lnTo>
                    <a:pt x="42101" y="53924"/>
                  </a:lnTo>
                  <a:lnTo>
                    <a:pt x="42076" y="53875"/>
                  </a:lnTo>
                  <a:lnTo>
                    <a:pt x="42101" y="53825"/>
                  </a:lnTo>
                  <a:lnTo>
                    <a:pt x="42125" y="53751"/>
                  </a:lnTo>
                  <a:lnTo>
                    <a:pt x="42175" y="53726"/>
                  </a:lnTo>
                  <a:close/>
                  <a:moveTo>
                    <a:pt x="72006" y="52737"/>
                  </a:moveTo>
                  <a:lnTo>
                    <a:pt x="72130" y="52786"/>
                  </a:lnTo>
                  <a:lnTo>
                    <a:pt x="72229" y="52836"/>
                  </a:lnTo>
                  <a:lnTo>
                    <a:pt x="72328" y="52910"/>
                  </a:lnTo>
                  <a:lnTo>
                    <a:pt x="72427" y="53009"/>
                  </a:lnTo>
                  <a:lnTo>
                    <a:pt x="72476" y="53133"/>
                  </a:lnTo>
                  <a:lnTo>
                    <a:pt x="72501" y="53256"/>
                  </a:lnTo>
                  <a:lnTo>
                    <a:pt x="72526" y="53380"/>
                  </a:lnTo>
                  <a:lnTo>
                    <a:pt x="72501" y="53504"/>
                  </a:lnTo>
                  <a:lnTo>
                    <a:pt x="72476" y="53603"/>
                  </a:lnTo>
                  <a:lnTo>
                    <a:pt x="72427" y="53726"/>
                  </a:lnTo>
                  <a:lnTo>
                    <a:pt x="72328" y="53825"/>
                  </a:lnTo>
                  <a:lnTo>
                    <a:pt x="72229" y="53900"/>
                  </a:lnTo>
                  <a:lnTo>
                    <a:pt x="72130" y="53974"/>
                  </a:lnTo>
                  <a:lnTo>
                    <a:pt x="72006" y="53999"/>
                  </a:lnTo>
                  <a:lnTo>
                    <a:pt x="71883" y="54023"/>
                  </a:lnTo>
                  <a:lnTo>
                    <a:pt x="71759" y="53999"/>
                  </a:lnTo>
                  <a:lnTo>
                    <a:pt x="71635" y="53974"/>
                  </a:lnTo>
                  <a:lnTo>
                    <a:pt x="71536" y="53900"/>
                  </a:lnTo>
                  <a:lnTo>
                    <a:pt x="71438" y="53825"/>
                  </a:lnTo>
                  <a:lnTo>
                    <a:pt x="71339" y="53726"/>
                  </a:lnTo>
                  <a:lnTo>
                    <a:pt x="71289" y="53603"/>
                  </a:lnTo>
                  <a:lnTo>
                    <a:pt x="71264" y="53504"/>
                  </a:lnTo>
                  <a:lnTo>
                    <a:pt x="71240" y="53380"/>
                  </a:lnTo>
                  <a:lnTo>
                    <a:pt x="71264" y="53256"/>
                  </a:lnTo>
                  <a:lnTo>
                    <a:pt x="71289" y="53133"/>
                  </a:lnTo>
                  <a:lnTo>
                    <a:pt x="71339" y="53009"/>
                  </a:lnTo>
                  <a:lnTo>
                    <a:pt x="71438" y="52910"/>
                  </a:lnTo>
                  <a:lnTo>
                    <a:pt x="71536" y="52836"/>
                  </a:lnTo>
                  <a:lnTo>
                    <a:pt x="71635" y="52786"/>
                  </a:lnTo>
                  <a:lnTo>
                    <a:pt x="71759" y="52737"/>
                  </a:lnTo>
                  <a:close/>
                  <a:moveTo>
                    <a:pt x="37871" y="53479"/>
                  </a:moveTo>
                  <a:lnTo>
                    <a:pt x="37970" y="53504"/>
                  </a:lnTo>
                  <a:lnTo>
                    <a:pt x="38069" y="53553"/>
                  </a:lnTo>
                  <a:lnTo>
                    <a:pt x="38143" y="53652"/>
                  </a:lnTo>
                  <a:lnTo>
                    <a:pt x="38168" y="53776"/>
                  </a:lnTo>
                  <a:lnTo>
                    <a:pt x="38143" y="53875"/>
                  </a:lnTo>
                  <a:lnTo>
                    <a:pt x="38069" y="53974"/>
                  </a:lnTo>
                  <a:lnTo>
                    <a:pt x="37970" y="54048"/>
                  </a:lnTo>
                  <a:lnTo>
                    <a:pt x="37747" y="54048"/>
                  </a:lnTo>
                  <a:lnTo>
                    <a:pt x="37648" y="53974"/>
                  </a:lnTo>
                  <a:lnTo>
                    <a:pt x="37599" y="53875"/>
                  </a:lnTo>
                  <a:lnTo>
                    <a:pt x="37574" y="53776"/>
                  </a:lnTo>
                  <a:lnTo>
                    <a:pt x="37599" y="53652"/>
                  </a:lnTo>
                  <a:lnTo>
                    <a:pt x="37648" y="53553"/>
                  </a:lnTo>
                  <a:lnTo>
                    <a:pt x="37747" y="53504"/>
                  </a:lnTo>
                  <a:lnTo>
                    <a:pt x="37871" y="53479"/>
                  </a:lnTo>
                  <a:close/>
                  <a:moveTo>
                    <a:pt x="107973" y="51179"/>
                  </a:moveTo>
                  <a:lnTo>
                    <a:pt x="108245" y="51203"/>
                  </a:lnTo>
                  <a:lnTo>
                    <a:pt x="108517" y="51278"/>
                  </a:lnTo>
                  <a:lnTo>
                    <a:pt x="108764" y="51401"/>
                  </a:lnTo>
                  <a:lnTo>
                    <a:pt x="108888" y="51500"/>
                  </a:lnTo>
                  <a:lnTo>
                    <a:pt x="109011" y="51599"/>
                  </a:lnTo>
                  <a:lnTo>
                    <a:pt x="109110" y="51698"/>
                  </a:lnTo>
                  <a:lnTo>
                    <a:pt x="109185" y="51822"/>
                  </a:lnTo>
                  <a:lnTo>
                    <a:pt x="109333" y="52069"/>
                  </a:lnTo>
                  <a:lnTo>
                    <a:pt x="109407" y="52341"/>
                  </a:lnTo>
                  <a:lnTo>
                    <a:pt x="109432" y="52638"/>
                  </a:lnTo>
                  <a:lnTo>
                    <a:pt x="109407" y="52910"/>
                  </a:lnTo>
                  <a:lnTo>
                    <a:pt x="109333" y="53182"/>
                  </a:lnTo>
                  <a:lnTo>
                    <a:pt x="109185" y="53430"/>
                  </a:lnTo>
                  <a:lnTo>
                    <a:pt x="109110" y="53553"/>
                  </a:lnTo>
                  <a:lnTo>
                    <a:pt x="109011" y="53652"/>
                  </a:lnTo>
                  <a:lnTo>
                    <a:pt x="108888" y="53776"/>
                  </a:lnTo>
                  <a:lnTo>
                    <a:pt x="108764" y="53850"/>
                  </a:lnTo>
                  <a:lnTo>
                    <a:pt x="108517" y="53974"/>
                  </a:lnTo>
                  <a:lnTo>
                    <a:pt x="108245" y="54073"/>
                  </a:lnTo>
                  <a:lnTo>
                    <a:pt x="107973" y="54097"/>
                  </a:lnTo>
                  <a:lnTo>
                    <a:pt x="107700" y="54073"/>
                  </a:lnTo>
                  <a:lnTo>
                    <a:pt x="107428" y="53974"/>
                  </a:lnTo>
                  <a:lnTo>
                    <a:pt x="107156" y="53850"/>
                  </a:lnTo>
                  <a:lnTo>
                    <a:pt x="107057" y="53776"/>
                  </a:lnTo>
                  <a:lnTo>
                    <a:pt x="106934" y="53652"/>
                  </a:lnTo>
                  <a:lnTo>
                    <a:pt x="106835" y="53553"/>
                  </a:lnTo>
                  <a:lnTo>
                    <a:pt x="106760" y="53430"/>
                  </a:lnTo>
                  <a:lnTo>
                    <a:pt x="106612" y="53182"/>
                  </a:lnTo>
                  <a:lnTo>
                    <a:pt x="106538" y="52910"/>
                  </a:lnTo>
                  <a:lnTo>
                    <a:pt x="106513" y="52638"/>
                  </a:lnTo>
                  <a:lnTo>
                    <a:pt x="106538" y="52341"/>
                  </a:lnTo>
                  <a:lnTo>
                    <a:pt x="106612" y="52069"/>
                  </a:lnTo>
                  <a:lnTo>
                    <a:pt x="106760" y="51822"/>
                  </a:lnTo>
                  <a:lnTo>
                    <a:pt x="106835" y="51698"/>
                  </a:lnTo>
                  <a:lnTo>
                    <a:pt x="106934" y="51599"/>
                  </a:lnTo>
                  <a:lnTo>
                    <a:pt x="107057" y="51500"/>
                  </a:lnTo>
                  <a:lnTo>
                    <a:pt x="107156" y="51401"/>
                  </a:lnTo>
                  <a:lnTo>
                    <a:pt x="107428" y="51278"/>
                  </a:lnTo>
                  <a:lnTo>
                    <a:pt x="107700" y="51203"/>
                  </a:lnTo>
                  <a:lnTo>
                    <a:pt x="107973" y="51179"/>
                  </a:lnTo>
                  <a:close/>
                  <a:moveTo>
                    <a:pt x="3389" y="51698"/>
                  </a:moveTo>
                  <a:lnTo>
                    <a:pt x="3636" y="51723"/>
                  </a:lnTo>
                  <a:lnTo>
                    <a:pt x="3859" y="51797"/>
                  </a:lnTo>
                  <a:lnTo>
                    <a:pt x="4057" y="51896"/>
                  </a:lnTo>
                  <a:lnTo>
                    <a:pt x="4255" y="52069"/>
                  </a:lnTo>
                  <a:lnTo>
                    <a:pt x="4403" y="52242"/>
                  </a:lnTo>
                  <a:lnTo>
                    <a:pt x="4527" y="52465"/>
                  </a:lnTo>
                  <a:lnTo>
                    <a:pt x="4576" y="52688"/>
                  </a:lnTo>
                  <a:lnTo>
                    <a:pt x="4601" y="52910"/>
                  </a:lnTo>
                  <a:lnTo>
                    <a:pt x="4576" y="53133"/>
                  </a:lnTo>
                  <a:lnTo>
                    <a:pt x="4527" y="53355"/>
                  </a:lnTo>
                  <a:lnTo>
                    <a:pt x="4403" y="53578"/>
                  </a:lnTo>
                  <a:lnTo>
                    <a:pt x="4255" y="53776"/>
                  </a:lnTo>
                  <a:lnTo>
                    <a:pt x="4057" y="53924"/>
                  </a:lnTo>
                  <a:lnTo>
                    <a:pt x="3859" y="54023"/>
                  </a:lnTo>
                  <a:lnTo>
                    <a:pt x="3636" y="54097"/>
                  </a:lnTo>
                  <a:lnTo>
                    <a:pt x="3389" y="54122"/>
                  </a:lnTo>
                  <a:lnTo>
                    <a:pt x="3166" y="54097"/>
                  </a:lnTo>
                  <a:lnTo>
                    <a:pt x="2944" y="54023"/>
                  </a:lnTo>
                  <a:lnTo>
                    <a:pt x="2746" y="53924"/>
                  </a:lnTo>
                  <a:lnTo>
                    <a:pt x="2548" y="53776"/>
                  </a:lnTo>
                  <a:lnTo>
                    <a:pt x="2399" y="53578"/>
                  </a:lnTo>
                  <a:lnTo>
                    <a:pt x="2276" y="53355"/>
                  </a:lnTo>
                  <a:lnTo>
                    <a:pt x="2202" y="53133"/>
                  </a:lnTo>
                  <a:lnTo>
                    <a:pt x="2202" y="52910"/>
                  </a:lnTo>
                  <a:lnTo>
                    <a:pt x="2202" y="52688"/>
                  </a:lnTo>
                  <a:lnTo>
                    <a:pt x="2276" y="52465"/>
                  </a:lnTo>
                  <a:lnTo>
                    <a:pt x="2399" y="52242"/>
                  </a:lnTo>
                  <a:lnTo>
                    <a:pt x="2548" y="52069"/>
                  </a:lnTo>
                  <a:lnTo>
                    <a:pt x="2746" y="51896"/>
                  </a:lnTo>
                  <a:lnTo>
                    <a:pt x="2944" y="51797"/>
                  </a:lnTo>
                  <a:lnTo>
                    <a:pt x="3166" y="51723"/>
                  </a:lnTo>
                  <a:lnTo>
                    <a:pt x="3389" y="51698"/>
                  </a:lnTo>
                  <a:close/>
                  <a:moveTo>
                    <a:pt x="7074" y="51970"/>
                  </a:moveTo>
                  <a:lnTo>
                    <a:pt x="7297" y="51995"/>
                  </a:lnTo>
                  <a:lnTo>
                    <a:pt x="7495" y="52044"/>
                  </a:lnTo>
                  <a:lnTo>
                    <a:pt x="7693" y="52143"/>
                  </a:lnTo>
                  <a:lnTo>
                    <a:pt x="7866" y="52292"/>
                  </a:lnTo>
                  <a:lnTo>
                    <a:pt x="8014" y="52465"/>
                  </a:lnTo>
                  <a:lnTo>
                    <a:pt x="8113" y="52663"/>
                  </a:lnTo>
                  <a:lnTo>
                    <a:pt x="8188" y="52861"/>
                  </a:lnTo>
                  <a:lnTo>
                    <a:pt x="8188" y="53083"/>
                  </a:lnTo>
                  <a:lnTo>
                    <a:pt x="8188" y="53306"/>
                  </a:lnTo>
                  <a:lnTo>
                    <a:pt x="8113" y="53504"/>
                  </a:lnTo>
                  <a:lnTo>
                    <a:pt x="8014" y="53702"/>
                  </a:lnTo>
                  <a:lnTo>
                    <a:pt x="7866" y="53875"/>
                  </a:lnTo>
                  <a:lnTo>
                    <a:pt x="7693" y="54023"/>
                  </a:lnTo>
                  <a:lnTo>
                    <a:pt x="7495" y="54122"/>
                  </a:lnTo>
                  <a:lnTo>
                    <a:pt x="7297" y="54172"/>
                  </a:lnTo>
                  <a:lnTo>
                    <a:pt x="7074" y="54196"/>
                  </a:lnTo>
                  <a:lnTo>
                    <a:pt x="6877" y="54172"/>
                  </a:lnTo>
                  <a:lnTo>
                    <a:pt x="6654" y="54122"/>
                  </a:lnTo>
                  <a:lnTo>
                    <a:pt x="6456" y="54023"/>
                  </a:lnTo>
                  <a:lnTo>
                    <a:pt x="6283" y="53875"/>
                  </a:lnTo>
                  <a:lnTo>
                    <a:pt x="6159" y="53702"/>
                  </a:lnTo>
                  <a:lnTo>
                    <a:pt x="6036" y="53504"/>
                  </a:lnTo>
                  <a:lnTo>
                    <a:pt x="5986" y="53306"/>
                  </a:lnTo>
                  <a:lnTo>
                    <a:pt x="5961" y="53083"/>
                  </a:lnTo>
                  <a:lnTo>
                    <a:pt x="5986" y="52861"/>
                  </a:lnTo>
                  <a:lnTo>
                    <a:pt x="6036" y="52663"/>
                  </a:lnTo>
                  <a:lnTo>
                    <a:pt x="6159" y="52465"/>
                  </a:lnTo>
                  <a:lnTo>
                    <a:pt x="6283" y="52292"/>
                  </a:lnTo>
                  <a:lnTo>
                    <a:pt x="6456" y="52143"/>
                  </a:lnTo>
                  <a:lnTo>
                    <a:pt x="6654" y="52044"/>
                  </a:lnTo>
                  <a:lnTo>
                    <a:pt x="6877" y="51995"/>
                  </a:lnTo>
                  <a:lnTo>
                    <a:pt x="7074" y="51970"/>
                  </a:lnTo>
                  <a:close/>
                  <a:moveTo>
                    <a:pt x="47592" y="54023"/>
                  </a:moveTo>
                  <a:lnTo>
                    <a:pt x="47641" y="54073"/>
                  </a:lnTo>
                  <a:lnTo>
                    <a:pt x="47666" y="54122"/>
                  </a:lnTo>
                  <a:lnTo>
                    <a:pt x="47691" y="54172"/>
                  </a:lnTo>
                  <a:lnTo>
                    <a:pt x="47666" y="54246"/>
                  </a:lnTo>
                  <a:lnTo>
                    <a:pt x="47641" y="54295"/>
                  </a:lnTo>
                  <a:lnTo>
                    <a:pt x="47592" y="54320"/>
                  </a:lnTo>
                  <a:lnTo>
                    <a:pt x="47468" y="54320"/>
                  </a:lnTo>
                  <a:lnTo>
                    <a:pt x="47419" y="54295"/>
                  </a:lnTo>
                  <a:lnTo>
                    <a:pt x="47394" y="54246"/>
                  </a:lnTo>
                  <a:lnTo>
                    <a:pt x="47369" y="54172"/>
                  </a:lnTo>
                  <a:lnTo>
                    <a:pt x="47394" y="54122"/>
                  </a:lnTo>
                  <a:lnTo>
                    <a:pt x="47419" y="54073"/>
                  </a:lnTo>
                  <a:lnTo>
                    <a:pt x="47468" y="54023"/>
                  </a:lnTo>
                  <a:close/>
                  <a:moveTo>
                    <a:pt x="10933" y="52762"/>
                  </a:moveTo>
                  <a:lnTo>
                    <a:pt x="11131" y="52786"/>
                  </a:lnTo>
                  <a:lnTo>
                    <a:pt x="11329" y="52836"/>
                  </a:lnTo>
                  <a:lnTo>
                    <a:pt x="11502" y="52935"/>
                  </a:lnTo>
                  <a:lnTo>
                    <a:pt x="11651" y="53059"/>
                  </a:lnTo>
                  <a:lnTo>
                    <a:pt x="11774" y="53207"/>
                  </a:lnTo>
                  <a:lnTo>
                    <a:pt x="11873" y="53380"/>
                  </a:lnTo>
                  <a:lnTo>
                    <a:pt x="11923" y="53553"/>
                  </a:lnTo>
                  <a:lnTo>
                    <a:pt x="11947" y="53751"/>
                  </a:lnTo>
                  <a:lnTo>
                    <a:pt x="11923" y="53949"/>
                  </a:lnTo>
                  <a:lnTo>
                    <a:pt x="11873" y="54122"/>
                  </a:lnTo>
                  <a:lnTo>
                    <a:pt x="11774" y="54295"/>
                  </a:lnTo>
                  <a:lnTo>
                    <a:pt x="11651" y="54444"/>
                  </a:lnTo>
                  <a:lnTo>
                    <a:pt x="11502" y="54592"/>
                  </a:lnTo>
                  <a:lnTo>
                    <a:pt x="11329" y="54666"/>
                  </a:lnTo>
                  <a:lnTo>
                    <a:pt x="11131" y="54716"/>
                  </a:lnTo>
                  <a:lnTo>
                    <a:pt x="10933" y="54741"/>
                  </a:lnTo>
                  <a:lnTo>
                    <a:pt x="10760" y="54716"/>
                  </a:lnTo>
                  <a:lnTo>
                    <a:pt x="10562" y="54666"/>
                  </a:lnTo>
                  <a:lnTo>
                    <a:pt x="10389" y="54592"/>
                  </a:lnTo>
                  <a:lnTo>
                    <a:pt x="10241" y="54444"/>
                  </a:lnTo>
                  <a:lnTo>
                    <a:pt x="10117" y="54295"/>
                  </a:lnTo>
                  <a:lnTo>
                    <a:pt x="10018" y="54122"/>
                  </a:lnTo>
                  <a:lnTo>
                    <a:pt x="9969" y="53949"/>
                  </a:lnTo>
                  <a:lnTo>
                    <a:pt x="9944" y="53751"/>
                  </a:lnTo>
                  <a:lnTo>
                    <a:pt x="9969" y="53553"/>
                  </a:lnTo>
                  <a:lnTo>
                    <a:pt x="10018" y="53380"/>
                  </a:lnTo>
                  <a:lnTo>
                    <a:pt x="10117" y="53207"/>
                  </a:lnTo>
                  <a:lnTo>
                    <a:pt x="10241" y="53059"/>
                  </a:lnTo>
                  <a:lnTo>
                    <a:pt x="10389" y="52935"/>
                  </a:lnTo>
                  <a:lnTo>
                    <a:pt x="10562" y="52836"/>
                  </a:lnTo>
                  <a:lnTo>
                    <a:pt x="10760" y="52786"/>
                  </a:lnTo>
                  <a:lnTo>
                    <a:pt x="10933" y="52762"/>
                  </a:lnTo>
                  <a:close/>
                  <a:moveTo>
                    <a:pt x="55854" y="54246"/>
                  </a:moveTo>
                  <a:lnTo>
                    <a:pt x="55978" y="54295"/>
                  </a:lnTo>
                  <a:lnTo>
                    <a:pt x="56052" y="54320"/>
                  </a:lnTo>
                  <a:lnTo>
                    <a:pt x="56101" y="54370"/>
                  </a:lnTo>
                  <a:lnTo>
                    <a:pt x="56151" y="54419"/>
                  </a:lnTo>
                  <a:lnTo>
                    <a:pt x="56200" y="54493"/>
                  </a:lnTo>
                  <a:lnTo>
                    <a:pt x="56225" y="54617"/>
                  </a:lnTo>
                  <a:lnTo>
                    <a:pt x="56200" y="54765"/>
                  </a:lnTo>
                  <a:lnTo>
                    <a:pt x="56151" y="54840"/>
                  </a:lnTo>
                  <a:lnTo>
                    <a:pt x="56101" y="54889"/>
                  </a:lnTo>
                  <a:lnTo>
                    <a:pt x="56052" y="54938"/>
                  </a:lnTo>
                  <a:lnTo>
                    <a:pt x="55978" y="54963"/>
                  </a:lnTo>
                  <a:lnTo>
                    <a:pt x="55854" y="55013"/>
                  </a:lnTo>
                  <a:lnTo>
                    <a:pt x="55705" y="54963"/>
                  </a:lnTo>
                  <a:lnTo>
                    <a:pt x="55631" y="54938"/>
                  </a:lnTo>
                  <a:lnTo>
                    <a:pt x="55582" y="54889"/>
                  </a:lnTo>
                  <a:lnTo>
                    <a:pt x="55532" y="54840"/>
                  </a:lnTo>
                  <a:lnTo>
                    <a:pt x="55508" y="54765"/>
                  </a:lnTo>
                  <a:lnTo>
                    <a:pt x="55483" y="54617"/>
                  </a:lnTo>
                  <a:lnTo>
                    <a:pt x="55508" y="54493"/>
                  </a:lnTo>
                  <a:lnTo>
                    <a:pt x="55532" y="54419"/>
                  </a:lnTo>
                  <a:lnTo>
                    <a:pt x="55582" y="54370"/>
                  </a:lnTo>
                  <a:lnTo>
                    <a:pt x="55631" y="54320"/>
                  </a:lnTo>
                  <a:lnTo>
                    <a:pt x="55705" y="54295"/>
                  </a:lnTo>
                  <a:lnTo>
                    <a:pt x="55854" y="54246"/>
                  </a:lnTo>
                  <a:close/>
                  <a:moveTo>
                    <a:pt x="99810" y="52440"/>
                  </a:moveTo>
                  <a:lnTo>
                    <a:pt x="100057" y="52465"/>
                  </a:lnTo>
                  <a:lnTo>
                    <a:pt x="100280" y="52539"/>
                  </a:lnTo>
                  <a:lnTo>
                    <a:pt x="100502" y="52663"/>
                  </a:lnTo>
                  <a:lnTo>
                    <a:pt x="100700" y="52811"/>
                  </a:lnTo>
                  <a:lnTo>
                    <a:pt x="100873" y="53009"/>
                  </a:lnTo>
                  <a:lnTo>
                    <a:pt x="100997" y="53232"/>
                  </a:lnTo>
                  <a:lnTo>
                    <a:pt x="101071" y="53479"/>
                  </a:lnTo>
                  <a:lnTo>
                    <a:pt x="101096" y="53726"/>
                  </a:lnTo>
                  <a:lnTo>
                    <a:pt x="101071" y="53974"/>
                  </a:lnTo>
                  <a:lnTo>
                    <a:pt x="100997" y="54196"/>
                  </a:lnTo>
                  <a:lnTo>
                    <a:pt x="100873" y="54419"/>
                  </a:lnTo>
                  <a:lnTo>
                    <a:pt x="100700" y="54642"/>
                  </a:lnTo>
                  <a:lnTo>
                    <a:pt x="100502" y="54790"/>
                  </a:lnTo>
                  <a:lnTo>
                    <a:pt x="100280" y="54914"/>
                  </a:lnTo>
                  <a:lnTo>
                    <a:pt x="100057" y="54988"/>
                  </a:lnTo>
                  <a:lnTo>
                    <a:pt x="99810" y="55013"/>
                  </a:lnTo>
                  <a:lnTo>
                    <a:pt x="99562" y="54988"/>
                  </a:lnTo>
                  <a:lnTo>
                    <a:pt x="99315" y="54914"/>
                  </a:lnTo>
                  <a:lnTo>
                    <a:pt x="99092" y="54790"/>
                  </a:lnTo>
                  <a:lnTo>
                    <a:pt x="98894" y="54642"/>
                  </a:lnTo>
                  <a:lnTo>
                    <a:pt x="98721" y="54419"/>
                  </a:lnTo>
                  <a:lnTo>
                    <a:pt x="98622" y="54196"/>
                  </a:lnTo>
                  <a:lnTo>
                    <a:pt x="98548" y="53974"/>
                  </a:lnTo>
                  <a:lnTo>
                    <a:pt x="98523" y="53726"/>
                  </a:lnTo>
                  <a:lnTo>
                    <a:pt x="98548" y="53479"/>
                  </a:lnTo>
                  <a:lnTo>
                    <a:pt x="98622" y="53232"/>
                  </a:lnTo>
                  <a:lnTo>
                    <a:pt x="98721" y="53009"/>
                  </a:lnTo>
                  <a:lnTo>
                    <a:pt x="98894" y="52811"/>
                  </a:lnTo>
                  <a:lnTo>
                    <a:pt x="99092" y="52663"/>
                  </a:lnTo>
                  <a:lnTo>
                    <a:pt x="99315" y="52539"/>
                  </a:lnTo>
                  <a:lnTo>
                    <a:pt x="99562" y="52465"/>
                  </a:lnTo>
                  <a:lnTo>
                    <a:pt x="99810" y="52440"/>
                  </a:lnTo>
                  <a:close/>
                  <a:moveTo>
                    <a:pt x="95703" y="52712"/>
                  </a:moveTo>
                  <a:lnTo>
                    <a:pt x="95951" y="52737"/>
                  </a:lnTo>
                  <a:lnTo>
                    <a:pt x="96173" y="52811"/>
                  </a:lnTo>
                  <a:lnTo>
                    <a:pt x="96371" y="52910"/>
                  </a:lnTo>
                  <a:lnTo>
                    <a:pt x="96545" y="53059"/>
                  </a:lnTo>
                  <a:lnTo>
                    <a:pt x="96718" y="53256"/>
                  </a:lnTo>
                  <a:lnTo>
                    <a:pt x="96817" y="53454"/>
                  </a:lnTo>
                  <a:lnTo>
                    <a:pt x="96891" y="53677"/>
                  </a:lnTo>
                  <a:lnTo>
                    <a:pt x="96916" y="53900"/>
                  </a:lnTo>
                  <a:lnTo>
                    <a:pt x="96891" y="54147"/>
                  </a:lnTo>
                  <a:lnTo>
                    <a:pt x="96817" y="54345"/>
                  </a:lnTo>
                  <a:lnTo>
                    <a:pt x="96718" y="54567"/>
                  </a:lnTo>
                  <a:lnTo>
                    <a:pt x="96545" y="54741"/>
                  </a:lnTo>
                  <a:lnTo>
                    <a:pt x="96371" y="54914"/>
                  </a:lnTo>
                  <a:lnTo>
                    <a:pt x="96173" y="55013"/>
                  </a:lnTo>
                  <a:lnTo>
                    <a:pt x="95951" y="55087"/>
                  </a:lnTo>
                  <a:lnTo>
                    <a:pt x="95481" y="55087"/>
                  </a:lnTo>
                  <a:lnTo>
                    <a:pt x="95258" y="55013"/>
                  </a:lnTo>
                  <a:lnTo>
                    <a:pt x="95060" y="54914"/>
                  </a:lnTo>
                  <a:lnTo>
                    <a:pt x="94862" y="54741"/>
                  </a:lnTo>
                  <a:lnTo>
                    <a:pt x="94714" y="54567"/>
                  </a:lnTo>
                  <a:lnTo>
                    <a:pt x="94615" y="54345"/>
                  </a:lnTo>
                  <a:lnTo>
                    <a:pt x="94541" y="54147"/>
                  </a:lnTo>
                  <a:lnTo>
                    <a:pt x="94516" y="53900"/>
                  </a:lnTo>
                  <a:lnTo>
                    <a:pt x="94541" y="53677"/>
                  </a:lnTo>
                  <a:lnTo>
                    <a:pt x="94615" y="53454"/>
                  </a:lnTo>
                  <a:lnTo>
                    <a:pt x="94714" y="53256"/>
                  </a:lnTo>
                  <a:lnTo>
                    <a:pt x="94862" y="53059"/>
                  </a:lnTo>
                  <a:lnTo>
                    <a:pt x="95060" y="52910"/>
                  </a:lnTo>
                  <a:lnTo>
                    <a:pt x="95258" y="52811"/>
                  </a:lnTo>
                  <a:lnTo>
                    <a:pt x="95481" y="52737"/>
                  </a:lnTo>
                  <a:lnTo>
                    <a:pt x="95703" y="52712"/>
                  </a:lnTo>
                  <a:close/>
                  <a:moveTo>
                    <a:pt x="68964" y="54023"/>
                  </a:moveTo>
                  <a:lnTo>
                    <a:pt x="69063" y="54073"/>
                  </a:lnTo>
                  <a:lnTo>
                    <a:pt x="69162" y="54122"/>
                  </a:lnTo>
                  <a:lnTo>
                    <a:pt x="69261" y="54196"/>
                  </a:lnTo>
                  <a:lnTo>
                    <a:pt x="69335" y="54295"/>
                  </a:lnTo>
                  <a:lnTo>
                    <a:pt x="69409" y="54394"/>
                  </a:lnTo>
                  <a:lnTo>
                    <a:pt x="69434" y="54518"/>
                  </a:lnTo>
                  <a:lnTo>
                    <a:pt x="69459" y="54642"/>
                  </a:lnTo>
                  <a:lnTo>
                    <a:pt x="69434" y="54741"/>
                  </a:lnTo>
                  <a:lnTo>
                    <a:pt x="69409" y="54864"/>
                  </a:lnTo>
                  <a:lnTo>
                    <a:pt x="69335" y="54963"/>
                  </a:lnTo>
                  <a:lnTo>
                    <a:pt x="69261" y="55062"/>
                  </a:lnTo>
                  <a:lnTo>
                    <a:pt x="69162" y="55136"/>
                  </a:lnTo>
                  <a:lnTo>
                    <a:pt x="69063" y="55211"/>
                  </a:lnTo>
                  <a:lnTo>
                    <a:pt x="68964" y="55235"/>
                  </a:lnTo>
                  <a:lnTo>
                    <a:pt x="68717" y="55235"/>
                  </a:lnTo>
                  <a:lnTo>
                    <a:pt x="68593" y="55211"/>
                  </a:lnTo>
                  <a:lnTo>
                    <a:pt x="68494" y="55136"/>
                  </a:lnTo>
                  <a:lnTo>
                    <a:pt x="68395" y="55062"/>
                  </a:lnTo>
                  <a:lnTo>
                    <a:pt x="68321" y="54963"/>
                  </a:lnTo>
                  <a:lnTo>
                    <a:pt x="68271" y="54864"/>
                  </a:lnTo>
                  <a:lnTo>
                    <a:pt x="68247" y="54741"/>
                  </a:lnTo>
                  <a:lnTo>
                    <a:pt x="68222" y="54642"/>
                  </a:lnTo>
                  <a:lnTo>
                    <a:pt x="68247" y="54518"/>
                  </a:lnTo>
                  <a:lnTo>
                    <a:pt x="68271" y="54394"/>
                  </a:lnTo>
                  <a:lnTo>
                    <a:pt x="68321" y="54295"/>
                  </a:lnTo>
                  <a:lnTo>
                    <a:pt x="68395" y="54196"/>
                  </a:lnTo>
                  <a:lnTo>
                    <a:pt x="68494" y="54122"/>
                  </a:lnTo>
                  <a:lnTo>
                    <a:pt x="68593" y="54073"/>
                  </a:lnTo>
                  <a:lnTo>
                    <a:pt x="68717" y="54023"/>
                  </a:lnTo>
                  <a:close/>
                  <a:moveTo>
                    <a:pt x="14866" y="53504"/>
                  </a:moveTo>
                  <a:lnTo>
                    <a:pt x="15039" y="53529"/>
                  </a:lnTo>
                  <a:lnTo>
                    <a:pt x="15188" y="53578"/>
                  </a:lnTo>
                  <a:lnTo>
                    <a:pt x="15361" y="53652"/>
                  </a:lnTo>
                  <a:lnTo>
                    <a:pt x="15485" y="53776"/>
                  </a:lnTo>
                  <a:lnTo>
                    <a:pt x="15608" y="53900"/>
                  </a:lnTo>
                  <a:lnTo>
                    <a:pt x="15683" y="54073"/>
                  </a:lnTo>
                  <a:lnTo>
                    <a:pt x="15732" y="54221"/>
                  </a:lnTo>
                  <a:lnTo>
                    <a:pt x="15757" y="54394"/>
                  </a:lnTo>
                  <a:lnTo>
                    <a:pt x="15732" y="54567"/>
                  </a:lnTo>
                  <a:lnTo>
                    <a:pt x="15683" y="54741"/>
                  </a:lnTo>
                  <a:lnTo>
                    <a:pt x="15608" y="54889"/>
                  </a:lnTo>
                  <a:lnTo>
                    <a:pt x="15485" y="55013"/>
                  </a:lnTo>
                  <a:lnTo>
                    <a:pt x="15361" y="55136"/>
                  </a:lnTo>
                  <a:lnTo>
                    <a:pt x="15188" y="55211"/>
                  </a:lnTo>
                  <a:lnTo>
                    <a:pt x="15039" y="55260"/>
                  </a:lnTo>
                  <a:lnTo>
                    <a:pt x="14866" y="55285"/>
                  </a:lnTo>
                  <a:lnTo>
                    <a:pt x="14693" y="55260"/>
                  </a:lnTo>
                  <a:lnTo>
                    <a:pt x="14520" y="55211"/>
                  </a:lnTo>
                  <a:lnTo>
                    <a:pt x="14372" y="55136"/>
                  </a:lnTo>
                  <a:lnTo>
                    <a:pt x="14248" y="55013"/>
                  </a:lnTo>
                  <a:lnTo>
                    <a:pt x="14124" y="54889"/>
                  </a:lnTo>
                  <a:lnTo>
                    <a:pt x="14050" y="54741"/>
                  </a:lnTo>
                  <a:lnTo>
                    <a:pt x="14001" y="54567"/>
                  </a:lnTo>
                  <a:lnTo>
                    <a:pt x="13976" y="54394"/>
                  </a:lnTo>
                  <a:lnTo>
                    <a:pt x="14001" y="54221"/>
                  </a:lnTo>
                  <a:lnTo>
                    <a:pt x="14050" y="54073"/>
                  </a:lnTo>
                  <a:lnTo>
                    <a:pt x="14124" y="53900"/>
                  </a:lnTo>
                  <a:lnTo>
                    <a:pt x="14248" y="53776"/>
                  </a:lnTo>
                  <a:lnTo>
                    <a:pt x="14372" y="53652"/>
                  </a:lnTo>
                  <a:lnTo>
                    <a:pt x="14520" y="53578"/>
                  </a:lnTo>
                  <a:lnTo>
                    <a:pt x="14693" y="53529"/>
                  </a:lnTo>
                  <a:lnTo>
                    <a:pt x="14866" y="53504"/>
                  </a:lnTo>
                  <a:close/>
                  <a:moveTo>
                    <a:pt x="82148" y="53553"/>
                  </a:moveTo>
                  <a:lnTo>
                    <a:pt x="82321" y="53578"/>
                  </a:lnTo>
                  <a:lnTo>
                    <a:pt x="82494" y="53627"/>
                  </a:lnTo>
                  <a:lnTo>
                    <a:pt x="82643" y="53702"/>
                  </a:lnTo>
                  <a:lnTo>
                    <a:pt x="82791" y="53825"/>
                  </a:lnTo>
                  <a:lnTo>
                    <a:pt x="82890" y="53974"/>
                  </a:lnTo>
                  <a:lnTo>
                    <a:pt x="82964" y="54122"/>
                  </a:lnTo>
                  <a:lnTo>
                    <a:pt x="83014" y="54271"/>
                  </a:lnTo>
                  <a:lnTo>
                    <a:pt x="83039" y="54444"/>
                  </a:lnTo>
                  <a:lnTo>
                    <a:pt x="83014" y="54617"/>
                  </a:lnTo>
                  <a:lnTo>
                    <a:pt x="82964" y="54790"/>
                  </a:lnTo>
                  <a:lnTo>
                    <a:pt x="82890" y="54938"/>
                  </a:lnTo>
                  <a:lnTo>
                    <a:pt x="82791" y="55087"/>
                  </a:lnTo>
                  <a:lnTo>
                    <a:pt x="82643" y="55186"/>
                  </a:lnTo>
                  <a:lnTo>
                    <a:pt x="82494" y="55285"/>
                  </a:lnTo>
                  <a:lnTo>
                    <a:pt x="82321" y="55334"/>
                  </a:lnTo>
                  <a:lnTo>
                    <a:pt x="81975" y="55334"/>
                  </a:lnTo>
                  <a:lnTo>
                    <a:pt x="81827" y="55285"/>
                  </a:lnTo>
                  <a:lnTo>
                    <a:pt x="81653" y="55186"/>
                  </a:lnTo>
                  <a:lnTo>
                    <a:pt x="81530" y="55087"/>
                  </a:lnTo>
                  <a:lnTo>
                    <a:pt x="81406" y="54938"/>
                  </a:lnTo>
                  <a:lnTo>
                    <a:pt x="81332" y="54790"/>
                  </a:lnTo>
                  <a:lnTo>
                    <a:pt x="81282" y="54617"/>
                  </a:lnTo>
                  <a:lnTo>
                    <a:pt x="81258" y="54444"/>
                  </a:lnTo>
                  <a:lnTo>
                    <a:pt x="81282" y="54271"/>
                  </a:lnTo>
                  <a:lnTo>
                    <a:pt x="81332" y="54122"/>
                  </a:lnTo>
                  <a:lnTo>
                    <a:pt x="81406" y="53974"/>
                  </a:lnTo>
                  <a:lnTo>
                    <a:pt x="81530" y="53825"/>
                  </a:lnTo>
                  <a:lnTo>
                    <a:pt x="81653" y="53702"/>
                  </a:lnTo>
                  <a:lnTo>
                    <a:pt x="81827" y="53627"/>
                  </a:lnTo>
                  <a:lnTo>
                    <a:pt x="81975" y="53578"/>
                  </a:lnTo>
                  <a:lnTo>
                    <a:pt x="82148" y="53553"/>
                  </a:lnTo>
                  <a:close/>
                  <a:moveTo>
                    <a:pt x="18676" y="53801"/>
                  </a:moveTo>
                  <a:lnTo>
                    <a:pt x="18824" y="53825"/>
                  </a:lnTo>
                  <a:lnTo>
                    <a:pt x="18972" y="53850"/>
                  </a:lnTo>
                  <a:lnTo>
                    <a:pt x="19121" y="53924"/>
                  </a:lnTo>
                  <a:lnTo>
                    <a:pt x="19245" y="54023"/>
                  </a:lnTo>
                  <a:lnTo>
                    <a:pt x="19344" y="54147"/>
                  </a:lnTo>
                  <a:lnTo>
                    <a:pt x="19393" y="54295"/>
                  </a:lnTo>
                  <a:lnTo>
                    <a:pt x="19442" y="54444"/>
                  </a:lnTo>
                  <a:lnTo>
                    <a:pt x="19467" y="54592"/>
                  </a:lnTo>
                  <a:lnTo>
                    <a:pt x="19442" y="54741"/>
                  </a:lnTo>
                  <a:lnTo>
                    <a:pt x="19393" y="54889"/>
                  </a:lnTo>
                  <a:lnTo>
                    <a:pt x="19344" y="55013"/>
                  </a:lnTo>
                  <a:lnTo>
                    <a:pt x="19245" y="55136"/>
                  </a:lnTo>
                  <a:lnTo>
                    <a:pt x="19121" y="55235"/>
                  </a:lnTo>
                  <a:lnTo>
                    <a:pt x="18972" y="55310"/>
                  </a:lnTo>
                  <a:lnTo>
                    <a:pt x="18824" y="55359"/>
                  </a:lnTo>
                  <a:lnTo>
                    <a:pt x="18527" y="55359"/>
                  </a:lnTo>
                  <a:lnTo>
                    <a:pt x="18379" y="55310"/>
                  </a:lnTo>
                  <a:lnTo>
                    <a:pt x="18255" y="55235"/>
                  </a:lnTo>
                  <a:lnTo>
                    <a:pt x="18131" y="55136"/>
                  </a:lnTo>
                  <a:lnTo>
                    <a:pt x="18033" y="55013"/>
                  </a:lnTo>
                  <a:lnTo>
                    <a:pt x="17958" y="54889"/>
                  </a:lnTo>
                  <a:lnTo>
                    <a:pt x="17909" y="54741"/>
                  </a:lnTo>
                  <a:lnTo>
                    <a:pt x="17884" y="54592"/>
                  </a:lnTo>
                  <a:lnTo>
                    <a:pt x="17909" y="54444"/>
                  </a:lnTo>
                  <a:lnTo>
                    <a:pt x="17958" y="54295"/>
                  </a:lnTo>
                  <a:lnTo>
                    <a:pt x="18033" y="54147"/>
                  </a:lnTo>
                  <a:lnTo>
                    <a:pt x="18131" y="54023"/>
                  </a:lnTo>
                  <a:lnTo>
                    <a:pt x="18255" y="53924"/>
                  </a:lnTo>
                  <a:lnTo>
                    <a:pt x="18379" y="53850"/>
                  </a:lnTo>
                  <a:lnTo>
                    <a:pt x="18527" y="53825"/>
                  </a:lnTo>
                  <a:lnTo>
                    <a:pt x="18676" y="53801"/>
                  </a:lnTo>
                  <a:close/>
                  <a:moveTo>
                    <a:pt x="86848" y="53479"/>
                  </a:moveTo>
                  <a:lnTo>
                    <a:pt x="87021" y="53504"/>
                  </a:lnTo>
                  <a:lnTo>
                    <a:pt x="87219" y="53553"/>
                  </a:lnTo>
                  <a:lnTo>
                    <a:pt x="87392" y="53652"/>
                  </a:lnTo>
                  <a:lnTo>
                    <a:pt x="87541" y="53776"/>
                  </a:lnTo>
                  <a:lnTo>
                    <a:pt x="87664" y="53924"/>
                  </a:lnTo>
                  <a:lnTo>
                    <a:pt x="87763" y="54097"/>
                  </a:lnTo>
                  <a:lnTo>
                    <a:pt x="87813" y="54295"/>
                  </a:lnTo>
                  <a:lnTo>
                    <a:pt x="87837" y="54469"/>
                  </a:lnTo>
                  <a:lnTo>
                    <a:pt x="87813" y="54666"/>
                  </a:lnTo>
                  <a:lnTo>
                    <a:pt x="87763" y="54840"/>
                  </a:lnTo>
                  <a:lnTo>
                    <a:pt x="87664" y="55013"/>
                  </a:lnTo>
                  <a:lnTo>
                    <a:pt x="87541" y="55186"/>
                  </a:lnTo>
                  <a:lnTo>
                    <a:pt x="87392" y="55310"/>
                  </a:lnTo>
                  <a:lnTo>
                    <a:pt x="87219" y="55408"/>
                  </a:lnTo>
                  <a:lnTo>
                    <a:pt x="87021" y="55458"/>
                  </a:lnTo>
                  <a:lnTo>
                    <a:pt x="86650" y="55458"/>
                  </a:lnTo>
                  <a:lnTo>
                    <a:pt x="86477" y="55408"/>
                  </a:lnTo>
                  <a:lnTo>
                    <a:pt x="86304" y="55310"/>
                  </a:lnTo>
                  <a:lnTo>
                    <a:pt x="86131" y="55186"/>
                  </a:lnTo>
                  <a:lnTo>
                    <a:pt x="86007" y="55013"/>
                  </a:lnTo>
                  <a:lnTo>
                    <a:pt x="85933" y="54840"/>
                  </a:lnTo>
                  <a:lnTo>
                    <a:pt x="85859" y="54666"/>
                  </a:lnTo>
                  <a:lnTo>
                    <a:pt x="85859" y="54469"/>
                  </a:lnTo>
                  <a:lnTo>
                    <a:pt x="85859" y="54295"/>
                  </a:lnTo>
                  <a:lnTo>
                    <a:pt x="85933" y="54097"/>
                  </a:lnTo>
                  <a:lnTo>
                    <a:pt x="86007" y="53924"/>
                  </a:lnTo>
                  <a:lnTo>
                    <a:pt x="86131" y="53776"/>
                  </a:lnTo>
                  <a:lnTo>
                    <a:pt x="86304" y="53652"/>
                  </a:lnTo>
                  <a:lnTo>
                    <a:pt x="86477" y="53553"/>
                  </a:lnTo>
                  <a:lnTo>
                    <a:pt x="86650" y="53504"/>
                  </a:lnTo>
                  <a:lnTo>
                    <a:pt x="86848" y="53479"/>
                  </a:lnTo>
                  <a:close/>
                  <a:moveTo>
                    <a:pt x="22708" y="54493"/>
                  </a:moveTo>
                  <a:lnTo>
                    <a:pt x="22856" y="54518"/>
                  </a:lnTo>
                  <a:lnTo>
                    <a:pt x="22980" y="54543"/>
                  </a:lnTo>
                  <a:lnTo>
                    <a:pt x="23079" y="54617"/>
                  </a:lnTo>
                  <a:lnTo>
                    <a:pt x="23202" y="54691"/>
                  </a:lnTo>
                  <a:lnTo>
                    <a:pt x="23277" y="54790"/>
                  </a:lnTo>
                  <a:lnTo>
                    <a:pt x="23326" y="54914"/>
                  </a:lnTo>
                  <a:lnTo>
                    <a:pt x="23375" y="55037"/>
                  </a:lnTo>
                  <a:lnTo>
                    <a:pt x="23375" y="55161"/>
                  </a:lnTo>
                  <a:lnTo>
                    <a:pt x="23375" y="55285"/>
                  </a:lnTo>
                  <a:lnTo>
                    <a:pt x="23326" y="55408"/>
                  </a:lnTo>
                  <a:lnTo>
                    <a:pt x="23277" y="55532"/>
                  </a:lnTo>
                  <a:lnTo>
                    <a:pt x="23202" y="55631"/>
                  </a:lnTo>
                  <a:lnTo>
                    <a:pt x="23079" y="55730"/>
                  </a:lnTo>
                  <a:lnTo>
                    <a:pt x="22980" y="55780"/>
                  </a:lnTo>
                  <a:lnTo>
                    <a:pt x="22856" y="55829"/>
                  </a:lnTo>
                  <a:lnTo>
                    <a:pt x="22584" y="55829"/>
                  </a:lnTo>
                  <a:lnTo>
                    <a:pt x="22460" y="55780"/>
                  </a:lnTo>
                  <a:lnTo>
                    <a:pt x="22361" y="55730"/>
                  </a:lnTo>
                  <a:lnTo>
                    <a:pt x="22238" y="55631"/>
                  </a:lnTo>
                  <a:lnTo>
                    <a:pt x="22163" y="55532"/>
                  </a:lnTo>
                  <a:lnTo>
                    <a:pt x="22114" y="55408"/>
                  </a:lnTo>
                  <a:lnTo>
                    <a:pt x="22064" y="55285"/>
                  </a:lnTo>
                  <a:lnTo>
                    <a:pt x="22064" y="55161"/>
                  </a:lnTo>
                  <a:lnTo>
                    <a:pt x="22064" y="55037"/>
                  </a:lnTo>
                  <a:lnTo>
                    <a:pt x="22114" y="54914"/>
                  </a:lnTo>
                  <a:lnTo>
                    <a:pt x="22163" y="54790"/>
                  </a:lnTo>
                  <a:lnTo>
                    <a:pt x="22238" y="54691"/>
                  </a:lnTo>
                  <a:lnTo>
                    <a:pt x="22361" y="54617"/>
                  </a:lnTo>
                  <a:lnTo>
                    <a:pt x="22460" y="54543"/>
                  </a:lnTo>
                  <a:lnTo>
                    <a:pt x="22584" y="54518"/>
                  </a:lnTo>
                  <a:lnTo>
                    <a:pt x="22708" y="54493"/>
                  </a:lnTo>
                  <a:close/>
                  <a:moveTo>
                    <a:pt x="59144" y="54938"/>
                  </a:moveTo>
                  <a:lnTo>
                    <a:pt x="59218" y="54963"/>
                  </a:lnTo>
                  <a:lnTo>
                    <a:pt x="59292" y="55013"/>
                  </a:lnTo>
                  <a:lnTo>
                    <a:pt x="59366" y="55087"/>
                  </a:lnTo>
                  <a:lnTo>
                    <a:pt x="59441" y="55136"/>
                  </a:lnTo>
                  <a:lnTo>
                    <a:pt x="59465" y="55235"/>
                  </a:lnTo>
                  <a:lnTo>
                    <a:pt x="59490" y="55310"/>
                  </a:lnTo>
                  <a:lnTo>
                    <a:pt x="59515" y="55408"/>
                  </a:lnTo>
                  <a:lnTo>
                    <a:pt x="59490" y="55483"/>
                  </a:lnTo>
                  <a:lnTo>
                    <a:pt x="59465" y="55582"/>
                  </a:lnTo>
                  <a:lnTo>
                    <a:pt x="59441" y="55656"/>
                  </a:lnTo>
                  <a:lnTo>
                    <a:pt x="59366" y="55730"/>
                  </a:lnTo>
                  <a:lnTo>
                    <a:pt x="59292" y="55780"/>
                  </a:lnTo>
                  <a:lnTo>
                    <a:pt x="59218" y="55829"/>
                  </a:lnTo>
                  <a:lnTo>
                    <a:pt x="59144" y="55854"/>
                  </a:lnTo>
                  <a:lnTo>
                    <a:pt x="58971" y="55854"/>
                  </a:lnTo>
                  <a:lnTo>
                    <a:pt x="58872" y="55829"/>
                  </a:lnTo>
                  <a:lnTo>
                    <a:pt x="58797" y="55780"/>
                  </a:lnTo>
                  <a:lnTo>
                    <a:pt x="58723" y="55730"/>
                  </a:lnTo>
                  <a:lnTo>
                    <a:pt x="58674" y="55656"/>
                  </a:lnTo>
                  <a:lnTo>
                    <a:pt x="58624" y="55582"/>
                  </a:lnTo>
                  <a:lnTo>
                    <a:pt x="58600" y="55483"/>
                  </a:lnTo>
                  <a:lnTo>
                    <a:pt x="58600" y="55408"/>
                  </a:lnTo>
                  <a:lnTo>
                    <a:pt x="58600" y="55310"/>
                  </a:lnTo>
                  <a:lnTo>
                    <a:pt x="58624" y="55235"/>
                  </a:lnTo>
                  <a:lnTo>
                    <a:pt x="58674" y="55136"/>
                  </a:lnTo>
                  <a:lnTo>
                    <a:pt x="58723" y="55087"/>
                  </a:lnTo>
                  <a:lnTo>
                    <a:pt x="58797" y="55013"/>
                  </a:lnTo>
                  <a:lnTo>
                    <a:pt x="58872" y="54963"/>
                  </a:lnTo>
                  <a:lnTo>
                    <a:pt x="58971" y="54938"/>
                  </a:lnTo>
                  <a:close/>
                  <a:moveTo>
                    <a:pt x="75939" y="54394"/>
                  </a:moveTo>
                  <a:lnTo>
                    <a:pt x="76088" y="54444"/>
                  </a:lnTo>
                  <a:lnTo>
                    <a:pt x="76212" y="54518"/>
                  </a:lnTo>
                  <a:lnTo>
                    <a:pt x="76335" y="54617"/>
                  </a:lnTo>
                  <a:lnTo>
                    <a:pt x="76434" y="54716"/>
                  </a:lnTo>
                  <a:lnTo>
                    <a:pt x="76484" y="54864"/>
                  </a:lnTo>
                  <a:lnTo>
                    <a:pt x="76533" y="54988"/>
                  </a:lnTo>
                  <a:lnTo>
                    <a:pt x="76558" y="55136"/>
                  </a:lnTo>
                  <a:lnTo>
                    <a:pt x="76533" y="55285"/>
                  </a:lnTo>
                  <a:lnTo>
                    <a:pt x="76484" y="55433"/>
                  </a:lnTo>
                  <a:lnTo>
                    <a:pt x="76434" y="55557"/>
                  </a:lnTo>
                  <a:lnTo>
                    <a:pt x="76335" y="55681"/>
                  </a:lnTo>
                  <a:lnTo>
                    <a:pt x="76212" y="55780"/>
                  </a:lnTo>
                  <a:lnTo>
                    <a:pt x="76088" y="55854"/>
                  </a:lnTo>
                  <a:lnTo>
                    <a:pt x="75939" y="55878"/>
                  </a:lnTo>
                  <a:lnTo>
                    <a:pt x="75791" y="55903"/>
                  </a:lnTo>
                  <a:lnTo>
                    <a:pt x="75643" y="55878"/>
                  </a:lnTo>
                  <a:lnTo>
                    <a:pt x="75519" y="55854"/>
                  </a:lnTo>
                  <a:lnTo>
                    <a:pt x="75371" y="55780"/>
                  </a:lnTo>
                  <a:lnTo>
                    <a:pt x="75247" y="55681"/>
                  </a:lnTo>
                  <a:lnTo>
                    <a:pt x="75173" y="55557"/>
                  </a:lnTo>
                  <a:lnTo>
                    <a:pt x="75098" y="55433"/>
                  </a:lnTo>
                  <a:lnTo>
                    <a:pt x="75049" y="55285"/>
                  </a:lnTo>
                  <a:lnTo>
                    <a:pt x="75049" y="55136"/>
                  </a:lnTo>
                  <a:lnTo>
                    <a:pt x="75049" y="54988"/>
                  </a:lnTo>
                  <a:lnTo>
                    <a:pt x="75098" y="54864"/>
                  </a:lnTo>
                  <a:lnTo>
                    <a:pt x="75173" y="54716"/>
                  </a:lnTo>
                  <a:lnTo>
                    <a:pt x="75247" y="54617"/>
                  </a:lnTo>
                  <a:lnTo>
                    <a:pt x="75371" y="54518"/>
                  </a:lnTo>
                  <a:lnTo>
                    <a:pt x="75519" y="54444"/>
                  </a:lnTo>
                  <a:lnTo>
                    <a:pt x="75643" y="54394"/>
                  </a:lnTo>
                  <a:close/>
                  <a:moveTo>
                    <a:pt x="65625" y="54815"/>
                  </a:moveTo>
                  <a:lnTo>
                    <a:pt x="65748" y="54840"/>
                  </a:lnTo>
                  <a:lnTo>
                    <a:pt x="65847" y="54864"/>
                  </a:lnTo>
                  <a:lnTo>
                    <a:pt x="65946" y="54914"/>
                  </a:lnTo>
                  <a:lnTo>
                    <a:pt x="66045" y="54988"/>
                  </a:lnTo>
                  <a:lnTo>
                    <a:pt x="66119" y="55087"/>
                  </a:lnTo>
                  <a:lnTo>
                    <a:pt x="66169" y="55186"/>
                  </a:lnTo>
                  <a:lnTo>
                    <a:pt x="66193" y="55285"/>
                  </a:lnTo>
                  <a:lnTo>
                    <a:pt x="66193" y="55408"/>
                  </a:lnTo>
                  <a:lnTo>
                    <a:pt x="66193" y="55507"/>
                  </a:lnTo>
                  <a:lnTo>
                    <a:pt x="66169" y="55606"/>
                  </a:lnTo>
                  <a:lnTo>
                    <a:pt x="66119" y="55705"/>
                  </a:lnTo>
                  <a:lnTo>
                    <a:pt x="66045" y="55804"/>
                  </a:lnTo>
                  <a:lnTo>
                    <a:pt x="65946" y="55878"/>
                  </a:lnTo>
                  <a:lnTo>
                    <a:pt x="65847" y="55928"/>
                  </a:lnTo>
                  <a:lnTo>
                    <a:pt x="65748" y="55953"/>
                  </a:lnTo>
                  <a:lnTo>
                    <a:pt x="65625" y="55977"/>
                  </a:lnTo>
                  <a:lnTo>
                    <a:pt x="65526" y="55953"/>
                  </a:lnTo>
                  <a:lnTo>
                    <a:pt x="65402" y="55928"/>
                  </a:lnTo>
                  <a:lnTo>
                    <a:pt x="65303" y="55878"/>
                  </a:lnTo>
                  <a:lnTo>
                    <a:pt x="65229" y="55804"/>
                  </a:lnTo>
                  <a:lnTo>
                    <a:pt x="65155" y="55705"/>
                  </a:lnTo>
                  <a:lnTo>
                    <a:pt x="65105" y="55606"/>
                  </a:lnTo>
                  <a:lnTo>
                    <a:pt x="65056" y="55507"/>
                  </a:lnTo>
                  <a:lnTo>
                    <a:pt x="65056" y="55408"/>
                  </a:lnTo>
                  <a:lnTo>
                    <a:pt x="65056" y="55285"/>
                  </a:lnTo>
                  <a:lnTo>
                    <a:pt x="65105" y="55186"/>
                  </a:lnTo>
                  <a:lnTo>
                    <a:pt x="65155" y="55087"/>
                  </a:lnTo>
                  <a:lnTo>
                    <a:pt x="65229" y="54988"/>
                  </a:lnTo>
                  <a:lnTo>
                    <a:pt x="65303" y="54914"/>
                  </a:lnTo>
                  <a:lnTo>
                    <a:pt x="65402" y="54864"/>
                  </a:lnTo>
                  <a:lnTo>
                    <a:pt x="65526" y="54840"/>
                  </a:lnTo>
                  <a:lnTo>
                    <a:pt x="65625" y="54815"/>
                  </a:lnTo>
                  <a:close/>
                  <a:moveTo>
                    <a:pt x="103223" y="53331"/>
                  </a:moveTo>
                  <a:lnTo>
                    <a:pt x="103495" y="53355"/>
                  </a:lnTo>
                  <a:lnTo>
                    <a:pt x="103743" y="53430"/>
                  </a:lnTo>
                  <a:lnTo>
                    <a:pt x="103990" y="53553"/>
                  </a:lnTo>
                  <a:lnTo>
                    <a:pt x="104213" y="53751"/>
                  </a:lnTo>
                  <a:lnTo>
                    <a:pt x="104386" y="53949"/>
                  </a:lnTo>
                  <a:lnTo>
                    <a:pt x="104510" y="54196"/>
                  </a:lnTo>
                  <a:lnTo>
                    <a:pt x="104584" y="54469"/>
                  </a:lnTo>
                  <a:lnTo>
                    <a:pt x="104608" y="54716"/>
                  </a:lnTo>
                  <a:lnTo>
                    <a:pt x="104584" y="54988"/>
                  </a:lnTo>
                  <a:lnTo>
                    <a:pt x="104510" y="55235"/>
                  </a:lnTo>
                  <a:lnTo>
                    <a:pt x="104386" y="55483"/>
                  </a:lnTo>
                  <a:lnTo>
                    <a:pt x="104213" y="55705"/>
                  </a:lnTo>
                  <a:lnTo>
                    <a:pt x="103990" y="55878"/>
                  </a:lnTo>
                  <a:lnTo>
                    <a:pt x="103743" y="56002"/>
                  </a:lnTo>
                  <a:lnTo>
                    <a:pt x="103495" y="56076"/>
                  </a:lnTo>
                  <a:lnTo>
                    <a:pt x="103223" y="56101"/>
                  </a:lnTo>
                  <a:lnTo>
                    <a:pt x="102951" y="56076"/>
                  </a:lnTo>
                  <a:lnTo>
                    <a:pt x="102704" y="56002"/>
                  </a:lnTo>
                  <a:lnTo>
                    <a:pt x="102456" y="55878"/>
                  </a:lnTo>
                  <a:lnTo>
                    <a:pt x="102234" y="55705"/>
                  </a:lnTo>
                  <a:lnTo>
                    <a:pt x="102061" y="55483"/>
                  </a:lnTo>
                  <a:lnTo>
                    <a:pt x="101937" y="55235"/>
                  </a:lnTo>
                  <a:lnTo>
                    <a:pt x="101863" y="54988"/>
                  </a:lnTo>
                  <a:lnTo>
                    <a:pt x="101838" y="54716"/>
                  </a:lnTo>
                  <a:lnTo>
                    <a:pt x="101863" y="54469"/>
                  </a:lnTo>
                  <a:lnTo>
                    <a:pt x="101937" y="54196"/>
                  </a:lnTo>
                  <a:lnTo>
                    <a:pt x="102061" y="53949"/>
                  </a:lnTo>
                  <a:lnTo>
                    <a:pt x="102234" y="53751"/>
                  </a:lnTo>
                  <a:lnTo>
                    <a:pt x="102456" y="53553"/>
                  </a:lnTo>
                  <a:lnTo>
                    <a:pt x="102704" y="53430"/>
                  </a:lnTo>
                  <a:lnTo>
                    <a:pt x="102951" y="53355"/>
                  </a:lnTo>
                  <a:lnTo>
                    <a:pt x="103223" y="53331"/>
                  </a:lnTo>
                  <a:close/>
                  <a:moveTo>
                    <a:pt x="62434" y="55136"/>
                  </a:moveTo>
                  <a:lnTo>
                    <a:pt x="62533" y="55186"/>
                  </a:lnTo>
                  <a:lnTo>
                    <a:pt x="62631" y="55235"/>
                  </a:lnTo>
                  <a:lnTo>
                    <a:pt x="62706" y="55285"/>
                  </a:lnTo>
                  <a:lnTo>
                    <a:pt x="62780" y="55384"/>
                  </a:lnTo>
                  <a:lnTo>
                    <a:pt x="62829" y="55458"/>
                  </a:lnTo>
                  <a:lnTo>
                    <a:pt x="62854" y="55557"/>
                  </a:lnTo>
                  <a:lnTo>
                    <a:pt x="62854" y="55656"/>
                  </a:lnTo>
                  <a:lnTo>
                    <a:pt x="62854" y="55755"/>
                  </a:lnTo>
                  <a:lnTo>
                    <a:pt x="62829" y="55854"/>
                  </a:lnTo>
                  <a:lnTo>
                    <a:pt x="62780" y="55953"/>
                  </a:lnTo>
                  <a:lnTo>
                    <a:pt x="62706" y="56027"/>
                  </a:lnTo>
                  <a:lnTo>
                    <a:pt x="62631" y="56101"/>
                  </a:lnTo>
                  <a:lnTo>
                    <a:pt x="62533" y="56151"/>
                  </a:lnTo>
                  <a:lnTo>
                    <a:pt x="62434" y="56175"/>
                  </a:lnTo>
                  <a:lnTo>
                    <a:pt x="62236" y="56175"/>
                  </a:lnTo>
                  <a:lnTo>
                    <a:pt x="62137" y="56151"/>
                  </a:lnTo>
                  <a:lnTo>
                    <a:pt x="62063" y="56101"/>
                  </a:lnTo>
                  <a:lnTo>
                    <a:pt x="61964" y="56027"/>
                  </a:lnTo>
                  <a:lnTo>
                    <a:pt x="61914" y="55953"/>
                  </a:lnTo>
                  <a:lnTo>
                    <a:pt x="61865" y="55854"/>
                  </a:lnTo>
                  <a:lnTo>
                    <a:pt x="61840" y="55755"/>
                  </a:lnTo>
                  <a:lnTo>
                    <a:pt x="61815" y="55656"/>
                  </a:lnTo>
                  <a:lnTo>
                    <a:pt x="61840" y="55557"/>
                  </a:lnTo>
                  <a:lnTo>
                    <a:pt x="61865" y="55458"/>
                  </a:lnTo>
                  <a:lnTo>
                    <a:pt x="61914" y="55384"/>
                  </a:lnTo>
                  <a:lnTo>
                    <a:pt x="61964" y="55285"/>
                  </a:lnTo>
                  <a:lnTo>
                    <a:pt x="62063" y="55235"/>
                  </a:lnTo>
                  <a:lnTo>
                    <a:pt x="62137" y="55186"/>
                  </a:lnTo>
                  <a:lnTo>
                    <a:pt x="62236" y="55136"/>
                  </a:lnTo>
                  <a:close/>
                  <a:moveTo>
                    <a:pt x="26962" y="55136"/>
                  </a:moveTo>
                  <a:lnTo>
                    <a:pt x="27061" y="55186"/>
                  </a:lnTo>
                  <a:lnTo>
                    <a:pt x="27135" y="55235"/>
                  </a:lnTo>
                  <a:lnTo>
                    <a:pt x="27234" y="55285"/>
                  </a:lnTo>
                  <a:lnTo>
                    <a:pt x="27309" y="55384"/>
                  </a:lnTo>
                  <a:lnTo>
                    <a:pt x="27358" y="55483"/>
                  </a:lnTo>
                  <a:lnTo>
                    <a:pt x="27383" y="55582"/>
                  </a:lnTo>
                  <a:lnTo>
                    <a:pt x="27383" y="55681"/>
                  </a:lnTo>
                  <a:lnTo>
                    <a:pt x="27383" y="55780"/>
                  </a:lnTo>
                  <a:lnTo>
                    <a:pt x="27358" y="55878"/>
                  </a:lnTo>
                  <a:lnTo>
                    <a:pt x="27309" y="55977"/>
                  </a:lnTo>
                  <a:lnTo>
                    <a:pt x="27234" y="56052"/>
                  </a:lnTo>
                  <a:lnTo>
                    <a:pt x="27135" y="56126"/>
                  </a:lnTo>
                  <a:lnTo>
                    <a:pt x="27061" y="56175"/>
                  </a:lnTo>
                  <a:lnTo>
                    <a:pt x="26962" y="56200"/>
                  </a:lnTo>
                  <a:lnTo>
                    <a:pt x="26839" y="56225"/>
                  </a:lnTo>
                  <a:lnTo>
                    <a:pt x="26740" y="56200"/>
                  </a:lnTo>
                  <a:lnTo>
                    <a:pt x="26641" y="56175"/>
                  </a:lnTo>
                  <a:lnTo>
                    <a:pt x="26542" y="56126"/>
                  </a:lnTo>
                  <a:lnTo>
                    <a:pt x="26467" y="56052"/>
                  </a:lnTo>
                  <a:lnTo>
                    <a:pt x="26393" y="55977"/>
                  </a:lnTo>
                  <a:lnTo>
                    <a:pt x="26344" y="55878"/>
                  </a:lnTo>
                  <a:lnTo>
                    <a:pt x="26319" y="55780"/>
                  </a:lnTo>
                  <a:lnTo>
                    <a:pt x="26319" y="55681"/>
                  </a:lnTo>
                  <a:lnTo>
                    <a:pt x="26319" y="55582"/>
                  </a:lnTo>
                  <a:lnTo>
                    <a:pt x="26344" y="55483"/>
                  </a:lnTo>
                  <a:lnTo>
                    <a:pt x="26393" y="55384"/>
                  </a:lnTo>
                  <a:lnTo>
                    <a:pt x="26467" y="55285"/>
                  </a:lnTo>
                  <a:lnTo>
                    <a:pt x="26542" y="55235"/>
                  </a:lnTo>
                  <a:lnTo>
                    <a:pt x="26641" y="55186"/>
                  </a:lnTo>
                  <a:lnTo>
                    <a:pt x="26740" y="55136"/>
                  </a:lnTo>
                  <a:close/>
                  <a:moveTo>
                    <a:pt x="31019" y="55433"/>
                  </a:moveTo>
                  <a:lnTo>
                    <a:pt x="31093" y="55458"/>
                  </a:lnTo>
                  <a:lnTo>
                    <a:pt x="31167" y="55507"/>
                  </a:lnTo>
                  <a:lnTo>
                    <a:pt x="31242" y="55557"/>
                  </a:lnTo>
                  <a:lnTo>
                    <a:pt x="31291" y="55631"/>
                  </a:lnTo>
                  <a:lnTo>
                    <a:pt x="31340" y="55705"/>
                  </a:lnTo>
                  <a:lnTo>
                    <a:pt x="31365" y="55780"/>
                  </a:lnTo>
                  <a:lnTo>
                    <a:pt x="31365" y="55854"/>
                  </a:lnTo>
                  <a:lnTo>
                    <a:pt x="31365" y="55928"/>
                  </a:lnTo>
                  <a:lnTo>
                    <a:pt x="31340" y="56027"/>
                  </a:lnTo>
                  <a:lnTo>
                    <a:pt x="31291" y="56101"/>
                  </a:lnTo>
                  <a:lnTo>
                    <a:pt x="31242" y="56151"/>
                  </a:lnTo>
                  <a:lnTo>
                    <a:pt x="31167" y="56225"/>
                  </a:lnTo>
                  <a:lnTo>
                    <a:pt x="31093" y="56249"/>
                  </a:lnTo>
                  <a:lnTo>
                    <a:pt x="31019" y="56274"/>
                  </a:lnTo>
                  <a:lnTo>
                    <a:pt x="30920" y="56299"/>
                  </a:lnTo>
                  <a:lnTo>
                    <a:pt x="30846" y="56274"/>
                  </a:lnTo>
                  <a:lnTo>
                    <a:pt x="30772" y="56249"/>
                  </a:lnTo>
                  <a:lnTo>
                    <a:pt x="30697" y="56225"/>
                  </a:lnTo>
                  <a:lnTo>
                    <a:pt x="30623" y="56151"/>
                  </a:lnTo>
                  <a:lnTo>
                    <a:pt x="30574" y="56101"/>
                  </a:lnTo>
                  <a:lnTo>
                    <a:pt x="30524" y="56027"/>
                  </a:lnTo>
                  <a:lnTo>
                    <a:pt x="30499" y="55928"/>
                  </a:lnTo>
                  <a:lnTo>
                    <a:pt x="30499" y="55854"/>
                  </a:lnTo>
                  <a:lnTo>
                    <a:pt x="30499" y="55780"/>
                  </a:lnTo>
                  <a:lnTo>
                    <a:pt x="30524" y="55705"/>
                  </a:lnTo>
                  <a:lnTo>
                    <a:pt x="30574" y="55631"/>
                  </a:lnTo>
                  <a:lnTo>
                    <a:pt x="30623" y="55557"/>
                  </a:lnTo>
                  <a:lnTo>
                    <a:pt x="30697" y="55507"/>
                  </a:lnTo>
                  <a:lnTo>
                    <a:pt x="30772" y="55458"/>
                  </a:lnTo>
                  <a:lnTo>
                    <a:pt x="30846" y="55433"/>
                  </a:lnTo>
                  <a:close/>
                  <a:moveTo>
                    <a:pt x="50338" y="55730"/>
                  </a:moveTo>
                  <a:lnTo>
                    <a:pt x="50437" y="55755"/>
                  </a:lnTo>
                  <a:lnTo>
                    <a:pt x="50536" y="55829"/>
                  </a:lnTo>
                  <a:lnTo>
                    <a:pt x="50585" y="55903"/>
                  </a:lnTo>
                  <a:lnTo>
                    <a:pt x="50610" y="56027"/>
                  </a:lnTo>
                  <a:lnTo>
                    <a:pt x="50585" y="56126"/>
                  </a:lnTo>
                  <a:lnTo>
                    <a:pt x="50536" y="56225"/>
                  </a:lnTo>
                  <a:lnTo>
                    <a:pt x="50437" y="56274"/>
                  </a:lnTo>
                  <a:lnTo>
                    <a:pt x="50338" y="56299"/>
                  </a:lnTo>
                  <a:lnTo>
                    <a:pt x="50214" y="56274"/>
                  </a:lnTo>
                  <a:lnTo>
                    <a:pt x="50140" y="56225"/>
                  </a:lnTo>
                  <a:lnTo>
                    <a:pt x="50066" y="56126"/>
                  </a:lnTo>
                  <a:lnTo>
                    <a:pt x="50041" y="56027"/>
                  </a:lnTo>
                  <a:lnTo>
                    <a:pt x="50066" y="55903"/>
                  </a:lnTo>
                  <a:lnTo>
                    <a:pt x="50140" y="55829"/>
                  </a:lnTo>
                  <a:lnTo>
                    <a:pt x="50214" y="55755"/>
                  </a:lnTo>
                  <a:lnTo>
                    <a:pt x="50338" y="55730"/>
                  </a:lnTo>
                  <a:close/>
                  <a:moveTo>
                    <a:pt x="35298" y="55928"/>
                  </a:moveTo>
                  <a:lnTo>
                    <a:pt x="35397" y="55953"/>
                  </a:lnTo>
                  <a:lnTo>
                    <a:pt x="35496" y="56027"/>
                  </a:lnTo>
                  <a:lnTo>
                    <a:pt x="35570" y="56126"/>
                  </a:lnTo>
                  <a:lnTo>
                    <a:pt x="35595" y="56225"/>
                  </a:lnTo>
                  <a:lnTo>
                    <a:pt x="35570" y="56348"/>
                  </a:lnTo>
                  <a:lnTo>
                    <a:pt x="35496" y="56447"/>
                  </a:lnTo>
                  <a:lnTo>
                    <a:pt x="35397" y="56497"/>
                  </a:lnTo>
                  <a:lnTo>
                    <a:pt x="35298" y="56522"/>
                  </a:lnTo>
                  <a:lnTo>
                    <a:pt x="35175" y="56497"/>
                  </a:lnTo>
                  <a:lnTo>
                    <a:pt x="35076" y="56447"/>
                  </a:lnTo>
                  <a:lnTo>
                    <a:pt x="35026" y="56348"/>
                  </a:lnTo>
                  <a:lnTo>
                    <a:pt x="35001" y="56225"/>
                  </a:lnTo>
                  <a:lnTo>
                    <a:pt x="35026" y="56126"/>
                  </a:lnTo>
                  <a:lnTo>
                    <a:pt x="35076" y="56027"/>
                  </a:lnTo>
                  <a:lnTo>
                    <a:pt x="35175" y="55953"/>
                  </a:lnTo>
                  <a:lnTo>
                    <a:pt x="35298" y="55928"/>
                  </a:lnTo>
                  <a:close/>
                  <a:moveTo>
                    <a:pt x="39874" y="56274"/>
                  </a:moveTo>
                  <a:lnTo>
                    <a:pt x="39924" y="56324"/>
                  </a:lnTo>
                  <a:lnTo>
                    <a:pt x="39949" y="56373"/>
                  </a:lnTo>
                  <a:lnTo>
                    <a:pt x="39973" y="56423"/>
                  </a:lnTo>
                  <a:lnTo>
                    <a:pt x="39949" y="56497"/>
                  </a:lnTo>
                  <a:lnTo>
                    <a:pt x="39924" y="56546"/>
                  </a:lnTo>
                  <a:lnTo>
                    <a:pt x="39874" y="56571"/>
                  </a:lnTo>
                  <a:lnTo>
                    <a:pt x="39800" y="56596"/>
                  </a:lnTo>
                  <a:lnTo>
                    <a:pt x="39751" y="56571"/>
                  </a:lnTo>
                  <a:lnTo>
                    <a:pt x="39701" y="56546"/>
                  </a:lnTo>
                  <a:lnTo>
                    <a:pt x="39652" y="56497"/>
                  </a:lnTo>
                  <a:lnTo>
                    <a:pt x="39652" y="56423"/>
                  </a:lnTo>
                  <a:lnTo>
                    <a:pt x="39652" y="56373"/>
                  </a:lnTo>
                  <a:lnTo>
                    <a:pt x="39701" y="56324"/>
                  </a:lnTo>
                  <a:lnTo>
                    <a:pt x="39751" y="56274"/>
                  </a:lnTo>
                  <a:close/>
                  <a:moveTo>
                    <a:pt x="90385" y="54518"/>
                  </a:moveTo>
                  <a:lnTo>
                    <a:pt x="90583" y="54543"/>
                  </a:lnTo>
                  <a:lnTo>
                    <a:pt x="90806" y="54617"/>
                  </a:lnTo>
                  <a:lnTo>
                    <a:pt x="90979" y="54716"/>
                  </a:lnTo>
                  <a:lnTo>
                    <a:pt x="91152" y="54840"/>
                  </a:lnTo>
                  <a:lnTo>
                    <a:pt x="91300" y="55013"/>
                  </a:lnTo>
                  <a:lnTo>
                    <a:pt x="91399" y="55211"/>
                  </a:lnTo>
                  <a:lnTo>
                    <a:pt x="91474" y="55408"/>
                  </a:lnTo>
                  <a:lnTo>
                    <a:pt x="91474" y="55631"/>
                  </a:lnTo>
                  <a:lnTo>
                    <a:pt x="91474" y="55829"/>
                  </a:lnTo>
                  <a:lnTo>
                    <a:pt x="91399" y="56052"/>
                  </a:lnTo>
                  <a:lnTo>
                    <a:pt x="91300" y="56225"/>
                  </a:lnTo>
                  <a:lnTo>
                    <a:pt x="91152" y="56398"/>
                  </a:lnTo>
                  <a:lnTo>
                    <a:pt x="90979" y="56546"/>
                  </a:lnTo>
                  <a:lnTo>
                    <a:pt x="90806" y="56645"/>
                  </a:lnTo>
                  <a:lnTo>
                    <a:pt x="90583" y="56719"/>
                  </a:lnTo>
                  <a:lnTo>
                    <a:pt x="90163" y="56719"/>
                  </a:lnTo>
                  <a:lnTo>
                    <a:pt x="89965" y="56645"/>
                  </a:lnTo>
                  <a:lnTo>
                    <a:pt x="89792" y="56546"/>
                  </a:lnTo>
                  <a:lnTo>
                    <a:pt x="89618" y="56398"/>
                  </a:lnTo>
                  <a:lnTo>
                    <a:pt x="89470" y="56225"/>
                  </a:lnTo>
                  <a:lnTo>
                    <a:pt x="89371" y="56052"/>
                  </a:lnTo>
                  <a:lnTo>
                    <a:pt x="89297" y="55829"/>
                  </a:lnTo>
                  <a:lnTo>
                    <a:pt x="89297" y="55631"/>
                  </a:lnTo>
                  <a:lnTo>
                    <a:pt x="89297" y="55408"/>
                  </a:lnTo>
                  <a:lnTo>
                    <a:pt x="89371" y="55211"/>
                  </a:lnTo>
                  <a:lnTo>
                    <a:pt x="89470" y="55013"/>
                  </a:lnTo>
                  <a:lnTo>
                    <a:pt x="89618" y="54840"/>
                  </a:lnTo>
                  <a:lnTo>
                    <a:pt x="89792" y="54716"/>
                  </a:lnTo>
                  <a:lnTo>
                    <a:pt x="89965" y="54617"/>
                  </a:lnTo>
                  <a:lnTo>
                    <a:pt x="90163" y="54543"/>
                  </a:lnTo>
                  <a:lnTo>
                    <a:pt x="90385" y="54518"/>
                  </a:lnTo>
                  <a:close/>
                  <a:moveTo>
                    <a:pt x="45118" y="56546"/>
                  </a:moveTo>
                  <a:lnTo>
                    <a:pt x="45168" y="56571"/>
                  </a:lnTo>
                  <a:lnTo>
                    <a:pt x="45217" y="56645"/>
                  </a:lnTo>
                  <a:lnTo>
                    <a:pt x="45217" y="56695"/>
                  </a:lnTo>
                  <a:lnTo>
                    <a:pt x="45217" y="56744"/>
                  </a:lnTo>
                  <a:lnTo>
                    <a:pt x="45168" y="56818"/>
                  </a:lnTo>
                  <a:lnTo>
                    <a:pt x="45118" y="56843"/>
                  </a:lnTo>
                  <a:lnTo>
                    <a:pt x="44995" y="56843"/>
                  </a:lnTo>
                  <a:lnTo>
                    <a:pt x="44945" y="56818"/>
                  </a:lnTo>
                  <a:lnTo>
                    <a:pt x="44921" y="56744"/>
                  </a:lnTo>
                  <a:lnTo>
                    <a:pt x="44896" y="56695"/>
                  </a:lnTo>
                  <a:lnTo>
                    <a:pt x="44921" y="56645"/>
                  </a:lnTo>
                  <a:lnTo>
                    <a:pt x="44945" y="56571"/>
                  </a:lnTo>
                  <a:lnTo>
                    <a:pt x="44995" y="56546"/>
                  </a:lnTo>
                  <a:close/>
                  <a:moveTo>
                    <a:pt x="110570" y="53924"/>
                  </a:moveTo>
                  <a:lnTo>
                    <a:pt x="110867" y="53949"/>
                  </a:lnTo>
                  <a:lnTo>
                    <a:pt x="111015" y="53974"/>
                  </a:lnTo>
                  <a:lnTo>
                    <a:pt x="111163" y="54048"/>
                  </a:lnTo>
                  <a:lnTo>
                    <a:pt x="111312" y="54097"/>
                  </a:lnTo>
                  <a:lnTo>
                    <a:pt x="111436" y="54172"/>
                  </a:lnTo>
                  <a:lnTo>
                    <a:pt x="111584" y="54271"/>
                  </a:lnTo>
                  <a:lnTo>
                    <a:pt x="111683" y="54394"/>
                  </a:lnTo>
                  <a:lnTo>
                    <a:pt x="111807" y="54493"/>
                  </a:lnTo>
                  <a:lnTo>
                    <a:pt x="111906" y="54642"/>
                  </a:lnTo>
                  <a:lnTo>
                    <a:pt x="111980" y="54765"/>
                  </a:lnTo>
                  <a:lnTo>
                    <a:pt x="112029" y="54914"/>
                  </a:lnTo>
                  <a:lnTo>
                    <a:pt x="112103" y="55062"/>
                  </a:lnTo>
                  <a:lnTo>
                    <a:pt x="112128" y="55211"/>
                  </a:lnTo>
                  <a:lnTo>
                    <a:pt x="112153" y="55507"/>
                  </a:lnTo>
                  <a:lnTo>
                    <a:pt x="112128" y="55804"/>
                  </a:lnTo>
                  <a:lnTo>
                    <a:pt x="112103" y="55953"/>
                  </a:lnTo>
                  <a:lnTo>
                    <a:pt x="112029" y="56101"/>
                  </a:lnTo>
                  <a:lnTo>
                    <a:pt x="111980" y="56249"/>
                  </a:lnTo>
                  <a:lnTo>
                    <a:pt x="111906" y="56373"/>
                  </a:lnTo>
                  <a:lnTo>
                    <a:pt x="111807" y="56497"/>
                  </a:lnTo>
                  <a:lnTo>
                    <a:pt x="111683" y="56621"/>
                  </a:lnTo>
                  <a:lnTo>
                    <a:pt x="111584" y="56744"/>
                  </a:lnTo>
                  <a:lnTo>
                    <a:pt x="111436" y="56843"/>
                  </a:lnTo>
                  <a:lnTo>
                    <a:pt x="111312" y="56917"/>
                  </a:lnTo>
                  <a:lnTo>
                    <a:pt x="111163" y="56967"/>
                  </a:lnTo>
                  <a:lnTo>
                    <a:pt x="111015" y="57016"/>
                  </a:lnTo>
                  <a:lnTo>
                    <a:pt x="110867" y="57066"/>
                  </a:lnTo>
                  <a:lnTo>
                    <a:pt x="110570" y="57091"/>
                  </a:lnTo>
                  <a:lnTo>
                    <a:pt x="110273" y="57066"/>
                  </a:lnTo>
                  <a:lnTo>
                    <a:pt x="110125" y="57016"/>
                  </a:lnTo>
                  <a:lnTo>
                    <a:pt x="109976" y="56967"/>
                  </a:lnTo>
                  <a:lnTo>
                    <a:pt x="109828" y="56917"/>
                  </a:lnTo>
                  <a:lnTo>
                    <a:pt x="109704" y="56843"/>
                  </a:lnTo>
                  <a:lnTo>
                    <a:pt x="109580" y="56744"/>
                  </a:lnTo>
                  <a:lnTo>
                    <a:pt x="109457" y="56621"/>
                  </a:lnTo>
                  <a:lnTo>
                    <a:pt x="109333" y="56497"/>
                  </a:lnTo>
                  <a:lnTo>
                    <a:pt x="109259" y="56373"/>
                  </a:lnTo>
                  <a:lnTo>
                    <a:pt x="109160" y="56249"/>
                  </a:lnTo>
                  <a:lnTo>
                    <a:pt x="109110" y="56101"/>
                  </a:lnTo>
                  <a:lnTo>
                    <a:pt x="109061" y="55953"/>
                  </a:lnTo>
                  <a:lnTo>
                    <a:pt x="109011" y="55804"/>
                  </a:lnTo>
                  <a:lnTo>
                    <a:pt x="108987" y="55507"/>
                  </a:lnTo>
                  <a:lnTo>
                    <a:pt x="109011" y="55211"/>
                  </a:lnTo>
                  <a:lnTo>
                    <a:pt x="109061" y="55062"/>
                  </a:lnTo>
                  <a:lnTo>
                    <a:pt x="109110" y="54914"/>
                  </a:lnTo>
                  <a:lnTo>
                    <a:pt x="109160" y="54765"/>
                  </a:lnTo>
                  <a:lnTo>
                    <a:pt x="109259" y="54642"/>
                  </a:lnTo>
                  <a:lnTo>
                    <a:pt x="109333" y="54493"/>
                  </a:lnTo>
                  <a:lnTo>
                    <a:pt x="109457" y="54394"/>
                  </a:lnTo>
                  <a:lnTo>
                    <a:pt x="109580" y="54271"/>
                  </a:lnTo>
                  <a:lnTo>
                    <a:pt x="109704" y="54172"/>
                  </a:lnTo>
                  <a:lnTo>
                    <a:pt x="109828" y="54097"/>
                  </a:lnTo>
                  <a:lnTo>
                    <a:pt x="109976" y="54048"/>
                  </a:lnTo>
                  <a:lnTo>
                    <a:pt x="110125" y="53974"/>
                  </a:lnTo>
                  <a:lnTo>
                    <a:pt x="110273" y="53949"/>
                  </a:lnTo>
                  <a:lnTo>
                    <a:pt x="110570" y="53924"/>
                  </a:lnTo>
                  <a:close/>
                  <a:moveTo>
                    <a:pt x="4329" y="54963"/>
                  </a:moveTo>
                  <a:lnTo>
                    <a:pt x="4551" y="54988"/>
                  </a:lnTo>
                  <a:lnTo>
                    <a:pt x="4749" y="55037"/>
                  </a:lnTo>
                  <a:lnTo>
                    <a:pt x="4947" y="55136"/>
                  </a:lnTo>
                  <a:lnTo>
                    <a:pt x="5120" y="55285"/>
                  </a:lnTo>
                  <a:lnTo>
                    <a:pt x="5269" y="55458"/>
                  </a:lnTo>
                  <a:lnTo>
                    <a:pt x="5368" y="55656"/>
                  </a:lnTo>
                  <a:lnTo>
                    <a:pt x="5442" y="55854"/>
                  </a:lnTo>
                  <a:lnTo>
                    <a:pt x="5442" y="56076"/>
                  </a:lnTo>
                  <a:lnTo>
                    <a:pt x="5442" y="56299"/>
                  </a:lnTo>
                  <a:lnTo>
                    <a:pt x="5368" y="56497"/>
                  </a:lnTo>
                  <a:lnTo>
                    <a:pt x="5269" y="56695"/>
                  </a:lnTo>
                  <a:lnTo>
                    <a:pt x="5120" y="56868"/>
                  </a:lnTo>
                  <a:lnTo>
                    <a:pt x="4947" y="57016"/>
                  </a:lnTo>
                  <a:lnTo>
                    <a:pt x="4749" y="57115"/>
                  </a:lnTo>
                  <a:lnTo>
                    <a:pt x="4551" y="57165"/>
                  </a:lnTo>
                  <a:lnTo>
                    <a:pt x="4329" y="57189"/>
                  </a:lnTo>
                  <a:lnTo>
                    <a:pt x="4131" y="57165"/>
                  </a:lnTo>
                  <a:lnTo>
                    <a:pt x="3908" y="57115"/>
                  </a:lnTo>
                  <a:lnTo>
                    <a:pt x="3710" y="57016"/>
                  </a:lnTo>
                  <a:lnTo>
                    <a:pt x="3537" y="56868"/>
                  </a:lnTo>
                  <a:lnTo>
                    <a:pt x="3389" y="56695"/>
                  </a:lnTo>
                  <a:lnTo>
                    <a:pt x="3290" y="56497"/>
                  </a:lnTo>
                  <a:lnTo>
                    <a:pt x="3240" y="56299"/>
                  </a:lnTo>
                  <a:lnTo>
                    <a:pt x="3216" y="56076"/>
                  </a:lnTo>
                  <a:lnTo>
                    <a:pt x="3240" y="55854"/>
                  </a:lnTo>
                  <a:lnTo>
                    <a:pt x="3290" y="55656"/>
                  </a:lnTo>
                  <a:lnTo>
                    <a:pt x="3389" y="55458"/>
                  </a:lnTo>
                  <a:lnTo>
                    <a:pt x="3537" y="55285"/>
                  </a:lnTo>
                  <a:lnTo>
                    <a:pt x="3710" y="55136"/>
                  </a:lnTo>
                  <a:lnTo>
                    <a:pt x="3908" y="55037"/>
                  </a:lnTo>
                  <a:lnTo>
                    <a:pt x="4131" y="54988"/>
                  </a:lnTo>
                  <a:lnTo>
                    <a:pt x="4329" y="54963"/>
                  </a:lnTo>
                  <a:close/>
                  <a:moveTo>
                    <a:pt x="106637" y="54221"/>
                  </a:moveTo>
                  <a:lnTo>
                    <a:pt x="106909" y="54246"/>
                  </a:lnTo>
                  <a:lnTo>
                    <a:pt x="107206" y="54320"/>
                  </a:lnTo>
                  <a:lnTo>
                    <a:pt x="107453" y="54444"/>
                  </a:lnTo>
                  <a:lnTo>
                    <a:pt x="107577" y="54543"/>
                  </a:lnTo>
                  <a:lnTo>
                    <a:pt x="107700" y="54642"/>
                  </a:lnTo>
                  <a:lnTo>
                    <a:pt x="107799" y="54765"/>
                  </a:lnTo>
                  <a:lnTo>
                    <a:pt x="107874" y="54889"/>
                  </a:lnTo>
                  <a:lnTo>
                    <a:pt x="108022" y="55136"/>
                  </a:lnTo>
                  <a:lnTo>
                    <a:pt x="108096" y="55408"/>
                  </a:lnTo>
                  <a:lnTo>
                    <a:pt x="108121" y="55705"/>
                  </a:lnTo>
                  <a:lnTo>
                    <a:pt x="108096" y="55977"/>
                  </a:lnTo>
                  <a:lnTo>
                    <a:pt x="108022" y="56249"/>
                  </a:lnTo>
                  <a:lnTo>
                    <a:pt x="107874" y="56522"/>
                  </a:lnTo>
                  <a:lnTo>
                    <a:pt x="107799" y="56645"/>
                  </a:lnTo>
                  <a:lnTo>
                    <a:pt x="107700" y="56744"/>
                  </a:lnTo>
                  <a:lnTo>
                    <a:pt x="107577" y="56868"/>
                  </a:lnTo>
                  <a:lnTo>
                    <a:pt x="107453" y="56942"/>
                  </a:lnTo>
                  <a:lnTo>
                    <a:pt x="107206" y="57091"/>
                  </a:lnTo>
                  <a:lnTo>
                    <a:pt x="106909" y="57165"/>
                  </a:lnTo>
                  <a:lnTo>
                    <a:pt x="106637" y="57189"/>
                  </a:lnTo>
                  <a:lnTo>
                    <a:pt x="106340" y="57165"/>
                  </a:lnTo>
                  <a:lnTo>
                    <a:pt x="106068" y="57091"/>
                  </a:lnTo>
                  <a:lnTo>
                    <a:pt x="105821" y="56942"/>
                  </a:lnTo>
                  <a:lnTo>
                    <a:pt x="105697" y="56868"/>
                  </a:lnTo>
                  <a:lnTo>
                    <a:pt x="105573" y="56744"/>
                  </a:lnTo>
                  <a:lnTo>
                    <a:pt x="105474" y="56645"/>
                  </a:lnTo>
                  <a:lnTo>
                    <a:pt x="105400" y="56522"/>
                  </a:lnTo>
                  <a:lnTo>
                    <a:pt x="105252" y="56249"/>
                  </a:lnTo>
                  <a:lnTo>
                    <a:pt x="105177" y="55977"/>
                  </a:lnTo>
                  <a:lnTo>
                    <a:pt x="105153" y="55705"/>
                  </a:lnTo>
                  <a:lnTo>
                    <a:pt x="105177" y="55408"/>
                  </a:lnTo>
                  <a:lnTo>
                    <a:pt x="105252" y="55136"/>
                  </a:lnTo>
                  <a:lnTo>
                    <a:pt x="105400" y="54889"/>
                  </a:lnTo>
                  <a:lnTo>
                    <a:pt x="105474" y="54765"/>
                  </a:lnTo>
                  <a:lnTo>
                    <a:pt x="105573" y="54642"/>
                  </a:lnTo>
                  <a:lnTo>
                    <a:pt x="105697" y="54543"/>
                  </a:lnTo>
                  <a:lnTo>
                    <a:pt x="105821" y="54444"/>
                  </a:lnTo>
                  <a:lnTo>
                    <a:pt x="106068" y="54320"/>
                  </a:lnTo>
                  <a:lnTo>
                    <a:pt x="106340" y="54246"/>
                  </a:lnTo>
                  <a:lnTo>
                    <a:pt x="106637" y="54221"/>
                  </a:lnTo>
                  <a:close/>
                  <a:moveTo>
                    <a:pt x="8089" y="55235"/>
                  </a:moveTo>
                  <a:lnTo>
                    <a:pt x="8287" y="55260"/>
                  </a:lnTo>
                  <a:lnTo>
                    <a:pt x="8484" y="55310"/>
                  </a:lnTo>
                  <a:lnTo>
                    <a:pt x="8658" y="55408"/>
                  </a:lnTo>
                  <a:lnTo>
                    <a:pt x="8806" y="55532"/>
                  </a:lnTo>
                  <a:lnTo>
                    <a:pt x="8954" y="55705"/>
                  </a:lnTo>
                  <a:lnTo>
                    <a:pt x="9029" y="55878"/>
                  </a:lnTo>
                  <a:lnTo>
                    <a:pt x="9103" y="56076"/>
                  </a:lnTo>
                  <a:lnTo>
                    <a:pt x="9128" y="56274"/>
                  </a:lnTo>
                  <a:lnTo>
                    <a:pt x="9103" y="56472"/>
                  </a:lnTo>
                  <a:lnTo>
                    <a:pt x="9029" y="56645"/>
                  </a:lnTo>
                  <a:lnTo>
                    <a:pt x="8954" y="56818"/>
                  </a:lnTo>
                  <a:lnTo>
                    <a:pt x="8806" y="56992"/>
                  </a:lnTo>
                  <a:lnTo>
                    <a:pt x="8658" y="57115"/>
                  </a:lnTo>
                  <a:lnTo>
                    <a:pt x="8484" y="57214"/>
                  </a:lnTo>
                  <a:lnTo>
                    <a:pt x="8287" y="57264"/>
                  </a:lnTo>
                  <a:lnTo>
                    <a:pt x="8089" y="57288"/>
                  </a:lnTo>
                  <a:lnTo>
                    <a:pt x="7891" y="57264"/>
                  </a:lnTo>
                  <a:lnTo>
                    <a:pt x="7718" y="57214"/>
                  </a:lnTo>
                  <a:lnTo>
                    <a:pt x="7520" y="57115"/>
                  </a:lnTo>
                  <a:lnTo>
                    <a:pt x="7371" y="56992"/>
                  </a:lnTo>
                  <a:lnTo>
                    <a:pt x="7248" y="56818"/>
                  </a:lnTo>
                  <a:lnTo>
                    <a:pt x="7149" y="56645"/>
                  </a:lnTo>
                  <a:lnTo>
                    <a:pt x="7099" y="56472"/>
                  </a:lnTo>
                  <a:lnTo>
                    <a:pt x="7074" y="56274"/>
                  </a:lnTo>
                  <a:lnTo>
                    <a:pt x="7099" y="56076"/>
                  </a:lnTo>
                  <a:lnTo>
                    <a:pt x="7149" y="55878"/>
                  </a:lnTo>
                  <a:lnTo>
                    <a:pt x="7248" y="55705"/>
                  </a:lnTo>
                  <a:lnTo>
                    <a:pt x="7371" y="55532"/>
                  </a:lnTo>
                  <a:lnTo>
                    <a:pt x="7520" y="55408"/>
                  </a:lnTo>
                  <a:lnTo>
                    <a:pt x="7718" y="55310"/>
                  </a:lnTo>
                  <a:lnTo>
                    <a:pt x="7891" y="55260"/>
                  </a:lnTo>
                  <a:lnTo>
                    <a:pt x="8089" y="55235"/>
                  </a:lnTo>
                  <a:close/>
                  <a:moveTo>
                    <a:pt x="73021" y="56052"/>
                  </a:moveTo>
                  <a:lnTo>
                    <a:pt x="73169" y="56101"/>
                  </a:lnTo>
                  <a:lnTo>
                    <a:pt x="73293" y="56175"/>
                  </a:lnTo>
                  <a:lnTo>
                    <a:pt x="73416" y="56249"/>
                  </a:lnTo>
                  <a:lnTo>
                    <a:pt x="73491" y="56373"/>
                  </a:lnTo>
                  <a:lnTo>
                    <a:pt x="73565" y="56497"/>
                  </a:lnTo>
                  <a:lnTo>
                    <a:pt x="73614" y="56645"/>
                  </a:lnTo>
                  <a:lnTo>
                    <a:pt x="73614" y="56794"/>
                  </a:lnTo>
                  <a:lnTo>
                    <a:pt x="73614" y="56917"/>
                  </a:lnTo>
                  <a:lnTo>
                    <a:pt x="73565" y="57066"/>
                  </a:lnTo>
                  <a:lnTo>
                    <a:pt x="73491" y="57189"/>
                  </a:lnTo>
                  <a:lnTo>
                    <a:pt x="73416" y="57313"/>
                  </a:lnTo>
                  <a:lnTo>
                    <a:pt x="73293" y="57412"/>
                  </a:lnTo>
                  <a:lnTo>
                    <a:pt x="73169" y="57486"/>
                  </a:lnTo>
                  <a:lnTo>
                    <a:pt x="73021" y="57511"/>
                  </a:lnTo>
                  <a:lnTo>
                    <a:pt x="72872" y="57536"/>
                  </a:lnTo>
                  <a:lnTo>
                    <a:pt x="72749" y="57511"/>
                  </a:lnTo>
                  <a:lnTo>
                    <a:pt x="72600" y="57486"/>
                  </a:lnTo>
                  <a:lnTo>
                    <a:pt x="72476" y="57412"/>
                  </a:lnTo>
                  <a:lnTo>
                    <a:pt x="72353" y="57313"/>
                  </a:lnTo>
                  <a:lnTo>
                    <a:pt x="72254" y="57189"/>
                  </a:lnTo>
                  <a:lnTo>
                    <a:pt x="72180" y="57066"/>
                  </a:lnTo>
                  <a:lnTo>
                    <a:pt x="72155" y="56917"/>
                  </a:lnTo>
                  <a:lnTo>
                    <a:pt x="72130" y="56794"/>
                  </a:lnTo>
                  <a:lnTo>
                    <a:pt x="72155" y="56645"/>
                  </a:lnTo>
                  <a:lnTo>
                    <a:pt x="72180" y="56497"/>
                  </a:lnTo>
                  <a:lnTo>
                    <a:pt x="72254" y="56373"/>
                  </a:lnTo>
                  <a:lnTo>
                    <a:pt x="72353" y="56249"/>
                  </a:lnTo>
                  <a:lnTo>
                    <a:pt x="72476" y="56175"/>
                  </a:lnTo>
                  <a:lnTo>
                    <a:pt x="72600" y="56101"/>
                  </a:lnTo>
                  <a:lnTo>
                    <a:pt x="72749" y="56052"/>
                  </a:lnTo>
                  <a:close/>
                  <a:moveTo>
                    <a:pt x="79798" y="55829"/>
                  </a:moveTo>
                  <a:lnTo>
                    <a:pt x="79947" y="55878"/>
                  </a:lnTo>
                  <a:lnTo>
                    <a:pt x="80095" y="55977"/>
                  </a:lnTo>
                  <a:lnTo>
                    <a:pt x="80244" y="56076"/>
                  </a:lnTo>
                  <a:lnTo>
                    <a:pt x="80342" y="56225"/>
                  </a:lnTo>
                  <a:lnTo>
                    <a:pt x="80441" y="56373"/>
                  </a:lnTo>
                  <a:lnTo>
                    <a:pt x="80491" y="56522"/>
                  </a:lnTo>
                  <a:lnTo>
                    <a:pt x="80491" y="56695"/>
                  </a:lnTo>
                  <a:lnTo>
                    <a:pt x="80491" y="56868"/>
                  </a:lnTo>
                  <a:lnTo>
                    <a:pt x="80441" y="57016"/>
                  </a:lnTo>
                  <a:lnTo>
                    <a:pt x="80342" y="57189"/>
                  </a:lnTo>
                  <a:lnTo>
                    <a:pt x="80244" y="57313"/>
                  </a:lnTo>
                  <a:lnTo>
                    <a:pt x="80095" y="57437"/>
                  </a:lnTo>
                  <a:lnTo>
                    <a:pt x="79947" y="57511"/>
                  </a:lnTo>
                  <a:lnTo>
                    <a:pt x="79798" y="57561"/>
                  </a:lnTo>
                  <a:lnTo>
                    <a:pt x="79625" y="57585"/>
                  </a:lnTo>
                  <a:lnTo>
                    <a:pt x="79452" y="57561"/>
                  </a:lnTo>
                  <a:lnTo>
                    <a:pt x="79304" y="57511"/>
                  </a:lnTo>
                  <a:lnTo>
                    <a:pt x="79130" y="57437"/>
                  </a:lnTo>
                  <a:lnTo>
                    <a:pt x="79007" y="57313"/>
                  </a:lnTo>
                  <a:lnTo>
                    <a:pt x="78883" y="57189"/>
                  </a:lnTo>
                  <a:lnTo>
                    <a:pt x="78809" y="57016"/>
                  </a:lnTo>
                  <a:lnTo>
                    <a:pt x="78759" y="56868"/>
                  </a:lnTo>
                  <a:lnTo>
                    <a:pt x="78759" y="56695"/>
                  </a:lnTo>
                  <a:lnTo>
                    <a:pt x="78759" y="56522"/>
                  </a:lnTo>
                  <a:lnTo>
                    <a:pt x="78809" y="56373"/>
                  </a:lnTo>
                  <a:lnTo>
                    <a:pt x="78883" y="56225"/>
                  </a:lnTo>
                  <a:lnTo>
                    <a:pt x="79007" y="56076"/>
                  </a:lnTo>
                  <a:lnTo>
                    <a:pt x="79130" y="55977"/>
                  </a:lnTo>
                  <a:lnTo>
                    <a:pt x="79304" y="55878"/>
                  </a:lnTo>
                  <a:lnTo>
                    <a:pt x="79452" y="55829"/>
                  </a:lnTo>
                  <a:close/>
                  <a:moveTo>
                    <a:pt x="12046" y="55977"/>
                  </a:moveTo>
                  <a:lnTo>
                    <a:pt x="12220" y="56002"/>
                  </a:lnTo>
                  <a:lnTo>
                    <a:pt x="12393" y="56052"/>
                  </a:lnTo>
                  <a:lnTo>
                    <a:pt x="12541" y="56126"/>
                  </a:lnTo>
                  <a:lnTo>
                    <a:pt x="12690" y="56249"/>
                  </a:lnTo>
                  <a:lnTo>
                    <a:pt x="12813" y="56398"/>
                  </a:lnTo>
                  <a:lnTo>
                    <a:pt x="12887" y="56546"/>
                  </a:lnTo>
                  <a:lnTo>
                    <a:pt x="12937" y="56719"/>
                  </a:lnTo>
                  <a:lnTo>
                    <a:pt x="12962" y="56893"/>
                  </a:lnTo>
                  <a:lnTo>
                    <a:pt x="12937" y="57066"/>
                  </a:lnTo>
                  <a:lnTo>
                    <a:pt x="12887" y="57214"/>
                  </a:lnTo>
                  <a:lnTo>
                    <a:pt x="12813" y="57387"/>
                  </a:lnTo>
                  <a:lnTo>
                    <a:pt x="12690" y="57536"/>
                  </a:lnTo>
                  <a:lnTo>
                    <a:pt x="12541" y="57635"/>
                  </a:lnTo>
                  <a:lnTo>
                    <a:pt x="12393" y="57734"/>
                  </a:lnTo>
                  <a:lnTo>
                    <a:pt x="12220" y="57783"/>
                  </a:lnTo>
                  <a:lnTo>
                    <a:pt x="11873" y="57783"/>
                  </a:lnTo>
                  <a:lnTo>
                    <a:pt x="11725" y="57734"/>
                  </a:lnTo>
                  <a:lnTo>
                    <a:pt x="11552" y="57635"/>
                  </a:lnTo>
                  <a:lnTo>
                    <a:pt x="11403" y="57536"/>
                  </a:lnTo>
                  <a:lnTo>
                    <a:pt x="11304" y="57387"/>
                  </a:lnTo>
                  <a:lnTo>
                    <a:pt x="11205" y="57214"/>
                  </a:lnTo>
                  <a:lnTo>
                    <a:pt x="11156" y="57066"/>
                  </a:lnTo>
                  <a:lnTo>
                    <a:pt x="11156" y="56893"/>
                  </a:lnTo>
                  <a:lnTo>
                    <a:pt x="11156" y="56719"/>
                  </a:lnTo>
                  <a:lnTo>
                    <a:pt x="11205" y="56546"/>
                  </a:lnTo>
                  <a:lnTo>
                    <a:pt x="11304" y="56398"/>
                  </a:lnTo>
                  <a:lnTo>
                    <a:pt x="11403" y="56249"/>
                  </a:lnTo>
                  <a:lnTo>
                    <a:pt x="11552" y="56126"/>
                  </a:lnTo>
                  <a:lnTo>
                    <a:pt x="11725" y="56052"/>
                  </a:lnTo>
                  <a:lnTo>
                    <a:pt x="11873" y="56002"/>
                  </a:lnTo>
                  <a:lnTo>
                    <a:pt x="12046" y="55977"/>
                  </a:lnTo>
                  <a:close/>
                  <a:moveTo>
                    <a:pt x="53356" y="57066"/>
                  </a:moveTo>
                  <a:lnTo>
                    <a:pt x="53504" y="57091"/>
                  </a:lnTo>
                  <a:lnTo>
                    <a:pt x="53578" y="57115"/>
                  </a:lnTo>
                  <a:lnTo>
                    <a:pt x="53628" y="57189"/>
                  </a:lnTo>
                  <a:lnTo>
                    <a:pt x="53677" y="57239"/>
                  </a:lnTo>
                  <a:lnTo>
                    <a:pt x="53727" y="57313"/>
                  </a:lnTo>
                  <a:lnTo>
                    <a:pt x="53751" y="57462"/>
                  </a:lnTo>
                  <a:lnTo>
                    <a:pt x="53727" y="57610"/>
                  </a:lnTo>
                  <a:lnTo>
                    <a:pt x="53677" y="57659"/>
                  </a:lnTo>
                  <a:lnTo>
                    <a:pt x="53628" y="57734"/>
                  </a:lnTo>
                  <a:lnTo>
                    <a:pt x="53578" y="57783"/>
                  </a:lnTo>
                  <a:lnTo>
                    <a:pt x="53504" y="57808"/>
                  </a:lnTo>
                  <a:lnTo>
                    <a:pt x="53356" y="57857"/>
                  </a:lnTo>
                  <a:lnTo>
                    <a:pt x="53207" y="57808"/>
                  </a:lnTo>
                  <a:lnTo>
                    <a:pt x="53133" y="57783"/>
                  </a:lnTo>
                  <a:lnTo>
                    <a:pt x="53083" y="57734"/>
                  </a:lnTo>
                  <a:lnTo>
                    <a:pt x="53034" y="57659"/>
                  </a:lnTo>
                  <a:lnTo>
                    <a:pt x="52984" y="57610"/>
                  </a:lnTo>
                  <a:lnTo>
                    <a:pt x="52960" y="57462"/>
                  </a:lnTo>
                  <a:lnTo>
                    <a:pt x="52984" y="57313"/>
                  </a:lnTo>
                  <a:lnTo>
                    <a:pt x="53034" y="57239"/>
                  </a:lnTo>
                  <a:lnTo>
                    <a:pt x="53083" y="57189"/>
                  </a:lnTo>
                  <a:lnTo>
                    <a:pt x="53133" y="57115"/>
                  </a:lnTo>
                  <a:lnTo>
                    <a:pt x="53207" y="57091"/>
                  </a:lnTo>
                  <a:lnTo>
                    <a:pt x="53356" y="57066"/>
                  </a:lnTo>
                  <a:close/>
                  <a:moveTo>
                    <a:pt x="98424" y="55310"/>
                  </a:moveTo>
                  <a:lnTo>
                    <a:pt x="98672" y="55384"/>
                  </a:lnTo>
                  <a:lnTo>
                    <a:pt x="98894" y="55507"/>
                  </a:lnTo>
                  <a:lnTo>
                    <a:pt x="99117" y="55681"/>
                  </a:lnTo>
                  <a:lnTo>
                    <a:pt x="99265" y="55878"/>
                  </a:lnTo>
                  <a:lnTo>
                    <a:pt x="99389" y="56101"/>
                  </a:lnTo>
                  <a:lnTo>
                    <a:pt x="99463" y="56348"/>
                  </a:lnTo>
                  <a:lnTo>
                    <a:pt x="99488" y="56596"/>
                  </a:lnTo>
                  <a:lnTo>
                    <a:pt x="99463" y="56843"/>
                  </a:lnTo>
                  <a:lnTo>
                    <a:pt x="99389" y="57091"/>
                  </a:lnTo>
                  <a:lnTo>
                    <a:pt x="99265" y="57313"/>
                  </a:lnTo>
                  <a:lnTo>
                    <a:pt x="99117" y="57511"/>
                  </a:lnTo>
                  <a:lnTo>
                    <a:pt x="98894" y="57684"/>
                  </a:lnTo>
                  <a:lnTo>
                    <a:pt x="98672" y="57808"/>
                  </a:lnTo>
                  <a:lnTo>
                    <a:pt x="98424" y="57882"/>
                  </a:lnTo>
                  <a:lnTo>
                    <a:pt x="98177" y="57907"/>
                  </a:lnTo>
                  <a:lnTo>
                    <a:pt x="97930" y="57882"/>
                  </a:lnTo>
                  <a:lnTo>
                    <a:pt x="97707" y="57808"/>
                  </a:lnTo>
                  <a:lnTo>
                    <a:pt x="97460" y="57684"/>
                  </a:lnTo>
                  <a:lnTo>
                    <a:pt x="97262" y="57511"/>
                  </a:lnTo>
                  <a:lnTo>
                    <a:pt x="97089" y="57313"/>
                  </a:lnTo>
                  <a:lnTo>
                    <a:pt x="96990" y="57091"/>
                  </a:lnTo>
                  <a:lnTo>
                    <a:pt x="96916" y="56843"/>
                  </a:lnTo>
                  <a:lnTo>
                    <a:pt x="96891" y="56596"/>
                  </a:lnTo>
                  <a:lnTo>
                    <a:pt x="96916" y="56348"/>
                  </a:lnTo>
                  <a:lnTo>
                    <a:pt x="96990" y="56101"/>
                  </a:lnTo>
                  <a:lnTo>
                    <a:pt x="97089" y="55878"/>
                  </a:lnTo>
                  <a:lnTo>
                    <a:pt x="97262" y="55681"/>
                  </a:lnTo>
                  <a:lnTo>
                    <a:pt x="97460" y="55507"/>
                  </a:lnTo>
                  <a:lnTo>
                    <a:pt x="97707" y="55384"/>
                  </a:lnTo>
                  <a:lnTo>
                    <a:pt x="97930" y="55310"/>
                  </a:lnTo>
                  <a:close/>
                  <a:moveTo>
                    <a:pt x="84622" y="55928"/>
                  </a:moveTo>
                  <a:lnTo>
                    <a:pt x="84820" y="55953"/>
                  </a:lnTo>
                  <a:lnTo>
                    <a:pt x="85018" y="56002"/>
                  </a:lnTo>
                  <a:lnTo>
                    <a:pt x="85191" y="56101"/>
                  </a:lnTo>
                  <a:lnTo>
                    <a:pt x="85339" y="56225"/>
                  </a:lnTo>
                  <a:lnTo>
                    <a:pt x="85463" y="56373"/>
                  </a:lnTo>
                  <a:lnTo>
                    <a:pt x="85562" y="56546"/>
                  </a:lnTo>
                  <a:lnTo>
                    <a:pt x="85611" y="56744"/>
                  </a:lnTo>
                  <a:lnTo>
                    <a:pt x="85636" y="56917"/>
                  </a:lnTo>
                  <a:lnTo>
                    <a:pt x="85611" y="57115"/>
                  </a:lnTo>
                  <a:lnTo>
                    <a:pt x="85562" y="57313"/>
                  </a:lnTo>
                  <a:lnTo>
                    <a:pt x="85463" y="57486"/>
                  </a:lnTo>
                  <a:lnTo>
                    <a:pt x="85339" y="57635"/>
                  </a:lnTo>
                  <a:lnTo>
                    <a:pt x="85191" y="57758"/>
                  </a:lnTo>
                  <a:lnTo>
                    <a:pt x="85018" y="57857"/>
                  </a:lnTo>
                  <a:lnTo>
                    <a:pt x="84820" y="57907"/>
                  </a:lnTo>
                  <a:lnTo>
                    <a:pt x="84622" y="57932"/>
                  </a:lnTo>
                  <a:lnTo>
                    <a:pt x="84449" y="57907"/>
                  </a:lnTo>
                  <a:lnTo>
                    <a:pt x="84251" y="57857"/>
                  </a:lnTo>
                  <a:lnTo>
                    <a:pt x="84078" y="57758"/>
                  </a:lnTo>
                  <a:lnTo>
                    <a:pt x="83929" y="57635"/>
                  </a:lnTo>
                  <a:lnTo>
                    <a:pt x="83805" y="57486"/>
                  </a:lnTo>
                  <a:lnTo>
                    <a:pt x="83707" y="57313"/>
                  </a:lnTo>
                  <a:lnTo>
                    <a:pt x="83657" y="57115"/>
                  </a:lnTo>
                  <a:lnTo>
                    <a:pt x="83632" y="56917"/>
                  </a:lnTo>
                  <a:lnTo>
                    <a:pt x="83657" y="56744"/>
                  </a:lnTo>
                  <a:lnTo>
                    <a:pt x="83707" y="56546"/>
                  </a:lnTo>
                  <a:lnTo>
                    <a:pt x="83805" y="56373"/>
                  </a:lnTo>
                  <a:lnTo>
                    <a:pt x="83929" y="56225"/>
                  </a:lnTo>
                  <a:lnTo>
                    <a:pt x="84078" y="56101"/>
                  </a:lnTo>
                  <a:lnTo>
                    <a:pt x="84251" y="56002"/>
                  </a:lnTo>
                  <a:lnTo>
                    <a:pt x="84449" y="55953"/>
                  </a:lnTo>
                  <a:lnTo>
                    <a:pt x="84622" y="55928"/>
                  </a:lnTo>
                  <a:close/>
                  <a:moveTo>
                    <a:pt x="93898" y="55532"/>
                  </a:moveTo>
                  <a:lnTo>
                    <a:pt x="94145" y="55557"/>
                  </a:lnTo>
                  <a:lnTo>
                    <a:pt x="94368" y="55631"/>
                  </a:lnTo>
                  <a:lnTo>
                    <a:pt x="94566" y="55730"/>
                  </a:lnTo>
                  <a:lnTo>
                    <a:pt x="94764" y="55878"/>
                  </a:lnTo>
                  <a:lnTo>
                    <a:pt x="94912" y="56076"/>
                  </a:lnTo>
                  <a:lnTo>
                    <a:pt x="95036" y="56274"/>
                  </a:lnTo>
                  <a:lnTo>
                    <a:pt x="95085" y="56522"/>
                  </a:lnTo>
                  <a:lnTo>
                    <a:pt x="95110" y="56744"/>
                  </a:lnTo>
                  <a:lnTo>
                    <a:pt x="95085" y="56967"/>
                  </a:lnTo>
                  <a:lnTo>
                    <a:pt x="95036" y="57189"/>
                  </a:lnTo>
                  <a:lnTo>
                    <a:pt x="94912" y="57412"/>
                  </a:lnTo>
                  <a:lnTo>
                    <a:pt x="94764" y="57585"/>
                  </a:lnTo>
                  <a:lnTo>
                    <a:pt x="94566" y="57758"/>
                  </a:lnTo>
                  <a:lnTo>
                    <a:pt x="94368" y="57857"/>
                  </a:lnTo>
                  <a:lnTo>
                    <a:pt x="94145" y="57932"/>
                  </a:lnTo>
                  <a:lnTo>
                    <a:pt x="93898" y="57956"/>
                  </a:lnTo>
                  <a:lnTo>
                    <a:pt x="93675" y="57932"/>
                  </a:lnTo>
                  <a:lnTo>
                    <a:pt x="93453" y="57857"/>
                  </a:lnTo>
                  <a:lnTo>
                    <a:pt x="93230" y="57758"/>
                  </a:lnTo>
                  <a:lnTo>
                    <a:pt x="93057" y="57585"/>
                  </a:lnTo>
                  <a:lnTo>
                    <a:pt x="92908" y="57412"/>
                  </a:lnTo>
                  <a:lnTo>
                    <a:pt x="92785" y="57189"/>
                  </a:lnTo>
                  <a:lnTo>
                    <a:pt x="92710" y="56967"/>
                  </a:lnTo>
                  <a:lnTo>
                    <a:pt x="92686" y="56744"/>
                  </a:lnTo>
                  <a:lnTo>
                    <a:pt x="92710" y="56522"/>
                  </a:lnTo>
                  <a:lnTo>
                    <a:pt x="92785" y="56274"/>
                  </a:lnTo>
                  <a:lnTo>
                    <a:pt x="92908" y="56076"/>
                  </a:lnTo>
                  <a:lnTo>
                    <a:pt x="93057" y="55878"/>
                  </a:lnTo>
                  <a:lnTo>
                    <a:pt x="93230" y="55730"/>
                  </a:lnTo>
                  <a:lnTo>
                    <a:pt x="93453" y="55631"/>
                  </a:lnTo>
                  <a:lnTo>
                    <a:pt x="93675" y="55557"/>
                  </a:lnTo>
                  <a:lnTo>
                    <a:pt x="93898" y="55532"/>
                  </a:lnTo>
                  <a:close/>
                  <a:moveTo>
                    <a:pt x="16078" y="56670"/>
                  </a:moveTo>
                  <a:lnTo>
                    <a:pt x="16227" y="56695"/>
                  </a:lnTo>
                  <a:lnTo>
                    <a:pt x="16375" y="56744"/>
                  </a:lnTo>
                  <a:lnTo>
                    <a:pt x="16524" y="56818"/>
                  </a:lnTo>
                  <a:lnTo>
                    <a:pt x="16647" y="56917"/>
                  </a:lnTo>
                  <a:lnTo>
                    <a:pt x="16746" y="57041"/>
                  </a:lnTo>
                  <a:lnTo>
                    <a:pt x="16820" y="57165"/>
                  </a:lnTo>
                  <a:lnTo>
                    <a:pt x="16845" y="57313"/>
                  </a:lnTo>
                  <a:lnTo>
                    <a:pt x="16870" y="57462"/>
                  </a:lnTo>
                  <a:lnTo>
                    <a:pt x="16845" y="57610"/>
                  </a:lnTo>
                  <a:lnTo>
                    <a:pt x="16820" y="57758"/>
                  </a:lnTo>
                  <a:lnTo>
                    <a:pt x="16746" y="57907"/>
                  </a:lnTo>
                  <a:lnTo>
                    <a:pt x="16647" y="58030"/>
                  </a:lnTo>
                  <a:lnTo>
                    <a:pt x="16524" y="58129"/>
                  </a:lnTo>
                  <a:lnTo>
                    <a:pt x="16375" y="58204"/>
                  </a:lnTo>
                  <a:lnTo>
                    <a:pt x="16227" y="58253"/>
                  </a:lnTo>
                  <a:lnTo>
                    <a:pt x="15930" y="58253"/>
                  </a:lnTo>
                  <a:lnTo>
                    <a:pt x="15782" y="58204"/>
                  </a:lnTo>
                  <a:lnTo>
                    <a:pt x="15633" y="58129"/>
                  </a:lnTo>
                  <a:lnTo>
                    <a:pt x="15509" y="58030"/>
                  </a:lnTo>
                  <a:lnTo>
                    <a:pt x="15411" y="57907"/>
                  </a:lnTo>
                  <a:lnTo>
                    <a:pt x="15336" y="57758"/>
                  </a:lnTo>
                  <a:lnTo>
                    <a:pt x="15312" y="57610"/>
                  </a:lnTo>
                  <a:lnTo>
                    <a:pt x="15287" y="57462"/>
                  </a:lnTo>
                  <a:lnTo>
                    <a:pt x="15312" y="57313"/>
                  </a:lnTo>
                  <a:lnTo>
                    <a:pt x="15336" y="57165"/>
                  </a:lnTo>
                  <a:lnTo>
                    <a:pt x="15411" y="57041"/>
                  </a:lnTo>
                  <a:lnTo>
                    <a:pt x="15509" y="56917"/>
                  </a:lnTo>
                  <a:lnTo>
                    <a:pt x="15633" y="56818"/>
                  </a:lnTo>
                  <a:lnTo>
                    <a:pt x="15782" y="56744"/>
                  </a:lnTo>
                  <a:lnTo>
                    <a:pt x="15930" y="56695"/>
                  </a:lnTo>
                  <a:lnTo>
                    <a:pt x="16078" y="56670"/>
                  </a:lnTo>
                  <a:close/>
                  <a:moveTo>
                    <a:pt x="20135" y="56992"/>
                  </a:moveTo>
                  <a:lnTo>
                    <a:pt x="20259" y="57041"/>
                  </a:lnTo>
                  <a:lnTo>
                    <a:pt x="20382" y="57091"/>
                  </a:lnTo>
                  <a:lnTo>
                    <a:pt x="20481" y="57189"/>
                  </a:lnTo>
                  <a:lnTo>
                    <a:pt x="20580" y="57288"/>
                  </a:lnTo>
                  <a:lnTo>
                    <a:pt x="20630" y="57412"/>
                  </a:lnTo>
                  <a:lnTo>
                    <a:pt x="20679" y="57536"/>
                  </a:lnTo>
                  <a:lnTo>
                    <a:pt x="20679" y="57659"/>
                  </a:lnTo>
                  <a:lnTo>
                    <a:pt x="20679" y="57783"/>
                  </a:lnTo>
                  <a:lnTo>
                    <a:pt x="20630" y="57907"/>
                  </a:lnTo>
                  <a:lnTo>
                    <a:pt x="20580" y="58030"/>
                  </a:lnTo>
                  <a:lnTo>
                    <a:pt x="20481" y="58129"/>
                  </a:lnTo>
                  <a:lnTo>
                    <a:pt x="20382" y="58228"/>
                  </a:lnTo>
                  <a:lnTo>
                    <a:pt x="20259" y="58278"/>
                  </a:lnTo>
                  <a:lnTo>
                    <a:pt x="20135" y="58327"/>
                  </a:lnTo>
                  <a:lnTo>
                    <a:pt x="19888" y="58327"/>
                  </a:lnTo>
                  <a:lnTo>
                    <a:pt x="19764" y="58278"/>
                  </a:lnTo>
                  <a:lnTo>
                    <a:pt x="19640" y="58228"/>
                  </a:lnTo>
                  <a:lnTo>
                    <a:pt x="19541" y="58129"/>
                  </a:lnTo>
                  <a:lnTo>
                    <a:pt x="19442" y="58030"/>
                  </a:lnTo>
                  <a:lnTo>
                    <a:pt x="19393" y="57907"/>
                  </a:lnTo>
                  <a:lnTo>
                    <a:pt x="19344" y="57783"/>
                  </a:lnTo>
                  <a:lnTo>
                    <a:pt x="19344" y="57659"/>
                  </a:lnTo>
                  <a:lnTo>
                    <a:pt x="19344" y="57536"/>
                  </a:lnTo>
                  <a:lnTo>
                    <a:pt x="19393" y="57412"/>
                  </a:lnTo>
                  <a:lnTo>
                    <a:pt x="19442" y="57288"/>
                  </a:lnTo>
                  <a:lnTo>
                    <a:pt x="19541" y="57189"/>
                  </a:lnTo>
                  <a:lnTo>
                    <a:pt x="19640" y="57091"/>
                  </a:lnTo>
                  <a:lnTo>
                    <a:pt x="19764" y="57041"/>
                  </a:lnTo>
                  <a:lnTo>
                    <a:pt x="19888" y="56992"/>
                  </a:lnTo>
                  <a:close/>
                  <a:moveTo>
                    <a:pt x="24192" y="57585"/>
                  </a:moveTo>
                  <a:lnTo>
                    <a:pt x="24291" y="57610"/>
                  </a:lnTo>
                  <a:lnTo>
                    <a:pt x="24390" y="57635"/>
                  </a:lnTo>
                  <a:lnTo>
                    <a:pt x="24489" y="57684"/>
                  </a:lnTo>
                  <a:lnTo>
                    <a:pt x="24588" y="57758"/>
                  </a:lnTo>
                  <a:lnTo>
                    <a:pt x="24662" y="57833"/>
                  </a:lnTo>
                  <a:lnTo>
                    <a:pt x="24711" y="57932"/>
                  </a:lnTo>
                  <a:lnTo>
                    <a:pt x="24736" y="58030"/>
                  </a:lnTo>
                  <a:lnTo>
                    <a:pt x="24736" y="58154"/>
                  </a:lnTo>
                  <a:lnTo>
                    <a:pt x="24736" y="58253"/>
                  </a:lnTo>
                  <a:lnTo>
                    <a:pt x="24711" y="58352"/>
                  </a:lnTo>
                  <a:lnTo>
                    <a:pt x="24662" y="58451"/>
                  </a:lnTo>
                  <a:lnTo>
                    <a:pt x="24588" y="58550"/>
                  </a:lnTo>
                  <a:lnTo>
                    <a:pt x="24489" y="58599"/>
                  </a:lnTo>
                  <a:lnTo>
                    <a:pt x="24390" y="58674"/>
                  </a:lnTo>
                  <a:lnTo>
                    <a:pt x="24291" y="58698"/>
                  </a:lnTo>
                  <a:lnTo>
                    <a:pt x="24093" y="58698"/>
                  </a:lnTo>
                  <a:lnTo>
                    <a:pt x="23969" y="58674"/>
                  </a:lnTo>
                  <a:lnTo>
                    <a:pt x="23870" y="58599"/>
                  </a:lnTo>
                  <a:lnTo>
                    <a:pt x="23796" y="58550"/>
                  </a:lnTo>
                  <a:lnTo>
                    <a:pt x="23722" y="58451"/>
                  </a:lnTo>
                  <a:lnTo>
                    <a:pt x="23672" y="58352"/>
                  </a:lnTo>
                  <a:lnTo>
                    <a:pt x="23648" y="58253"/>
                  </a:lnTo>
                  <a:lnTo>
                    <a:pt x="23623" y="58154"/>
                  </a:lnTo>
                  <a:lnTo>
                    <a:pt x="23648" y="58030"/>
                  </a:lnTo>
                  <a:lnTo>
                    <a:pt x="23672" y="57932"/>
                  </a:lnTo>
                  <a:lnTo>
                    <a:pt x="23722" y="57833"/>
                  </a:lnTo>
                  <a:lnTo>
                    <a:pt x="23796" y="57758"/>
                  </a:lnTo>
                  <a:lnTo>
                    <a:pt x="23870" y="57684"/>
                  </a:lnTo>
                  <a:lnTo>
                    <a:pt x="23969" y="57635"/>
                  </a:lnTo>
                  <a:lnTo>
                    <a:pt x="24093" y="57610"/>
                  </a:lnTo>
                  <a:lnTo>
                    <a:pt x="24192" y="57585"/>
                  </a:lnTo>
                  <a:close/>
                  <a:moveTo>
                    <a:pt x="69904" y="57313"/>
                  </a:moveTo>
                  <a:lnTo>
                    <a:pt x="70028" y="57363"/>
                  </a:lnTo>
                  <a:lnTo>
                    <a:pt x="70151" y="57412"/>
                  </a:lnTo>
                  <a:lnTo>
                    <a:pt x="70275" y="57511"/>
                  </a:lnTo>
                  <a:lnTo>
                    <a:pt x="70349" y="57635"/>
                  </a:lnTo>
                  <a:lnTo>
                    <a:pt x="70423" y="57758"/>
                  </a:lnTo>
                  <a:lnTo>
                    <a:pt x="70473" y="57882"/>
                  </a:lnTo>
                  <a:lnTo>
                    <a:pt x="70473" y="58006"/>
                  </a:lnTo>
                  <a:lnTo>
                    <a:pt x="70473" y="58154"/>
                  </a:lnTo>
                  <a:lnTo>
                    <a:pt x="70423" y="58278"/>
                  </a:lnTo>
                  <a:lnTo>
                    <a:pt x="70349" y="58402"/>
                  </a:lnTo>
                  <a:lnTo>
                    <a:pt x="70275" y="58525"/>
                  </a:lnTo>
                  <a:lnTo>
                    <a:pt x="70151" y="58599"/>
                  </a:lnTo>
                  <a:lnTo>
                    <a:pt x="70028" y="58674"/>
                  </a:lnTo>
                  <a:lnTo>
                    <a:pt x="69904" y="58698"/>
                  </a:lnTo>
                  <a:lnTo>
                    <a:pt x="69755" y="58723"/>
                  </a:lnTo>
                  <a:lnTo>
                    <a:pt x="69632" y="58698"/>
                  </a:lnTo>
                  <a:lnTo>
                    <a:pt x="69508" y="58674"/>
                  </a:lnTo>
                  <a:lnTo>
                    <a:pt x="69384" y="58599"/>
                  </a:lnTo>
                  <a:lnTo>
                    <a:pt x="69261" y="58525"/>
                  </a:lnTo>
                  <a:lnTo>
                    <a:pt x="69162" y="58402"/>
                  </a:lnTo>
                  <a:lnTo>
                    <a:pt x="69112" y="58278"/>
                  </a:lnTo>
                  <a:lnTo>
                    <a:pt x="69063" y="58154"/>
                  </a:lnTo>
                  <a:lnTo>
                    <a:pt x="69063" y="58006"/>
                  </a:lnTo>
                  <a:lnTo>
                    <a:pt x="69063" y="57882"/>
                  </a:lnTo>
                  <a:lnTo>
                    <a:pt x="69112" y="57758"/>
                  </a:lnTo>
                  <a:lnTo>
                    <a:pt x="69162" y="57635"/>
                  </a:lnTo>
                  <a:lnTo>
                    <a:pt x="69261" y="57511"/>
                  </a:lnTo>
                  <a:lnTo>
                    <a:pt x="69384" y="57412"/>
                  </a:lnTo>
                  <a:lnTo>
                    <a:pt x="69508" y="57363"/>
                  </a:lnTo>
                  <a:lnTo>
                    <a:pt x="69632" y="57313"/>
                  </a:lnTo>
                  <a:close/>
                  <a:moveTo>
                    <a:pt x="47839" y="58327"/>
                  </a:moveTo>
                  <a:lnTo>
                    <a:pt x="47963" y="58352"/>
                  </a:lnTo>
                  <a:lnTo>
                    <a:pt x="48062" y="58402"/>
                  </a:lnTo>
                  <a:lnTo>
                    <a:pt x="48111" y="58500"/>
                  </a:lnTo>
                  <a:lnTo>
                    <a:pt x="48136" y="58624"/>
                  </a:lnTo>
                  <a:lnTo>
                    <a:pt x="48111" y="58723"/>
                  </a:lnTo>
                  <a:lnTo>
                    <a:pt x="48062" y="58822"/>
                  </a:lnTo>
                  <a:lnTo>
                    <a:pt x="47963" y="58896"/>
                  </a:lnTo>
                  <a:lnTo>
                    <a:pt x="47839" y="58921"/>
                  </a:lnTo>
                  <a:lnTo>
                    <a:pt x="47740" y="58896"/>
                  </a:lnTo>
                  <a:lnTo>
                    <a:pt x="47641" y="58822"/>
                  </a:lnTo>
                  <a:lnTo>
                    <a:pt x="47567" y="58723"/>
                  </a:lnTo>
                  <a:lnTo>
                    <a:pt x="47543" y="58624"/>
                  </a:lnTo>
                  <a:lnTo>
                    <a:pt x="47567" y="58500"/>
                  </a:lnTo>
                  <a:lnTo>
                    <a:pt x="47641" y="58402"/>
                  </a:lnTo>
                  <a:lnTo>
                    <a:pt x="47740" y="58352"/>
                  </a:lnTo>
                  <a:lnTo>
                    <a:pt x="47839" y="58327"/>
                  </a:lnTo>
                  <a:close/>
                  <a:moveTo>
                    <a:pt x="56546" y="57981"/>
                  </a:moveTo>
                  <a:lnTo>
                    <a:pt x="56645" y="58006"/>
                  </a:lnTo>
                  <a:lnTo>
                    <a:pt x="56720" y="58030"/>
                  </a:lnTo>
                  <a:lnTo>
                    <a:pt x="56819" y="58055"/>
                  </a:lnTo>
                  <a:lnTo>
                    <a:pt x="56893" y="58129"/>
                  </a:lnTo>
                  <a:lnTo>
                    <a:pt x="56942" y="58204"/>
                  </a:lnTo>
                  <a:lnTo>
                    <a:pt x="56992" y="58278"/>
                  </a:lnTo>
                  <a:lnTo>
                    <a:pt x="57016" y="58377"/>
                  </a:lnTo>
                  <a:lnTo>
                    <a:pt x="57016" y="58476"/>
                  </a:lnTo>
                  <a:lnTo>
                    <a:pt x="57016" y="58550"/>
                  </a:lnTo>
                  <a:lnTo>
                    <a:pt x="56992" y="58649"/>
                  </a:lnTo>
                  <a:lnTo>
                    <a:pt x="56942" y="58723"/>
                  </a:lnTo>
                  <a:lnTo>
                    <a:pt x="56893" y="58797"/>
                  </a:lnTo>
                  <a:lnTo>
                    <a:pt x="56819" y="58872"/>
                  </a:lnTo>
                  <a:lnTo>
                    <a:pt x="56720" y="58921"/>
                  </a:lnTo>
                  <a:lnTo>
                    <a:pt x="56645" y="58946"/>
                  </a:lnTo>
                  <a:lnTo>
                    <a:pt x="56448" y="58946"/>
                  </a:lnTo>
                  <a:lnTo>
                    <a:pt x="56373" y="58921"/>
                  </a:lnTo>
                  <a:lnTo>
                    <a:pt x="56274" y="58872"/>
                  </a:lnTo>
                  <a:lnTo>
                    <a:pt x="56200" y="58797"/>
                  </a:lnTo>
                  <a:lnTo>
                    <a:pt x="56151" y="58723"/>
                  </a:lnTo>
                  <a:lnTo>
                    <a:pt x="56101" y="58649"/>
                  </a:lnTo>
                  <a:lnTo>
                    <a:pt x="56076" y="58550"/>
                  </a:lnTo>
                  <a:lnTo>
                    <a:pt x="56052" y="58476"/>
                  </a:lnTo>
                  <a:lnTo>
                    <a:pt x="56076" y="58377"/>
                  </a:lnTo>
                  <a:lnTo>
                    <a:pt x="56101" y="58278"/>
                  </a:lnTo>
                  <a:lnTo>
                    <a:pt x="56151" y="58204"/>
                  </a:lnTo>
                  <a:lnTo>
                    <a:pt x="56200" y="58129"/>
                  </a:lnTo>
                  <a:lnTo>
                    <a:pt x="56274" y="58055"/>
                  </a:lnTo>
                  <a:lnTo>
                    <a:pt x="56373" y="58030"/>
                  </a:lnTo>
                  <a:lnTo>
                    <a:pt x="56448" y="58006"/>
                  </a:lnTo>
                  <a:lnTo>
                    <a:pt x="56546" y="57981"/>
                  </a:lnTo>
                  <a:close/>
                  <a:moveTo>
                    <a:pt x="28545" y="58129"/>
                  </a:moveTo>
                  <a:lnTo>
                    <a:pt x="28620" y="58154"/>
                  </a:lnTo>
                  <a:lnTo>
                    <a:pt x="28694" y="58204"/>
                  </a:lnTo>
                  <a:lnTo>
                    <a:pt x="28768" y="58253"/>
                  </a:lnTo>
                  <a:lnTo>
                    <a:pt x="28817" y="58327"/>
                  </a:lnTo>
                  <a:lnTo>
                    <a:pt x="28867" y="58402"/>
                  </a:lnTo>
                  <a:lnTo>
                    <a:pt x="28892" y="58476"/>
                  </a:lnTo>
                  <a:lnTo>
                    <a:pt x="28892" y="58550"/>
                  </a:lnTo>
                  <a:lnTo>
                    <a:pt x="28892" y="58649"/>
                  </a:lnTo>
                  <a:lnTo>
                    <a:pt x="28867" y="58723"/>
                  </a:lnTo>
                  <a:lnTo>
                    <a:pt x="28817" y="58797"/>
                  </a:lnTo>
                  <a:lnTo>
                    <a:pt x="28768" y="58872"/>
                  </a:lnTo>
                  <a:lnTo>
                    <a:pt x="28694" y="58921"/>
                  </a:lnTo>
                  <a:lnTo>
                    <a:pt x="28620" y="58946"/>
                  </a:lnTo>
                  <a:lnTo>
                    <a:pt x="28545" y="58970"/>
                  </a:lnTo>
                  <a:lnTo>
                    <a:pt x="28471" y="58995"/>
                  </a:lnTo>
                  <a:lnTo>
                    <a:pt x="28372" y="58970"/>
                  </a:lnTo>
                  <a:lnTo>
                    <a:pt x="28298" y="58946"/>
                  </a:lnTo>
                  <a:lnTo>
                    <a:pt x="28224" y="58921"/>
                  </a:lnTo>
                  <a:lnTo>
                    <a:pt x="28150" y="58872"/>
                  </a:lnTo>
                  <a:lnTo>
                    <a:pt x="28100" y="58797"/>
                  </a:lnTo>
                  <a:lnTo>
                    <a:pt x="28075" y="58723"/>
                  </a:lnTo>
                  <a:lnTo>
                    <a:pt x="28051" y="58649"/>
                  </a:lnTo>
                  <a:lnTo>
                    <a:pt x="28026" y="58550"/>
                  </a:lnTo>
                  <a:lnTo>
                    <a:pt x="28051" y="58476"/>
                  </a:lnTo>
                  <a:lnTo>
                    <a:pt x="28075" y="58402"/>
                  </a:lnTo>
                  <a:lnTo>
                    <a:pt x="28100" y="58327"/>
                  </a:lnTo>
                  <a:lnTo>
                    <a:pt x="28150" y="58253"/>
                  </a:lnTo>
                  <a:lnTo>
                    <a:pt x="28224" y="58204"/>
                  </a:lnTo>
                  <a:lnTo>
                    <a:pt x="28298" y="58154"/>
                  </a:lnTo>
                  <a:lnTo>
                    <a:pt x="28372" y="58129"/>
                  </a:lnTo>
                  <a:close/>
                  <a:moveTo>
                    <a:pt x="32750" y="58377"/>
                  </a:moveTo>
                  <a:lnTo>
                    <a:pt x="32849" y="58402"/>
                  </a:lnTo>
                  <a:lnTo>
                    <a:pt x="32948" y="58476"/>
                  </a:lnTo>
                  <a:lnTo>
                    <a:pt x="33023" y="58575"/>
                  </a:lnTo>
                  <a:lnTo>
                    <a:pt x="33047" y="58698"/>
                  </a:lnTo>
                  <a:lnTo>
                    <a:pt x="33023" y="58797"/>
                  </a:lnTo>
                  <a:lnTo>
                    <a:pt x="32948" y="58896"/>
                  </a:lnTo>
                  <a:lnTo>
                    <a:pt x="32849" y="58970"/>
                  </a:lnTo>
                  <a:lnTo>
                    <a:pt x="32750" y="58995"/>
                  </a:lnTo>
                  <a:lnTo>
                    <a:pt x="32627" y="58970"/>
                  </a:lnTo>
                  <a:lnTo>
                    <a:pt x="32528" y="58896"/>
                  </a:lnTo>
                  <a:lnTo>
                    <a:pt x="32454" y="58797"/>
                  </a:lnTo>
                  <a:lnTo>
                    <a:pt x="32429" y="58698"/>
                  </a:lnTo>
                  <a:lnTo>
                    <a:pt x="32454" y="58575"/>
                  </a:lnTo>
                  <a:lnTo>
                    <a:pt x="32528" y="58476"/>
                  </a:lnTo>
                  <a:lnTo>
                    <a:pt x="32627" y="58402"/>
                  </a:lnTo>
                  <a:lnTo>
                    <a:pt x="32750" y="58377"/>
                  </a:lnTo>
                  <a:close/>
                  <a:moveTo>
                    <a:pt x="37302" y="58723"/>
                  </a:moveTo>
                  <a:lnTo>
                    <a:pt x="37351" y="58748"/>
                  </a:lnTo>
                  <a:lnTo>
                    <a:pt x="37401" y="58773"/>
                  </a:lnTo>
                  <a:lnTo>
                    <a:pt x="37450" y="58822"/>
                  </a:lnTo>
                  <a:lnTo>
                    <a:pt x="37450" y="58896"/>
                  </a:lnTo>
                  <a:lnTo>
                    <a:pt x="37450" y="58946"/>
                  </a:lnTo>
                  <a:lnTo>
                    <a:pt x="37401" y="58995"/>
                  </a:lnTo>
                  <a:lnTo>
                    <a:pt x="37351" y="59045"/>
                  </a:lnTo>
                  <a:lnTo>
                    <a:pt x="37228" y="59045"/>
                  </a:lnTo>
                  <a:lnTo>
                    <a:pt x="37178" y="58995"/>
                  </a:lnTo>
                  <a:lnTo>
                    <a:pt x="37153" y="58946"/>
                  </a:lnTo>
                  <a:lnTo>
                    <a:pt x="37129" y="58896"/>
                  </a:lnTo>
                  <a:lnTo>
                    <a:pt x="37153" y="58822"/>
                  </a:lnTo>
                  <a:lnTo>
                    <a:pt x="37178" y="58773"/>
                  </a:lnTo>
                  <a:lnTo>
                    <a:pt x="37228" y="58748"/>
                  </a:lnTo>
                  <a:lnTo>
                    <a:pt x="37302" y="58723"/>
                  </a:lnTo>
                  <a:close/>
                  <a:moveTo>
                    <a:pt x="101640" y="56249"/>
                  </a:moveTo>
                  <a:lnTo>
                    <a:pt x="101912" y="56274"/>
                  </a:lnTo>
                  <a:lnTo>
                    <a:pt x="102160" y="56348"/>
                  </a:lnTo>
                  <a:lnTo>
                    <a:pt x="102407" y="56472"/>
                  </a:lnTo>
                  <a:lnTo>
                    <a:pt x="102630" y="56645"/>
                  </a:lnTo>
                  <a:lnTo>
                    <a:pt x="102827" y="56868"/>
                  </a:lnTo>
                  <a:lnTo>
                    <a:pt x="102951" y="57115"/>
                  </a:lnTo>
                  <a:lnTo>
                    <a:pt x="103025" y="57387"/>
                  </a:lnTo>
                  <a:lnTo>
                    <a:pt x="103050" y="57659"/>
                  </a:lnTo>
                  <a:lnTo>
                    <a:pt x="103025" y="57932"/>
                  </a:lnTo>
                  <a:lnTo>
                    <a:pt x="102951" y="58179"/>
                  </a:lnTo>
                  <a:lnTo>
                    <a:pt x="102827" y="58426"/>
                  </a:lnTo>
                  <a:lnTo>
                    <a:pt x="102630" y="58649"/>
                  </a:lnTo>
                  <a:lnTo>
                    <a:pt x="102407" y="58822"/>
                  </a:lnTo>
                  <a:lnTo>
                    <a:pt x="102160" y="58946"/>
                  </a:lnTo>
                  <a:lnTo>
                    <a:pt x="101912" y="59045"/>
                  </a:lnTo>
                  <a:lnTo>
                    <a:pt x="101640" y="59069"/>
                  </a:lnTo>
                  <a:lnTo>
                    <a:pt x="101368" y="59045"/>
                  </a:lnTo>
                  <a:lnTo>
                    <a:pt x="101121" y="58946"/>
                  </a:lnTo>
                  <a:lnTo>
                    <a:pt x="100873" y="58822"/>
                  </a:lnTo>
                  <a:lnTo>
                    <a:pt x="100651" y="58649"/>
                  </a:lnTo>
                  <a:lnTo>
                    <a:pt x="100453" y="58426"/>
                  </a:lnTo>
                  <a:lnTo>
                    <a:pt x="100329" y="58179"/>
                  </a:lnTo>
                  <a:lnTo>
                    <a:pt x="100255" y="57932"/>
                  </a:lnTo>
                  <a:lnTo>
                    <a:pt x="100230" y="57659"/>
                  </a:lnTo>
                  <a:lnTo>
                    <a:pt x="100255" y="57387"/>
                  </a:lnTo>
                  <a:lnTo>
                    <a:pt x="100329" y="57115"/>
                  </a:lnTo>
                  <a:lnTo>
                    <a:pt x="100453" y="56868"/>
                  </a:lnTo>
                  <a:lnTo>
                    <a:pt x="100651" y="56645"/>
                  </a:lnTo>
                  <a:lnTo>
                    <a:pt x="100873" y="56472"/>
                  </a:lnTo>
                  <a:lnTo>
                    <a:pt x="101121" y="56348"/>
                  </a:lnTo>
                  <a:lnTo>
                    <a:pt x="101368" y="56274"/>
                  </a:lnTo>
                  <a:lnTo>
                    <a:pt x="101640" y="56249"/>
                  </a:lnTo>
                  <a:close/>
                  <a:moveTo>
                    <a:pt x="42521" y="58970"/>
                  </a:moveTo>
                  <a:lnTo>
                    <a:pt x="42571" y="58995"/>
                  </a:lnTo>
                  <a:lnTo>
                    <a:pt x="42620" y="59020"/>
                  </a:lnTo>
                  <a:lnTo>
                    <a:pt x="42670" y="59069"/>
                  </a:lnTo>
                  <a:lnTo>
                    <a:pt x="42670" y="59144"/>
                  </a:lnTo>
                  <a:lnTo>
                    <a:pt x="42670" y="59193"/>
                  </a:lnTo>
                  <a:lnTo>
                    <a:pt x="42620" y="59243"/>
                  </a:lnTo>
                  <a:lnTo>
                    <a:pt x="42571" y="59292"/>
                  </a:lnTo>
                  <a:lnTo>
                    <a:pt x="42447" y="59292"/>
                  </a:lnTo>
                  <a:lnTo>
                    <a:pt x="42397" y="59243"/>
                  </a:lnTo>
                  <a:lnTo>
                    <a:pt x="42373" y="59193"/>
                  </a:lnTo>
                  <a:lnTo>
                    <a:pt x="42348" y="59144"/>
                  </a:lnTo>
                  <a:lnTo>
                    <a:pt x="42373" y="59069"/>
                  </a:lnTo>
                  <a:lnTo>
                    <a:pt x="42397" y="59020"/>
                  </a:lnTo>
                  <a:lnTo>
                    <a:pt x="42447" y="58995"/>
                  </a:lnTo>
                  <a:lnTo>
                    <a:pt x="42521" y="58970"/>
                  </a:lnTo>
                  <a:close/>
                  <a:moveTo>
                    <a:pt x="88258" y="57091"/>
                  </a:moveTo>
                  <a:lnTo>
                    <a:pt x="88481" y="57115"/>
                  </a:lnTo>
                  <a:lnTo>
                    <a:pt x="88678" y="57165"/>
                  </a:lnTo>
                  <a:lnTo>
                    <a:pt x="88876" y="57264"/>
                  </a:lnTo>
                  <a:lnTo>
                    <a:pt x="89050" y="57412"/>
                  </a:lnTo>
                  <a:lnTo>
                    <a:pt x="89173" y="57585"/>
                  </a:lnTo>
                  <a:lnTo>
                    <a:pt x="89272" y="57783"/>
                  </a:lnTo>
                  <a:lnTo>
                    <a:pt x="89346" y="57981"/>
                  </a:lnTo>
                  <a:lnTo>
                    <a:pt x="89371" y="58204"/>
                  </a:lnTo>
                  <a:lnTo>
                    <a:pt x="89346" y="58402"/>
                  </a:lnTo>
                  <a:lnTo>
                    <a:pt x="89272" y="58624"/>
                  </a:lnTo>
                  <a:lnTo>
                    <a:pt x="89173" y="58797"/>
                  </a:lnTo>
                  <a:lnTo>
                    <a:pt x="89050" y="58970"/>
                  </a:lnTo>
                  <a:lnTo>
                    <a:pt x="88876" y="59119"/>
                  </a:lnTo>
                  <a:lnTo>
                    <a:pt x="88678" y="59218"/>
                  </a:lnTo>
                  <a:lnTo>
                    <a:pt x="88481" y="59292"/>
                  </a:lnTo>
                  <a:lnTo>
                    <a:pt x="88035" y="59292"/>
                  </a:lnTo>
                  <a:lnTo>
                    <a:pt x="87837" y="59218"/>
                  </a:lnTo>
                  <a:lnTo>
                    <a:pt x="87640" y="59119"/>
                  </a:lnTo>
                  <a:lnTo>
                    <a:pt x="87466" y="58970"/>
                  </a:lnTo>
                  <a:lnTo>
                    <a:pt x="87343" y="58797"/>
                  </a:lnTo>
                  <a:lnTo>
                    <a:pt x="87244" y="58624"/>
                  </a:lnTo>
                  <a:lnTo>
                    <a:pt x="87170" y="58402"/>
                  </a:lnTo>
                  <a:lnTo>
                    <a:pt x="87145" y="58204"/>
                  </a:lnTo>
                  <a:lnTo>
                    <a:pt x="87170" y="57981"/>
                  </a:lnTo>
                  <a:lnTo>
                    <a:pt x="87244" y="57783"/>
                  </a:lnTo>
                  <a:lnTo>
                    <a:pt x="87343" y="57585"/>
                  </a:lnTo>
                  <a:lnTo>
                    <a:pt x="87466" y="57412"/>
                  </a:lnTo>
                  <a:lnTo>
                    <a:pt x="87640" y="57264"/>
                  </a:lnTo>
                  <a:lnTo>
                    <a:pt x="87837" y="57165"/>
                  </a:lnTo>
                  <a:lnTo>
                    <a:pt x="88035" y="57115"/>
                  </a:lnTo>
                  <a:lnTo>
                    <a:pt x="88258" y="57091"/>
                  </a:lnTo>
                  <a:close/>
                  <a:moveTo>
                    <a:pt x="66515" y="58129"/>
                  </a:moveTo>
                  <a:lnTo>
                    <a:pt x="66639" y="58154"/>
                  </a:lnTo>
                  <a:lnTo>
                    <a:pt x="66762" y="58179"/>
                  </a:lnTo>
                  <a:lnTo>
                    <a:pt x="66886" y="58253"/>
                  </a:lnTo>
                  <a:lnTo>
                    <a:pt x="66985" y="58327"/>
                  </a:lnTo>
                  <a:lnTo>
                    <a:pt x="67084" y="58426"/>
                  </a:lnTo>
                  <a:lnTo>
                    <a:pt x="67133" y="58550"/>
                  </a:lnTo>
                  <a:lnTo>
                    <a:pt x="67183" y="58674"/>
                  </a:lnTo>
                  <a:lnTo>
                    <a:pt x="67183" y="58797"/>
                  </a:lnTo>
                  <a:lnTo>
                    <a:pt x="67183" y="58921"/>
                  </a:lnTo>
                  <a:lnTo>
                    <a:pt x="67133" y="59069"/>
                  </a:lnTo>
                  <a:lnTo>
                    <a:pt x="67084" y="59168"/>
                  </a:lnTo>
                  <a:lnTo>
                    <a:pt x="66985" y="59267"/>
                  </a:lnTo>
                  <a:lnTo>
                    <a:pt x="66886" y="59366"/>
                  </a:lnTo>
                  <a:lnTo>
                    <a:pt x="66762" y="59416"/>
                  </a:lnTo>
                  <a:lnTo>
                    <a:pt x="66639" y="59465"/>
                  </a:lnTo>
                  <a:lnTo>
                    <a:pt x="66391" y="59465"/>
                  </a:lnTo>
                  <a:lnTo>
                    <a:pt x="66268" y="59416"/>
                  </a:lnTo>
                  <a:lnTo>
                    <a:pt x="66144" y="59366"/>
                  </a:lnTo>
                  <a:lnTo>
                    <a:pt x="66045" y="59267"/>
                  </a:lnTo>
                  <a:lnTo>
                    <a:pt x="65946" y="59168"/>
                  </a:lnTo>
                  <a:lnTo>
                    <a:pt x="65897" y="59069"/>
                  </a:lnTo>
                  <a:lnTo>
                    <a:pt x="65847" y="58921"/>
                  </a:lnTo>
                  <a:lnTo>
                    <a:pt x="65847" y="58797"/>
                  </a:lnTo>
                  <a:lnTo>
                    <a:pt x="65847" y="58674"/>
                  </a:lnTo>
                  <a:lnTo>
                    <a:pt x="65897" y="58550"/>
                  </a:lnTo>
                  <a:lnTo>
                    <a:pt x="65946" y="58426"/>
                  </a:lnTo>
                  <a:lnTo>
                    <a:pt x="66045" y="58327"/>
                  </a:lnTo>
                  <a:lnTo>
                    <a:pt x="66144" y="58253"/>
                  </a:lnTo>
                  <a:lnTo>
                    <a:pt x="66268" y="58179"/>
                  </a:lnTo>
                  <a:lnTo>
                    <a:pt x="66391" y="58154"/>
                  </a:lnTo>
                  <a:lnTo>
                    <a:pt x="66515" y="58129"/>
                  </a:lnTo>
                  <a:close/>
                  <a:moveTo>
                    <a:pt x="76830" y="57758"/>
                  </a:moveTo>
                  <a:lnTo>
                    <a:pt x="77003" y="57783"/>
                  </a:lnTo>
                  <a:lnTo>
                    <a:pt x="77176" y="57833"/>
                  </a:lnTo>
                  <a:lnTo>
                    <a:pt x="77325" y="57907"/>
                  </a:lnTo>
                  <a:lnTo>
                    <a:pt x="77448" y="58006"/>
                  </a:lnTo>
                  <a:lnTo>
                    <a:pt x="77572" y="58154"/>
                  </a:lnTo>
                  <a:lnTo>
                    <a:pt x="77646" y="58303"/>
                  </a:lnTo>
                  <a:lnTo>
                    <a:pt x="77696" y="58451"/>
                  </a:lnTo>
                  <a:lnTo>
                    <a:pt x="77696" y="58624"/>
                  </a:lnTo>
                  <a:lnTo>
                    <a:pt x="77696" y="58797"/>
                  </a:lnTo>
                  <a:lnTo>
                    <a:pt x="77646" y="58946"/>
                  </a:lnTo>
                  <a:lnTo>
                    <a:pt x="77572" y="59094"/>
                  </a:lnTo>
                  <a:lnTo>
                    <a:pt x="77448" y="59243"/>
                  </a:lnTo>
                  <a:lnTo>
                    <a:pt x="77325" y="59341"/>
                  </a:lnTo>
                  <a:lnTo>
                    <a:pt x="77176" y="59416"/>
                  </a:lnTo>
                  <a:lnTo>
                    <a:pt x="77003" y="59465"/>
                  </a:lnTo>
                  <a:lnTo>
                    <a:pt x="76830" y="59490"/>
                  </a:lnTo>
                  <a:lnTo>
                    <a:pt x="76682" y="59465"/>
                  </a:lnTo>
                  <a:lnTo>
                    <a:pt x="76508" y="59416"/>
                  </a:lnTo>
                  <a:lnTo>
                    <a:pt x="76360" y="59341"/>
                  </a:lnTo>
                  <a:lnTo>
                    <a:pt x="76236" y="59243"/>
                  </a:lnTo>
                  <a:lnTo>
                    <a:pt x="76113" y="59094"/>
                  </a:lnTo>
                  <a:lnTo>
                    <a:pt x="76038" y="58946"/>
                  </a:lnTo>
                  <a:lnTo>
                    <a:pt x="75989" y="58797"/>
                  </a:lnTo>
                  <a:lnTo>
                    <a:pt x="75989" y="58624"/>
                  </a:lnTo>
                  <a:lnTo>
                    <a:pt x="75989" y="58451"/>
                  </a:lnTo>
                  <a:lnTo>
                    <a:pt x="76038" y="58303"/>
                  </a:lnTo>
                  <a:lnTo>
                    <a:pt x="76113" y="58154"/>
                  </a:lnTo>
                  <a:lnTo>
                    <a:pt x="76236" y="58006"/>
                  </a:lnTo>
                  <a:lnTo>
                    <a:pt x="76360" y="57907"/>
                  </a:lnTo>
                  <a:lnTo>
                    <a:pt x="76508" y="57833"/>
                  </a:lnTo>
                  <a:lnTo>
                    <a:pt x="76682" y="57783"/>
                  </a:lnTo>
                  <a:lnTo>
                    <a:pt x="76830" y="57758"/>
                  </a:lnTo>
                  <a:close/>
                  <a:moveTo>
                    <a:pt x="59935" y="58476"/>
                  </a:moveTo>
                  <a:lnTo>
                    <a:pt x="60059" y="58525"/>
                  </a:lnTo>
                  <a:lnTo>
                    <a:pt x="60158" y="58575"/>
                  </a:lnTo>
                  <a:lnTo>
                    <a:pt x="60232" y="58649"/>
                  </a:lnTo>
                  <a:lnTo>
                    <a:pt x="60306" y="58723"/>
                  </a:lnTo>
                  <a:lnTo>
                    <a:pt x="60356" y="58822"/>
                  </a:lnTo>
                  <a:lnTo>
                    <a:pt x="60381" y="58921"/>
                  </a:lnTo>
                  <a:lnTo>
                    <a:pt x="60405" y="59020"/>
                  </a:lnTo>
                  <a:lnTo>
                    <a:pt x="60381" y="59144"/>
                  </a:lnTo>
                  <a:lnTo>
                    <a:pt x="60356" y="59243"/>
                  </a:lnTo>
                  <a:lnTo>
                    <a:pt x="60306" y="59341"/>
                  </a:lnTo>
                  <a:lnTo>
                    <a:pt x="60232" y="59416"/>
                  </a:lnTo>
                  <a:lnTo>
                    <a:pt x="60158" y="59490"/>
                  </a:lnTo>
                  <a:lnTo>
                    <a:pt x="60059" y="59539"/>
                  </a:lnTo>
                  <a:lnTo>
                    <a:pt x="59935" y="59589"/>
                  </a:lnTo>
                  <a:lnTo>
                    <a:pt x="59737" y="59589"/>
                  </a:lnTo>
                  <a:lnTo>
                    <a:pt x="59638" y="59539"/>
                  </a:lnTo>
                  <a:lnTo>
                    <a:pt x="59539" y="59490"/>
                  </a:lnTo>
                  <a:lnTo>
                    <a:pt x="59441" y="59416"/>
                  </a:lnTo>
                  <a:lnTo>
                    <a:pt x="59366" y="59341"/>
                  </a:lnTo>
                  <a:lnTo>
                    <a:pt x="59317" y="59243"/>
                  </a:lnTo>
                  <a:lnTo>
                    <a:pt x="59292" y="59144"/>
                  </a:lnTo>
                  <a:lnTo>
                    <a:pt x="59292" y="59020"/>
                  </a:lnTo>
                  <a:lnTo>
                    <a:pt x="59292" y="58921"/>
                  </a:lnTo>
                  <a:lnTo>
                    <a:pt x="59317" y="58822"/>
                  </a:lnTo>
                  <a:lnTo>
                    <a:pt x="59366" y="58723"/>
                  </a:lnTo>
                  <a:lnTo>
                    <a:pt x="59441" y="58649"/>
                  </a:lnTo>
                  <a:lnTo>
                    <a:pt x="59539" y="58575"/>
                  </a:lnTo>
                  <a:lnTo>
                    <a:pt x="59638" y="58525"/>
                  </a:lnTo>
                  <a:lnTo>
                    <a:pt x="59737" y="58476"/>
                  </a:lnTo>
                  <a:close/>
                  <a:moveTo>
                    <a:pt x="1484" y="57437"/>
                  </a:moveTo>
                  <a:lnTo>
                    <a:pt x="1707" y="57462"/>
                  </a:lnTo>
                  <a:lnTo>
                    <a:pt x="1905" y="57511"/>
                  </a:lnTo>
                  <a:lnTo>
                    <a:pt x="2103" y="57635"/>
                  </a:lnTo>
                  <a:lnTo>
                    <a:pt x="2276" y="57758"/>
                  </a:lnTo>
                  <a:lnTo>
                    <a:pt x="2424" y="57956"/>
                  </a:lnTo>
                  <a:lnTo>
                    <a:pt x="2548" y="58154"/>
                  </a:lnTo>
                  <a:lnTo>
                    <a:pt x="2597" y="58352"/>
                  </a:lnTo>
                  <a:lnTo>
                    <a:pt x="2622" y="58575"/>
                  </a:lnTo>
                  <a:lnTo>
                    <a:pt x="2597" y="58797"/>
                  </a:lnTo>
                  <a:lnTo>
                    <a:pt x="2548" y="58995"/>
                  </a:lnTo>
                  <a:lnTo>
                    <a:pt x="2424" y="59218"/>
                  </a:lnTo>
                  <a:lnTo>
                    <a:pt x="2276" y="59391"/>
                  </a:lnTo>
                  <a:lnTo>
                    <a:pt x="2103" y="59539"/>
                  </a:lnTo>
                  <a:lnTo>
                    <a:pt x="1905" y="59638"/>
                  </a:lnTo>
                  <a:lnTo>
                    <a:pt x="1707" y="59688"/>
                  </a:lnTo>
                  <a:lnTo>
                    <a:pt x="1484" y="59713"/>
                  </a:lnTo>
                  <a:lnTo>
                    <a:pt x="1262" y="59688"/>
                  </a:lnTo>
                  <a:lnTo>
                    <a:pt x="1039" y="59638"/>
                  </a:lnTo>
                  <a:lnTo>
                    <a:pt x="841" y="59539"/>
                  </a:lnTo>
                  <a:lnTo>
                    <a:pt x="668" y="59391"/>
                  </a:lnTo>
                  <a:lnTo>
                    <a:pt x="519" y="59218"/>
                  </a:lnTo>
                  <a:lnTo>
                    <a:pt x="421" y="58995"/>
                  </a:lnTo>
                  <a:lnTo>
                    <a:pt x="346" y="58797"/>
                  </a:lnTo>
                  <a:lnTo>
                    <a:pt x="346" y="58575"/>
                  </a:lnTo>
                  <a:lnTo>
                    <a:pt x="346" y="58352"/>
                  </a:lnTo>
                  <a:lnTo>
                    <a:pt x="421" y="58154"/>
                  </a:lnTo>
                  <a:lnTo>
                    <a:pt x="519" y="57956"/>
                  </a:lnTo>
                  <a:lnTo>
                    <a:pt x="668" y="57758"/>
                  </a:lnTo>
                  <a:lnTo>
                    <a:pt x="841" y="57635"/>
                  </a:lnTo>
                  <a:lnTo>
                    <a:pt x="1039" y="57511"/>
                  </a:lnTo>
                  <a:lnTo>
                    <a:pt x="1262" y="57462"/>
                  </a:lnTo>
                  <a:lnTo>
                    <a:pt x="1484" y="57437"/>
                  </a:lnTo>
                  <a:close/>
                  <a:moveTo>
                    <a:pt x="63176" y="58525"/>
                  </a:moveTo>
                  <a:lnTo>
                    <a:pt x="63299" y="58550"/>
                  </a:lnTo>
                  <a:lnTo>
                    <a:pt x="63423" y="58575"/>
                  </a:lnTo>
                  <a:lnTo>
                    <a:pt x="63522" y="58624"/>
                  </a:lnTo>
                  <a:lnTo>
                    <a:pt x="63621" y="58698"/>
                  </a:lnTo>
                  <a:lnTo>
                    <a:pt x="63695" y="58797"/>
                  </a:lnTo>
                  <a:lnTo>
                    <a:pt x="63769" y="58921"/>
                  </a:lnTo>
                  <a:lnTo>
                    <a:pt x="63794" y="59020"/>
                  </a:lnTo>
                  <a:lnTo>
                    <a:pt x="63794" y="59144"/>
                  </a:lnTo>
                  <a:lnTo>
                    <a:pt x="63794" y="59267"/>
                  </a:lnTo>
                  <a:lnTo>
                    <a:pt x="63769" y="59366"/>
                  </a:lnTo>
                  <a:lnTo>
                    <a:pt x="63695" y="59490"/>
                  </a:lnTo>
                  <a:lnTo>
                    <a:pt x="63621" y="59589"/>
                  </a:lnTo>
                  <a:lnTo>
                    <a:pt x="63522" y="59663"/>
                  </a:lnTo>
                  <a:lnTo>
                    <a:pt x="63423" y="59713"/>
                  </a:lnTo>
                  <a:lnTo>
                    <a:pt x="63299" y="59762"/>
                  </a:lnTo>
                  <a:lnTo>
                    <a:pt x="63077" y="59762"/>
                  </a:lnTo>
                  <a:lnTo>
                    <a:pt x="62953" y="59713"/>
                  </a:lnTo>
                  <a:lnTo>
                    <a:pt x="62854" y="59663"/>
                  </a:lnTo>
                  <a:lnTo>
                    <a:pt x="62755" y="59589"/>
                  </a:lnTo>
                  <a:lnTo>
                    <a:pt x="62656" y="59490"/>
                  </a:lnTo>
                  <a:lnTo>
                    <a:pt x="62607" y="59366"/>
                  </a:lnTo>
                  <a:lnTo>
                    <a:pt x="62582" y="59267"/>
                  </a:lnTo>
                  <a:lnTo>
                    <a:pt x="62557" y="59144"/>
                  </a:lnTo>
                  <a:lnTo>
                    <a:pt x="62582" y="59020"/>
                  </a:lnTo>
                  <a:lnTo>
                    <a:pt x="62607" y="58921"/>
                  </a:lnTo>
                  <a:lnTo>
                    <a:pt x="62656" y="58797"/>
                  </a:lnTo>
                  <a:lnTo>
                    <a:pt x="62755" y="58698"/>
                  </a:lnTo>
                  <a:lnTo>
                    <a:pt x="62854" y="58624"/>
                  </a:lnTo>
                  <a:lnTo>
                    <a:pt x="62953" y="58575"/>
                  </a:lnTo>
                  <a:lnTo>
                    <a:pt x="63077" y="58550"/>
                  </a:lnTo>
                  <a:lnTo>
                    <a:pt x="63176" y="58525"/>
                  </a:lnTo>
                  <a:close/>
                  <a:moveTo>
                    <a:pt x="109160" y="56893"/>
                  </a:moveTo>
                  <a:lnTo>
                    <a:pt x="109481" y="56917"/>
                  </a:lnTo>
                  <a:lnTo>
                    <a:pt x="109630" y="56942"/>
                  </a:lnTo>
                  <a:lnTo>
                    <a:pt x="109778" y="56992"/>
                  </a:lnTo>
                  <a:lnTo>
                    <a:pt x="109902" y="57066"/>
                  </a:lnTo>
                  <a:lnTo>
                    <a:pt x="110050" y="57140"/>
                  </a:lnTo>
                  <a:lnTo>
                    <a:pt x="110174" y="57239"/>
                  </a:lnTo>
                  <a:lnTo>
                    <a:pt x="110298" y="57363"/>
                  </a:lnTo>
                  <a:lnTo>
                    <a:pt x="110421" y="57486"/>
                  </a:lnTo>
                  <a:lnTo>
                    <a:pt x="110520" y="57610"/>
                  </a:lnTo>
                  <a:lnTo>
                    <a:pt x="110595" y="57734"/>
                  </a:lnTo>
                  <a:lnTo>
                    <a:pt x="110644" y="57882"/>
                  </a:lnTo>
                  <a:lnTo>
                    <a:pt x="110718" y="58030"/>
                  </a:lnTo>
                  <a:lnTo>
                    <a:pt x="110743" y="58179"/>
                  </a:lnTo>
                  <a:lnTo>
                    <a:pt x="110768" y="58500"/>
                  </a:lnTo>
                  <a:lnTo>
                    <a:pt x="110743" y="58797"/>
                  </a:lnTo>
                  <a:lnTo>
                    <a:pt x="110718" y="58946"/>
                  </a:lnTo>
                  <a:lnTo>
                    <a:pt x="110644" y="59094"/>
                  </a:lnTo>
                  <a:lnTo>
                    <a:pt x="110595" y="59243"/>
                  </a:lnTo>
                  <a:lnTo>
                    <a:pt x="110520" y="59366"/>
                  </a:lnTo>
                  <a:lnTo>
                    <a:pt x="110421" y="59515"/>
                  </a:lnTo>
                  <a:lnTo>
                    <a:pt x="110298" y="59638"/>
                  </a:lnTo>
                  <a:lnTo>
                    <a:pt x="110174" y="59737"/>
                  </a:lnTo>
                  <a:lnTo>
                    <a:pt x="110050" y="59836"/>
                  </a:lnTo>
                  <a:lnTo>
                    <a:pt x="109902" y="59910"/>
                  </a:lnTo>
                  <a:lnTo>
                    <a:pt x="109778" y="59985"/>
                  </a:lnTo>
                  <a:lnTo>
                    <a:pt x="109630" y="60034"/>
                  </a:lnTo>
                  <a:lnTo>
                    <a:pt x="109481" y="60059"/>
                  </a:lnTo>
                  <a:lnTo>
                    <a:pt x="109160" y="60108"/>
                  </a:lnTo>
                  <a:lnTo>
                    <a:pt x="108863" y="60059"/>
                  </a:lnTo>
                  <a:lnTo>
                    <a:pt x="108715" y="60034"/>
                  </a:lnTo>
                  <a:lnTo>
                    <a:pt x="108566" y="59985"/>
                  </a:lnTo>
                  <a:lnTo>
                    <a:pt x="108418" y="59910"/>
                  </a:lnTo>
                  <a:lnTo>
                    <a:pt x="108269" y="59836"/>
                  </a:lnTo>
                  <a:lnTo>
                    <a:pt x="108146" y="59737"/>
                  </a:lnTo>
                  <a:lnTo>
                    <a:pt x="108022" y="59638"/>
                  </a:lnTo>
                  <a:lnTo>
                    <a:pt x="107923" y="59515"/>
                  </a:lnTo>
                  <a:lnTo>
                    <a:pt x="107824" y="59366"/>
                  </a:lnTo>
                  <a:lnTo>
                    <a:pt x="107750" y="59243"/>
                  </a:lnTo>
                  <a:lnTo>
                    <a:pt x="107676" y="59094"/>
                  </a:lnTo>
                  <a:lnTo>
                    <a:pt x="107626" y="58946"/>
                  </a:lnTo>
                  <a:lnTo>
                    <a:pt x="107577" y="58797"/>
                  </a:lnTo>
                  <a:lnTo>
                    <a:pt x="107552" y="58500"/>
                  </a:lnTo>
                  <a:lnTo>
                    <a:pt x="107577" y="58179"/>
                  </a:lnTo>
                  <a:lnTo>
                    <a:pt x="107626" y="58030"/>
                  </a:lnTo>
                  <a:lnTo>
                    <a:pt x="107676" y="57882"/>
                  </a:lnTo>
                  <a:lnTo>
                    <a:pt x="107750" y="57734"/>
                  </a:lnTo>
                  <a:lnTo>
                    <a:pt x="107824" y="57610"/>
                  </a:lnTo>
                  <a:lnTo>
                    <a:pt x="107923" y="57486"/>
                  </a:lnTo>
                  <a:lnTo>
                    <a:pt x="108022" y="57363"/>
                  </a:lnTo>
                  <a:lnTo>
                    <a:pt x="108146" y="57239"/>
                  </a:lnTo>
                  <a:lnTo>
                    <a:pt x="108269" y="57140"/>
                  </a:lnTo>
                  <a:lnTo>
                    <a:pt x="108418" y="57066"/>
                  </a:lnTo>
                  <a:lnTo>
                    <a:pt x="108566" y="56992"/>
                  </a:lnTo>
                  <a:lnTo>
                    <a:pt x="108715" y="56942"/>
                  </a:lnTo>
                  <a:lnTo>
                    <a:pt x="108863" y="56917"/>
                  </a:lnTo>
                  <a:lnTo>
                    <a:pt x="109160" y="56893"/>
                  </a:lnTo>
                  <a:close/>
                  <a:moveTo>
                    <a:pt x="82371" y="58154"/>
                  </a:moveTo>
                  <a:lnTo>
                    <a:pt x="82544" y="58228"/>
                  </a:lnTo>
                  <a:lnTo>
                    <a:pt x="82717" y="58303"/>
                  </a:lnTo>
                  <a:lnTo>
                    <a:pt x="82890" y="58426"/>
                  </a:lnTo>
                  <a:lnTo>
                    <a:pt x="83014" y="58599"/>
                  </a:lnTo>
                  <a:lnTo>
                    <a:pt x="83088" y="58773"/>
                  </a:lnTo>
                  <a:lnTo>
                    <a:pt x="83162" y="58946"/>
                  </a:lnTo>
                  <a:lnTo>
                    <a:pt x="83162" y="59144"/>
                  </a:lnTo>
                  <a:lnTo>
                    <a:pt x="83162" y="59317"/>
                  </a:lnTo>
                  <a:lnTo>
                    <a:pt x="83088" y="59515"/>
                  </a:lnTo>
                  <a:lnTo>
                    <a:pt x="83014" y="59688"/>
                  </a:lnTo>
                  <a:lnTo>
                    <a:pt x="82890" y="59836"/>
                  </a:lnTo>
                  <a:lnTo>
                    <a:pt x="82717" y="59960"/>
                  </a:lnTo>
                  <a:lnTo>
                    <a:pt x="82544" y="60059"/>
                  </a:lnTo>
                  <a:lnTo>
                    <a:pt x="82371" y="60108"/>
                  </a:lnTo>
                  <a:lnTo>
                    <a:pt x="82173" y="60133"/>
                  </a:lnTo>
                  <a:lnTo>
                    <a:pt x="82000" y="60108"/>
                  </a:lnTo>
                  <a:lnTo>
                    <a:pt x="81802" y="60059"/>
                  </a:lnTo>
                  <a:lnTo>
                    <a:pt x="81629" y="59960"/>
                  </a:lnTo>
                  <a:lnTo>
                    <a:pt x="81480" y="59836"/>
                  </a:lnTo>
                  <a:lnTo>
                    <a:pt x="81357" y="59688"/>
                  </a:lnTo>
                  <a:lnTo>
                    <a:pt x="81258" y="59515"/>
                  </a:lnTo>
                  <a:lnTo>
                    <a:pt x="81208" y="59317"/>
                  </a:lnTo>
                  <a:lnTo>
                    <a:pt x="81183" y="59144"/>
                  </a:lnTo>
                  <a:lnTo>
                    <a:pt x="81208" y="58946"/>
                  </a:lnTo>
                  <a:lnTo>
                    <a:pt x="81258" y="58773"/>
                  </a:lnTo>
                  <a:lnTo>
                    <a:pt x="81357" y="58599"/>
                  </a:lnTo>
                  <a:lnTo>
                    <a:pt x="81480" y="58426"/>
                  </a:lnTo>
                  <a:lnTo>
                    <a:pt x="81629" y="58303"/>
                  </a:lnTo>
                  <a:lnTo>
                    <a:pt x="81802" y="58228"/>
                  </a:lnTo>
                  <a:lnTo>
                    <a:pt x="82000" y="58154"/>
                  </a:lnTo>
                  <a:close/>
                  <a:moveTo>
                    <a:pt x="105103" y="57165"/>
                  </a:moveTo>
                  <a:lnTo>
                    <a:pt x="105375" y="57189"/>
                  </a:lnTo>
                  <a:lnTo>
                    <a:pt x="105672" y="57264"/>
                  </a:lnTo>
                  <a:lnTo>
                    <a:pt x="105796" y="57338"/>
                  </a:lnTo>
                  <a:lnTo>
                    <a:pt x="105919" y="57412"/>
                  </a:lnTo>
                  <a:lnTo>
                    <a:pt x="106043" y="57511"/>
                  </a:lnTo>
                  <a:lnTo>
                    <a:pt x="106167" y="57610"/>
                  </a:lnTo>
                  <a:lnTo>
                    <a:pt x="106266" y="57709"/>
                  </a:lnTo>
                  <a:lnTo>
                    <a:pt x="106365" y="57833"/>
                  </a:lnTo>
                  <a:lnTo>
                    <a:pt x="106439" y="57981"/>
                  </a:lnTo>
                  <a:lnTo>
                    <a:pt x="106488" y="58105"/>
                  </a:lnTo>
                  <a:lnTo>
                    <a:pt x="106587" y="58377"/>
                  </a:lnTo>
                  <a:lnTo>
                    <a:pt x="106612" y="58674"/>
                  </a:lnTo>
                  <a:lnTo>
                    <a:pt x="106587" y="58970"/>
                  </a:lnTo>
                  <a:lnTo>
                    <a:pt x="106488" y="59243"/>
                  </a:lnTo>
                  <a:lnTo>
                    <a:pt x="106439" y="59366"/>
                  </a:lnTo>
                  <a:lnTo>
                    <a:pt x="106365" y="59515"/>
                  </a:lnTo>
                  <a:lnTo>
                    <a:pt x="106266" y="59614"/>
                  </a:lnTo>
                  <a:lnTo>
                    <a:pt x="106167" y="59737"/>
                  </a:lnTo>
                  <a:lnTo>
                    <a:pt x="106043" y="59836"/>
                  </a:lnTo>
                  <a:lnTo>
                    <a:pt x="105919" y="59935"/>
                  </a:lnTo>
                  <a:lnTo>
                    <a:pt x="105796" y="60009"/>
                  </a:lnTo>
                  <a:lnTo>
                    <a:pt x="105672" y="60084"/>
                  </a:lnTo>
                  <a:lnTo>
                    <a:pt x="105375" y="60158"/>
                  </a:lnTo>
                  <a:lnTo>
                    <a:pt x="105103" y="60183"/>
                  </a:lnTo>
                  <a:lnTo>
                    <a:pt x="104806" y="60158"/>
                  </a:lnTo>
                  <a:lnTo>
                    <a:pt x="104534" y="60084"/>
                  </a:lnTo>
                  <a:lnTo>
                    <a:pt x="104386" y="60009"/>
                  </a:lnTo>
                  <a:lnTo>
                    <a:pt x="104262" y="59935"/>
                  </a:lnTo>
                  <a:lnTo>
                    <a:pt x="104138" y="59836"/>
                  </a:lnTo>
                  <a:lnTo>
                    <a:pt x="104015" y="59737"/>
                  </a:lnTo>
                  <a:lnTo>
                    <a:pt x="103916" y="59614"/>
                  </a:lnTo>
                  <a:lnTo>
                    <a:pt x="103842" y="59515"/>
                  </a:lnTo>
                  <a:lnTo>
                    <a:pt x="103767" y="59366"/>
                  </a:lnTo>
                  <a:lnTo>
                    <a:pt x="103693" y="59243"/>
                  </a:lnTo>
                  <a:lnTo>
                    <a:pt x="103619" y="58970"/>
                  </a:lnTo>
                  <a:lnTo>
                    <a:pt x="103594" y="58674"/>
                  </a:lnTo>
                  <a:lnTo>
                    <a:pt x="103619" y="58377"/>
                  </a:lnTo>
                  <a:lnTo>
                    <a:pt x="103693" y="58105"/>
                  </a:lnTo>
                  <a:lnTo>
                    <a:pt x="103767" y="57981"/>
                  </a:lnTo>
                  <a:lnTo>
                    <a:pt x="103842" y="57833"/>
                  </a:lnTo>
                  <a:lnTo>
                    <a:pt x="103916" y="57709"/>
                  </a:lnTo>
                  <a:lnTo>
                    <a:pt x="104015" y="57610"/>
                  </a:lnTo>
                  <a:lnTo>
                    <a:pt x="104138" y="57511"/>
                  </a:lnTo>
                  <a:lnTo>
                    <a:pt x="104262" y="57412"/>
                  </a:lnTo>
                  <a:lnTo>
                    <a:pt x="104386" y="57338"/>
                  </a:lnTo>
                  <a:lnTo>
                    <a:pt x="104534" y="57264"/>
                  </a:lnTo>
                  <a:lnTo>
                    <a:pt x="104806" y="57189"/>
                  </a:lnTo>
                  <a:lnTo>
                    <a:pt x="105103" y="57165"/>
                  </a:lnTo>
                  <a:close/>
                  <a:moveTo>
                    <a:pt x="5442" y="58154"/>
                  </a:moveTo>
                  <a:lnTo>
                    <a:pt x="5640" y="58179"/>
                  </a:lnTo>
                  <a:lnTo>
                    <a:pt x="5813" y="58228"/>
                  </a:lnTo>
                  <a:lnTo>
                    <a:pt x="5986" y="58327"/>
                  </a:lnTo>
                  <a:lnTo>
                    <a:pt x="6159" y="58476"/>
                  </a:lnTo>
                  <a:lnTo>
                    <a:pt x="6283" y="58624"/>
                  </a:lnTo>
                  <a:lnTo>
                    <a:pt x="6382" y="58797"/>
                  </a:lnTo>
                  <a:lnTo>
                    <a:pt x="6431" y="58995"/>
                  </a:lnTo>
                  <a:lnTo>
                    <a:pt x="6456" y="59193"/>
                  </a:lnTo>
                  <a:lnTo>
                    <a:pt x="6431" y="59391"/>
                  </a:lnTo>
                  <a:lnTo>
                    <a:pt x="6382" y="59564"/>
                  </a:lnTo>
                  <a:lnTo>
                    <a:pt x="6283" y="59762"/>
                  </a:lnTo>
                  <a:lnTo>
                    <a:pt x="6159" y="59910"/>
                  </a:lnTo>
                  <a:lnTo>
                    <a:pt x="5986" y="60034"/>
                  </a:lnTo>
                  <a:lnTo>
                    <a:pt x="5813" y="60133"/>
                  </a:lnTo>
                  <a:lnTo>
                    <a:pt x="5640" y="60207"/>
                  </a:lnTo>
                  <a:lnTo>
                    <a:pt x="5244" y="60207"/>
                  </a:lnTo>
                  <a:lnTo>
                    <a:pt x="5046" y="60133"/>
                  </a:lnTo>
                  <a:lnTo>
                    <a:pt x="4873" y="60034"/>
                  </a:lnTo>
                  <a:lnTo>
                    <a:pt x="4700" y="59910"/>
                  </a:lnTo>
                  <a:lnTo>
                    <a:pt x="4576" y="59762"/>
                  </a:lnTo>
                  <a:lnTo>
                    <a:pt x="4477" y="59564"/>
                  </a:lnTo>
                  <a:lnTo>
                    <a:pt x="4428" y="59391"/>
                  </a:lnTo>
                  <a:lnTo>
                    <a:pt x="4403" y="59193"/>
                  </a:lnTo>
                  <a:lnTo>
                    <a:pt x="4428" y="58995"/>
                  </a:lnTo>
                  <a:lnTo>
                    <a:pt x="4477" y="58797"/>
                  </a:lnTo>
                  <a:lnTo>
                    <a:pt x="4576" y="58624"/>
                  </a:lnTo>
                  <a:lnTo>
                    <a:pt x="4700" y="58476"/>
                  </a:lnTo>
                  <a:lnTo>
                    <a:pt x="4873" y="58327"/>
                  </a:lnTo>
                  <a:lnTo>
                    <a:pt x="5046" y="58228"/>
                  </a:lnTo>
                  <a:lnTo>
                    <a:pt x="5244" y="58179"/>
                  </a:lnTo>
                  <a:lnTo>
                    <a:pt x="5442" y="58154"/>
                  </a:lnTo>
                  <a:close/>
                  <a:moveTo>
                    <a:pt x="9276" y="58451"/>
                  </a:moveTo>
                  <a:lnTo>
                    <a:pt x="9449" y="58476"/>
                  </a:lnTo>
                  <a:lnTo>
                    <a:pt x="9622" y="58525"/>
                  </a:lnTo>
                  <a:lnTo>
                    <a:pt x="9795" y="58624"/>
                  </a:lnTo>
                  <a:lnTo>
                    <a:pt x="9944" y="58723"/>
                  </a:lnTo>
                  <a:lnTo>
                    <a:pt x="10068" y="58872"/>
                  </a:lnTo>
                  <a:lnTo>
                    <a:pt x="10142" y="59045"/>
                  </a:lnTo>
                  <a:lnTo>
                    <a:pt x="10191" y="59218"/>
                  </a:lnTo>
                  <a:lnTo>
                    <a:pt x="10216" y="59391"/>
                  </a:lnTo>
                  <a:lnTo>
                    <a:pt x="10191" y="59564"/>
                  </a:lnTo>
                  <a:lnTo>
                    <a:pt x="10142" y="59737"/>
                  </a:lnTo>
                  <a:lnTo>
                    <a:pt x="10068" y="59886"/>
                  </a:lnTo>
                  <a:lnTo>
                    <a:pt x="9944" y="60034"/>
                  </a:lnTo>
                  <a:lnTo>
                    <a:pt x="9795" y="60158"/>
                  </a:lnTo>
                  <a:lnTo>
                    <a:pt x="9622" y="60257"/>
                  </a:lnTo>
                  <a:lnTo>
                    <a:pt x="9449" y="60306"/>
                  </a:lnTo>
                  <a:lnTo>
                    <a:pt x="9103" y="60306"/>
                  </a:lnTo>
                  <a:lnTo>
                    <a:pt x="8930" y="60257"/>
                  </a:lnTo>
                  <a:lnTo>
                    <a:pt x="8781" y="60158"/>
                  </a:lnTo>
                  <a:lnTo>
                    <a:pt x="8633" y="60034"/>
                  </a:lnTo>
                  <a:lnTo>
                    <a:pt x="8509" y="59886"/>
                  </a:lnTo>
                  <a:lnTo>
                    <a:pt x="8435" y="59737"/>
                  </a:lnTo>
                  <a:lnTo>
                    <a:pt x="8385" y="59564"/>
                  </a:lnTo>
                  <a:lnTo>
                    <a:pt x="8361" y="59391"/>
                  </a:lnTo>
                  <a:lnTo>
                    <a:pt x="8385" y="59218"/>
                  </a:lnTo>
                  <a:lnTo>
                    <a:pt x="8435" y="59045"/>
                  </a:lnTo>
                  <a:lnTo>
                    <a:pt x="8509" y="58872"/>
                  </a:lnTo>
                  <a:lnTo>
                    <a:pt x="8633" y="58723"/>
                  </a:lnTo>
                  <a:lnTo>
                    <a:pt x="8781" y="58624"/>
                  </a:lnTo>
                  <a:lnTo>
                    <a:pt x="8930" y="58525"/>
                  </a:lnTo>
                  <a:lnTo>
                    <a:pt x="9103" y="58476"/>
                  </a:lnTo>
                  <a:lnTo>
                    <a:pt x="9276" y="58451"/>
                  </a:lnTo>
                  <a:close/>
                  <a:moveTo>
                    <a:pt x="50931" y="59787"/>
                  </a:moveTo>
                  <a:lnTo>
                    <a:pt x="51006" y="59811"/>
                  </a:lnTo>
                  <a:lnTo>
                    <a:pt x="51055" y="59861"/>
                  </a:lnTo>
                  <a:lnTo>
                    <a:pt x="51129" y="59910"/>
                  </a:lnTo>
                  <a:lnTo>
                    <a:pt x="51179" y="59960"/>
                  </a:lnTo>
                  <a:lnTo>
                    <a:pt x="51228" y="60034"/>
                  </a:lnTo>
                  <a:lnTo>
                    <a:pt x="51253" y="60108"/>
                  </a:lnTo>
                  <a:lnTo>
                    <a:pt x="51253" y="60207"/>
                  </a:lnTo>
                  <a:lnTo>
                    <a:pt x="51253" y="60281"/>
                  </a:lnTo>
                  <a:lnTo>
                    <a:pt x="51228" y="60356"/>
                  </a:lnTo>
                  <a:lnTo>
                    <a:pt x="51179" y="60430"/>
                  </a:lnTo>
                  <a:lnTo>
                    <a:pt x="51129" y="60479"/>
                  </a:lnTo>
                  <a:lnTo>
                    <a:pt x="51055" y="60529"/>
                  </a:lnTo>
                  <a:lnTo>
                    <a:pt x="51006" y="60578"/>
                  </a:lnTo>
                  <a:lnTo>
                    <a:pt x="50931" y="60603"/>
                  </a:lnTo>
                  <a:lnTo>
                    <a:pt x="50758" y="60603"/>
                  </a:lnTo>
                  <a:lnTo>
                    <a:pt x="50684" y="60578"/>
                  </a:lnTo>
                  <a:lnTo>
                    <a:pt x="50610" y="60529"/>
                  </a:lnTo>
                  <a:lnTo>
                    <a:pt x="50560" y="60479"/>
                  </a:lnTo>
                  <a:lnTo>
                    <a:pt x="50511" y="60430"/>
                  </a:lnTo>
                  <a:lnTo>
                    <a:pt x="50461" y="60356"/>
                  </a:lnTo>
                  <a:lnTo>
                    <a:pt x="50437" y="60281"/>
                  </a:lnTo>
                  <a:lnTo>
                    <a:pt x="50437" y="60207"/>
                  </a:lnTo>
                  <a:lnTo>
                    <a:pt x="50437" y="60108"/>
                  </a:lnTo>
                  <a:lnTo>
                    <a:pt x="50461" y="60034"/>
                  </a:lnTo>
                  <a:lnTo>
                    <a:pt x="50511" y="59960"/>
                  </a:lnTo>
                  <a:lnTo>
                    <a:pt x="50560" y="59910"/>
                  </a:lnTo>
                  <a:lnTo>
                    <a:pt x="50610" y="59861"/>
                  </a:lnTo>
                  <a:lnTo>
                    <a:pt x="50684" y="59811"/>
                  </a:lnTo>
                  <a:lnTo>
                    <a:pt x="50758" y="59787"/>
                  </a:lnTo>
                  <a:close/>
                  <a:moveTo>
                    <a:pt x="91845" y="58179"/>
                  </a:moveTo>
                  <a:lnTo>
                    <a:pt x="92092" y="58204"/>
                  </a:lnTo>
                  <a:lnTo>
                    <a:pt x="92315" y="58278"/>
                  </a:lnTo>
                  <a:lnTo>
                    <a:pt x="92513" y="58402"/>
                  </a:lnTo>
                  <a:lnTo>
                    <a:pt x="92710" y="58550"/>
                  </a:lnTo>
                  <a:lnTo>
                    <a:pt x="92859" y="58748"/>
                  </a:lnTo>
                  <a:lnTo>
                    <a:pt x="92983" y="58946"/>
                  </a:lnTo>
                  <a:lnTo>
                    <a:pt x="93057" y="59168"/>
                  </a:lnTo>
                  <a:lnTo>
                    <a:pt x="93057" y="59416"/>
                  </a:lnTo>
                  <a:lnTo>
                    <a:pt x="93057" y="59638"/>
                  </a:lnTo>
                  <a:lnTo>
                    <a:pt x="92983" y="59861"/>
                  </a:lnTo>
                  <a:lnTo>
                    <a:pt x="92859" y="60084"/>
                  </a:lnTo>
                  <a:lnTo>
                    <a:pt x="92710" y="60257"/>
                  </a:lnTo>
                  <a:lnTo>
                    <a:pt x="92513" y="60430"/>
                  </a:lnTo>
                  <a:lnTo>
                    <a:pt x="92315" y="60529"/>
                  </a:lnTo>
                  <a:lnTo>
                    <a:pt x="92092" y="60603"/>
                  </a:lnTo>
                  <a:lnTo>
                    <a:pt x="91845" y="60628"/>
                  </a:lnTo>
                  <a:lnTo>
                    <a:pt x="91622" y="60603"/>
                  </a:lnTo>
                  <a:lnTo>
                    <a:pt x="91399" y="60529"/>
                  </a:lnTo>
                  <a:lnTo>
                    <a:pt x="91177" y="60430"/>
                  </a:lnTo>
                  <a:lnTo>
                    <a:pt x="91004" y="60257"/>
                  </a:lnTo>
                  <a:lnTo>
                    <a:pt x="90831" y="60084"/>
                  </a:lnTo>
                  <a:lnTo>
                    <a:pt x="90732" y="59861"/>
                  </a:lnTo>
                  <a:lnTo>
                    <a:pt x="90657" y="59638"/>
                  </a:lnTo>
                  <a:lnTo>
                    <a:pt x="90633" y="59416"/>
                  </a:lnTo>
                  <a:lnTo>
                    <a:pt x="90657" y="59168"/>
                  </a:lnTo>
                  <a:lnTo>
                    <a:pt x="90732" y="58946"/>
                  </a:lnTo>
                  <a:lnTo>
                    <a:pt x="90831" y="58748"/>
                  </a:lnTo>
                  <a:lnTo>
                    <a:pt x="91004" y="58550"/>
                  </a:lnTo>
                  <a:lnTo>
                    <a:pt x="91177" y="58402"/>
                  </a:lnTo>
                  <a:lnTo>
                    <a:pt x="91399" y="58278"/>
                  </a:lnTo>
                  <a:lnTo>
                    <a:pt x="91622" y="58204"/>
                  </a:lnTo>
                  <a:lnTo>
                    <a:pt x="91845" y="58179"/>
                  </a:lnTo>
                  <a:close/>
                  <a:moveTo>
                    <a:pt x="96347" y="58030"/>
                  </a:moveTo>
                  <a:lnTo>
                    <a:pt x="96594" y="58055"/>
                  </a:lnTo>
                  <a:lnTo>
                    <a:pt x="96841" y="58129"/>
                  </a:lnTo>
                  <a:lnTo>
                    <a:pt x="97064" y="58253"/>
                  </a:lnTo>
                  <a:lnTo>
                    <a:pt x="97287" y="58402"/>
                  </a:lnTo>
                  <a:lnTo>
                    <a:pt x="97460" y="58624"/>
                  </a:lnTo>
                  <a:lnTo>
                    <a:pt x="97583" y="58847"/>
                  </a:lnTo>
                  <a:lnTo>
                    <a:pt x="97633" y="59094"/>
                  </a:lnTo>
                  <a:lnTo>
                    <a:pt x="97658" y="59341"/>
                  </a:lnTo>
                  <a:lnTo>
                    <a:pt x="97633" y="59589"/>
                  </a:lnTo>
                  <a:lnTo>
                    <a:pt x="97583" y="59836"/>
                  </a:lnTo>
                  <a:lnTo>
                    <a:pt x="97460" y="60059"/>
                  </a:lnTo>
                  <a:lnTo>
                    <a:pt x="97287" y="60281"/>
                  </a:lnTo>
                  <a:lnTo>
                    <a:pt x="97064" y="60455"/>
                  </a:lnTo>
                  <a:lnTo>
                    <a:pt x="96841" y="60554"/>
                  </a:lnTo>
                  <a:lnTo>
                    <a:pt x="96594" y="60628"/>
                  </a:lnTo>
                  <a:lnTo>
                    <a:pt x="96347" y="60652"/>
                  </a:lnTo>
                  <a:lnTo>
                    <a:pt x="96099" y="60628"/>
                  </a:lnTo>
                  <a:lnTo>
                    <a:pt x="95852" y="60554"/>
                  </a:lnTo>
                  <a:lnTo>
                    <a:pt x="95629" y="60455"/>
                  </a:lnTo>
                  <a:lnTo>
                    <a:pt x="95407" y="60281"/>
                  </a:lnTo>
                  <a:lnTo>
                    <a:pt x="95258" y="60059"/>
                  </a:lnTo>
                  <a:lnTo>
                    <a:pt x="95135" y="59836"/>
                  </a:lnTo>
                  <a:lnTo>
                    <a:pt x="95060" y="59589"/>
                  </a:lnTo>
                  <a:lnTo>
                    <a:pt x="95036" y="59341"/>
                  </a:lnTo>
                  <a:lnTo>
                    <a:pt x="95060" y="59094"/>
                  </a:lnTo>
                  <a:lnTo>
                    <a:pt x="95135" y="58847"/>
                  </a:lnTo>
                  <a:lnTo>
                    <a:pt x="95258" y="58624"/>
                  </a:lnTo>
                  <a:lnTo>
                    <a:pt x="95407" y="58402"/>
                  </a:lnTo>
                  <a:lnTo>
                    <a:pt x="95629" y="58253"/>
                  </a:lnTo>
                  <a:lnTo>
                    <a:pt x="95852" y="58129"/>
                  </a:lnTo>
                  <a:lnTo>
                    <a:pt x="96099" y="58055"/>
                  </a:lnTo>
                  <a:lnTo>
                    <a:pt x="96347" y="58030"/>
                  </a:lnTo>
                  <a:close/>
                  <a:moveTo>
                    <a:pt x="13357" y="59144"/>
                  </a:moveTo>
                  <a:lnTo>
                    <a:pt x="13506" y="59168"/>
                  </a:lnTo>
                  <a:lnTo>
                    <a:pt x="13654" y="59193"/>
                  </a:lnTo>
                  <a:lnTo>
                    <a:pt x="13778" y="59267"/>
                  </a:lnTo>
                  <a:lnTo>
                    <a:pt x="13902" y="59391"/>
                  </a:lnTo>
                  <a:lnTo>
                    <a:pt x="14025" y="59515"/>
                  </a:lnTo>
                  <a:lnTo>
                    <a:pt x="14100" y="59638"/>
                  </a:lnTo>
                  <a:lnTo>
                    <a:pt x="14124" y="59787"/>
                  </a:lnTo>
                  <a:lnTo>
                    <a:pt x="14149" y="59935"/>
                  </a:lnTo>
                  <a:lnTo>
                    <a:pt x="14124" y="60108"/>
                  </a:lnTo>
                  <a:lnTo>
                    <a:pt x="14100" y="60232"/>
                  </a:lnTo>
                  <a:lnTo>
                    <a:pt x="14025" y="60380"/>
                  </a:lnTo>
                  <a:lnTo>
                    <a:pt x="13902" y="60504"/>
                  </a:lnTo>
                  <a:lnTo>
                    <a:pt x="13778" y="60603"/>
                  </a:lnTo>
                  <a:lnTo>
                    <a:pt x="13654" y="60677"/>
                  </a:lnTo>
                  <a:lnTo>
                    <a:pt x="13506" y="60727"/>
                  </a:lnTo>
                  <a:lnTo>
                    <a:pt x="13357" y="60751"/>
                  </a:lnTo>
                  <a:lnTo>
                    <a:pt x="13184" y="60727"/>
                  </a:lnTo>
                  <a:lnTo>
                    <a:pt x="13036" y="60677"/>
                  </a:lnTo>
                  <a:lnTo>
                    <a:pt x="12912" y="60603"/>
                  </a:lnTo>
                  <a:lnTo>
                    <a:pt x="12789" y="60504"/>
                  </a:lnTo>
                  <a:lnTo>
                    <a:pt x="12690" y="60380"/>
                  </a:lnTo>
                  <a:lnTo>
                    <a:pt x="12615" y="60232"/>
                  </a:lnTo>
                  <a:lnTo>
                    <a:pt x="12566" y="60108"/>
                  </a:lnTo>
                  <a:lnTo>
                    <a:pt x="12541" y="59935"/>
                  </a:lnTo>
                  <a:lnTo>
                    <a:pt x="12566" y="59787"/>
                  </a:lnTo>
                  <a:lnTo>
                    <a:pt x="12615" y="59638"/>
                  </a:lnTo>
                  <a:lnTo>
                    <a:pt x="12690" y="59515"/>
                  </a:lnTo>
                  <a:lnTo>
                    <a:pt x="12789" y="59391"/>
                  </a:lnTo>
                  <a:lnTo>
                    <a:pt x="12912" y="59267"/>
                  </a:lnTo>
                  <a:lnTo>
                    <a:pt x="13036" y="59193"/>
                  </a:lnTo>
                  <a:lnTo>
                    <a:pt x="13184" y="59168"/>
                  </a:lnTo>
                  <a:lnTo>
                    <a:pt x="13357" y="59144"/>
                  </a:lnTo>
                  <a:close/>
                  <a:moveTo>
                    <a:pt x="73837" y="59341"/>
                  </a:moveTo>
                  <a:lnTo>
                    <a:pt x="74010" y="59366"/>
                  </a:lnTo>
                  <a:lnTo>
                    <a:pt x="74158" y="59416"/>
                  </a:lnTo>
                  <a:lnTo>
                    <a:pt x="74307" y="59490"/>
                  </a:lnTo>
                  <a:lnTo>
                    <a:pt x="74455" y="59589"/>
                  </a:lnTo>
                  <a:lnTo>
                    <a:pt x="74554" y="59737"/>
                  </a:lnTo>
                  <a:lnTo>
                    <a:pt x="74628" y="59886"/>
                  </a:lnTo>
                  <a:lnTo>
                    <a:pt x="74678" y="60034"/>
                  </a:lnTo>
                  <a:lnTo>
                    <a:pt x="74703" y="60207"/>
                  </a:lnTo>
                  <a:lnTo>
                    <a:pt x="74678" y="60356"/>
                  </a:lnTo>
                  <a:lnTo>
                    <a:pt x="74628" y="60529"/>
                  </a:lnTo>
                  <a:lnTo>
                    <a:pt x="74554" y="60677"/>
                  </a:lnTo>
                  <a:lnTo>
                    <a:pt x="74455" y="60801"/>
                  </a:lnTo>
                  <a:lnTo>
                    <a:pt x="74307" y="60900"/>
                  </a:lnTo>
                  <a:lnTo>
                    <a:pt x="74158" y="60974"/>
                  </a:lnTo>
                  <a:lnTo>
                    <a:pt x="74010" y="61024"/>
                  </a:lnTo>
                  <a:lnTo>
                    <a:pt x="73837" y="61048"/>
                  </a:lnTo>
                  <a:lnTo>
                    <a:pt x="73688" y="61024"/>
                  </a:lnTo>
                  <a:lnTo>
                    <a:pt x="73515" y="60974"/>
                  </a:lnTo>
                  <a:lnTo>
                    <a:pt x="73367" y="60900"/>
                  </a:lnTo>
                  <a:lnTo>
                    <a:pt x="73243" y="60801"/>
                  </a:lnTo>
                  <a:lnTo>
                    <a:pt x="73144" y="60677"/>
                  </a:lnTo>
                  <a:lnTo>
                    <a:pt x="73045" y="60529"/>
                  </a:lnTo>
                  <a:lnTo>
                    <a:pt x="73021" y="60356"/>
                  </a:lnTo>
                  <a:lnTo>
                    <a:pt x="72996" y="60207"/>
                  </a:lnTo>
                  <a:lnTo>
                    <a:pt x="73021" y="60034"/>
                  </a:lnTo>
                  <a:lnTo>
                    <a:pt x="73045" y="59886"/>
                  </a:lnTo>
                  <a:lnTo>
                    <a:pt x="73144" y="59737"/>
                  </a:lnTo>
                  <a:lnTo>
                    <a:pt x="73243" y="59589"/>
                  </a:lnTo>
                  <a:lnTo>
                    <a:pt x="73367" y="59490"/>
                  </a:lnTo>
                  <a:lnTo>
                    <a:pt x="73515" y="59416"/>
                  </a:lnTo>
                  <a:lnTo>
                    <a:pt x="73688" y="59366"/>
                  </a:lnTo>
                  <a:lnTo>
                    <a:pt x="73837" y="59341"/>
                  </a:lnTo>
                  <a:close/>
                  <a:moveTo>
                    <a:pt x="17488" y="59762"/>
                  </a:moveTo>
                  <a:lnTo>
                    <a:pt x="17612" y="59787"/>
                  </a:lnTo>
                  <a:lnTo>
                    <a:pt x="17736" y="59836"/>
                  </a:lnTo>
                  <a:lnTo>
                    <a:pt x="17859" y="59886"/>
                  </a:lnTo>
                  <a:lnTo>
                    <a:pt x="17958" y="59985"/>
                  </a:lnTo>
                  <a:lnTo>
                    <a:pt x="18057" y="60084"/>
                  </a:lnTo>
                  <a:lnTo>
                    <a:pt x="18107" y="60207"/>
                  </a:lnTo>
                  <a:lnTo>
                    <a:pt x="18156" y="60331"/>
                  </a:lnTo>
                  <a:lnTo>
                    <a:pt x="18156" y="60455"/>
                  </a:lnTo>
                  <a:lnTo>
                    <a:pt x="18156" y="60578"/>
                  </a:lnTo>
                  <a:lnTo>
                    <a:pt x="18107" y="60702"/>
                  </a:lnTo>
                  <a:lnTo>
                    <a:pt x="18057" y="60826"/>
                  </a:lnTo>
                  <a:lnTo>
                    <a:pt x="17958" y="60925"/>
                  </a:lnTo>
                  <a:lnTo>
                    <a:pt x="17859" y="61024"/>
                  </a:lnTo>
                  <a:lnTo>
                    <a:pt x="17736" y="61073"/>
                  </a:lnTo>
                  <a:lnTo>
                    <a:pt x="17612" y="61122"/>
                  </a:lnTo>
                  <a:lnTo>
                    <a:pt x="17365" y="61122"/>
                  </a:lnTo>
                  <a:lnTo>
                    <a:pt x="17241" y="61073"/>
                  </a:lnTo>
                  <a:lnTo>
                    <a:pt x="17117" y="61024"/>
                  </a:lnTo>
                  <a:lnTo>
                    <a:pt x="17018" y="60925"/>
                  </a:lnTo>
                  <a:lnTo>
                    <a:pt x="16919" y="60826"/>
                  </a:lnTo>
                  <a:lnTo>
                    <a:pt x="16845" y="60702"/>
                  </a:lnTo>
                  <a:lnTo>
                    <a:pt x="16820" y="60578"/>
                  </a:lnTo>
                  <a:lnTo>
                    <a:pt x="16796" y="60455"/>
                  </a:lnTo>
                  <a:lnTo>
                    <a:pt x="16820" y="60331"/>
                  </a:lnTo>
                  <a:lnTo>
                    <a:pt x="16845" y="60207"/>
                  </a:lnTo>
                  <a:lnTo>
                    <a:pt x="16919" y="60084"/>
                  </a:lnTo>
                  <a:lnTo>
                    <a:pt x="17018" y="59985"/>
                  </a:lnTo>
                  <a:lnTo>
                    <a:pt x="17117" y="59886"/>
                  </a:lnTo>
                  <a:lnTo>
                    <a:pt x="17241" y="59836"/>
                  </a:lnTo>
                  <a:lnTo>
                    <a:pt x="17365" y="59787"/>
                  </a:lnTo>
                  <a:lnTo>
                    <a:pt x="17488" y="59762"/>
                  </a:lnTo>
                  <a:close/>
                  <a:moveTo>
                    <a:pt x="21545" y="60059"/>
                  </a:moveTo>
                  <a:lnTo>
                    <a:pt x="21669" y="60084"/>
                  </a:lnTo>
                  <a:lnTo>
                    <a:pt x="21768" y="60108"/>
                  </a:lnTo>
                  <a:lnTo>
                    <a:pt x="21867" y="60158"/>
                  </a:lnTo>
                  <a:lnTo>
                    <a:pt x="21966" y="60232"/>
                  </a:lnTo>
                  <a:lnTo>
                    <a:pt x="22015" y="60331"/>
                  </a:lnTo>
                  <a:lnTo>
                    <a:pt x="22089" y="60405"/>
                  </a:lnTo>
                  <a:lnTo>
                    <a:pt x="22114" y="60529"/>
                  </a:lnTo>
                  <a:lnTo>
                    <a:pt x="22114" y="60628"/>
                  </a:lnTo>
                  <a:lnTo>
                    <a:pt x="22114" y="60727"/>
                  </a:lnTo>
                  <a:lnTo>
                    <a:pt x="22089" y="60850"/>
                  </a:lnTo>
                  <a:lnTo>
                    <a:pt x="22015" y="60949"/>
                  </a:lnTo>
                  <a:lnTo>
                    <a:pt x="21966" y="61024"/>
                  </a:lnTo>
                  <a:lnTo>
                    <a:pt x="21867" y="61098"/>
                  </a:lnTo>
                  <a:lnTo>
                    <a:pt x="21768" y="61147"/>
                  </a:lnTo>
                  <a:lnTo>
                    <a:pt x="21669" y="61172"/>
                  </a:lnTo>
                  <a:lnTo>
                    <a:pt x="21545" y="61197"/>
                  </a:lnTo>
                  <a:lnTo>
                    <a:pt x="21446" y="61172"/>
                  </a:lnTo>
                  <a:lnTo>
                    <a:pt x="21347" y="61147"/>
                  </a:lnTo>
                  <a:lnTo>
                    <a:pt x="21248" y="61098"/>
                  </a:lnTo>
                  <a:lnTo>
                    <a:pt x="21149" y="61024"/>
                  </a:lnTo>
                  <a:lnTo>
                    <a:pt x="21075" y="60949"/>
                  </a:lnTo>
                  <a:lnTo>
                    <a:pt x="21026" y="60850"/>
                  </a:lnTo>
                  <a:lnTo>
                    <a:pt x="21001" y="60727"/>
                  </a:lnTo>
                  <a:lnTo>
                    <a:pt x="21001" y="60628"/>
                  </a:lnTo>
                  <a:lnTo>
                    <a:pt x="21001" y="60529"/>
                  </a:lnTo>
                  <a:lnTo>
                    <a:pt x="21026" y="60405"/>
                  </a:lnTo>
                  <a:lnTo>
                    <a:pt x="21075" y="60331"/>
                  </a:lnTo>
                  <a:lnTo>
                    <a:pt x="21149" y="60232"/>
                  </a:lnTo>
                  <a:lnTo>
                    <a:pt x="21248" y="60158"/>
                  </a:lnTo>
                  <a:lnTo>
                    <a:pt x="21347" y="60108"/>
                  </a:lnTo>
                  <a:lnTo>
                    <a:pt x="21446" y="60084"/>
                  </a:lnTo>
                  <a:lnTo>
                    <a:pt x="21545" y="60059"/>
                  </a:lnTo>
                  <a:close/>
                  <a:moveTo>
                    <a:pt x="45292" y="60801"/>
                  </a:moveTo>
                  <a:lnTo>
                    <a:pt x="45391" y="60875"/>
                  </a:lnTo>
                  <a:lnTo>
                    <a:pt x="45440" y="60974"/>
                  </a:lnTo>
                  <a:lnTo>
                    <a:pt x="45465" y="61073"/>
                  </a:lnTo>
                  <a:lnTo>
                    <a:pt x="45440" y="61197"/>
                  </a:lnTo>
                  <a:lnTo>
                    <a:pt x="45391" y="61296"/>
                  </a:lnTo>
                  <a:lnTo>
                    <a:pt x="45292" y="61345"/>
                  </a:lnTo>
                  <a:lnTo>
                    <a:pt x="45168" y="61370"/>
                  </a:lnTo>
                  <a:lnTo>
                    <a:pt x="45069" y="61345"/>
                  </a:lnTo>
                  <a:lnTo>
                    <a:pt x="44970" y="61296"/>
                  </a:lnTo>
                  <a:lnTo>
                    <a:pt x="44921" y="61197"/>
                  </a:lnTo>
                  <a:lnTo>
                    <a:pt x="44896" y="61073"/>
                  </a:lnTo>
                  <a:lnTo>
                    <a:pt x="44921" y="60974"/>
                  </a:lnTo>
                  <a:lnTo>
                    <a:pt x="44970" y="60875"/>
                  </a:lnTo>
                  <a:lnTo>
                    <a:pt x="45069" y="60801"/>
                  </a:lnTo>
                  <a:close/>
                  <a:moveTo>
                    <a:pt x="25948" y="60578"/>
                  </a:moveTo>
                  <a:lnTo>
                    <a:pt x="26047" y="60603"/>
                  </a:lnTo>
                  <a:lnTo>
                    <a:pt x="26121" y="60652"/>
                  </a:lnTo>
                  <a:lnTo>
                    <a:pt x="26171" y="60702"/>
                  </a:lnTo>
                  <a:lnTo>
                    <a:pt x="26245" y="60776"/>
                  </a:lnTo>
                  <a:lnTo>
                    <a:pt x="26270" y="60850"/>
                  </a:lnTo>
                  <a:lnTo>
                    <a:pt x="26294" y="60925"/>
                  </a:lnTo>
                  <a:lnTo>
                    <a:pt x="26319" y="61024"/>
                  </a:lnTo>
                  <a:lnTo>
                    <a:pt x="26294" y="61098"/>
                  </a:lnTo>
                  <a:lnTo>
                    <a:pt x="26270" y="61172"/>
                  </a:lnTo>
                  <a:lnTo>
                    <a:pt x="26245" y="61271"/>
                  </a:lnTo>
                  <a:lnTo>
                    <a:pt x="26171" y="61320"/>
                  </a:lnTo>
                  <a:lnTo>
                    <a:pt x="26121" y="61395"/>
                  </a:lnTo>
                  <a:lnTo>
                    <a:pt x="26047" y="61419"/>
                  </a:lnTo>
                  <a:lnTo>
                    <a:pt x="25948" y="61444"/>
                  </a:lnTo>
                  <a:lnTo>
                    <a:pt x="25874" y="61469"/>
                  </a:lnTo>
                  <a:lnTo>
                    <a:pt x="25775" y="61444"/>
                  </a:lnTo>
                  <a:lnTo>
                    <a:pt x="25701" y="61419"/>
                  </a:lnTo>
                  <a:lnTo>
                    <a:pt x="25626" y="61395"/>
                  </a:lnTo>
                  <a:lnTo>
                    <a:pt x="25552" y="61320"/>
                  </a:lnTo>
                  <a:lnTo>
                    <a:pt x="25503" y="61271"/>
                  </a:lnTo>
                  <a:lnTo>
                    <a:pt x="25453" y="61172"/>
                  </a:lnTo>
                  <a:lnTo>
                    <a:pt x="25429" y="61098"/>
                  </a:lnTo>
                  <a:lnTo>
                    <a:pt x="25429" y="61024"/>
                  </a:lnTo>
                  <a:lnTo>
                    <a:pt x="25429" y="60925"/>
                  </a:lnTo>
                  <a:lnTo>
                    <a:pt x="25453" y="60850"/>
                  </a:lnTo>
                  <a:lnTo>
                    <a:pt x="25503" y="60776"/>
                  </a:lnTo>
                  <a:lnTo>
                    <a:pt x="25552" y="60702"/>
                  </a:lnTo>
                  <a:lnTo>
                    <a:pt x="25626" y="60652"/>
                  </a:lnTo>
                  <a:lnTo>
                    <a:pt x="25701" y="60603"/>
                  </a:lnTo>
                  <a:lnTo>
                    <a:pt x="25775" y="60578"/>
                  </a:lnTo>
                  <a:close/>
                  <a:moveTo>
                    <a:pt x="34853" y="61197"/>
                  </a:moveTo>
                  <a:lnTo>
                    <a:pt x="34902" y="61246"/>
                  </a:lnTo>
                  <a:lnTo>
                    <a:pt x="34952" y="61296"/>
                  </a:lnTo>
                  <a:lnTo>
                    <a:pt x="34952" y="61345"/>
                  </a:lnTo>
                  <a:lnTo>
                    <a:pt x="34952" y="61419"/>
                  </a:lnTo>
                  <a:lnTo>
                    <a:pt x="34902" y="61469"/>
                  </a:lnTo>
                  <a:lnTo>
                    <a:pt x="34853" y="61494"/>
                  </a:lnTo>
                  <a:lnTo>
                    <a:pt x="34779" y="61518"/>
                  </a:lnTo>
                  <a:lnTo>
                    <a:pt x="34729" y="61494"/>
                  </a:lnTo>
                  <a:lnTo>
                    <a:pt x="34680" y="61469"/>
                  </a:lnTo>
                  <a:lnTo>
                    <a:pt x="34630" y="61419"/>
                  </a:lnTo>
                  <a:lnTo>
                    <a:pt x="34630" y="61345"/>
                  </a:lnTo>
                  <a:lnTo>
                    <a:pt x="34630" y="61296"/>
                  </a:lnTo>
                  <a:lnTo>
                    <a:pt x="34680" y="61246"/>
                  </a:lnTo>
                  <a:lnTo>
                    <a:pt x="34729" y="61197"/>
                  </a:lnTo>
                  <a:close/>
                  <a:moveTo>
                    <a:pt x="30302" y="60999"/>
                  </a:moveTo>
                  <a:lnTo>
                    <a:pt x="30425" y="61024"/>
                  </a:lnTo>
                  <a:lnTo>
                    <a:pt x="30524" y="61098"/>
                  </a:lnTo>
                  <a:lnTo>
                    <a:pt x="30574" y="61197"/>
                  </a:lnTo>
                  <a:lnTo>
                    <a:pt x="30598" y="61296"/>
                  </a:lnTo>
                  <a:lnTo>
                    <a:pt x="30574" y="61419"/>
                  </a:lnTo>
                  <a:lnTo>
                    <a:pt x="30524" y="61518"/>
                  </a:lnTo>
                  <a:lnTo>
                    <a:pt x="30425" y="61568"/>
                  </a:lnTo>
                  <a:lnTo>
                    <a:pt x="30302" y="61592"/>
                  </a:lnTo>
                  <a:lnTo>
                    <a:pt x="30178" y="61568"/>
                  </a:lnTo>
                  <a:lnTo>
                    <a:pt x="30079" y="61518"/>
                  </a:lnTo>
                  <a:lnTo>
                    <a:pt x="30029" y="61419"/>
                  </a:lnTo>
                  <a:lnTo>
                    <a:pt x="30005" y="61296"/>
                  </a:lnTo>
                  <a:lnTo>
                    <a:pt x="30029" y="61197"/>
                  </a:lnTo>
                  <a:lnTo>
                    <a:pt x="30079" y="61098"/>
                  </a:lnTo>
                  <a:lnTo>
                    <a:pt x="30178" y="61024"/>
                  </a:lnTo>
                  <a:lnTo>
                    <a:pt x="30302" y="60999"/>
                  </a:lnTo>
                  <a:close/>
                  <a:moveTo>
                    <a:pt x="85908" y="59440"/>
                  </a:moveTo>
                  <a:lnTo>
                    <a:pt x="86106" y="59465"/>
                  </a:lnTo>
                  <a:lnTo>
                    <a:pt x="86329" y="59539"/>
                  </a:lnTo>
                  <a:lnTo>
                    <a:pt x="86502" y="59638"/>
                  </a:lnTo>
                  <a:lnTo>
                    <a:pt x="86675" y="59762"/>
                  </a:lnTo>
                  <a:lnTo>
                    <a:pt x="86823" y="59935"/>
                  </a:lnTo>
                  <a:lnTo>
                    <a:pt x="86922" y="60133"/>
                  </a:lnTo>
                  <a:lnTo>
                    <a:pt x="86996" y="60331"/>
                  </a:lnTo>
                  <a:lnTo>
                    <a:pt x="86996" y="60554"/>
                  </a:lnTo>
                  <a:lnTo>
                    <a:pt x="86996" y="60776"/>
                  </a:lnTo>
                  <a:lnTo>
                    <a:pt x="86922" y="60974"/>
                  </a:lnTo>
                  <a:lnTo>
                    <a:pt x="86823" y="61172"/>
                  </a:lnTo>
                  <a:lnTo>
                    <a:pt x="86675" y="61345"/>
                  </a:lnTo>
                  <a:lnTo>
                    <a:pt x="86502" y="61469"/>
                  </a:lnTo>
                  <a:lnTo>
                    <a:pt x="86329" y="61568"/>
                  </a:lnTo>
                  <a:lnTo>
                    <a:pt x="86106" y="61642"/>
                  </a:lnTo>
                  <a:lnTo>
                    <a:pt x="85908" y="61667"/>
                  </a:lnTo>
                  <a:lnTo>
                    <a:pt x="85685" y="61642"/>
                  </a:lnTo>
                  <a:lnTo>
                    <a:pt x="85488" y="61568"/>
                  </a:lnTo>
                  <a:lnTo>
                    <a:pt x="85290" y="61469"/>
                  </a:lnTo>
                  <a:lnTo>
                    <a:pt x="85116" y="61345"/>
                  </a:lnTo>
                  <a:lnTo>
                    <a:pt x="84968" y="61172"/>
                  </a:lnTo>
                  <a:lnTo>
                    <a:pt x="84869" y="60974"/>
                  </a:lnTo>
                  <a:lnTo>
                    <a:pt x="84820" y="60776"/>
                  </a:lnTo>
                  <a:lnTo>
                    <a:pt x="84795" y="60554"/>
                  </a:lnTo>
                  <a:lnTo>
                    <a:pt x="84820" y="60331"/>
                  </a:lnTo>
                  <a:lnTo>
                    <a:pt x="84869" y="60133"/>
                  </a:lnTo>
                  <a:lnTo>
                    <a:pt x="84968" y="59935"/>
                  </a:lnTo>
                  <a:lnTo>
                    <a:pt x="85116" y="59762"/>
                  </a:lnTo>
                  <a:lnTo>
                    <a:pt x="85290" y="59638"/>
                  </a:lnTo>
                  <a:lnTo>
                    <a:pt x="85488" y="59539"/>
                  </a:lnTo>
                  <a:lnTo>
                    <a:pt x="85685" y="59465"/>
                  </a:lnTo>
                  <a:lnTo>
                    <a:pt x="85908" y="59440"/>
                  </a:lnTo>
                  <a:close/>
                  <a:moveTo>
                    <a:pt x="40122" y="61494"/>
                  </a:moveTo>
                  <a:lnTo>
                    <a:pt x="40171" y="61543"/>
                  </a:lnTo>
                  <a:lnTo>
                    <a:pt x="40196" y="61592"/>
                  </a:lnTo>
                  <a:lnTo>
                    <a:pt x="40221" y="61642"/>
                  </a:lnTo>
                  <a:lnTo>
                    <a:pt x="40196" y="61716"/>
                  </a:lnTo>
                  <a:lnTo>
                    <a:pt x="40171" y="61766"/>
                  </a:lnTo>
                  <a:lnTo>
                    <a:pt x="40122" y="61790"/>
                  </a:lnTo>
                  <a:lnTo>
                    <a:pt x="40048" y="61815"/>
                  </a:lnTo>
                  <a:lnTo>
                    <a:pt x="39998" y="61790"/>
                  </a:lnTo>
                  <a:lnTo>
                    <a:pt x="39949" y="61766"/>
                  </a:lnTo>
                  <a:lnTo>
                    <a:pt x="39899" y="61716"/>
                  </a:lnTo>
                  <a:lnTo>
                    <a:pt x="39899" y="61642"/>
                  </a:lnTo>
                  <a:lnTo>
                    <a:pt x="39899" y="61592"/>
                  </a:lnTo>
                  <a:lnTo>
                    <a:pt x="39949" y="61543"/>
                  </a:lnTo>
                  <a:lnTo>
                    <a:pt x="39998" y="61494"/>
                  </a:lnTo>
                  <a:close/>
                  <a:moveTo>
                    <a:pt x="54098" y="60900"/>
                  </a:moveTo>
                  <a:lnTo>
                    <a:pt x="54197" y="60925"/>
                  </a:lnTo>
                  <a:lnTo>
                    <a:pt x="54295" y="60974"/>
                  </a:lnTo>
                  <a:lnTo>
                    <a:pt x="54370" y="61048"/>
                  </a:lnTo>
                  <a:lnTo>
                    <a:pt x="54419" y="61122"/>
                  </a:lnTo>
                  <a:lnTo>
                    <a:pt x="54469" y="61197"/>
                  </a:lnTo>
                  <a:lnTo>
                    <a:pt x="54493" y="61296"/>
                  </a:lnTo>
                  <a:lnTo>
                    <a:pt x="54518" y="61395"/>
                  </a:lnTo>
                  <a:lnTo>
                    <a:pt x="54493" y="61494"/>
                  </a:lnTo>
                  <a:lnTo>
                    <a:pt x="54469" y="61592"/>
                  </a:lnTo>
                  <a:lnTo>
                    <a:pt x="54419" y="61667"/>
                  </a:lnTo>
                  <a:lnTo>
                    <a:pt x="54370" y="61741"/>
                  </a:lnTo>
                  <a:lnTo>
                    <a:pt x="54295" y="61815"/>
                  </a:lnTo>
                  <a:lnTo>
                    <a:pt x="54197" y="61865"/>
                  </a:lnTo>
                  <a:lnTo>
                    <a:pt x="54098" y="61889"/>
                  </a:lnTo>
                  <a:lnTo>
                    <a:pt x="53900" y="61889"/>
                  </a:lnTo>
                  <a:lnTo>
                    <a:pt x="53825" y="61865"/>
                  </a:lnTo>
                  <a:lnTo>
                    <a:pt x="53727" y="61815"/>
                  </a:lnTo>
                  <a:lnTo>
                    <a:pt x="53652" y="61741"/>
                  </a:lnTo>
                  <a:lnTo>
                    <a:pt x="53578" y="61667"/>
                  </a:lnTo>
                  <a:lnTo>
                    <a:pt x="53529" y="61592"/>
                  </a:lnTo>
                  <a:lnTo>
                    <a:pt x="53504" y="61494"/>
                  </a:lnTo>
                  <a:lnTo>
                    <a:pt x="53504" y="61395"/>
                  </a:lnTo>
                  <a:lnTo>
                    <a:pt x="53504" y="61296"/>
                  </a:lnTo>
                  <a:lnTo>
                    <a:pt x="53529" y="61197"/>
                  </a:lnTo>
                  <a:lnTo>
                    <a:pt x="53578" y="61122"/>
                  </a:lnTo>
                  <a:lnTo>
                    <a:pt x="53652" y="61048"/>
                  </a:lnTo>
                  <a:lnTo>
                    <a:pt x="53727" y="60974"/>
                  </a:lnTo>
                  <a:lnTo>
                    <a:pt x="53825" y="60925"/>
                  </a:lnTo>
                  <a:lnTo>
                    <a:pt x="53900" y="60900"/>
                  </a:lnTo>
                  <a:close/>
                  <a:moveTo>
                    <a:pt x="99859" y="59020"/>
                  </a:moveTo>
                  <a:lnTo>
                    <a:pt x="100131" y="59045"/>
                  </a:lnTo>
                  <a:lnTo>
                    <a:pt x="100379" y="59144"/>
                  </a:lnTo>
                  <a:lnTo>
                    <a:pt x="100626" y="59267"/>
                  </a:lnTo>
                  <a:lnTo>
                    <a:pt x="100873" y="59440"/>
                  </a:lnTo>
                  <a:lnTo>
                    <a:pt x="101046" y="59663"/>
                  </a:lnTo>
                  <a:lnTo>
                    <a:pt x="101170" y="59910"/>
                  </a:lnTo>
                  <a:lnTo>
                    <a:pt x="101244" y="60183"/>
                  </a:lnTo>
                  <a:lnTo>
                    <a:pt x="101269" y="60455"/>
                  </a:lnTo>
                  <a:lnTo>
                    <a:pt x="101244" y="60727"/>
                  </a:lnTo>
                  <a:lnTo>
                    <a:pt x="101170" y="60999"/>
                  </a:lnTo>
                  <a:lnTo>
                    <a:pt x="101046" y="61246"/>
                  </a:lnTo>
                  <a:lnTo>
                    <a:pt x="100873" y="61469"/>
                  </a:lnTo>
                  <a:lnTo>
                    <a:pt x="100626" y="61642"/>
                  </a:lnTo>
                  <a:lnTo>
                    <a:pt x="100379" y="61766"/>
                  </a:lnTo>
                  <a:lnTo>
                    <a:pt x="100131" y="61865"/>
                  </a:lnTo>
                  <a:lnTo>
                    <a:pt x="99859" y="61889"/>
                  </a:lnTo>
                  <a:lnTo>
                    <a:pt x="99587" y="61865"/>
                  </a:lnTo>
                  <a:lnTo>
                    <a:pt x="99315" y="61766"/>
                  </a:lnTo>
                  <a:lnTo>
                    <a:pt x="99068" y="61642"/>
                  </a:lnTo>
                  <a:lnTo>
                    <a:pt x="98845" y="61469"/>
                  </a:lnTo>
                  <a:lnTo>
                    <a:pt x="98672" y="61246"/>
                  </a:lnTo>
                  <a:lnTo>
                    <a:pt x="98523" y="60999"/>
                  </a:lnTo>
                  <a:lnTo>
                    <a:pt x="98449" y="60727"/>
                  </a:lnTo>
                  <a:lnTo>
                    <a:pt x="98424" y="60455"/>
                  </a:lnTo>
                  <a:lnTo>
                    <a:pt x="98449" y="60183"/>
                  </a:lnTo>
                  <a:lnTo>
                    <a:pt x="98523" y="59910"/>
                  </a:lnTo>
                  <a:lnTo>
                    <a:pt x="98672" y="59663"/>
                  </a:lnTo>
                  <a:lnTo>
                    <a:pt x="98845" y="59440"/>
                  </a:lnTo>
                  <a:lnTo>
                    <a:pt x="99068" y="59267"/>
                  </a:lnTo>
                  <a:lnTo>
                    <a:pt x="99315" y="59144"/>
                  </a:lnTo>
                  <a:lnTo>
                    <a:pt x="99587" y="59045"/>
                  </a:lnTo>
                  <a:lnTo>
                    <a:pt x="99859" y="59020"/>
                  </a:lnTo>
                  <a:close/>
                  <a:moveTo>
                    <a:pt x="79699" y="60108"/>
                  </a:moveTo>
                  <a:lnTo>
                    <a:pt x="79872" y="60183"/>
                  </a:lnTo>
                  <a:lnTo>
                    <a:pt x="80046" y="60257"/>
                  </a:lnTo>
                  <a:lnTo>
                    <a:pt x="80219" y="60380"/>
                  </a:lnTo>
                  <a:lnTo>
                    <a:pt x="80342" y="60529"/>
                  </a:lnTo>
                  <a:lnTo>
                    <a:pt x="80417" y="60702"/>
                  </a:lnTo>
                  <a:lnTo>
                    <a:pt x="80466" y="60900"/>
                  </a:lnTo>
                  <a:lnTo>
                    <a:pt x="80491" y="61073"/>
                  </a:lnTo>
                  <a:lnTo>
                    <a:pt x="80466" y="61271"/>
                  </a:lnTo>
                  <a:lnTo>
                    <a:pt x="80417" y="61444"/>
                  </a:lnTo>
                  <a:lnTo>
                    <a:pt x="80342" y="61617"/>
                  </a:lnTo>
                  <a:lnTo>
                    <a:pt x="80219" y="61766"/>
                  </a:lnTo>
                  <a:lnTo>
                    <a:pt x="80046" y="61889"/>
                  </a:lnTo>
                  <a:lnTo>
                    <a:pt x="79872" y="61988"/>
                  </a:lnTo>
                  <a:lnTo>
                    <a:pt x="79699" y="62038"/>
                  </a:lnTo>
                  <a:lnTo>
                    <a:pt x="79501" y="62062"/>
                  </a:lnTo>
                  <a:lnTo>
                    <a:pt x="79328" y="62038"/>
                  </a:lnTo>
                  <a:lnTo>
                    <a:pt x="79155" y="61988"/>
                  </a:lnTo>
                  <a:lnTo>
                    <a:pt x="78982" y="61889"/>
                  </a:lnTo>
                  <a:lnTo>
                    <a:pt x="78809" y="61766"/>
                  </a:lnTo>
                  <a:lnTo>
                    <a:pt x="78685" y="61617"/>
                  </a:lnTo>
                  <a:lnTo>
                    <a:pt x="78611" y="61444"/>
                  </a:lnTo>
                  <a:lnTo>
                    <a:pt x="78561" y="61271"/>
                  </a:lnTo>
                  <a:lnTo>
                    <a:pt x="78537" y="61073"/>
                  </a:lnTo>
                  <a:lnTo>
                    <a:pt x="78561" y="60900"/>
                  </a:lnTo>
                  <a:lnTo>
                    <a:pt x="78611" y="60702"/>
                  </a:lnTo>
                  <a:lnTo>
                    <a:pt x="78685" y="60529"/>
                  </a:lnTo>
                  <a:lnTo>
                    <a:pt x="78809" y="60380"/>
                  </a:lnTo>
                  <a:lnTo>
                    <a:pt x="78982" y="60257"/>
                  </a:lnTo>
                  <a:lnTo>
                    <a:pt x="79155" y="60183"/>
                  </a:lnTo>
                  <a:lnTo>
                    <a:pt x="79328" y="60108"/>
                  </a:lnTo>
                  <a:close/>
                  <a:moveTo>
                    <a:pt x="70671" y="60578"/>
                  </a:moveTo>
                  <a:lnTo>
                    <a:pt x="70844" y="60603"/>
                  </a:lnTo>
                  <a:lnTo>
                    <a:pt x="70992" y="60652"/>
                  </a:lnTo>
                  <a:lnTo>
                    <a:pt x="71116" y="60727"/>
                  </a:lnTo>
                  <a:lnTo>
                    <a:pt x="71264" y="60826"/>
                  </a:lnTo>
                  <a:lnTo>
                    <a:pt x="71363" y="60949"/>
                  </a:lnTo>
                  <a:lnTo>
                    <a:pt x="71438" y="61098"/>
                  </a:lnTo>
                  <a:lnTo>
                    <a:pt x="71487" y="61246"/>
                  </a:lnTo>
                  <a:lnTo>
                    <a:pt x="71487" y="61395"/>
                  </a:lnTo>
                  <a:lnTo>
                    <a:pt x="71487" y="61543"/>
                  </a:lnTo>
                  <a:lnTo>
                    <a:pt x="71438" y="61691"/>
                  </a:lnTo>
                  <a:lnTo>
                    <a:pt x="71363" y="61840"/>
                  </a:lnTo>
                  <a:lnTo>
                    <a:pt x="71264" y="61963"/>
                  </a:lnTo>
                  <a:lnTo>
                    <a:pt x="71116" y="62087"/>
                  </a:lnTo>
                  <a:lnTo>
                    <a:pt x="70992" y="62161"/>
                  </a:lnTo>
                  <a:lnTo>
                    <a:pt x="70844" y="62186"/>
                  </a:lnTo>
                  <a:lnTo>
                    <a:pt x="70671" y="62211"/>
                  </a:lnTo>
                  <a:lnTo>
                    <a:pt x="70522" y="62186"/>
                  </a:lnTo>
                  <a:lnTo>
                    <a:pt x="70374" y="62161"/>
                  </a:lnTo>
                  <a:lnTo>
                    <a:pt x="70225" y="62087"/>
                  </a:lnTo>
                  <a:lnTo>
                    <a:pt x="70102" y="61963"/>
                  </a:lnTo>
                  <a:lnTo>
                    <a:pt x="70003" y="61840"/>
                  </a:lnTo>
                  <a:lnTo>
                    <a:pt x="69929" y="61691"/>
                  </a:lnTo>
                  <a:lnTo>
                    <a:pt x="69879" y="61543"/>
                  </a:lnTo>
                  <a:lnTo>
                    <a:pt x="69879" y="61395"/>
                  </a:lnTo>
                  <a:lnTo>
                    <a:pt x="69879" y="61246"/>
                  </a:lnTo>
                  <a:lnTo>
                    <a:pt x="69929" y="61098"/>
                  </a:lnTo>
                  <a:lnTo>
                    <a:pt x="70003" y="60949"/>
                  </a:lnTo>
                  <a:lnTo>
                    <a:pt x="70102" y="60826"/>
                  </a:lnTo>
                  <a:lnTo>
                    <a:pt x="70225" y="60727"/>
                  </a:lnTo>
                  <a:lnTo>
                    <a:pt x="70374" y="60652"/>
                  </a:lnTo>
                  <a:lnTo>
                    <a:pt x="70522" y="60603"/>
                  </a:lnTo>
                  <a:lnTo>
                    <a:pt x="70671" y="60578"/>
                  </a:lnTo>
                  <a:close/>
                  <a:moveTo>
                    <a:pt x="2647" y="60628"/>
                  </a:moveTo>
                  <a:lnTo>
                    <a:pt x="2845" y="60652"/>
                  </a:lnTo>
                  <a:lnTo>
                    <a:pt x="3043" y="60702"/>
                  </a:lnTo>
                  <a:lnTo>
                    <a:pt x="3240" y="60801"/>
                  </a:lnTo>
                  <a:lnTo>
                    <a:pt x="3389" y="60949"/>
                  </a:lnTo>
                  <a:lnTo>
                    <a:pt x="3537" y="61098"/>
                  </a:lnTo>
                  <a:lnTo>
                    <a:pt x="3636" y="61296"/>
                  </a:lnTo>
                  <a:lnTo>
                    <a:pt x="3686" y="61469"/>
                  </a:lnTo>
                  <a:lnTo>
                    <a:pt x="3710" y="61691"/>
                  </a:lnTo>
                  <a:lnTo>
                    <a:pt x="3686" y="61889"/>
                  </a:lnTo>
                  <a:lnTo>
                    <a:pt x="3636" y="62087"/>
                  </a:lnTo>
                  <a:lnTo>
                    <a:pt x="3537" y="62260"/>
                  </a:lnTo>
                  <a:lnTo>
                    <a:pt x="3389" y="62433"/>
                  </a:lnTo>
                  <a:lnTo>
                    <a:pt x="3240" y="62557"/>
                  </a:lnTo>
                  <a:lnTo>
                    <a:pt x="3043" y="62656"/>
                  </a:lnTo>
                  <a:lnTo>
                    <a:pt x="2845" y="62706"/>
                  </a:lnTo>
                  <a:lnTo>
                    <a:pt x="2647" y="62730"/>
                  </a:lnTo>
                  <a:lnTo>
                    <a:pt x="2449" y="62706"/>
                  </a:lnTo>
                  <a:lnTo>
                    <a:pt x="2251" y="62656"/>
                  </a:lnTo>
                  <a:lnTo>
                    <a:pt x="2078" y="62557"/>
                  </a:lnTo>
                  <a:lnTo>
                    <a:pt x="1905" y="62433"/>
                  </a:lnTo>
                  <a:lnTo>
                    <a:pt x="1781" y="62260"/>
                  </a:lnTo>
                  <a:lnTo>
                    <a:pt x="1682" y="62087"/>
                  </a:lnTo>
                  <a:lnTo>
                    <a:pt x="1633" y="61889"/>
                  </a:lnTo>
                  <a:lnTo>
                    <a:pt x="1608" y="61691"/>
                  </a:lnTo>
                  <a:lnTo>
                    <a:pt x="1633" y="61469"/>
                  </a:lnTo>
                  <a:lnTo>
                    <a:pt x="1682" y="61296"/>
                  </a:lnTo>
                  <a:lnTo>
                    <a:pt x="1781" y="61098"/>
                  </a:lnTo>
                  <a:lnTo>
                    <a:pt x="1905" y="60949"/>
                  </a:lnTo>
                  <a:lnTo>
                    <a:pt x="2078" y="60801"/>
                  </a:lnTo>
                  <a:lnTo>
                    <a:pt x="2251" y="60702"/>
                  </a:lnTo>
                  <a:lnTo>
                    <a:pt x="2449" y="60652"/>
                  </a:lnTo>
                  <a:lnTo>
                    <a:pt x="2647" y="60628"/>
                  </a:lnTo>
                  <a:close/>
                  <a:moveTo>
                    <a:pt x="57412" y="61617"/>
                  </a:moveTo>
                  <a:lnTo>
                    <a:pt x="57511" y="61667"/>
                  </a:lnTo>
                  <a:lnTo>
                    <a:pt x="57610" y="61716"/>
                  </a:lnTo>
                  <a:lnTo>
                    <a:pt x="57709" y="61790"/>
                  </a:lnTo>
                  <a:lnTo>
                    <a:pt x="57783" y="61889"/>
                  </a:lnTo>
                  <a:lnTo>
                    <a:pt x="57833" y="61988"/>
                  </a:lnTo>
                  <a:lnTo>
                    <a:pt x="57882" y="62087"/>
                  </a:lnTo>
                  <a:lnTo>
                    <a:pt x="57882" y="62211"/>
                  </a:lnTo>
                  <a:lnTo>
                    <a:pt x="57882" y="62310"/>
                  </a:lnTo>
                  <a:lnTo>
                    <a:pt x="57833" y="62433"/>
                  </a:lnTo>
                  <a:lnTo>
                    <a:pt x="57783" y="62532"/>
                  </a:lnTo>
                  <a:lnTo>
                    <a:pt x="57709" y="62631"/>
                  </a:lnTo>
                  <a:lnTo>
                    <a:pt x="57610" y="62706"/>
                  </a:lnTo>
                  <a:lnTo>
                    <a:pt x="57511" y="62755"/>
                  </a:lnTo>
                  <a:lnTo>
                    <a:pt x="57412" y="62780"/>
                  </a:lnTo>
                  <a:lnTo>
                    <a:pt x="57289" y="62805"/>
                  </a:lnTo>
                  <a:lnTo>
                    <a:pt x="57190" y="62780"/>
                  </a:lnTo>
                  <a:lnTo>
                    <a:pt x="57066" y="62755"/>
                  </a:lnTo>
                  <a:lnTo>
                    <a:pt x="56967" y="62706"/>
                  </a:lnTo>
                  <a:lnTo>
                    <a:pt x="56868" y="62631"/>
                  </a:lnTo>
                  <a:lnTo>
                    <a:pt x="56794" y="62532"/>
                  </a:lnTo>
                  <a:lnTo>
                    <a:pt x="56744" y="62433"/>
                  </a:lnTo>
                  <a:lnTo>
                    <a:pt x="56720" y="62310"/>
                  </a:lnTo>
                  <a:lnTo>
                    <a:pt x="56695" y="62211"/>
                  </a:lnTo>
                  <a:lnTo>
                    <a:pt x="56720" y="62087"/>
                  </a:lnTo>
                  <a:lnTo>
                    <a:pt x="56744" y="61988"/>
                  </a:lnTo>
                  <a:lnTo>
                    <a:pt x="56794" y="61889"/>
                  </a:lnTo>
                  <a:lnTo>
                    <a:pt x="56868" y="61790"/>
                  </a:lnTo>
                  <a:lnTo>
                    <a:pt x="56967" y="61716"/>
                  </a:lnTo>
                  <a:lnTo>
                    <a:pt x="57066" y="61667"/>
                  </a:lnTo>
                  <a:lnTo>
                    <a:pt x="57190" y="61617"/>
                  </a:lnTo>
                  <a:close/>
                  <a:moveTo>
                    <a:pt x="67554" y="61444"/>
                  </a:moveTo>
                  <a:lnTo>
                    <a:pt x="67678" y="61494"/>
                  </a:lnTo>
                  <a:lnTo>
                    <a:pt x="67826" y="61568"/>
                  </a:lnTo>
                  <a:lnTo>
                    <a:pt x="67950" y="61667"/>
                  </a:lnTo>
                  <a:lnTo>
                    <a:pt x="68049" y="61790"/>
                  </a:lnTo>
                  <a:lnTo>
                    <a:pt x="68123" y="61914"/>
                  </a:lnTo>
                  <a:lnTo>
                    <a:pt x="68148" y="62062"/>
                  </a:lnTo>
                  <a:lnTo>
                    <a:pt x="68172" y="62211"/>
                  </a:lnTo>
                  <a:lnTo>
                    <a:pt x="68148" y="62359"/>
                  </a:lnTo>
                  <a:lnTo>
                    <a:pt x="68123" y="62508"/>
                  </a:lnTo>
                  <a:lnTo>
                    <a:pt x="68049" y="62631"/>
                  </a:lnTo>
                  <a:lnTo>
                    <a:pt x="67950" y="62755"/>
                  </a:lnTo>
                  <a:lnTo>
                    <a:pt x="67826" y="62854"/>
                  </a:lnTo>
                  <a:lnTo>
                    <a:pt x="67678" y="62928"/>
                  </a:lnTo>
                  <a:lnTo>
                    <a:pt x="67554" y="62953"/>
                  </a:lnTo>
                  <a:lnTo>
                    <a:pt x="67406" y="62978"/>
                  </a:lnTo>
                  <a:lnTo>
                    <a:pt x="67257" y="62953"/>
                  </a:lnTo>
                  <a:lnTo>
                    <a:pt x="67109" y="62928"/>
                  </a:lnTo>
                  <a:lnTo>
                    <a:pt x="66960" y="62854"/>
                  </a:lnTo>
                  <a:lnTo>
                    <a:pt x="66837" y="62755"/>
                  </a:lnTo>
                  <a:lnTo>
                    <a:pt x="66738" y="62631"/>
                  </a:lnTo>
                  <a:lnTo>
                    <a:pt x="66688" y="62508"/>
                  </a:lnTo>
                  <a:lnTo>
                    <a:pt x="66639" y="62359"/>
                  </a:lnTo>
                  <a:lnTo>
                    <a:pt x="66614" y="62211"/>
                  </a:lnTo>
                  <a:lnTo>
                    <a:pt x="66639" y="62062"/>
                  </a:lnTo>
                  <a:lnTo>
                    <a:pt x="66688" y="61914"/>
                  </a:lnTo>
                  <a:lnTo>
                    <a:pt x="66738" y="61790"/>
                  </a:lnTo>
                  <a:lnTo>
                    <a:pt x="66837" y="61667"/>
                  </a:lnTo>
                  <a:lnTo>
                    <a:pt x="66960" y="61568"/>
                  </a:lnTo>
                  <a:lnTo>
                    <a:pt x="67109" y="61494"/>
                  </a:lnTo>
                  <a:lnTo>
                    <a:pt x="67257" y="61444"/>
                  </a:lnTo>
                  <a:close/>
                  <a:moveTo>
                    <a:pt x="107725" y="59762"/>
                  </a:moveTo>
                  <a:lnTo>
                    <a:pt x="107874" y="59787"/>
                  </a:lnTo>
                  <a:lnTo>
                    <a:pt x="108047" y="59811"/>
                  </a:lnTo>
                  <a:lnTo>
                    <a:pt x="108195" y="59886"/>
                  </a:lnTo>
                  <a:lnTo>
                    <a:pt x="108319" y="59935"/>
                  </a:lnTo>
                  <a:lnTo>
                    <a:pt x="108467" y="60034"/>
                  </a:lnTo>
                  <a:lnTo>
                    <a:pt x="108591" y="60133"/>
                  </a:lnTo>
                  <a:lnTo>
                    <a:pt x="108715" y="60232"/>
                  </a:lnTo>
                  <a:lnTo>
                    <a:pt x="108838" y="60356"/>
                  </a:lnTo>
                  <a:lnTo>
                    <a:pt x="108937" y="60479"/>
                  </a:lnTo>
                  <a:lnTo>
                    <a:pt x="109011" y="60628"/>
                  </a:lnTo>
                  <a:lnTo>
                    <a:pt x="109086" y="60776"/>
                  </a:lnTo>
                  <a:lnTo>
                    <a:pt x="109135" y="60925"/>
                  </a:lnTo>
                  <a:lnTo>
                    <a:pt x="109160" y="61073"/>
                  </a:lnTo>
                  <a:lnTo>
                    <a:pt x="109185" y="61221"/>
                  </a:lnTo>
                  <a:lnTo>
                    <a:pt x="109209" y="61395"/>
                  </a:lnTo>
                  <a:lnTo>
                    <a:pt x="109185" y="61543"/>
                  </a:lnTo>
                  <a:lnTo>
                    <a:pt x="109160" y="61691"/>
                  </a:lnTo>
                  <a:lnTo>
                    <a:pt x="109135" y="61840"/>
                  </a:lnTo>
                  <a:lnTo>
                    <a:pt x="109086" y="61988"/>
                  </a:lnTo>
                  <a:lnTo>
                    <a:pt x="109011" y="62137"/>
                  </a:lnTo>
                  <a:lnTo>
                    <a:pt x="108937" y="62285"/>
                  </a:lnTo>
                  <a:lnTo>
                    <a:pt x="108838" y="62409"/>
                  </a:lnTo>
                  <a:lnTo>
                    <a:pt x="108715" y="62532"/>
                  </a:lnTo>
                  <a:lnTo>
                    <a:pt x="108591" y="62656"/>
                  </a:lnTo>
                  <a:lnTo>
                    <a:pt x="108467" y="62730"/>
                  </a:lnTo>
                  <a:lnTo>
                    <a:pt x="108319" y="62829"/>
                  </a:lnTo>
                  <a:lnTo>
                    <a:pt x="108195" y="62879"/>
                  </a:lnTo>
                  <a:lnTo>
                    <a:pt x="108047" y="62953"/>
                  </a:lnTo>
                  <a:lnTo>
                    <a:pt x="107874" y="62978"/>
                  </a:lnTo>
                  <a:lnTo>
                    <a:pt x="107725" y="63002"/>
                  </a:lnTo>
                  <a:lnTo>
                    <a:pt x="107428" y="63002"/>
                  </a:lnTo>
                  <a:lnTo>
                    <a:pt x="107255" y="62978"/>
                  </a:lnTo>
                  <a:lnTo>
                    <a:pt x="107107" y="62953"/>
                  </a:lnTo>
                  <a:lnTo>
                    <a:pt x="106958" y="62879"/>
                  </a:lnTo>
                  <a:lnTo>
                    <a:pt x="106810" y="62829"/>
                  </a:lnTo>
                  <a:lnTo>
                    <a:pt x="106686" y="62730"/>
                  </a:lnTo>
                  <a:lnTo>
                    <a:pt x="106538" y="62656"/>
                  </a:lnTo>
                  <a:lnTo>
                    <a:pt x="106414" y="62532"/>
                  </a:lnTo>
                  <a:lnTo>
                    <a:pt x="106315" y="62409"/>
                  </a:lnTo>
                  <a:lnTo>
                    <a:pt x="106216" y="62285"/>
                  </a:lnTo>
                  <a:lnTo>
                    <a:pt x="106142" y="62137"/>
                  </a:lnTo>
                  <a:lnTo>
                    <a:pt x="106068" y="61988"/>
                  </a:lnTo>
                  <a:lnTo>
                    <a:pt x="106018" y="61840"/>
                  </a:lnTo>
                  <a:lnTo>
                    <a:pt x="105969" y="61691"/>
                  </a:lnTo>
                  <a:lnTo>
                    <a:pt x="105944" y="61543"/>
                  </a:lnTo>
                  <a:lnTo>
                    <a:pt x="105944" y="61395"/>
                  </a:lnTo>
                  <a:lnTo>
                    <a:pt x="105944" y="61221"/>
                  </a:lnTo>
                  <a:lnTo>
                    <a:pt x="105969" y="61073"/>
                  </a:lnTo>
                  <a:lnTo>
                    <a:pt x="106018" y="60925"/>
                  </a:lnTo>
                  <a:lnTo>
                    <a:pt x="106068" y="60776"/>
                  </a:lnTo>
                  <a:lnTo>
                    <a:pt x="106142" y="60628"/>
                  </a:lnTo>
                  <a:lnTo>
                    <a:pt x="106216" y="60479"/>
                  </a:lnTo>
                  <a:lnTo>
                    <a:pt x="106315" y="60356"/>
                  </a:lnTo>
                  <a:lnTo>
                    <a:pt x="106414" y="60232"/>
                  </a:lnTo>
                  <a:lnTo>
                    <a:pt x="106538" y="60133"/>
                  </a:lnTo>
                  <a:lnTo>
                    <a:pt x="106686" y="60034"/>
                  </a:lnTo>
                  <a:lnTo>
                    <a:pt x="106810" y="59935"/>
                  </a:lnTo>
                  <a:lnTo>
                    <a:pt x="106958" y="59886"/>
                  </a:lnTo>
                  <a:lnTo>
                    <a:pt x="107107" y="59811"/>
                  </a:lnTo>
                  <a:lnTo>
                    <a:pt x="107255" y="59787"/>
                  </a:lnTo>
                  <a:lnTo>
                    <a:pt x="107428" y="59762"/>
                  </a:lnTo>
                  <a:close/>
                  <a:moveTo>
                    <a:pt x="103347" y="60009"/>
                  </a:moveTo>
                  <a:lnTo>
                    <a:pt x="103644" y="60034"/>
                  </a:lnTo>
                  <a:lnTo>
                    <a:pt x="103916" y="60108"/>
                  </a:lnTo>
                  <a:lnTo>
                    <a:pt x="104064" y="60183"/>
                  </a:lnTo>
                  <a:lnTo>
                    <a:pt x="104188" y="60257"/>
                  </a:lnTo>
                  <a:lnTo>
                    <a:pt x="104312" y="60356"/>
                  </a:lnTo>
                  <a:lnTo>
                    <a:pt x="104435" y="60455"/>
                  </a:lnTo>
                  <a:lnTo>
                    <a:pt x="104534" y="60554"/>
                  </a:lnTo>
                  <a:lnTo>
                    <a:pt x="104633" y="60677"/>
                  </a:lnTo>
                  <a:lnTo>
                    <a:pt x="104707" y="60826"/>
                  </a:lnTo>
                  <a:lnTo>
                    <a:pt x="104757" y="60949"/>
                  </a:lnTo>
                  <a:lnTo>
                    <a:pt x="104856" y="61246"/>
                  </a:lnTo>
                  <a:lnTo>
                    <a:pt x="104881" y="61518"/>
                  </a:lnTo>
                  <a:lnTo>
                    <a:pt x="104856" y="61815"/>
                  </a:lnTo>
                  <a:lnTo>
                    <a:pt x="104757" y="62112"/>
                  </a:lnTo>
                  <a:lnTo>
                    <a:pt x="104707" y="62236"/>
                  </a:lnTo>
                  <a:lnTo>
                    <a:pt x="104633" y="62359"/>
                  </a:lnTo>
                  <a:lnTo>
                    <a:pt x="104534" y="62508"/>
                  </a:lnTo>
                  <a:lnTo>
                    <a:pt x="104435" y="62607"/>
                  </a:lnTo>
                  <a:lnTo>
                    <a:pt x="104312" y="62706"/>
                  </a:lnTo>
                  <a:lnTo>
                    <a:pt x="104188" y="62805"/>
                  </a:lnTo>
                  <a:lnTo>
                    <a:pt x="104064" y="62879"/>
                  </a:lnTo>
                  <a:lnTo>
                    <a:pt x="103916" y="62953"/>
                  </a:lnTo>
                  <a:lnTo>
                    <a:pt x="103644" y="63027"/>
                  </a:lnTo>
                  <a:lnTo>
                    <a:pt x="103347" y="63052"/>
                  </a:lnTo>
                  <a:lnTo>
                    <a:pt x="103050" y="63027"/>
                  </a:lnTo>
                  <a:lnTo>
                    <a:pt x="102778" y="62953"/>
                  </a:lnTo>
                  <a:lnTo>
                    <a:pt x="102630" y="62879"/>
                  </a:lnTo>
                  <a:lnTo>
                    <a:pt x="102506" y="62805"/>
                  </a:lnTo>
                  <a:lnTo>
                    <a:pt x="102382" y="62706"/>
                  </a:lnTo>
                  <a:lnTo>
                    <a:pt x="102283" y="62607"/>
                  </a:lnTo>
                  <a:lnTo>
                    <a:pt x="102160" y="62508"/>
                  </a:lnTo>
                  <a:lnTo>
                    <a:pt x="102085" y="62359"/>
                  </a:lnTo>
                  <a:lnTo>
                    <a:pt x="101986" y="62236"/>
                  </a:lnTo>
                  <a:lnTo>
                    <a:pt x="101937" y="62112"/>
                  </a:lnTo>
                  <a:lnTo>
                    <a:pt x="101863" y="61815"/>
                  </a:lnTo>
                  <a:lnTo>
                    <a:pt x="101813" y="61518"/>
                  </a:lnTo>
                  <a:lnTo>
                    <a:pt x="101863" y="61246"/>
                  </a:lnTo>
                  <a:lnTo>
                    <a:pt x="101937" y="60949"/>
                  </a:lnTo>
                  <a:lnTo>
                    <a:pt x="101986" y="60826"/>
                  </a:lnTo>
                  <a:lnTo>
                    <a:pt x="102085" y="60677"/>
                  </a:lnTo>
                  <a:lnTo>
                    <a:pt x="102160" y="60554"/>
                  </a:lnTo>
                  <a:lnTo>
                    <a:pt x="102283" y="60455"/>
                  </a:lnTo>
                  <a:lnTo>
                    <a:pt x="102382" y="60356"/>
                  </a:lnTo>
                  <a:lnTo>
                    <a:pt x="102506" y="60257"/>
                  </a:lnTo>
                  <a:lnTo>
                    <a:pt x="102630" y="60183"/>
                  </a:lnTo>
                  <a:lnTo>
                    <a:pt x="102778" y="60108"/>
                  </a:lnTo>
                  <a:lnTo>
                    <a:pt x="103050" y="60034"/>
                  </a:lnTo>
                  <a:lnTo>
                    <a:pt x="103347" y="60009"/>
                  </a:lnTo>
                  <a:close/>
                  <a:moveTo>
                    <a:pt x="89569" y="60652"/>
                  </a:moveTo>
                  <a:lnTo>
                    <a:pt x="89816" y="60677"/>
                  </a:lnTo>
                  <a:lnTo>
                    <a:pt x="90039" y="60751"/>
                  </a:lnTo>
                  <a:lnTo>
                    <a:pt x="90262" y="60850"/>
                  </a:lnTo>
                  <a:lnTo>
                    <a:pt x="90435" y="61024"/>
                  </a:lnTo>
                  <a:lnTo>
                    <a:pt x="90608" y="61221"/>
                  </a:lnTo>
                  <a:lnTo>
                    <a:pt x="90707" y="61419"/>
                  </a:lnTo>
                  <a:lnTo>
                    <a:pt x="90781" y="61642"/>
                  </a:lnTo>
                  <a:lnTo>
                    <a:pt x="90806" y="61889"/>
                  </a:lnTo>
                  <a:lnTo>
                    <a:pt x="90781" y="62112"/>
                  </a:lnTo>
                  <a:lnTo>
                    <a:pt x="90707" y="62335"/>
                  </a:lnTo>
                  <a:lnTo>
                    <a:pt x="90608" y="62557"/>
                  </a:lnTo>
                  <a:lnTo>
                    <a:pt x="90435" y="62755"/>
                  </a:lnTo>
                  <a:lnTo>
                    <a:pt x="90262" y="62903"/>
                  </a:lnTo>
                  <a:lnTo>
                    <a:pt x="90039" y="63002"/>
                  </a:lnTo>
                  <a:lnTo>
                    <a:pt x="89816" y="63077"/>
                  </a:lnTo>
                  <a:lnTo>
                    <a:pt x="89569" y="63101"/>
                  </a:lnTo>
                  <a:lnTo>
                    <a:pt x="89346" y="63077"/>
                  </a:lnTo>
                  <a:lnTo>
                    <a:pt x="89124" y="63002"/>
                  </a:lnTo>
                  <a:lnTo>
                    <a:pt x="88901" y="62903"/>
                  </a:lnTo>
                  <a:lnTo>
                    <a:pt x="88728" y="62755"/>
                  </a:lnTo>
                  <a:lnTo>
                    <a:pt x="88555" y="62557"/>
                  </a:lnTo>
                  <a:lnTo>
                    <a:pt x="88456" y="62335"/>
                  </a:lnTo>
                  <a:lnTo>
                    <a:pt x="88382" y="62112"/>
                  </a:lnTo>
                  <a:lnTo>
                    <a:pt x="88357" y="61889"/>
                  </a:lnTo>
                  <a:lnTo>
                    <a:pt x="88382" y="61642"/>
                  </a:lnTo>
                  <a:lnTo>
                    <a:pt x="88456" y="61419"/>
                  </a:lnTo>
                  <a:lnTo>
                    <a:pt x="88555" y="61221"/>
                  </a:lnTo>
                  <a:lnTo>
                    <a:pt x="88728" y="61024"/>
                  </a:lnTo>
                  <a:lnTo>
                    <a:pt x="88901" y="60850"/>
                  </a:lnTo>
                  <a:lnTo>
                    <a:pt x="89124" y="60751"/>
                  </a:lnTo>
                  <a:lnTo>
                    <a:pt x="89346" y="60677"/>
                  </a:lnTo>
                  <a:lnTo>
                    <a:pt x="89569" y="60652"/>
                  </a:lnTo>
                  <a:close/>
                  <a:moveTo>
                    <a:pt x="6703" y="61320"/>
                  </a:moveTo>
                  <a:lnTo>
                    <a:pt x="6877" y="61345"/>
                  </a:lnTo>
                  <a:lnTo>
                    <a:pt x="7050" y="61395"/>
                  </a:lnTo>
                  <a:lnTo>
                    <a:pt x="7198" y="61469"/>
                  </a:lnTo>
                  <a:lnTo>
                    <a:pt x="7347" y="61592"/>
                  </a:lnTo>
                  <a:lnTo>
                    <a:pt x="7470" y="61741"/>
                  </a:lnTo>
                  <a:lnTo>
                    <a:pt x="7544" y="61889"/>
                  </a:lnTo>
                  <a:lnTo>
                    <a:pt x="7594" y="62062"/>
                  </a:lnTo>
                  <a:lnTo>
                    <a:pt x="7619" y="62236"/>
                  </a:lnTo>
                  <a:lnTo>
                    <a:pt x="7594" y="62409"/>
                  </a:lnTo>
                  <a:lnTo>
                    <a:pt x="7544" y="62582"/>
                  </a:lnTo>
                  <a:lnTo>
                    <a:pt x="7470" y="62755"/>
                  </a:lnTo>
                  <a:lnTo>
                    <a:pt x="7347" y="62879"/>
                  </a:lnTo>
                  <a:lnTo>
                    <a:pt x="7198" y="63002"/>
                  </a:lnTo>
                  <a:lnTo>
                    <a:pt x="7050" y="63101"/>
                  </a:lnTo>
                  <a:lnTo>
                    <a:pt x="6877" y="63151"/>
                  </a:lnTo>
                  <a:lnTo>
                    <a:pt x="6530" y="63151"/>
                  </a:lnTo>
                  <a:lnTo>
                    <a:pt x="6357" y="63101"/>
                  </a:lnTo>
                  <a:lnTo>
                    <a:pt x="6184" y="63002"/>
                  </a:lnTo>
                  <a:lnTo>
                    <a:pt x="6036" y="62879"/>
                  </a:lnTo>
                  <a:lnTo>
                    <a:pt x="5937" y="62755"/>
                  </a:lnTo>
                  <a:lnTo>
                    <a:pt x="5838" y="62582"/>
                  </a:lnTo>
                  <a:lnTo>
                    <a:pt x="5788" y="62409"/>
                  </a:lnTo>
                  <a:lnTo>
                    <a:pt x="5788" y="62236"/>
                  </a:lnTo>
                  <a:lnTo>
                    <a:pt x="5788" y="62062"/>
                  </a:lnTo>
                  <a:lnTo>
                    <a:pt x="5838" y="61889"/>
                  </a:lnTo>
                  <a:lnTo>
                    <a:pt x="5937" y="61741"/>
                  </a:lnTo>
                  <a:lnTo>
                    <a:pt x="6036" y="61592"/>
                  </a:lnTo>
                  <a:lnTo>
                    <a:pt x="6184" y="61469"/>
                  </a:lnTo>
                  <a:lnTo>
                    <a:pt x="6357" y="61395"/>
                  </a:lnTo>
                  <a:lnTo>
                    <a:pt x="6530" y="61345"/>
                  </a:lnTo>
                  <a:lnTo>
                    <a:pt x="6703" y="61320"/>
                  </a:lnTo>
                  <a:close/>
                  <a:moveTo>
                    <a:pt x="48111" y="62335"/>
                  </a:moveTo>
                  <a:lnTo>
                    <a:pt x="48186" y="62359"/>
                  </a:lnTo>
                  <a:lnTo>
                    <a:pt x="48260" y="62384"/>
                  </a:lnTo>
                  <a:lnTo>
                    <a:pt x="48334" y="62458"/>
                  </a:lnTo>
                  <a:lnTo>
                    <a:pt x="48384" y="62508"/>
                  </a:lnTo>
                  <a:lnTo>
                    <a:pt x="48408" y="62582"/>
                  </a:lnTo>
                  <a:lnTo>
                    <a:pt x="48433" y="62656"/>
                  </a:lnTo>
                  <a:lnTo>
                    <a:pt x="48433" y="62730"/>
                  </a:lnTo>
                  <a:lnTo>
                    <a:pt x="48433" y="62805"/>
                  </a:lnTo>
                  <a:lnTo>
                    <a:pt x="48408" y="62879"/>
                  </a:lnTo>
                  <a:lnTo>
                    <a:pt x="48384" y="62953"/>
                  </a:lnTo>
                  <a:lnTo>
                    <a:pt x="48334" y="63027"/>
                  </a:lnTo>
                  <a:lnTo>
                    <a:pt x="48260" y="63077"/>
                  </a:lnTo>
                  <a:lnTo>
                    <a:pt x="48186" y="63101"/>
                  </a:lnTo>
                  <a:lnTo>
                    <a:pt x="48111" y="63126"/>
                  </a:lnTo>
                  <a:lnTo>
                    <a:pt x="48037" y="63151"/>
                  </a:lnTo>
                  <a:lnTo>
                    <a:pt x="47963" y="63126"/>
                  </a:lnTo>
                  <a:lnTo>
                    <a:pt x="47889" y="63101"/>
                  </a:lnTo>
                  <a:lnTo>
                    <a:pt x="47815" y="63077"/>
                  </a:lnTo>
                  <a:lnTo>
                    <a:pt x="47740" y="63027"/>
                  </a:lnTo>
                  <a:lnTo>
                    <a:pt x="47691" y="62953"/>
                  </a:lnTo>
                  <a:lnTo>
                    <a:pt x="47666" y="62879"/>
                  </a:lnTo>
                  <a:lnTo>
                    <a:pt x="47641" y="62805"/>
                  </a:lnTo>
                  <a:lnTo>
                    <a:pt x="47641" y="62730"/>
                  </a:lnTo>
                  <a:lnTo>
                    <a:pt x="47641" y="62656"/>
                  </a:lnTo>
                  <a:lnTo>
                    <a:pt x="47666" y="62582"/>
                  </a:lnTo>
                  <a:lnTo>
                    <a:pt x="47691" y="62508"/>
                  </a:lnTo>
                  <a:lnTo>
                    <a:pt x="47740" y="62458"/>
                  </a:lnTo>
                  <a:lnTo>
                    <a:pt x="47815" y="62384"/>
                  </a:lnTo>
                  <a:lnTo>
                    <a:pt x="47889" y="62359"/>
                  </a:lnTo>
                  <a:lnTo>
                    <a:pt x="47963" y="62335"/>
                  </a:lnTo>
                  <a:close/>
                  <a:moveTo>
                    <a:pt x="10661" y="61617"/>
                  </a:moveTo>
                  <a:lnTo>
                    <a:pt x="10810" y="61642"/>
                  </a:lnTo>
                  <a:lnTo>
                    <a:pt x="10958" y="61691"/>
                  </a:lnTo>
                  <a:lnTo>
                    <a:pt x="11106" y="61766"/>
                  </a:lnTo>
                  <a:lnTo>
                    <a:pt x="11230" y="61865"/>
                  </a:lnTo>
                  <a:lnTo>
                    <a:pt x="11329" y="61988"/>
                  </a:lnTo>
                  <a:lnTo>
                    <a:pt x="11403" y="62137"/>
                  </a:lnTo>
                  <a:lnTo>
                    <a:pt x="11453" y="62285"/>
                  </a:lnTo>
                  <a:lnTo>
                    <a:pt x="11453" y="62433"/>
                  </a:lnTo>
                  <a:lnTo>
                    <a:pt x="11453" y="62582"/>
                  </a:lnTo>
                  <a:lnTo>
                    <a:pt x="11403" y="62730"/>
                  </a:lnTo>
                  <a:lnTo>
                    <a:pt x="11329" y="62879"/>
                  </a:lnTo>
                  <a:lnTo>
                    <a:pt x="11230" y="63002"/>
                  </a:lnTo>
                  <a:lnTo>
                    <a:pt x="11106" y="63126"/>
                  </a:lnTo>
                  <a:lnTo>
                    <a:pt x="10958" y="63200"/>
                  </a:lnTo>
                  <a:lnTo>
                    <a:pt x="10810" y="63225"/>
                  </a:lnTo>
                  <a:lnTo>
                    <a:pt x="10661" y="63250"/>
                  </a:lnTo>
                  <a:lnTo>
                    <a:pt x="10488" y="63225"/>
                  </a:lnTo>
                  <a:lnTo>
                    <a:pt x="10340" y="63200"/>
                  </a:lnTo>
                  <a:lnTo>
                    <a:pt x="10191" y="63126"/>
                  </a:lnTo>
                  <a:lnTo>
                    <a:pt x="10068" y="63002"/>
                  </a:lnTo>
                  <a:lnTo>
                    <a:pt x="9969" y="62879"/>
                  </a:lnTo>
                  <a:lnTo>
                    <a:pt x="9894" y="62730"/>
                  </a:lnTo>
                  <a:lnTo>
                    <a:pt x="9845" y="62582"/>
                  </a:lnTo>
                  <a:lnTo>
                    <a:pt x="9845" y="62433"/>
                  </a:lnTo>
                  <a:lnTo>
                    <a:pt x="9845" y="62285"/>
                  </a:lnTo>
                  <a:lnTo>
                    <a:pt x="9894" y="62137"/>
                  </a:lnTo>
                  <a:lnTo>
                    <a:pt x="9969" y="61988"/>
                  </a:lnTo>
                  <a:lnTo>
                    <a:pt x="10068" y="61865"/>
                  </a:lnTo>
                  <a:lnTo>
                    <a:pt x="10191" y="61766"/>
                  </a:lnTo>
                  <a:lnTo>
                    <a:pt x="10340" y="61691"/>
                  </a:lnTo>
                  <a:lnTo>
                    <a:pt x="10488" y="61642"/>
                  </a:lnTo>
                  <a:lnTo>
                    <a:pt x="10661" y="61617"/>
                  </a:lnTo>
                  <a:close/>
                  <a:moveTo>
                    <a:pt x="94294" y="60603"/>
                  </a:moveTo>
                  <a:lnTo>
                    <a:pt x="94566" y="60628"/>
                  </a:lnTo>
                  <a:lnTo>
                    <a:pt x="94813" y="60702"/>
                  </a:lnTo>
                  <a:lnTo>
                    <a:pt x="95036" y="60826"/>
                  </a:lnTo>
                  <a:lnTo>
                    <a:pt x="95234" y="60999"/>
                  </a:lnTo>
                  <a:lnTo>
                    <a:pt x="95407" y="61197"/>
                  </a:lnTo>
                  <a:lnTo>
                    <a:pt x="95530" y="61444"/>
                  </a:lnTo>
                  <a:lnTo>
                    <a:pt x="95605" y="61667"/>
                  </a:lnTo>
                  <a:lnTo>
                    <a:pt x="95629" y="61939"/>
                  </a:lnTo>
                  <a:lnTo>
                    <a:pt x="95605" y="62186"/>
                  </a:lnTo>
                  <a:lnTo>
                    <a:pt x="95530" y="62433"/>
                  </a:lnTo>
                  <a:lnTo>
                    <a:pt x="95407" y="62656"/>
                  </a:lnTo>
                  <a:lnTo>
                    <a:pt x="95234" y="62879"/>
                  </a:lnTo>
                  <a:lnTo>
                    <a:pt x="95036" y="63027"/>
                  </a:lnTo>
                  <a:lnTo>
                    <a:pt x="94813" y="63151"/>
                  </a:lnTo>
                  <a:lnTo>
                    <a:pt x="94566" y="63225"/>
                  </a:lnTo>
                  <a:lnTo>
                    <a:pt x="94294" y="63250"/>
                  </a:lnTo>
                  <a:lnTo>
                    <a:pt x="94046" y="63225"/>
                  </a:lnTo>
                  <a:lnTo>
                    <a:pt x="93799" y="63151"/>
                  </a:lnTo>
                  <a:lnTo>
                    <a:pt x="93576" y="63027"/>
                  </a:lnTo>
                  <a:lnTo>
                    <a:pt x="93378" y="62879"/>
                  </a:lnTo>
                  <a:lnTo>
                    <a:pt x="93205" y="62656"/>
                  </a:lnTo>
                  <a:lnTo>
                    <a:pt x="93081" y="62433"/>
                  </a:lnTo>
                  <a:lnTo>
                    <a:pt x="93007" y="62186"/>
                  </a:lnTo>
                  <a:lnTo>
                    <a:pt x="92983" y="61939"/>
                  </a:lnTo>
                  <a:lnTo>
                    <a:pt x="93007" y="61667"/>
                  </a:lnTo>
                  <a:lnTo>
                    <a:pt x="93081" y="61444"/>
                  </a:lnTo>
                  <a:lnTo>
                    <a:pt x="93205" y="61197"/>
                  </a:lnTo>
                  <a:lnTo>
                    <a:pt x="93378" y="60999"/>
                  </a:lnTo>
                  <a:lnTo>
                    <a:pt x="93576" y="60826"/>
                  </a:lnTo>
                  <a:lnTo>
                    <a:pt x="93799" y="60702"/>
                  </a:lnTo>
                  <a:lnTo>
                    <a:pt x="94046" y="60628"/>
                  </a:lnTo>
                  <a:lnTo>
                    <a:pt x="94294" y="60603"/>
                  </a:lnTo>
                  <a:close/>
                  <a:moveTo>
                    <a:pt x="60653" y="61939"/>
                  </a:moveTo>
                  <a:lnTo>
                    <a:pt x="60776" y="61963"/>
                  </a:lnTo>
                  <a:lnTo>
                    <a:pt x="60900" y="61988"/>
                  </a:lnTo>
                  <a:lnTo>
                    <a:pt x="61024" y="62062"/>
                  </a:lnTo>
                  <a:lnTo>
                    <a:pt x="61123" y="62137"/>
                  </a:lnTo>
                  <a:lnTo>
                    <a:pt x="61197" y="62236"/>
                  </a:lnTo>
                  <a:lnTo>
                    <a:pt x="61271" y="62359"/>
                  </a:lnTo>
                  <a:lnTo>
                    <a:pt x="61296" y="62483"/>
                  </a:lnTo>
                  <a:lnTo>
                    <a:pt x="61320" y="62607"/>
                  </a:lnTo>
                  <a:lnTo>
                    <a:pt x="61296" y="62730"/>
                  </a:lnTo>
                  <a:lnTo>
                    <a:pt x="61271" y="62854"/>
                  </a:lnTo>
                  <a:lnTo>
                    <a:pt x="61197" y="62978"/>
                  </a:lnTo>
                  <a:lnTo>
                    <a:pt x="61123" y="63077"/>
                  </a:lnTo>
                  <a:lnTo>
                    <a:pt x="61024" y="63151"/>
                  </a:lnTo>
                  <a:lnTo>
                    <a:pt x="60900" y="63225"/>
                  </a:lnTo>
                  <a:lnTo>
                    <a:pt x="60776" y="63250"/>
                  </a:lnTo>
                  <a:lnTo>
                    <a:pt x="60653" y="63275"/>
                  </a:lnTo>
                  <a:lnTo>
                    <a:pt x="60529" y="63250"/>
                  </a:lnTo>
                  <a:lnTo>
                    <a:pt x="60405" y="63225"/>
                  </a:lnTo>
                  <a:lnTo>
                    <a:pt x="60282" y="63151"/>
                  </a:lnTo>
                  <a:lnTo>
                    <a:pt x="60183" y="63077"/>
                  </a:lnTo>
                  <a:lnTo>
                    <a:pt x="60108" y="62978"/>
                  </a:lnTo>
                  <a:lnTo>
                    <a:pt x="60034" y="62854"/>
                  </a:lnTo>
                  <a:lnTo>
                    <a:pt x="60009" y="62730"/>
                  </a:lnTo>
                  <a:lnTo>
                    <a:pt x="59985" y="62607"/>
                  </a:lnTo>
                  <a:lnTo>
                    <a:pt x="60009" y="62483"/>
                  </a:lnTo>
                  <a:lnTo>
                    <a:pt x="60034" y="62359"/>
                  </a:lnTo>
                  <a:lnTo>
                    <a:pt x="60108" y="62236"/>
                  </a:lnTo>
                  <a:lnTo>
                    <a:pt x="60183" y="62137"/>
                  </a:lnTo>
                  <a:lnTo>
                    <a:pt x="60282" y="62062"/>
                  </a:lnTo>
                  <a:lnTo>
                    <a:pt x="60405" y="61988"/>
                  </a:lnTo>
                  <a:lnTo>
                    <a:pt x="60529" y="61963"/>
                  </a:lnTo>
                  <a:lnTo>
                    <a:pt x="60653" y="61939"/>
                  </a:lnTo>
                  <a:close/>
                  <a:moveTo>
                    <a:pt x="64165" y="61889"/>
                  </a:moveTo>
                  <a:lnTo>
                    <a:pt x="64314" y="61939"/>
                  </a:lnTo>
                  <a:lnTo>
                    <a:pt x="64437" y="62013"/>
                  </a:lnTo>
                  <a:lnTo>
                    <a:pt x="64536" y="62087"/>
                  </a:lnTo>
                  <a:lnTo>
                    <a:pt x="64635" y="62211"/>
                  </a:lnTo>
                  <a:lnTo>
                    <a:pt x="64709" y="62335"/>
                  </a:lnTo>
                  <a:lnTo>
                    <a:pt x="64759" y="62483"/>
                  </a:lnTo>
                  <a:lnTo>
                    <a:pt x="64759" y="62607"/>
                  </a:lnTo>
                  <a:lnTo>
                    <a:pt x="64759" y="62755"/>
                  </a:lnTo>
                  <a:lnTo>
                    <a:pt x="64709" y="62879"/>
                  </a:lnTo>
                  <a:lnTo>
                    <a:pt x="64635" y="63002"/>
                  </a:lnTo>
                  <a:lnTo>
                    <a:pt x="64536" y="63126"/>
                  </a:lnTo>
                  <a:lnTo>
                    <a:pt x="64437" y="63225"/>
                  </a:lnTo>
                  <a:lnTo>
                    <a:pt x="64314" y="63275"/>
                  </a:lnTo>
                  <a:lnTo>
                    <a:pt x="64165" y="63324"/>
                  </a:lnTo>
                  <a:lnTo>
                    <a:pt x="63893" y="63324"/>
                  </a:lnTo>
                  <a:lnTo>
                    <a:pt x="63769" y="63275"/>
                  </a:lnTo>
                  <a:lnTo>
                    <a:pt x="63646" y="63225"/>
                  </a:lnTo>
                  <a:lnTo>
                    <a:pt x="63522" y="63126"/>
                  </a:lnTo>
                  <a:lnTo>
                    <a:pt x="63423" y="63002"/>
                  </a:lnTo>
                  <a:lnTo>
                    <a:pt x="63374" y="62879"/>
                  </a:lnTo>
                  <a:lnTo>
                    <a:pt x="63324" y="62755"/>
                  </a:lnTo>
                  <a:lnTo>
                    <a:pt x="63299" y="62607"/>
                  </a:lnTo>
                  <a:lnTo>
                    <a:pt x="63324" y="62483"/>
                  </a:lnTo>
                  <a:lnTo>
                    <a:pt x="63374" y="62335"/>
                  </a:lnTo>
                  <a:lnTo>
                    <a:pt x="63423" y="62211"/>
                  </a:lnTo>
                  <a:lnTo>
                    <a:pt x="63522" y="62087"/>
                  </a:lnTo>
                  <a:lnTo>
                    <a:pt x="63646" y="62013"/>
                  </a:lnTo>
                  <a:lnTo>
                    <a:pt x="63769" y="61939"/>
                  </a:lnTo>
                  <a:lnTo>
                    <a:pt x="63893" y="61889"/>
                  </a:lnTo>
                  <a:close/>
                  <a:moveTo>
                    <a:pt x="14965" y="62236"/>
                  </a:moveTo>
                  <a:lnTo>
                    <a:pt x="15089" y="62285"/>
                  </a:lnTo>
                  <a:lnTo>
                    <a:pt x="15213" y="62335"/>
                  </a:lnTo>
                  <a:lnTo>
                    <a:pt x="15312" y="62433"/>
                  </a:lnTo>
                  <a:lnTo>
                    <a:pt x="15386" y="62532"/>
                  </a:lnTo>
                  <a:lnTo>
                    <a:pt x="15460" y="62656"/>
                  </a:lnTo>
                  <a:lnTo>
                    <a:pt x="15509" y="62780"/>
                  </a:lnTo>
                  <a:lnTo>
                    <a:pt x="15509" y="62928"/>
                  </a:lnTo>
                  <a:lnTo>
                    <a:pt x="15509" y="63052"/>
                  </a:lnTo>
                  <a:lnTo>
                    <a:pt x="15460" y="63176"/>
                  </a:lnTo>
                  <a:lnTo>
                    <a:pt x="15386" y="63299"/>
                  </a:lnTo>
                  <a:lnTo>
                    <a:pt x="15312" y="63398"/>
                  </a:lnTo>
                  <a:lnTo>
                    <a:pt x="15213" y="63497"/>
                  </a:lnTo>
                  <a:lnTo>
                    <a:pt x="15089" y="63547"/>
                  </a:lnTo>
                  <a:lnTo>
                    <a:pt x="14965" y="63596"/>
                  </a:lnTo>
                  <a:lnTo>
                    <a:pt x="14693" y="63596"/>
                  </a:lnTo>
                  <a:lnTo>
                    <a:pt x="14569" y="63547"/>
                  </a:lnTo>
                  <a:lnTo>
                    <a:pt x="14446" y="63497"/>
                  </a:lnTo>
                  <a:lnTo>
                    <a:pt x="14347" y="63398"/>
                  </a:lnTo>
                  <a:lnTo>
                    <a:pt x="14248" y="63299"/>
                  </a:lnTo>
                  <a:lnTo>
                    <a:pt x="14174" y="63176"/>
                  </a:lnTo>
                  <a:lnTo>
                    <a:pt x="14149" y="63052"/>
                  </a:lnTo>
                  <a:lnTo>
                    <a:pt x="14124" y="62928"/>
                  </a:lnTo>
                  <a:lnTo>
                    <a:pt x="14149" y="62780"/>
                  </a:lnTo>
                  <a:lnTo>
                    <a:pt x="14174" y="62656"/>
                  </a:lnTo>
                  <a:lnTo>
                    <a:pt x="14248" y="62532"/>
                  </a:lnTo>
                  <a:lnTo>
                    <a:pt x="14347" y="62433"/>
                  </a:lnTo>
                  <a:lnTo>
                    <a:pt x="14446" y="62335"/>
                  </a:lnTo>
                  <a:lnTo>
                    <a:pt x="14569" y="62285"/>
                  </a:lnTo>
                  <a:lnTo>
                    <a:pt x="14693" y="62236"/>
                  </a:lnTo>
                  <a:close/>
                  <a:moveTo>
                    <a:pt x="76657" y="61766"/>
                  </a:moveTo>
                  <a:lnTo>
                    <a:pt x="76855" y="61790"/>
                  </a:lnTo>
                  <a:lnTo>
                    <a:pt x="77028" y="61840"/>
                  </a:lnTo>
                  <a:lnTo>
                    <a:pt x="77176" y="61939"/>
                  </a:lnTo>
                  <a:lnTo>
                    <a:pt x="77349" y="62062"/>
                  </a:lnTo>
                  <a:lnTo>
                    <a:pt x="77473" y="62211"/>
                  </a:lnTo>
                  <a:lnTo>
                    <a:pt x="77547" y="62359"/>
                  </a:lnTo>
                  <a:lnTo>
                    <a:pt x="77597" y="62557"/>
                  </a:lnTo>
                  <a:lnTo>
                    <a:pt x="77621" y="62730"/>
                  </a:lnTo>
                  <a:lnTo>
                    <a:pt x="77597" y="62928"/>
                  </a:lnTo>
                  <a:lnTo>
                    <a:pt x="77547" y="63101"/>
                  </a:lnTo>
                  <a:lnTo>
                    <a:pt x="77473" y="63275"/>
                  </a:lnTo>
                  <a:lnTo>
                    <a:pt x="77349" y="63423"/>
                  </a:lnTo>
                  <a:lnTo>
                    <a:pt x="77176" y="63547"/>
                  </a:lnTo>
                  <a:lnTo>
                    <a:pt x="77028" y="63621"/>
                  </a:lnTo>
                  <a:lnTo>
                    <a:pt x="76855" y="63670"/>
                  </a:lnTo>
                  <a:lnTo>
                    <a:pt x="76657" y="63695"/>
                  </a:lnTo>
                  <a:lnTo>
                    <a:pt x="76484" y="63670"/>
                  </a:lnTo>
                  <a:lnTo>
                    <a:pt x="76286" y="63621"/>
                  </a:lnTo>
                  <a:lnTo>
                    <a:pt x="76137" y="63547"/>
                  </a:lnTo>
                  <a:lnTo>
                    <a:pt x="75989" y="63423"/>
                  </a:lnTo>
                  <a:lnTo>
                    <a:pt x="75865" y="63275"/>
                  </a:lnTo>
                  <a:lnTo>
                    <a:pt x="75766" y="63101"/>
                  </a:lnTo>
                  <a:lnTo>
                    <a:pt x="75717" y="62928"/>
                  </a:lnTo>
                  <a:lnTo>
                    <a:pt x="75692" y="62730"/>
                  </a:lnTo>
                  <a:lnTo>
                    <a:pt x="75717" y="62557"/>
                  </a:lnTo>
                  <a:lnTo>
                    <a:pt x="75766" y="62359"/>
                  </a:lnTo>
                  <a:lnTo>
                    <a:pt x="75865" y="62211"/>
                  </a:lnTo>
                  <a:lnTo>
                    <a:pt x="75989" y="62062"/>
                  </a:lnTo>
                  <a:lnTo>
                    <a:pt x="76137" y="61939"/>
                  </a:lnTo>
                  <a:lnTo>
                    <a:pt x="76286" y="61840"/>
                  </a:lnTo>
                  <a:lnTo>
                    <a:pt x="76484" y="61790"/>
                  </a:lnTo>
                  <a:lnTo>
                    <a:pt x="76657" y="61766"/>
                  </a:lnTo>
                  <a:close/>
                  <a:moveTo>
                    <a:pt x="83336" y="61568"/>
                  </a:moveTo>
                  <a:lnTo>
                    <a:pt x="83533" y="61592"/>
                  </a:lnTo>
                  <a:lnTo>
                    <a:pt x="83756" y="61667"/>
                  </a:lnTo>
                  <a:lnTo>
                    <a:pt x="83929" y="61766"/>
                  </a:lnTo>
                  <a:lnTo>
                    <a:pt x="84102" y="61914"/>
                  </a:lnTo>
                  <a:lnTo>
                    <a:pt x="84251" y="62062"/>
                  </a:lnTo>
                  <a:lnTo>
                    <a:pt x="84350" y="62260"/>
                  </a:lnTo>
                  <a:lnTo>
                    <a:pt x="84424" y="62458"/>
                  </a:lnTo>
                  <a:lnTo>
                    <a:pt x="84424" y="62681"/>
                  </a:lnTo>
                  <a:lnTo>
                    <a:pt x="84424" y="62879"/>
                  </a:lnTo>
                  <a:lnTo>
                    <a:pt x="84350" y="63101"/>
                  </a:lnTo>
                  <a:lnTo>
                    <a:pt x="84251" y="63275"/>
                  </a:lnTo>
                  <a:lnTo>
                    <a:pt x="84102" y="63448"/>
                  </a:lnTo>
                  <a:lnTo>
                    <a:pt x="83929" y="63596"/>
                  </a:lnTo>
                  <a:lnTo>
                    <a:pt x="83756" y="63695"/>
                  </a:lnTo>
                  <a:lnTo>
                    <a:pt x="83533" y="63769"/>
                  </a:lnTo>
                  <a:lnTo>
                    <a:pt x="83113" y="63769"/>
                  </a:lnTo>
                  <a:lnTo>
                    <a:pt x="82915" y="63695"/>
                  </a:lnTo>
                  <a:lnTo>
                    <a:pt x="82717" y="63596"/>
                  </a:lnTo>
                  <a:lnTo>
                    <a:pt x="82544" y="63448"/>
                  </a:lnTo>
                  <a:lnTo>
                    <a:pt x="82420" y="63275"/>
                  </a:lnTo>
                  <a:lnTo>
                    <a:pt x="82321" y="63101"/>
                  </a:lnTo>
                  <a:lnTo>
                    <a:pt x="82247" y="62879"/>
                  </a:lnTo>
                  <a:lnTo>
                    <a:pt x="82222" y="62681"/>
                  </a:lnTo>
                  <a:lnTo>
                    <a:pt x="82247" y="62458"/>
                  </a:lnTo>
                  <a:lnTo>
                    <a:pt x="82321" y="62260"/>
                  </a:lnTo>
                  <a:lnTo>
                    <a:pt x="82420" y="62062"/>
                  </a:lnTo>
                  <a:lnTo>
                    <a:pt x="82544" y="61914"/>
                  </a:lnTo>
                  <a:lnTo>
                    <a:pt x="82717" y="61766"/>
                  </a:lnTo>
                  <a:lnTo>
                    <a:pt x="82915" y="61667"/>
                  </a:lnTo>
                  <a:lnTo>
                    <a:pt x="83113" y="61592"/>
                  </a:lnTo>
                  <a:lnTo>
                    <a:pt x="83336" y="61568"/>
                  </a:lnTo>
                  <a:close/>
                  <a:moveTo>
                    <a:pt x="19195" y="62780"/>
                  </a:moveTo>
                  <a:lnTo>
                    <a:pt x="19294" y="62829"/>
                  </a:lnTo>
                  <a:lnTo>
                    <a:pt x="19393" y="62879"/>
                  </a:lnTo>
                  <a:lnTo>
                    <a:pt x="19492" y="62953"/>
                  </a:lnTo>
                  <a:lnTo>
                    <a:pt x="19566" y="63027"/>
                  </a:lnTo>
                  <a:lnTo>
                    <a:pt x="19616" y="63126"/>
                  </a:lnTo>
                  <a:lnTo>
                    <a:pt x="19640" y="63225"/>
                  </a:lnTo>
                  <a:lnTo>
                    <a:pt x="19640" y="63349"/>
                  </a:lnTo>
                  <a:lnTo>
                    <a:pt x="19640" y="63448"/>
                  </a:lnTo>
                  <a:lnTo>
                    <a:pt x="19616" y="63547"/>
                  </a:lnTo>
                  <a:lnTo>
                    <a:pt x="19566" y="63646"/>
                  </a:lnTo>
                  <a:lnTo>
                    <a:pt x="19492" y="63744"/>
                  </a:lnTo>
                  <a:lnTo>
                    <a:pt x="19393" y="63819"/>
                  </a:lnTo>
                  <a:lnTo>
                    <a:pt x="19294" y="63868"/>
                  </a:lnTo>
                  <a:lnTo>
                    <a:pt x="19195" y="63893"/>
                  </a:lnTo>
                  <a:lnTo>
                    <a:pt x="19071" y="63918"/>
                  </a:lnTo>
                  <a:lnTo>
                    <a:pt x="18972" y="63893"/>
                  </a:lnTo>
                  <a:lnTo>
                    <a:pt x="18874" y="63868"/>
                  </a:lnTo>
                  <a:lnTo>
                    <a:pt x="18775" y="63819"/>
                  </a:lnTo>
                  <a:lnTo>
                    <a:pt x="18676" y="63744"/>
                  </a:lnTo>
                  <a:lnTo>
                    <a:pt x="18601" y="63646"/>
                  </a:lnTo>
                  <a:lnTo>
                    <a:pt x="18552" y="63547"/>
                  </a:lnTo>
                  <a:lnTo>
                    <a:pt x="18527" y="63448"/>
                  </a:lnTo>
                  <a:lnTo>
                    <a:pt x="18503" y="63349"/>
                  </a:lnTo>
                  <a:lnTo>
                    <a:pt x="18527" y="63225"/>
                  </a:lnTo>
                  <a:lnTo>
                    <a:pt x="18552" y="63126"/>
                  </a:lnTo>
                  <a:lnTo>
                    <a:pt x="18601" y="63027"/>
                  </a:lnTo>
                  <a:lnTo>
                    <a:pt x="18676" y="62953"/>
                  </a:lnTo>
                  <a:lnTo>
                    <a:pt x="18775" y="62879"/>
                  </a:lnTo>
                  <a:lnTo>
                    <a:pt x="18874" y="62829"/>
                  </a:lnTo>
                  <a:lnTo>
                    <a:pt x="18972" y="62780"/>
                  </a:lnTo>
                  <a:close/>
                  <a:moveTo>
                    <a:pt x="23375" y="63052"/>
                  </a:moveTo>
                  <a:lnTo>
                    <a:pt x="23474" y="63077"/>
                  </a:lnTo>
                  <a:lnTo>
                    <a:pt x="23549" y="63126"/>
                  </a:lnTo>
                  <a:lnTo>
                    <a:pt x="23623" y="63176"/>
                  </a:lnTo>
                  <a:lnTo>
                    <a:pt x="23672" y="63250"/>
                  </a:lnTo>
                  <a:lnTo>
                    <a:pt x="23722" y="63324"/>
                  </a:lnTo>
                  <a:lnTo>
                    <a:pt x="23747" y="63398"/>
                  </a:lnTo>
                  <a:lnTo>
                    <a:pt x="23747" y="63497"/>
                  </a:lnTo>
                  <a:lnTo>
                    <a:pt x="23747" y="63571"/>
                  </a:lnTo>
                  <a:lnTo>
                    <a:pt x="23722" y="63646"/>
                  </a:lnTo>
                  <a:lnTo>
                    <a:pt x="23672" y="63744"/>
                  </a:lnTo>
                  <a:lnTo>
                    <a:pt x="23623" y="63794"/>
                  </a:lnTo>
                  <a:lnTo>
                    <a:pt x="23549" y="63868"/>
                  </a:lnTo>
                  <a:lnTo>
                    <a:pt x="23474" y="63893"/>
                  </a:lnTo>
                  <a:lnTo>
                    <a:pt x="23375" y="63918"/>
                  </a:lnTo>
                  <a:lnTo>
                    <a:pt x="23301" y="63942"/>
                  </a:lnTo>
                  <a:lnTo>
                    <a:pt x="23202" y="63918"/>
                  </a:lnTo>
                  <a:lnTo>
                    <a:pt x="23128" y="63893"/>
                  </a:lnTo>
                  <a:lnTo>
                    <a:pt x="23054" y="63868"/>
                  </a:lnTo>
                  <a:lnTo>
                    <a:pt x="22980" y="63794"/>
                  </a:lnTo>
                  <a:lnTo>
                    <a:pt x="22930" y="63744"/>
                  </a:lnTo>
                  <a:lnTo>
                    <a:pt x="22881" y="63646"/>
                  </a:lnTo>
                  <a:lnTo>
                    <a:pt x="22856" y="63571"/>
                  </a:lnTo>
                  <a:lnTo>
                    <a:pt x="22856" y="63497"/>
                  </a:lnTo>
                  <a:lnTo>
                    <a:pt x="22856" y="63398"/>
                  </a:lnTo>
                  <a:lnTo>
                    <a:pt x="22881" y="63324"/>
                  </a:lnTo>
                  <a:lnTo>
                    <a:pt x="22930" y="63250"/>
                  </a:lnTo>
                  <a:lnTo>
                    <a:pt x="22980" y="63176"/>
                  </a:lnTo>
                  <a:lnTo>
                    <a:pt x="23054" y="63126"/>
                  </a:lnTo>
                  <a:lnTo>
                    <a:pt x="23128" y="63077"/>
                  </a:lnTo>
                  <a:lnTo>
                    <a:pt x="23202" y="63052"/>
                  </a:lnTo>
                  <a:close/>
                  <a:moveTo>
                    <a:pt x="42719" y="63349"/>
                  </a:moveTo>
                  <a:lnTo>
                    <a:pt x="42818" y="63373"/>
                  </a:lnTo>
                  <a:lnTo>
                    <a:pt x="42917" y="63448"/>
                  </a:lnTo>
                  <a:lnTo>
                    <a:pt x="42991" y="63547"/>
                  </a:lnTo>
                  <a:lnTo>
                    <a:pt x="43016" y="63646"/>
                  </a:lnTo>
                  <a:lnTo>
                    <a:pt x="42991" y="63769"/>
                  </a:lnTo>
                  <a:lnTo>
                    <a:pt x="42917" y="63868"/>
                  </a:lnTo>
                  <a:lnTo>
                    <a:pt x="42818" y="63918"/>
                  </a:lnTo>
                  <a:lnTo>
                    <a:pt x="42719" y="63942"/>
                  </a:lnTo>
                  <a:lnTo>
                    <a:pt x="42595" y="63918"/>
                  </a:lnTo>
                  <a:lnTo>
                    <a:pt x="42496" y="63868"/>
                  </a:lnTo>
                  <a:lnTo>
                    <a:pt x="42447" y="63769"/>
                  </a:lnTo>
                  <a:lnTo>
                    <a:pt x="42422" y="63646"/>
                  </a:lnTo>
                  <a:lnTo>
                    <a:pt x="42447" y="63547"/>
                  </a:lnTo>
                  <a:lnTo>
                    <a:pt x="42496" y="63448"/>
                  </a:lnTo>
                  <a:lnTo>
                    <a:pt x="42595" y="63373"/>
                  </a:lnTo>
                  <a:lnTo>
                    <a:pt x="42719" y="63349"/>
                  </a:lnTo>
                  <a:close/>
                  <a:moveTo>
                    <a:pt x="32355" y="63720"/>
                  </a:moveTo>
                  <a:lnTo>
                    <a:pt x="32404" y="63744"/>
                  </a:lnTo>
                  <a:lnTo>
                    <a:pt x="32454" y="63769"/>
                  </a:lnTo>
                  <a:lnTo>
                    <a:pt x="32503" y="63819"/>
                  </a:lnTo>
                  <a:lnTo>
                    <a:pt x="32503" y="63893"/>
                  </a:lnTo>
                  <a:lnTo>
                    <a:pt x="32503" y="63942"/>
                  </a:lnTo>
                  <a:lnTo>
                    <a:pt x="32454" y="63992"/>
                  </a:lnTo>
                  <a:lnTo>
                    <a:pt x="32404" y="64041"/>
                  </a:lnTo>
                  <a:lnTo>
                    <a:pt x="32280" y="64041"/>
                  </a:lnTo>
                  <a:lnTo>
                    <a:pt x="32231" y="63992"/>
                  </a:lnTo>
                  <a:lnTo>
                    <a:pt x="32206" y="63942"/>
                  </a:lnTo>
                  <a:lnTo>
                    <a:pt x="32182" y="63893"/>
                  </a:lnTo>
                  <a:lnTo>
                    <a:pt x="32206" y="63819"/>
                  </a:lnTo>
                  <a:lnTo>
                    <a:pt x="32231" y="63769"/>
                  </a:lnTo>
                  <a:lnTo>
                    <a:pt x="32280" y="63744"/>
                  </a:lnTo>
                  <a:lnTo>
                    <a:pt x="32355" y="63720"/>
                  </a:lnTo>
                  <a:close/>
                  <a:moveTo>
                    <a:pt x="27754" y="63448"/>
                  </a:moveTo>
                  <a:lnTo>
                    <a:pt x="27877" y="63472"/>
                  </a:lnTo>
                  <a:lnTo>
                    <a:pt x="27976" y="63547"/>
                  </a:lnTo>
                  <a:lnTo>
                    <a:pt x="28051" y="63646"/>
                  </a:lnTo>
                  <a:lnTo>
                    <a:pt x="28075" y="63744"/>
                  </a:lnTo>
                  <a:lnTo>
                    <a:pt x="28051" y="63868"/>
                  </a:lnTo>
                  <a:lnTo>
                    <a:pt x="27976" y="63967"/>
                  </a:lnTo>
                  <a:lnTo>
                    <a:pt x="27877" y="64041"/>
                  </a:lnTo>
                  <a:lnTo>
                    <a:pt x="27754" y="64066"/>
                  </a:lnTo>
                  <a:lnTo>
                    <a:pt x="27655" y="64041"/>
                  </a:lnTo>
                  <a:lnTo>
                    <a:pt x="27531" y="63967"/>
                  </a:lnTo>
                  <a:lnTo>
                    <a:pt x="27482" y="63868"/>
                  </a:lnTo>
                  <a:lnTo>
                    <a:pt x="27457" y="63744"/>
                  </a:lnTo>
                  <a:lnTo>
                    <a:pt x="27482" y="63646"/>
                  </a:lnTo>
                  <a:lnTo>
                    <a:pt x="27531" y="63547"/>
                  </a:lnTo>
                  <a:lnTo>
                    <a:pt x="27655" y="63472"/>
                  </a:lnTo>
                  <a:lnTo>
                    <a:pt x="27754" y="63448"/>
                  </a:lnTo>
                  <a:close/>
                  <a:moveTo>
                    <a:pt x="37648" y="63992"/>
                  </a:moveTo>
                  <a:lnTo>
                    <a:pt x="37698" y="64041"/>
                  </a:lnTo>
                  <a:lnTo>
                    <a:pt x="37747" y="64091"/>
                  </a:lnTo>
                  <a:lnTo>
                    <a:pt x="37747" y="64140"/>
                  </a:lnTo>
                  <a:lnTo>
                    <a:pt x="37747" y="64214"/>
                  </a:lnTo>
                  <a:lnTo>
                    <a:pt x="37698" y="64264"/>
                  </a:lnTo>
                  <a:lnTo>
                    <a:pt x="37648" y="64313"/>
                  </a:lnTo>
                  <a:lnTo>
                    <a:pt x="37524" y="64313"/>
                  </a:lnTo>
                  <a:lnTo>
                    <a:pt x="37475" y="64264"/>
                  </a:lnTo>
                  <a:lnTo>
                    <a:pt x="37426" y="64214"/>
                  </a:lnTo>
                  <a:lnTo>
                    <a:pt x="37426" y="64140"/>
                  </a:lnTo>
                  <a:lnTo>
                    <a:pt x="37426" y="64091"/>
                  </a:lnTo>
                  <a:lnTo>
                    <a:pt x="37475" y="64041"/>
                  </a:lnTo>
                  <a:lnTo>
                    <a:pt x="37524" y="63992"/>
                  </a:lnTo>
                  <a:close/>
                  <a:moveTo>
                    <a:pt x="97856" y="61691"/>
                  </a:moveTo>
                  <a:lnTo>
                    <a:pt x="98128" y="61716"/>
                  </a:lnTo>
                  <a:lnTo>
                    <a:pt x="98400" y="61790"/>
                  </a:lnTo>
                  <a:lnTo>
                    <a:pt x="98647" y="61914"/>
                  </a:lnTo>
                  <a:lnTo>
                    <a:pt x="98771" y="62013"/>
                  </a:lnTo>
                  <a:lnTo>
                    <a:pt x="98870" y="62112"/>
                  </a:lnTo>
                  <a:lnTo>
                    <a:pt x="98969" y="62211"/>
                  </a:lnTo>
                  <a:lnTo>
                    <a:pt x="99068" y="62335"/>
                  </a:lnTo>
                  <a:lnTo>
                    <a:pt x="99191" y="62582"/>
                  </a:lnTo>
                  <a:lnTo>
                    <a:pt x="99265" y="62854"/>
                  </a:lnTo>
                  <a:lnTo>
                    <a:pt x="99290" y="63126"/>
                  </a:lnTo>
                  <a:lnTo>
                    <a:pt x="99265" y="63398"/>
                  </a:lnTo>
                  <a:lnTo>
                    <a:pt x="99191" y="63670"/>
                  </a:lnTo>
                  <a:lnTo>
                    <a:pt x="99068" y="63918"/>
                  </a:lnTo>
                  <a:lnTo>
                    <a:pt x="98969" y="64017"/>
                  </a:lnTo>
                  <a:lnTo>
                    <a:pt x="98870" y="64140"/>
                  </a:lnTo>
                  <a:lnTo>
                    <a:pt x="98771" y="64239"/>
                  </a:lnTo>
                  <a:lnTo>
                    <a:pt x="98647" y="64313"/>
                  </a:lnTo>
                  <a:lnTo>
                    <a:pt x="98400" y="64462"/>
                  </a:lnTo>
                  <a:lnTo>
                    <a:pt x="98128" y="64536"/>
                  </a:lnTo>
                  <a:lnTo>
                    <a:pt x="97856" y="64561"/>
                  </a:lnTo>
                  <a:lnTo>
                    <a:pt x="97583" y="64536"/>
                  </a:lnTo>
                  <a:lnTo>
                    <a:pt x="97336" y="64462"/>
                  </a:lnTo>
                  <a:lnTo>
                    <a:pt x="97064" y="64313"/>
                  </a:lnTo>
                  <a:lnTo>
                    <a:pt x="96965" y="64239"/>
                  </a:lnTo>
                  <a:lnTo>
                    <a:pt x="96841" y="64140"/>
                  </a:lnTo>
                  <a:lnTo>
                    <a:pt x="96742" y="64017"/>
                  </a:lnTo>
                  <a:lnTo>
                    <a:pt x="96668" y="63918"/>
                  </a:lnTo>
                  <a:lnTo>
                    <a:pt x="96545" y="63670"/>
                  </a:lnTo>
                  <a:lnTo>
                    <a:pt x="96446" y="63398"/>
                  </a:lnTo>
                  <a:lnTo>
                    <a:pt x="96421" y="63126"/>
                  </a:lnTo>
                  <a:lnTo>
                    <a:pt x="96446" y="62854"/>
                  </a:lnTo>
                  <a:lnTo>
                    <a:pt x="96545" y="62582"/>
                  </a:lnTo>
                  <a:lnTo>
                    <a:pt x="96668" y="62335"/>
                  </a:lnTo>
                  <a:lnTo>
                    <a:pt x="96742" y="62211"/>
                  </a:lnTo>
                  <a:lnTo>
                    <a:pt x="96841" y="62112"/>
                  </a:lnTo>
                  <a:lnTo>
                    <a:pt x="96965" y="62013"/>
                  </a:lnTo>
                  <a:lnTo>
                    <a:pt x="97064" y="61914"/>
                  </a:lnTo>
                  <a:lnTo>
                    <a:pt x="97336" y="61790"/>
                  </a:lnTo>
                  <a:lnTo>
                    <a:pt x="97583" y="61716"/>
                  </a:lnTo>
                  <a:lnTo>
                    <a:pt x="97856" y="61691"/>
                  </a:lnTo>
                  <a:close/>
                  <a:moveTo>
                    <a:pt x="51154" y="63571"/>
                  </a:moveTo>
                  <a:lnTo>
                    <a:pt x="51253" y="63596"/>
                  </a:lnTo>
                  <a:lnTo>
                    <a:pt x="51327" y="63646"/>
                  </a:lnTo>
                  <a:lnTo>
                    <a:pt x="51401" y="63720"/>
                  </a:lnTo>
                  <a:lnTo>
                    <a:pt x="51476" y="63794"/>
                  </a:lnTo>
                  <a:lnTo>
                    <a:pt x="51525" y="63893"/>
                  </a:lnTo>
                  <a:lnTo>
                    <a:pt x="51550" y="63967"/>
                  </a:lnTo>
                  <a:lnTo>
                    <a:pt x="51550" y="64066"/>
                  </a:lnTo>
                  <a:lnTo>
                    <a:pt x="51550" y="64165"/>
                  </a:lnTo>
                  <a:lnTo>
                    <a:pt x="51525" y="64264"/>
                  </a:lnTo>
                  <a:lnTo>
                    <a:pt x="51476" y="64363"/>
                  </a:lnTo>
                  <a:lnTo>
                    <a:pt x="51401" y="64437"/>
                  </a:lnTo>
                  <a:lnTo>
                    <a:pt x="51327" y="64511"/>
                  </a:lnTo>
                  <a:lnTo>
                    <a:pt x="51253" y="64561"/>
                  </a:lnTo>
                  <a:lnTo>
                    <a:pt x="51154" y="64586"/>
                  </a:lnTo>
                  <a:lnTo>
                    <a:pt x="50956" y="64586"/>
                  </a:lnTo>
                  <a:lnTo>
                    <a:pt x="50857" y="64561"/>
                  </a:lnTo>
                  <a:lnTo>
                    <a:pt x="50758" y="64511"/>
                  </a:lnTo>
                  <a:lnTo>
                    <a:pt x="50684" y="64437"/>
                  </a:lnTo>
                  <a:lnTo>
                    <a:pt x="50635" y="64363"/>
                  </a:lnTo>
                  <a:lnTo>
                    <a:pt x="50585" y="64264"/>
                  </a:lnTo>
                  <a:lnTo>
                    <a:pt x="50536" y="64165"/>
                  </a:lnTo>
                  <a:lnTo>
                    <a:pt x="50536" y="64066"/>
                  </a:lnTo>
                  <a:lnTo>
                    <a:pt x="50536" y="63967"/>
                  </a:lnTo>
                  <a:lnTo>
                    <a:pt x="50585" y="63893"/>
                  </a:lnTo>
                  <a:lnTo>
                    <a:pt x="50635" y="63794"/>
                  </a:lnTo>
                  <a:lnTo>
                    <a:pt x="50684" y="63720"/>
                  </a:lnTo>
                  <a:lnTo>
                    <a:pt x="50758" y="63646"/>
                  </a:lnTo>
                  <a:lnTo>
                    <a:pt x="50857" y="63596"/>
                  </a:lnTo>
                  <a:lnTo>
                    <a:pt x="50956" y="63571"/>
                  </a:lnTo>
                  <a:close/>
                  <a:moveTo>
                    <a:pt x="73812" y="63151"/>
                  </a:moveTo>
                  <a:lnTo>
                    <a:pt x="73985" y="63200"/>
                  </a:lnTo>
                  <a:lnTo>
                    <a:pt x="74158" y="63299"/>
                  </a:lnTo>
                  <a:lnTo>
                    <a:pt x="74307" y="63423"/>
                  </a:lnTo>
                  <a:lnTo>
                    <a:pt x="74431" y="63571"/>
                  </a:lnTo>
                  <a:lnTo>
                    <a:pt x="74505" y="63720"/>
                  </a:lnTo>
                  <a:lnTo>
                    <a:pt x="74554" y="63893"/>
                  </a:lnTo>
                  <a:lnTo>
                    <a:pt x="74579" y="64066"/>
                  </a:lnTo>
                  <a:lnTo>
                    <a:pt x="74554" y="64264"/>
                  </a:lnTo>
                  <a:lnTo>
                    <a:pt x="74505" y="64437"/>
                  </a:lnTo>
                  <a:lnTo>
                    <a:pt x="74431" y="64586"/>
                  </a:lnTo>
                  <a:lnTo>
                    <a:pt x="74307" y="64734"/>
                  </a:lnTo>
                  <a:lnTo>
                    <a:pt x="74158" y="64858"/>
                  </a:lnTo>
                  <a:lnTo>
                    <a:pt x="73985" y="64932"/>
                  </a:lnTo>
                  <a:lnTo>
                    <a:pt x="73812" y="64981"/>
                  </a:lnTo>
                  <a:lnTo>
                    <a:pt x="73639" y="65006"/>
                  </a:lnTo>
                  <a:lnTo>
                    <a:pt x="73466" y="64981"/>
                  </a:lnTo>
                  <a:lnTo>
                    <a:pt x="73293" y="64932"/>
                  </a:lnTo>
                  <a:lnTo>
                    <a:pt x="73120" y="64858"/>
                  </a:lnTo>
                  <a:lnTo>
                    <a:pt x="72996" y="64734"/>
                  </a:lnTo>
                  <a:lnTo>
                    <a:pt x="72872" y="64586"/>
                  </a:lnTo>
                  <a:lnTo>
                    <a:pt x="72773" y="64437"/>
                  </a:lnTo>
                  <a:lnTo>
                    <a:pt x="72724" y="64264"/>
                  </a:lnTo>
                  <a:lnTo>
                    <a:pt x="72724" y="64066"/>
                  </a:lnTo>
                  <a:lnTo>
                    <a:pt x="72724" y="63893"/>
                  </a:lnTo>
                  <a:lnTo>
                    <a:pt x="72773" y="63720"/>
                  </a:lnTo>
                  <a:lnTo>
                    <a:pt x="72872" y="63571"/>
                  </a:lnTo>
                  <a:lnTo>
                    <a:pt x="72996" y="63423"/>
                  </a:lnTo>
                  <a:lnTo>
                    <a:pt x="73120" y="63299"/>
                  </a:lnTo>
                  <a:lnTo>
                    <a:pt x="73293" y="63200"/>
                  </a:lnTo>
                  <a:lnTo>
                    <a:pt x="73466" y="63151"/>
                  </a:lnTo>
                  <a:close/>
                  <a:moveTo>
                    <a:pt x="87095" y="62928"/>
                  </a:moveTo>
                  <a:lnTo>
                    <a:pt x="87343" y="62953"/>
                  </a:lnTo>
                  <a:lnTo>
                    <a:pt x="87565" y="63027"/>
                  </a:lnTo>
                  <a:lnTo>
                    <a:pt x="87763" y="63151"/>
                  </a:lnTo>
                  <a:lnTo>
                    <a:pt x="87961" y="63299"/>
                  </a:lnTo>
                  <a:lnTo>
                    <a:pt x="88110" y="63497"/>
                  </a:lnTo>
                  <a:lnTo>
                    <a:pt x="88233" y="63695"/>
                  </a:lnTo>
                  <a:lnTo>
                    <a:pt x="88307" y="63918"/>
                  </a:lnTo>
                  <a:lnTo>
                    <a:pt x="88307" y="64165"/>
                  </a:lnTo>
                  <a:lnTo>
                    <a:pt x="88307" y="64388"/>
                  </a:lnTo>
                  <a:lnTo>
                    <a:pt x="88233" y="64610"/>
                  </a:lnTo>
                  <a:lnTo>
                    <a:pt x="88110" y="64833"/>
                  </a:lnTo>
                  <a:lnTo>
                    <a:pt x="87961" y="65006"/>
                  </a:lnTo>
                  <a:lnTo>
                    <a:pt x="87763" y="65154"/>
                  </a:lnTo>
                  <a:lnTo>
                    <a:pt x="87565" y="65278"/>
                  </a:lnTo>
                  <a:lnTo>
                    <a:pt x="87343" y="65352"/>
                  </a:lnTo>
                  <a:lnTo>
                    <a:pt x="87095" y="65377"/>
                  </a:lnTo>
                  <a:lnTo>
                    <a:pt x="86873" y="65352"/>
                  </a:lnTo>
                  <a:lnTo>
                    <a:pt x="86650" y="65278"/>
                  </a:lnTo>
                  <a:lnTo>
                    <a:pt x="86428" y="65154"/>
                  </a:lnTo>
                  <a:lnTo>
                    <a:pt x="86254" y="65006"/>
                  </a:lnTo>
                  <a:lnTo>
                    <a:pt x="86081" y="64833"/>
                  </a:lnTo>
                  <a:lnTo>
                    <a:pt x="85982" y="64610"/>
                  </a:lnTo>
                  <a:lnTo>
                    <a:pt x="85908" y="64388"/>
                  </a:lnTo>
                  <a:lnTo>
                    <a:pt x="85883" y="64165"/>
                  </a:lnTo>
                  <a:lnTo>
                    <a:pt x="85908" y="63918"/>
                  </a:lnTo>
                  <a:lnTo>
                    <a:pt x="85982" y="63695"/>
                  </a:lnTo>
                  <a:lnTo>
                    <a:pt x="86081" y="63497"/>
                  </a:lnTo>
                  <a:lnTo>
                    <a:pt x="86254" y="63299"/>
                  </a:lnTo>
                  <a:lnTo>
                    <a:pt x="86428" y="63151"/>
                  </a:lnTo>
                  <a:lnTo>
                    <a:pt x="86650" y="63027"/>
                  </a:lnTo>
                  <a:lnTo>
                    <a:pt x="86873" y="62953"/>
                  </a:lnTo>
                  <a:lnTo>
                    <a:pt x="87095" y="62928"/>
                  </a:lnTo>
                  <a:close/>
                  <a:moveTo>
                    <a:pt x="4156" y="63794"/>
                  </a:moveTo>
                  <a:lnTo>
                    <a:pt x="4329" y="63843"/>
                  </a:lnTo>
                  <a:lnTo>
                    <a:pt x="4502" y="63942"/>
                  </a:lnTo>
                  <a:lnTo>
                    <a:pt x="4650" y="64066"/>
                  </a:lnTo>
                  <a:lnTo>
                    <a:pt x="4774" y="64214"/>
                  </a:lnTo>
                  <a:lnTo>
                    <a:pt x="4848" y="64363"/>
                  </a:lnTo>
                  <a:lnTo>
                    <a:pt x="4898" y="64536"/>
                  </a:lnTo>
                  <a:lnTo>
                    <a:pt x="4922" y="64734"/>
                  </a:lnTo>
                  <a:lnTo>
                    <a:pt x="4898" y="64907"/>
                  </a:lnTo>
                  <a:lnTo>
                    <a:pt x="4848" y="65080"/>
                  </a:lnTo>
                  <a:lnTo>
                    <a:pt x="4774" y="65229"/>
                  </a:lnTo>
                  <a:lnTo>
                    <a:pt x="4650" y="65377"/>
                  </a:lnTo>
                  <a:lnTo>
                    <a:pt x="4502" y="65501"/>
                  </a:lnTo>
                  <a:lnTo>
                    <a:pt x="4329" y="65600"/>
                  </a:lnTo>
                  <a:lnTo>
                    <a:pt x="4156" y="65649"/>
                  </a:lnTo>
                  <a:lnTo>
                    <a:pt x="3809" y="65649"/>
                  </a:lnTo>
                  <a:lnTo>
                    <a:pt x="3636" y="65600"/>
                  </a:lnTo>
                  <a:lnTo>
                    <a:pt x="3463" y="65501"/>
                  </a:lnTo>
                  <a:lnTo>
                    <a:pt x="3315" y="65377"/>
                  </a:lnTo>
                  <a:lnTo>
                    <a:pt x="3191" y="65229"/>
                  </a:lnTo>
                  <a:lnTo>
                    <a:pt x="3117" y="65080"/>
                  </a:lnTo>
                  <a:lnTo>
                    <a:pt x="3067" y="64907"/>
                  </a:lnTo>
                  <a:lnTo>
                    <a:pt x="3043" y="64734"/>
                  </a:lnTo>
                  <a:lnTo>
                    <a:pt x="3067" y="64536"/>
                  </a:lnTo>
                  <a:lnTo>
                    <a:pt x="3117" y="64363"/>
                  </a:lnTo>
                  <a:lnTo>
                    <a:pt x="3191" y="64214"/>
                  </a:lnTo>
                  <a:lnTo>
                    <a:pt x="3315" y="64066"/>
                  </a:lnTo>
                  <a:lnTo>
                    <a:pt x="3463" y="63942"/>
                  </a:lnTo>
                  <a:lnTo>
                    <a:pt x="3636" y="63843"/>
                  </a:lnTo>
                  <a:lnTo>
                    <a:pt x="3809" y="63794"/>
                  </a:lnTo>
                  <a:close/>
                  <a:moveTo>
                    <a:pt x="80565" y="63472"/>
                  </a:moveTo>
                  <a:lnTo>
                    <a:pt x="80788" y="63497"/>
                  </a:lnTo>
                  <a:lnTo>
                    <a:pt x="80986" y="63547"/>
                  </a:lnTo>
                  <a:lnTo>
                    <a:pt x="81183" y="63646"/>
                  </a:lnTo>
                  <a:lnTo>
                    <a:pt x="81332" y="63794"/>
                  </a:lnTo>
                  <a:lnTo>
                    <a:pt x="81480" y="63942"/>
                  </a:lnTo>
                  <a:lnTo>
                    <a:pt x="81579" y="64140"/>
                  </a:lnTo>
                  <a:lnTo>
                    <a:pt x="81653" y="64338"/>
                  </a:lnTo>
                  <a:lnTo>
                    <a:pt x="81653" y="64561"/>
                  </a:lnTo>
                  <a:lnTo>
                    <a:pt x="81653" y="64759"/>
                  </a:lnTo>
                  <a:lnTo>
                    <a:pt x="81579" y="64957"/>
                  </a:lnTo>
                  <a:lnTo>
                    <a:pt x="81480" y="65154"/>
                  </a:lnTo>
                  <a:lnTo>
                    <a:pt x="81332" y="65328"/>
                  </a:lnTo>
                  <a:lnTo>
                    <a:pt x="81183" y="65451"/>
                  </a:lnTo>
                  <a:lnTo>
                    <a:pt x="80986" y="65550"/>
                  </a:lnTo>
                  <a:lnTo>
                    <a:pt x="80788" y="65624"/>
                  </a:lnTo>
                  <a:lnTo>
                    <a:pt x="80565" y="65649"/>
                  </a:lnTo>
                  <a:lnTo>
                    <a:pt x="80367" y="65624"/>
                  </a:lnTo>
                  <a:lnTo>
                    <a:pt x="80169" y="65550"/>
                  </a:lnTo>
                  <a:lnTo>
                    <a:pt x="79971" y="65451"/>
                  </a:lnTo>
                  <a:lnTo>
                    <a:pt x="79798" y="65328"/>
                  </a:lnTo>
                  <a:lnTo>
                    <a:pt x="79675" y="65154"/>
                  </a:lnTo>
                  <a:lnTo>
                    <a:pt x="79576" y="64957"/>
                  </a:lnTo>
                  <a:lnTo>
                    <a:pt x="79501" y="64759"/>
                  </a:lnTo>
                  <a:lnTo>
                    <a:pt x="79477" y="64561"/>
                  </a:lnTo>
                  <a:lnTo>
                    <a:pt x="79501" y="64338"/>
                  </a:lnTo>
                  <a:lnTo>
                    <a:pt x="79576" y="64140"/>
                  </a:lnTo>
                  <a:lnTo>
                    <a:pt x="79675" y="63942"/>
                  </a:lnTo>
                  <a:lnTo>
                    <a:pt x="79798" y="63794"/>
                  </a:lnTo>
                  <a:lnTo>
                    <a:pt x="79971" y="63646"/>
                  </a:lnTo>
                  <a:lnTo>
                    <a:pt x="80169" y="63547"/>
                  </a:lnTo>
                  <a:lnTo>
                    <a:pt x="80367" y="63497"/>
                  </a:lnTo>
                  <a:lnTo>
                    <a:pt x="80565" y="63472"/>
                  </a:lnTo>
                  <a:close/>
                  <a:moveTo>
                    <a:pt x="92067" y="63027"/>
                  </a:moveTo>
                  <a:lnTo>
                    <a:pt x="92315" y="63052"/>
                  </a:lnTo>
                  <a:lnTo>
                    <a:pt x="92562" y="63126"/>
                  </a:lnTo>
                  <a:lnTo>
                    <a:pt x="92785" y="63250"/>
                  </a:lnTo>
                  <a:lnTo>
                    <a:pt x="93007" y="63423"/>
                  </a:lnTo>
                  <a:lnTo>
                    <a:pt x="93180" y="63621"/>
                  </a:lnTo>
                  <a:lnTo>
                    <a:pt x="93304" y="63843"/>
                  </a:lnTo>
                  <a:lnTo>
                    <a:pt x="93378" y="64091"/>
                  </a:lnTo>
                  <a:lnTo>
                    <a:pt x="93403" y="64363"/>
                  </a:lnTo>
                  <a:lnTo>
                    <a:pt x="93378" y="64610"/>
                  </a:lnTo>
                  <a:lnTo>
                    <a:pt x="93304" y="64858"/>
                  </a:lnTo>
                  <a:lnTo>
                    <a:pt x="93180" y="65080"/>
                  </a:lnTo>
                  <a:lnTo>
                    <a:pt x="93007" y="65303"/>
                  </a:lnTo>
                  <a:lnTo>
                    <a:pt x="92785" y="65451"/>
                  </a:lnTo>
                  <a:lnTo>
                    <a:pt x="92562" y="65575"/>
                  </a:lnTo>
                  <a:lnTo>
                    <a:pt x="92315" y="65649"/>
                  </a:lnTo>
                  <a:lnTo>
                    <a:pt x="92067" y="65674"/>
                  </a:lnTo>
                  <a:lnTo>
                    <a:pt x="91795" y="65649"/>
                  </a:lnTo>
                  <a:lnTo>
                    <a:pt x="91573" y="65575"/>
                  </a:lnTo>
                  <a:lnTo>
                    <a:pt x="91325" y="65451"/>
                  </a:lnTo>
                  <a:lnTo>
                    <a:pt x="91127" y="65303"/>
                  </a:lnTo>
                  <a:lnTo>
                    <a:pt x="90954" y="65080"/>
                  </a:lnTo>
                  <a:lnTo>
                    <a:pt x="90831" y="64858"/>
                  </a:lnTo>
                  <a:lnTo>
                    <a:pt x="90756" y="64610"/>
                  </a:lnTo>
                  <a:lnTo>
                    <a:pt x="90732" y="64363"/>
                  </a:lnTo>
                  <a:lnTo>
                    <a:pt x="90756" y="64091"/>
                  </a:lnTo>
                  <a:lnTo>
                    <a:pt x="90831" y="63843"/>
                  </a:lnTo>
                  <a:lnTo>
                    <a:pt x="90954" y="63621"/>
                  </a:lnTo>
                  <a:lnTo>
                    <a:pt x="91127" y="63423"/>
                  </a:lnTo>
                  <a:lnTo>
                    <a:pt x="91325" y="63250"/>
                  </a:lnTo>
                  <a:lnTo>
                    <a:pt x="91573" y="63126"/>
                  </a:lnTo>
                  <a:lnTo>
                    <a:pt x="91795" y="63052"/>
                  </a:lnTo>
                  <a:lnTo>
                    <a:pt x="92067" y="63027"/>
                  </a:lnTo>
                  <a:close/>
                  <a:moveTo>
                    <a:pt x="54197" y="64487"/>
                  </a:moveTo>
                  <a:lnTo>
                    <a:pt x="54295" y="64511"/>
                  </a:lnTo>
                  <a:lnTo>
                    <a:pt x="54419" y="64536"/>
                  </a:lnTo>
                  <a:lnTo>
                    <a:pt x="54518" y="64586"/>
                  </a:lnTo>
                  <a:lnTo>
                    <a:pt x="54617" y="64660"/>
                  </a:lnTo>
                  <a:lnTo>
                    <a:pt x="54691" y="64759"/>
                  </a:lnTo>
                  <a:lnTo>
                    <a:pt x="54741" y="64858"/>
                  </a:lnTo>
                  <a:lnTo>
                    <a:pt x="54765" y="64981"/>
                  </a:lnTo>
                  <a:lnTo>
                    <a:pt x="54790" y="65105"/>
                  </a:lnTo>
                  <a:lnTo>
                    <a:pt x="54765" y="65204"/>
                  </a:lnTo>
                  <a:lnTo>
                    <a:pt x="54741" y="65328"/>
                  </a:lnTo>
                  <a:lnTo>
                    <a:pt x="54691" y="65427"/>
                  </a:lnTo>
                  <a:lnTo>
                    <a:pt x="54617" y="65525"/>
                  </a:lnTo>
                  <a:lnTo>
                    <a:pt x="54518" y="65600"/>
                  </a:lnTo>
                  <a:lnTo>
                    <a:pt x="54419" y="65649"/>
                  </a:lnTo>
                  <a:lnTo>
                    <a:pt x="54295" y="65674"/>
                  </a:lnTo>
                  <a:lnTo>
                    <a:pt x="54197" y="65699"/>
                  </a:lnTo>
                  <a:lnTo>
                    <a:pt x="54073" y="65674"/>
                  </a:lnTo>
                  <a:lnTo>
                    <a:pt x="53974" y="65649"/>
                  </a:lnTo>
                  <a:lnTo>
                    <a:pt x="53850" y="65600"/>
                  </a:lnTo>
                  <a:lnTo>
                    <a:pt x="53776" y="65525"/>
                  </a:lnTo>
                  <a:lnTo>
                    <a:pt x="53677" y="65427"/>
                  </a:lnTo>
                  <a:lnTo>
                    <a:pt x="53628" y="65328"/>
                  </a:lnTo>
                  <a:lnTo>
                    <a:pt x="53603" y="65204"/>
                  </a:lnTo>
                  <a:lnTo>
                    <a:pt x="53603" y="65105"/>
                  </a:lnTo>
                  <a:lnTo>
                    <a:pt x="53603" y="64981"/>
                  </a:lnTo>
                  <a:lnTo>
                    <a:pt x="53628" y="64858"/>
                  </a:lnTo>
                  <a:lnTo>
                    <a:pt x="53677" y="64759"/>
                  </a:lnTo>
                  <a:lnTo>
                    <a:pt x="53776" y="64660"/>
                  </a:lnTo>
                  <a:lnTo>
                    <a:pt x="53850" y="64586"/>
                  </a:lnTo>
                  <a:lnTo>
                    <a:pt x="53974" y="64536"/>
                  </a:lnTo>
                  <a:lnTo>
                    <a:pt x="54073" y="64511"/>
                  </a:lnTo>
                  <a:lnTo>
                    <a:pt x="54197" y="64487"/>
                  </a:lnTo>
                  <a:close/>
                  <a:moveTo>
                    <a:pt x="45564" y="64957"/>
                  </a:moveTo>
                  <a:lnTo>
                    <a:pt x="45638" y="64981"/>
                  </a:lnTo>
                  <a:lnTo>
                    <a:pt x="45712" y="65006"/>
                  </a:lnTo>
                  <a:lnTo>
                    <a:pt x="45786" y="65031"/>
                  </a:lnTo>
                  <a:lnTo>
                    <a:pt x="45861" y="65080"/>
                  </a:lnTo>
                  <a:lnTo>
                    <a:pt x="45910" y="65154"/>
                  </a:lnTo>
                  <a:lnTo>
                    <a:pt x="45959" y="65229"/>
                  </a:lnTo>
                  <a:lnTo>
                    <a:pt x="45984" y="65303"/>
                  </a:lnTo>
                  <a:lnTo>
                    <a:pt x="45984" y="65377"/>
                  </a:lnTo>
                  <a:lnTo>
                    <a:pt x="45984" y="65476"/>
                  </a:lnTo>
                  <a:lnTo>
                    <a:pt x="45959" y="65550"/>
                  </a:lnTo>
                  <a:lnTo>
                    <a:pt x="45910" y="65624"/>
                  </a:lnTo>
                  <a:lnTo>
                    <a:pt x="45861" y="65674"/>
                  </a:lnTo>
                  <a:lnTo>
                    <a:pt x="45786" y="65748"/>
                  </a:lnTo>
                  <a:lnTo>
                    <a:pt x="45712" y="65773"/>
                  </a:lnTo>
                  <a:lnTo>
                    <a:pt x="45638" y="65798"/>
                  </a:lnTo>
                  <a:lnTo>
                    <a:pt x="45489" y="65798"/>
                  </a:lnTo>
                  <a:lnTo>
                    <a:pt x="45415" y="65773"/>
                  </a:lnTo>
                  <a:lnTo>
                    <a:pt x="45341" y="65748"/>
                  </a:lnTo>
                  <a:lnTo>
                    <a:pt x="45267" y="65674"/>
                  </a:lnTo>
                  <a:lnTo>
                    <a:pt x="45217" y="65624"/>
                  </a:lnTo>
                  <a:lnTo>
                    <a:pt x="45168" y="65550"/>
                  </a:lnTo>
                  <a:lnTo>
                    <a:pt x="45143" y="65476"/>
                  </a:lnTo>
                  <a:lnTo>
                    <a:pt x="45143" y="65377"/>
                  </a:lnTo>
                  <a:lnTo>
                    <a:pt x="45143" y="65303"/>
                  </a:lnTo>
                  <a:lnTo>
                    <a:pt x="45168" y="65229"/>
                  </a:lnTo>
                  <a:lnTo>
                    <a:pt x="45217" y="65154"/>
                  </a:lnTo>
                  <a:lnTo>
                    <a:pt x="45267" y="65080"/>
                  </a:lnTo>
                  <a:lnTo>
                    <a:pt x="45341" y="65031"/>
                  </a:lnTo>
                  <a:lnTo>
                    <a:pt x="45415" y="65006"/>
                  </a:lnTo>
                  <a:lnTo>
                    <a:pt x="45489" y="64981"/>
                  </a:lnTo>
                  <a:lnTo>
                    <a:pt x="45564" y="64957"/>
                  </a:lnTo>
                  <a:close/>
                  <a:moveTo>
                    <a:pt x="101418" y="62730"/>
                  </a:moveTo>
                  <a:lnTo>
                    <a:pt x="101714" y="62755"/>
                  </a:lnTo>
                  <a:lnTo>
                    <a:pt x="101986" y="62829"/>
                  </a:lnTo>
                  <a:lnTo>
                    <a:pt x="102135" y="62903"/>
                  </a:lnTo>
                  <a:lnTo>
                    <a:pt x="102259" y="62978"/>
                  </a:lnTo>
                  <a:lnTo>
                    <a:pt x="102382" y="63077"/>
                  </a:lnTo>
                  <a:lnTo>
                    <a:pt x="102506" y="63176"/>
                  </a:lnTo>
                  <a:lnTo>
                    <a:pt x="102605" y="63299"/>
                  </a:lnTo>
                  <a:lnTo>
                    <a:pt x="102704" y="63423"/>
                  </a:lnTo>
                  <a:lnTo>
                    <a:pt x="102778" y="63547"/>
                  </a:lnTo>
                  <a:lnTo>
                    <a:pt x="102852" y="63695"/>
                  </a:lnTo>
                  <a:lnTo>
                    <a:pt x="102926" y="63967"/>
                  </a:lnTo>
                  <a:lnTo>
                    <a:pt x="102951" y="64264"/>
                  </a:lnTo>
                  <a:lnTo>
                    <a:pt x="102926" y="64561"/>
                  </a:lnTo>
                  <a:lnTo>
                    <a:pt x="102852" y="64833"/>
                  </a:lnTo>
                  <a:lnTo>
                    <a:pt x="102778" y="64981"/>
                  </a:lnTo>
                  <a:lnTo>
                    <a:pt x="102704" y="65105"/>
                  </a:lnTo>
                  <a:lnTo>
                    <a:pt x="102605" y="65229"/>
                  </a:lnTo>
                  <a:lnTo>
                    <a:pt x="102506" y="65352"/>
                  </a:lnTo>
                  <a:lnTo>
                    <a:pt x="102382" y="65451"/>
                  </a:lnTo>
                  <a:lnTo>
                    <a:pt x="102259" y="65550"/>
                  </a:lnTo>
                  <a:lnTo>
                    <a:pt x="102135" y="65624"/>
                  </a:lnTo>
                  <a:lnTo>
                    <a:pt x="101986" y="65699"/>
                  </a:lnTo>
                  <a:lnTo>
                    <a:pt x="101714" y="65773"/>
                  </a:lnTo>
                  <a:lnTo>
                    <a:pt x="101418" y="65798"/>
                  </a:lnTo>
                  <a:lnTo>
                    <a:pt x="101121" y="65773"/>
                  </a:lnTo>
                  <a:lnTo>
                    <a:pt x="100849" y="65699"/>
                  </a:lnTo>
                  <a:lnTo>
                    <a:pt x="100700" y="65624"/>
                  </a:lnTo>
                  <a:lnTo>
                    <a:pt x="100576" y="65550"/>
                  </a:lnTo>
                  <a:lnTo>
                    <a:pt x="100453" y="65451"/>
                  </a:lnTo>
                  <a:lnTo>
                    <a:pt x="100329" y="65352"/>
                  </a:lnTo>
                  <a:lnTo>
                    <a:pt x="100230" y="65229"/>
                  </a:lnTo>
                  <a:lnTo>
                    <a:pt x="100131" y="65105"/>
                  </a:lnTo>
                  <a:lnTo>
                    <a:pt x="100057" y="64981"/>
                  </a:lnTo>
                  <a:lnTo>
                    <a:pt x="99983" y="64833"/>
                  </a:lnTo>
                  <a:lnTo>
                    <a:pt x="99909" y="64561"/>
                  </a:lnTo>
                  <a:lnTo>
                    <a:pt x="99884" y="64264"/>
                  </a:lnTo>
                  <a:lnTo>
                    <a:pt x="99909" y="63967"/>
                  </a:lnTo>
                  <a:lnTo>
                    <a:pt x="99983" y="63695"/>
                  </a:lnTo>
                  <a:lnTo>
                    <a:pt x="100057" y="63547"/>
                  </a:lnTo>
                  <a:lnTo>
                    <a:pt x="100131" y="63423"/>
                  </a:lnTo>
                  <a:lnTo>
                    <a:pt x="100230" y="63299"/>
                  </a:lnTo>
                  <a:lnTo>
                    <a:pt x="100329" y="63176"/>
                  </a:lnTo>
                  <a:lnTo>
                    <a:pt x="100453" y="63077"/>
                  </a:lnTo>
                  <a:lnTo>
                    <a:pt x="100576" y="62978"/>
                  </a:lnTo>
                  <a:lnTo>
                    <a:pt x="100700" y="62903"/>
                  </a:lnTo>
                  <a:lnTo>
                    <a:pt x="100849" y="62829"/>
                  </a:lnTo>
                  <a:lnTo>
                    <a:pt x="101121" y="62755"/>
                  </a:lnTo>
                  <a:lnTo>
                    <a:pt x="101418" y="62730"/>
                  </a:lnTo>
                  <a:close/>
                  <a:moveTo>
                    <a:pt x="70498" y="64190"/>
                  </a:moveTo>
                  <a:lnTo>
                    <a:pt x="70671" y="64214"/>
                  </a:lnTo>
                  <a:lnTo>
                    <a:pt x="70844" y="64264"/>
                  </a:lnTo>
                  <a:lnTo>
                    <a:pt x="70992" y="64338"/>
                  </a:lnTo>
                  <a:lnTo>
                    <a:pt x="71141" y="64462"/>
                  </a:lnTo>
                  <a:lnTo>
                    <a:pt x="71264" y="64610"/>
                  </a:lnTo>
                  <a:lnTo>
                    <a:pt x="71339" y="64759"/>
                  </a:lnTo>
                  <a:lnTo>
                    <a:pt x="71388" y="64932"/>
                  </a:lnTo>
                  <a:lnTo>
                    <a:pt x="71413" y="65105"/>
                  </a:lnTo>
                  <a:lnTo>
                    <a:pt x="71388" y="65253"/>
                  </a:lnTo>
                  <a:lnTo>
                    <a:pt x="71339" y="65427"/>
                  </a:lnTo>
                  <a:lnTo>
                    <a:pt x="71264" y="65575"/>
                  </a:lnTo>
                  <a:lnTo>
                    <a:pt x="71141" y="65723"/>
                  </a:lnTo>
                  <a:lnTo>
                    <a:pt x="70992" y="65847"/>
                  </a:lnTo>
                  <a:lnTo>
                    <a:pt x="70844" y="65921"/>
                  </a:lnTo>
                  <a:lnTo>
                    <a:pt x="70671" y="65971"/>
                  </a:lnTo>
                  <a:lnTo>
                    <a:pt x="70498" y="65995"/>
                  </a:lnTo>
                  <a:lnTo>
                    <a:pt x="70324" y="65971"/>
                  </a:lnTo>
                  <a:lnTo>
                    <a:pt x="70176" y="65921"/>
                  </a:lnTo>
                  <a:lnTo>
                    <a:pt x="70003" y="65847"/>
                  </a:lnTo>
                  <a:lnTo>
                    <a:pt x="69879" y="65723"/>
                  </a:lnTo>
                  <a:lnTo>
                    <a:pt x="69755" y="65575"/>
                  </a:lnTo>
                  <a:lnTo>
                    <a:pt x="69681" y="65427"/>
                  </a:lnTo>
                  <a:lnTo>
                    <a:pt x="69632" y="65253"/>
                  </a:lnTo>
                  <a:lnTo>
                    <a:pt x="69607" y="65105"/>
                  </a:lnTo>
                  <a:lnTo>
                    <a:pt x="69632" y="64932"/>
                  </a:lnTo>
                  <a:lnTo>
                    <a:pt x="69681" y="64759"/>
                  </a:lnTo>
                  <a:lnTo>
                    <a:pt x="69755" y="64610"/>
                  </a:lnTo>
                  <a:lnTo>
                    <a:pt x="69879" y="64462"/>
                  </a:lnTo>
                  <a:lnTo>
                    <a:pt x="70003" y="64338"/>
                  </a:lnTo>
                  <a:lnTo>
                    <a:pt x="70176" y="64264"/>
                  </a:lnTo>
                  <a:lnTo>
                    <a:pt x="70324" y="64214"/>
                  </a:lnTo>
                  <a:lnTo>
                    <a:pt x="70498" y="64190"/>
                  </a:lnTo>
                  <a:close/>
                  <a:moveTo>
                    <a:pt x="8287" y="64412"/>
                  </a:moveTo>
                  <a:lnTo>
                    <a:pt x="8435" y="64462"/>
                  </a:lnTo>
                  <a:lnTo>
                    <a:pt x="8559" y="64536"/>
                  </a:lnTo>
                  <a:lnTo>
                    <a:pt x="8682" y="64635"/>
                  </a:lnTo>
                  <a:lnTo>
                    <a:pt x="8806" y="64783"/>
                  </a:lnTo>
                  <a:lnTo>
                    <a:pt x="8880" y="64907"/>
                  </a:lnTo>
                  <a:lnTo>
                    <a:pt x="8905" y="65055"/>
                  </a:lnTo>
                  <a:lnTo>
                    <a:pt x="8930" y="65229"/>
                  </a:lnTo>
                  <a:lnTo>
                    <a:pt x="8905" y="65377"/>
                  </a:lnTo>
                  <a:lnTo>
                    <a:pt x="8880" y="65525"/>
                  </a:lnTo>
                  <a:lnTo>
                    <a:pt x="8806" y="65674"/>
                  </a:lnTo>
                  <a:lnTo>
                    <a:pt x="8682" y="65798"/>
                  </a:lnTo>
                  <a:lnTo>
                    <a:pt x="8559" y="65897"/>
                  </a:lnTo>
                  <a:lnTo>
                    <a:pt x="8435" y="65971"/>
                  </a:lnTo>
                  <a:lnTo>
                    <a:pt x="8287" y="66020"/>
                  </a:lnTo>
                  <a:lnTo>
                    <a:pt x="7965" y="66020"/>
                  </a:lnTo>
                  <a:lnTo>
                    <a:pt x="7817" y="65971"/>
                  </a:lnTo>
                  <a:lnTo>
                    <a:pt x="7668" y="65897"/>
                  </a:lnTo>
                  <a:lnTo>
                    <a:pt x="7544" y="65798"/>
                  </a:lnTo>
                  <a:lnTo>
                    <a:pt x="7446" y="65674"/>
                  </a:lnTo>
                  <a:lnTo>
                    <a:pt x="7371" y="65525"/>
                  </a:lnTo>
                  <a:lnTo>
                    <a:pt x="7322" y="65377"/>
                  </a:lnTo>
                  <a:lnTo>
                    <a:pt x="7297" y="65229"/>
                  </a:lnTo>
                  <a:lnTo>
                    <a:pt x="7322" y="65055"/>
                  </a:lnTo>
                  <a:lnTo>
                    <a:pt x="7371" y="64907"/>
                  </a:lnTo>
                  <a:lnTo>
                    <a:pt x="7446" y="64783"/>
                  </a:lnTo>
                  <a:lnTo>
                    <a:pt x="7544" y="64635"/>
                  </a:lnTo>
                  <a:lnTo>
                    <a:pt x="7668" y="64536"/>
                  </a:lnTo>
                  <a:lnTo>
                    <a:pt x="7817" y="64462"/>
                  </a:lnTo>
                  <a:lnTo>
                    <a:pt x="7965" y="64412"/>
                  </a:lnTo>
                  <a:close/>
                  <a:moveTo>
                    <a:pt x="12319" y="64709"/>
                  </a:moveTo>
                  <a:lnTo>
                    <a:pt x="12442" y="64759"/>
                  </a:lnTo>
                  <a:lnTo>
                    <a:pt x="12566" y="64808"/>
                  </a:lnTo>
                  <a:lnTo>
                    <a:pt x="12690" y="64907"/>
                  </a:lnTo>
                  <a:lnTo>
                    <a:pt x="12764" y="65006"/>
                  </a:lnTo>
                  <a:lnTo>
                    <a:pt x="12838" y="65130"/>
                  </a:lnTo>
                  <a:lnTo>
                    <a:pt x="12863" y="65278"/>
                  </a:lnTo>
                  <a:lnTo>
                    <a:pt x="12887" y="65402"/>
                  </a:lnTo>
                  <a:lnTo>
                    <a:pt x="12863" y="65525"/>
                  </a:lnTo>
                  <a:lnTo>
                    <a:pt x="12838" y="65674"/>
                  </a:lnTo>
                  <a:lnTo>
                    <a:pt x="12764" y="65798"/>
                  </a:lnTo>
                  <a:lnTo>
                    <a:pt x="12690" y="65897"/>
                  </a:lnTo>
                  <a:lnTo>
                    <a:pt x="12566" y="65995"/>
                  </a:lnTo>
                  <a:lnTo>
                    <a:pt x="12442" y="66045"/>
                  </a:lnTo>
                  <a:lnTo>
                    <a:pt x="12319" y="66094"/>
                  </a:lnTo>
                  <a:lnTo>
                    <a:pt x="12046" y="66094"/>
                  </a:lnTo>
                  <a:lnTo>
                    <a:pt x="11923" y="66045"/>
                  </a:lnTo>
                  <a:lnTo>
                    <a:pt x="11799" y="65995"/>
                  </a:lnTo>
                  <a:lnTo>
                    <a:pt x="11675" y="65897"/>
                  </a:lnTo>
                  <a:lnTo>
                    <a:pt x="11601" y="65798"/>
                  </a:lnTo>
                  <a:lnTo>
                    <a:pt x="11527" y="65674"/>
                  </a:lnTo>
                  <a:lnTo>
                    <a:pt x="11502" y="65525"/>
                  </a:lnTo>
                  <a:lnTo>
                    <a:pt x="11477" y="65402"/>
                  </a:lnTo>
                  <a:lnTo>
                    <a:pt x="11502" y="65278"/>
                  </a:lnTo>
                  <a:lnTo>
                    <a:pt x="11527" y="65130"/>
                  </a:lnTo>
                  <a:lnTo>
                    <a:pt x="11601" y="65006"/>
                  </a:lnTo>
                  <a:lnTo>
                    <a:pt x="11675" y="64907"/>
                  </a:lnTo>
                  <a:lnTo>
                    <a:pt x="11799" y="64808"/>
                  </a:lnTo>
                  <a:lnTo>
                    <a:pt x="11923" y="64759"/>
                  </a:lnTo>
                  <a:lnTo>
                    <a:pt x="12046" y="64709"/>
                  </a:lnTo>
                  <a:close/>
                  <a:moveTo>
                    <a:pt x="16573" y="65229"/>
                  </a:moveTo>
                  <a:lnTo>
                    <a:pt x="16697" y="65278"/>
                  </a:lnTo>
                  <a:lnTo>
                    <a:pt x="16796" y="65328"/>
                  </a:lnTo>
                  <a:lnTo>
                    <a:pt x="16870" y="65402"/>
                  </a:lnTo>
                  <a:lnTo>
                    <a:pt x="16944" y="65476"/>
                  </a:lnTo>
                  <a:lnTo>
                    <a:pt x="17018" y="65575"/>
                  </a:lnTo>
                  <a:lnTo>
                    <a:pt x="17043" y="65699"/>
                  </a:lnTo>
                  <a:lnTo>
                    <a:pt x="17043" y="65798"/>
                  </a:lnTo>
                  <a:lnTo>
                    <a:pt x="17043" y="65921"/>
                  </a:lnTo>
                  <a:lnTo>
                    <a:pt x="17018" y="66020"/>
                  </a:lnTo>
                  <a:lnTo>
                    <a:pt x="16944" y="66119"/>
                  </a:lnTo>
                  <a:lnTo>
                    <a:pt x="16870" y="66218"/>
                  </a:lnTo>
                  <a:lnTo>
                    <a:pt x="16796" y="66292"/>
                  </a:lnTo>
                  <a:lnTo>
                    <a:pt x="16697" y="66342"/>
                  </a:lnTo>
                  <a:lnTo>
                    <a:pt x="16573" y="66366"/>
                  </a:lnTo>
                  <a:lnTo>
                    <a:pt x="16474" y="66391"/>
                  </a:lnTo>
                  <a:lnTo>
                    <a:pt x="16350" y="66366"/>
                  </a:lnTo>
                  <a:lnTo>
                    <a:pt x="16252" y="66342"/>
                  </a:lnTo>
                  <a:lnTo>
                    <a:pt x="16153" y="66292"/>
                  </a:lnTo>
                  <a:lnTo>
                    <a:pt x="16054" y="66218"/>
                  </a:lnTo>
                  <a:lnTo>
                    <a:pt x="15979" y="66119"/>
                  </a:lnTo>
                  <a:lnTo>
                    <a:pt x="15930" y="66020"/>
                  </a:lnTo>
                  <a:lnTo>
                    <a:pt x="15905" y="65921"/>
                  </a:lnTo>
                  <a:lnTo>
                    <a:pt x="15905" y="65798"/>
                  </a:lnTo>
                  <a:lnTo>
                    <a:pt x="15905" y="65699"/>
                  </a:lnTo>
                  <a:lnTo>
                    <a:pt x="15930" y="65575"/>
                  </a:lnTo>
                  <a:lnTo>
                    <a:pt x="15979" y="65476"/>
                  </a:lnTo>
                  <a:lnTo>
                    <a:pt x="16054" y="65402"/>
                  </a:lnTo>
                  <a:lnTo>
                    <a:pt x="16153" y="65328"/>
                  </a:lnTo>
                  <a:lnTo>
                    <a:pt x="16252" y="65278"/>
                  </a:lnTo>
                  <a:lnTo>
                    <a:pt x="16350" y="65229"/>
                  </a:lnTo>
                  <a:close/>
                  <a:moveTo>
                    <a:pt x="57536" y="65105"/>
                  </a:moveTo>
                  <a:lnTo>
                    <a:pt x="57684" y="65154"/>
                  </a:lnTo>
                  <a:lnTo>
                    <a:pt x="57783" y="65204"/>
                  </a:lnTo>
                  <a:lnTo>
                    <a:pt x="57907" y="65303"/>
                  </a:lnTo>
                  <a:lnTo>
                    <a:pt x="57981" y="65402"/>
                  </a:lnTo>
                  <a:lnTo>
                    <a:pt x="58055" y="65525"/>
                  </a:lnTo>
                  <a:lnTo>
                    <a:pt x="58080" y="65649"/>
                  </a:lnTo>
                  <a:lnTo>
                    <a:pt x="58105" y="65773"/>
                  </a:lnTo>
                  <a:lnTo>
                    <a:pt x="58080" y="65897"/>
                  </a:lnTo>
                  <a:lnTo>
                    <a:pt x="58055" y="66045"/>
                  </a:lnTo>
                  <a:lnTo>
                    <a:pt x="57981" y="66144"/>
                  </a:lnTo>
                  <a:lnTo>
                    <a:pt x="57907" y="66268"/>
                  </a:lnTo>
                  <a:lnTo>
                    <a:pt x="57783" y="66342"/>
                  </a:lnTo>
                  <a:lnTo>
                    <a:pt x="57684" y="66416"/>
                  </a:lnTo>
                  <a:lnTo>
                    <a:pt x="57536" y="66441"/>
                  </a:lnTo>
                  <a:lnTo>
                    <a:pt x="57412" y="66465"/>
                  </a:lnTo>
                  <a:lnTo>
                    <a:pt x="57289" y="66441"/>
                  </a:lnTo>
                  <a:lnTo>
                    <a:pt x="57165" y="66416"/>
                  </a:lnTo>
                  <a:lnTo>
                    <a:pt x="57041" y="66342"/>
                  </a:lnTo>
                  <a:lnTo>
                    <a:pt x="56942" y="66268"/>
                  </a:lnTo>
                  <a:lnTo>
                    <a:pt x="56843" y="66144"/>
                  </a:lnTo>
                  <a:lnTo>
                    <a:pt x="56794" y="66045"/>
                  </a:lnTo>
                  <a:lnTo>
                    <a:pt x="56744" y="65897"/>
                  </a:lnTo>
                  <a:lnTo>
                    <a:pt x="56744" y="65773"/>
                  </a:lnTo>
                  <a:lnTo>
                    <a:pt x="56744" y="65649"/>
                  </a:lnTo>
                  <a:lnTo>
                    <a:pt x="56794" y="65525"/>
                  </a:lnTo>
                  <a:lnTo>
                    <a:pt x="56843" y="65402"/>
                  </a:lnTo>
                  <a:lnTo>
                    <a:pt x="56942" y="65303"/>
                  </a:lnTo>
                  <a:lnTo>
                    <a:pt x="57041" y="65204"/>
                  </a:lnTo>
                  <a:lnTo>
                    <a:pt x="57165" y="65154"/>
                  </a:lnTo>
                  <a:lnTo>
                    <a:pt x="57289" y="65105"/>
                  </a:lnTo>
                  <a:close/>
                  <a:moveTo>
                    <a:pt x="29832" y="66169"/>
                  </a:moveTo>
                  <a:lnTo>
                    <a:pt x="29906" y="66193"/>
                  </a:lnTo>
                  <a:lnTo>
                    <a:pt x="29955" y="66218"/>
                  </a:lnTo>
                  <a:lnTo>
                    <a:pt x="30005" y="66292"/>
                  </a:lnTo>
                  <a:lnTo>
                    <a:pt x="30005" y="66342"/>
                  </a:lnTo>
                  <a:lnTo>
                    <a:pt x="30005" y="66416"/>
                  </a:lnTo>
                  <a:lnTo>
                    <a:pt x="29955" y="66465"/>
                  </a:lnTo>
                  <a:lnTo>
                    <a:pt x="29906" y="66490"/>
                  </a:lnTo>
                  <a:lnTo>
                    <a:pt x="29832" y="66515"/>
                  </a:lnTo>
                  <a:lnTo>
                    <a:pt x="29782" y="66490"/>
                  </a:lnTo>
                  <a:lnTo>
                    <a:pt x="29733" y="66465"/>
                  </a:lnTo>
                  <a:lnTo>
                    <a:pt x="29683" y="66416"/>
                  </a:lnTo>
                  <a:lnTo>
                    <a:pt x="29683" y="66342"/>
                  </a:lnTo>
                  <a:lnTo>
                    <a:pt x="29683" y="66292"/>
                  </a:lnTo>
                  <a:lnTo>
                    <a:pt x="29733" y="66218"/>
                  </a:lnTo>
                  <a:lnTo>
                    <a:pt x="29782" y="66193"/>
                  </a:lnTo>
                  <a:lnTo>
                    <a:pt x="29832" y="66169"/>
                  </a:lnTo>
                  <a:close/>
                  <a:moveTo>
                    <a:pt x="40245" y="65897"/>
                  </a:moveTo>
                  <a:lnTo>
                    <a:pt x="40369" y="65921"/>
                  </a:lnTo>
                  <a:lnTo>
                    <a:pt x="40468" y="65995"/>
                  </a:lnTo>
                  <a:lnTo>
                    <a:pt x="40542" y="66094"/>
                  </a:lnTo>
                  <a:lnTo>
                    <a:pt x="40542" y="66193"/>
                  </a:lnTo>
                  <a:lnTo>
                    <a:pt x="40542" y="66317"/>
                  </a:lnTo>
                  <a:lnTo>
                    <a:pt x="40468" y="66416"/>
                  </a:lnTo>
                  <a:lnTo>
                    <a:pt x="40369" y="66490"/>
                  </a:lnTo>
                  <a:lnTo>
                    <a:pt x="40245" y="66515"/>
                  </a:lnTo>
                  <a:lnTo>
                    <a:pt x="40146" y="66490"/>
                  </a:lnTo>
                  <a:lnTo>
                    <a:pt x="40048" y="66416"/>
                  </a:lnTo>
                  <a:lnTo>
                    <a:pt x="39973" y="66317"/>
                  </a:lnTo>
                  <a:lnTo>
                    <a:pt x="39949" y="66193"/>
                  </a:lnTo>
                  <a:lnTo>
                    <a:pt x="39973" y="66094"/>
                  </a:lnTo>
                  <a:lnTo>
                    <a:pt x="40048" y="65995"/>
                  </a:lnTo>
                  <a:lnTo>
                    <a:pt x="40146" y="65921"/>
                  </a:lnTo>
                  <a:lnTo>
                    <a:pt x="40245" y="65897"/>
                  </a:lnTo>
                  <a:close/>
                  <a:moveTo>
                    <a:pt x="25354" y="65921"/>
                  </a:moveTo>
                  <a:lnTo>
                    <a:pt x="25453" y="65995"/>
                  </a:lnTo>
                  <a:lnTo>
                    <a:pt x="25528" y="66094"/>
                  </a:lnTo>
                  <a:lnTo>
                    <a:pt x="25552" y="66218"/>
                  </a:lnTo>
                  <a:lnTo>
                    <a:pt x="25528" y="66342"/>
                  </a:lnTo>
                  <a:lnTo>
                    <a:pt x="25453" y="66441"/>
                  </a:lnTo>
                  <a:lnTo>
                    <a:pt x="25354" y="66515"/>
                  </a:lnTo>
                  <a:lnTo>
                    <a:pt x="25231" y="66540"/>
                  </a:lnTo>
                  <a:lnTo>
                    <a:pt x="25107" y="66515"/>
                  </a:lnTo>
                  <a:lnTo>
                    <a:pt x="25008" y="66441"/>
                  </a:lnTo>
                  <a:lnTo>
                    <a:pt x="24934" y="66342"/>
                  </a:lnTo>
                  <a:lnTo>
                    <a:pt x="24934" y="66218"/>
                  </a:lnTo>
                  <a:lnTo>
                    <a:pt x="24934" y="66094"/>
                  </a:lnTo>
                  <a:lnTo>
                    <a:pt x="25008" y="65995"/>
                  </a:lnTo>
                  <a:lnTo>
                    <a:pt x="25107" y="65921"/>
                  </a:lnTo>
                  <a:close/>
                  <a:moveTo>
                    <a:pt x="20852" y="65674"/>
                  </a:moveTo>
                  <a:lnTo>
                    <a:pt x="20927" y="65699"/>
                  </a:lnTo>
                  <a:lnTo>
                    <a:pt x="21026" y="65723"/>
                  </a:lnTo>
                  <a:lnTo>
                    <a:pt x="21100" y="65748"/>
                  </a:lnTo>
                  <a:lnTo>
                    <a:pt x="21174" y="65822"/>
                  </a:lnTo>
                  <a:lnTo>
                    <a:pt x="21223" y="65872"/>
                  </a:lnTo>
                  <a:lnTo>
                    <a:pt x="21273" y="65971"/>
                  </a:lnTo>
                  <a:lnTo>
                    <a:pt x="21298" y="66045"/>
                  </a:lnTo>
                  <a:lnTo>
                    <a:pt x="21298" y="66119"/>
                  </a:lnTo>
                  <a:lnTo>
                    <a:pt x="21298" y="66218"/>
                  </a:lnTo>
                  <a:lnTo>
                    <a:pt x="21273" y="66292"/>
                  </a:lnTo>
                  <a:lnTo>
                    <a:pt x="21223" y="66366"/>
                  </a:lnTo>
                  <a:lnTo>
                    <a:pt x="21174" y="66441"/>
                  </a:lnTo>
                  <a:lnTo>
                    <a:pt x="21100" y="66490"/>
                  </a:lnTo>
                  <a:lnTo>
                    <a:pt x="21026" y="66540"/>
                  </a:lnTo>
                  <a:lnTo>
                    <a:pt x="20927" y="66564"/>
                  </a:lnTo>
                  <a:lnTo>
                    <a:pt x="20778" y="66564"/>
                  </a:lnTo>
                  <a:lnTo>
                    <a:pt x="20679" y="66540"/>
                  </a:lnTo>
                  <a:lnTo>
                    <a:pt x="20605" y="66490"/>
                  </a:lnTo>
                  <a:lnTo>
                    <a:pt x="20531" y="66441"/>
                  </a:lnTo>
                  <a:lnTo>
                    <a:pt x="20481" y="66366"/>
                  </a:lnTo>
                  <a:lnTo>
                    <a:pt x="20432" y="66292"/>
                  </a:lnTo>
                  <a:lnTo>
                    <a:pt x="20407" y="66218"/>
                  </a:lnTo>
                  <a:lnTo>
                    <a:pt x="20407" y="66119"/>
                  </a:lnTo>
                  <a:lnTo>
                    <a:pt x="20407" y="66045"/>
                  </a:lnTo>
                  <a:lnTo>
                    <a:pt x="20432" y="65971"/>
                  </a:lnTo>
                  <a:lnTo>
                    <a:pt x="20481" y="65872"/>
                  </a:lnTo>
                  <a:lnTo>
                    <a:pt x="20531" y="65822"/>
                  </a:lnTo>
                  <a:lnTo>
                    <a:pt x="20605" y="65748"/>
                  </a:lnTo>
                  <a:lnTo>
                    <a:pt x="20679" y="65723"/>
                  </a:lnTo>
                  <a:lnTo>
                    <a:pt x="20778" y="65699"/>
                  </a:lnTo>
                  <a:lnTo>
                    <a:pt x="20852" y="65674"/>
                  </a:lnTo>
                  <a:close/>
                  <a:moveTo>
                    <a:pt x="67430" y="64932"/>
                  </a:moveTo>
                  <a:lnTo>
                    <a:pt x="67603" y="64981"/>
                  </a:lnTo>
                  <a:lnTo>
                    <a:pt x="67752" y="65055"/>
                  </a:lnTo>
                  <a:lnTo>
                    <a:pt x="67876" y="65179"/>
                  </a:lnTo>
                  <a:lnTo>
                    <a:pt x="67999" y="65303"/>
                  </a:lnTo>
                  <a:lnTo>
                    <a:pt x="68073" y="65451"/>
                  </a:lnTo>
                  <a:lnTo>
                    <a:pt x="68123" y="65624"/>
                  </a:lnTo>
                  <a:lnTo>
                    <a:pt x="68148" y="65773"/>
                  </a:lnTo>
                  <a:lnTo>
                    <a:pt x="68123" y="65946"/>
                  </a:lnTo>
                  <a:lnTo>
                    <a:pt x="68073" y="66094"/>
                  </a:lnTo>
                  <a:lnTo>
                    <a:pt x="67999" y="66243"/>
                  </a:lnTo>
                  <a:lnTo>
                    <a:pt x="67876" y="66391"/>
                  </a:lnTo>
                  <a:lnTo>
                    <a:pt x="67752" y="66490"/>
                  </a:lnTo>
                  <a:lnTo>
                    <a:pt x="67603" y="66564"/>
                  </a:lnTo>
                  <a:lnTo>
                    <a:pt x="67430" y="66614"/>
                  </a:lnTo>
                  <a:lnTo>
                    <a:pt x="67282" y="66639"/>
                  </a:lnTo>
                  <a:lnTo>
                    <a:pt x="67109" y="66614"/>
                  </a:lnTo>
                  <a:lnTo>
                    <a:pt x="66960" y="66564"/>
                  </a:lnTo>
                  <a:lnTo>
                    <a:pt x="66812" y="66490"/>
                  </a:lnTo>
                  <a:lnTo>
                    <a:pt x="66663" y="66391"/>
                  </a:lnTo>
                  <a:lnTo>
                    <a:pt x="66565" y="66243"/>
                  </a:lnTo>
                  <a:lnTo>
                    <a:pt x="66490" y="66094"/>
                  </a:lnTo>
                  <a:lnTo>
                    <a:pt x="66441" y="65946"/>
                  </a:lnTo>
                  <a:lnTo>
                    <a:pt x="66416" y="65773"/>
                  </a:lnTo>
                  <a:lnTo>
                    <a:pt x="66441" y="65624"/>
                  </a:lnTo>
                  <a:lnTo>
                    <a:pt x="66490" y="65451"/>
                  </a:lnTo>
                  <a:lnTo>
                    <a:pt x="66565" y="65303"/>
                  </a:lnTo>
                  <a:lnTo>
                    <a:pt x="66663" y="65179"/>
                  </a:lnTo>
                  <a:lnTo>
                    <a:pt x="66812" y="65055"/>
                  </a:lnTo>
                  <a:lnTo>
                    <a:pt x="66960" y="64981"/>
                  </a:lnTo>
                  <a:lnTo>
                    <a:pt x="67109" y="64932"/>
                  </a:lnTo>
                  <a:close/>
                  <a:moveTo>
                    <a:pt x="35125" y="66441"/>
                  </a:moveTo>
                  <a:lnTo>
                    <a:pt x="35175" y="66490"/>
                  </a:lnTo>
                  <a:lnTo>
                    <a:pt x="35224" y="66540"/>
                  </a:lnTo>
                  <a:lnTo>
                    <a:pt x="35224" y="66614"/>
                  </a:lnTo>
                  <a:lnTo>
                    <a:pt x="35224" y="66663"/>
                  </a:lnTo>
                  <a:lnTo>
                    <a:pt x="35175" y="66713"/>
                  </a:lnTo>
                  <a:lnTo>
                    <a:pt x="35125" y="66762"/>
                  </a:lnTo>
                  <a:lnTo>
                    <a:pt x="35001" y="66762"/>
                  </a:lnTo>
                  <a:lnTo>
                    <a:pt x="34952" y="66713"/>
                  </a:lnTo>
                  <a:lnTo>
                    <a:pt x="34902" y="66663"/>
                  </a:lnTo>
                  <a:lnTo>
                    <a:pt x="34902" y="66614"/>
                  </a:lnTo>
                  <a:lnTo>
                    <a:pt x="34902" y="66540"/>
                  </a:lnTo>
                  <a:lnTo>
                    <a:pt x="34952" y="66490"/>
                  </a:lnTo>
                  <a:lnTo>
                    <a:pt x="35001" y="66441"/>
                  </a:lnTo>
                  <a:close/>
                  <a:moveTo>
                    <a:pt x="60702" y="65377"/>
                  </a:moveTo>
                  <a:lnTo>
                    <a:pt x="60851" y="65402"/>
                  </a:lnTo>
                  <a:lnTo>
                    <a:pt x="60974" y="65427"/>
                  </a:lnTo>
                  <a:lnTo>
                    <a:pt x="61098" y="65501"/>
                  </a:lnTo>
                  <a:lnTo>
                    <a:pt x="61222" y="65600"/>
                  </a:lnTo>
                  <a:lnTo>
                    <a:pt x="61320" y="65723"/>
                  </a:lnTo>
                  <a:lnTo>
                    <a:pt x="61395" y="65847"/>
                  </a:lnTo>
                  <a:lnTo>
                    <a:pt x="61419" y="65971"/>
                  </a:lnTo>
                  <a:lnTo>
                    <a:pt x="61444" y="66119"/>
                  </a:lnTo>
                  <a:lnTo>
                    <a:pt x="61419" y="66268"/>
                  </a:lnTo>
                  <a:lnTo>
                    <a:pt x="61395" y="66391"/>
                  </a:lnTo>
                  <a:lnTo>
                    <a:pt x="61320" y="66540"/>
                  </a:lnTo>
                  <a:lnTo>
                    <a:pt x="61222" y="66639"/>
                  </a:lnTo>
                  <a:lnTo>
                    <a:pt x="61098" y="66738"/>
                  </a:lnTo>
                  <a:lnTo>
                    <a:pt x="60974" y="66812"/>
                  </a:lnTo>
                  <a:lnTo>
                    <a:pt x="60851" y="66861"/>
                  </a:lnTo>
                  <a:lnTo>
                    <a:pt x="60554" y="66861"/>
                  </a:lnTo>
                  <a:lnTo>
                    <a:pt x="60405" y="66812"/>
                  </a:lnTo>
                  <a:lnTo>
                    <a:pt x="60282" y="66738"/>
                  </a:lnTo>
                  <a:lnTo>
                    <a:pt x="60158" y="66639"/>
                  </a:lnTo>
                  <a:lnTo>
                    <a:pt x="60084" y="66540"/>
                  </a:lnTo>
                  <a:lnTo>
                    <a:pt x="60009" y="66391"/>
                  </a:lnTo>
                  <a:lnTo>
                    <a:pt x="59960" y="66268"/>
                  </a:lnTo>
                  <a:lnTo>
                    <a:pt x="59960" y="66119"/>
                  </a:lnTo>
                  <a:lnTo>
                    <a:pt x="59960" y="65971"/>
                  </a:lnTo>
                  <a:lnTo>
                    <a:pt x="60009" y="65847"/>
                  </a:lnTo>
                  <a:lnTo>
                    <a:pt x="60084" y="65723"/>
                  </a:lnTo>
                  <a:lnTo>
                    <a:pt x="60158" y="65600"/>
                  </a:lnTo>
                  <a:lnTo>
                    <a:pt x="60282" y="65501"/>
                  </a:lnTo>
                  <a:lnTo>
                    <a:pt x="60405" y="65427"/>
                  </a:lnTo>
                  <a:lnTo>
                    <a:pt x="60554" y="65402"/>
                  </a:lnTo>
                  <a:lnTo>
                    <a:pt x="60702" y="65377"/>
                  </a:lnTo>
                  <a:close/>
                  <a:moveTo>
                    <a:pt x="63992" y="65303"/>
                  </a:moveTo>
                  <a:lnTo>
                    <a:pt x="64140" y="65328"/>
                  </a:lnTo>
                  <a:lnTo>
                    <a:pt x="64289" y="65377"/>
                  </a:lnTo>
                  <a:lnTo>
                    <a:pt x="64437" y="65451"/>
                  </a:lnTo>
                  <a:lnTo>
                    <a:pt x="64561" y="65550"/>
                  </a:lnTo>
                  <a:lnTo>
                    <a:pt x="64660" y="65674"/>
                  </a:lnTo>
                  <a:lnTo>
                    <a:pt x="64734" y="65822"/>
                  </a:lnTo>
                  <a:lnTo>
                    <a:pt x="64784" y="65971"/>
                  </a:lnTo>
                  <a:lnTo>
                    <a:pt x="64808" y="66119"/>
                  </a:lnTo>
                  <a:lnTo>
                    <a:pt x="64784" y="66268"/>
                  </a:lnTo>
                  <a:lnTo>
                    <a:pt x="64734" y="66416"/>
                  </a:lnTo>
                  <a:lnTo>
                    <a:pt x="64660" y="66564"/>
                  </a:lnTo>
                  <a:lnTo>
                    <a:pt x="64561" y="66688"/>
                  </a:lnTo>
                  <a:lnTo>
                    <a:pt x="64437" y="66787"/>
                  </a:lnTo>
                  <a:lnTo>
                    <a:pt x="64289" y="66861"/>
                  </a:lnTo>
                  <a:lnTo>
                    <a:pt x="64140" y="66911"/>
                  </a:lnTo>
                  <a:lnTo>
                    <a:pt x="63992" y="66935"/>
                  </a:lnTo>
                  <a:lnTo>
                    <a:pt x="63844" y="66911"/>
                  </a:lnTo>
                  <a:lnTo>
                    <a:pt x="63695" y="66861"/>
                  </a:lnTo>
                  <a:lnTo>
                    <a:pt x="63547" y="66787"/>
                  </a:lnTo>
                  <a:lnTo>
                    <a:pt x="63423" y="66688"/>
                  </a:lnTo>
                  <a:lnTo>
                    <a:pt x="63324" y="66564"/>
                  </a:lnTo>
                  <a:lnTo>
                    <a:pt x="63250" y="66416"/>
                  </a:lnTo>
                  <a:lnTo>
                    <a:pt x="63200" y="66268"/>
                  </a:lnTo>
                  <a:lnTo>
                    <a:pt x="63200" y="66119"/>
                  </a:lnTo>
                  <a:lnTo>
                    <a:pt x="63200" y="65971"/>
                  </a:lnTo>
                  <a:lnTo>
                    <a:pt x="63250" y="65822"/>
                  </a:lnTo>
                  <a:lnTo>
                    <a:pt x="63324" y="65674"/>
                  </a:lnTo>
                  <a:lnTo>
                    <a:pt x="63423" y="65550"/>
                  </a:lnTo>
                  <a:lnTo>
                    <a:pt x="63547" y="65451"/>
                  </a:lnTo>
                  <a:lnTo>
                    <a:pt x="63695" y="65377"/>
                  </a:lnTo>
                  <a:lnTo>
                    <a:pt x="63844" y="65328"/>
                  </a:lnTo>
                  <a:lnTo>
                    <a:pt x="63992" y="65303"/>
                  </a:lnTo>
                  <a:close/>
                  <a:moveTo>
                    <a:pt x="95679" y="64190"/>
                  </a:moveTo>
                  <a:lnTo>
                    <a:pt x="95951" y="64214"/>
                  </a:lnTo>
                  <a:lnTo>
                    <a:pt x="96223" y="64313"/>
                  </a:lnTo>
                  <a:lnTo>
                    <a:pt x="96470" y="64437"/>
                  </a:lnTo>
                  <a:lnTo>
                    <a:pt x="96594" y="64511"/>
                  </a:lnTo>
                  <a:lnTo>
                    <a:pt x="96693" y="64610"/>
                  </a:lnTo>
                  <a:lnTo>
                    <a:pt x="96792" y="64734"/>
                  </a:lnTo>
                  <a:lnTo>
                    <a:pt x="96891" y="64858"/>
                  </a:lnTo>
                  <a:lnTo>
                    <a:pt x="97015" y="65105"/>
                  </a:lnTo>
                  <a:lnTo>
                    <a:pt x="97089" y="65352"/>
                  </a:lnTo>
                  <a:lnTo>
                    <a:pt x="97113" y="65649"/>
                  </a:lnTo>
                  <a:lnTo>
                    <a:pt x="97089" y="65921"/>
                  </a:lnTo>
                  <a:lnTo>
                    <a:pt x="97015" y="66169"/>
                  </a:lnTo>
                  <a:lnTo>
                    <a:pt x="96891" y="66441"/>
                  </a:lnTo>
                  <a:lnTo>
                    <a:pt x="96792" y="66540"/>
                  </a:lnTo>
                  <a:lnTo>
                    <a:pt x="96693" y="66663"/>
                  </a:lnTo>
                  <a:lnTo>
                    <a:pt x="96594" y="66762"/>
                  </a:lnTo>
                  <a:lnTo>
                    <a:pt x="96470" y="66836"/>
                  </a:lnTo>
                  <a:lnTo>
                    <a:pt x="96223" y="66960"/>
                  </a:lnTo>
                  <a:lnTo>
                    <a:pt x="95951" y="67059"/>
                  </a:lnTo>
                  <a:lnTo>
                    <a:pt x="95679" y="67084"/>
                  </a:lnTo>
                  <a:lnTo>
                    <a:pt x="95407" y="67059"/>
                  </a:lnTo>
                  <a:lnTo>
                    <a:pt x="95135" y="66960"/>
                  </a:lnTo>
                  <a:lnTo>
                    <a:pt x="94887" y="66836"/>
                  </a:lnTo>
                  <a:lnTo>
                    <a:pt x="94788" y="66762"/>
                  </a:lnTo>
                  <a:lnTo>
                    <a:pt x="94665" y="66663"/>
                  </a:lnTo>
                  <a:lnTo>
                    <a:pt x="94566" y="66540"/>
                  </a:lnTo>
                  <a:lnTo>
                    <a:pt x="94491" y="66441"/>
                  </a:lnTo>
                  <a:lnTo>
                    <a:pt x="94343" y="66169"/>
                  </a:lnTo>
                  <a:lnTo>
                    <a:pt x="94269" y="65921"/>
                  </a:lnTo>
                  <a:lnTo>
                    <a:pt x="94244" y="65649"/>
                  </a:lnTo>
                  <a:lnTo>
                    <a:pt x="94269" y="65352"/>
                  </a:lnTo>
                  <a:lnTo>
                    <a:pt x="94343" y="65105"/>
                  </a:lnTo>
                  <a:lnTo>
                    <a:pt x="94491" y="64858"/>
                  </a:lnTo>
                  <a:lnTo>
                    <a:pt x="94566" y="64734"/>
                  </a:lnTo>
                  <a:lnTo>
                    <a:pt x="94665" y="64610"/>
                  </a:lnTo>
                  <a:lnTo>
                    <a:pt x="94788" y="64511"/>
                  </a:lnTo>
                  <a:lnTo>
                    <a:pt x="94887" y="64437"/>
                  </a:lnTo>
                  <a:lnTo>
                    <a:pt x="95135" y="64313"/>
                  </a:lnTo>
                  <a:lnTo>
                    <a:pt x="95407" y="64214"/>
                  </a:lnTo>
                  <a:lnTo>
                    <a:pt x="95679" y="64190"/>
                  </a:lnTo>
                  <a:close/>
                  <a:moveTo>
                    <a:pt x="77646" y="65080"/>
                  </a:moveTo>
                  <a:lnTo>
                    <a:pt x="77844" y="65105"/>
                  </a:lnTo>
                  <a:lnTo>
                    <a:pt x="78042" y="65154"/>
                  </a:lnTo>
                  <a:lnTo>
                    <a:pt x="78240" y="65253"/>
                  </a:lnTo>
                  <a:lnTo>
                    <a:pt x="78413" y="65402"/>
                  </a:lnTo>
                  <a:lnTo>
                    <a:pt x="78537" y="65575"/>
                  </a:lnTo>
                  <a:lnTo>
                    <a:pt x="78636" y="65748"/>
                  </a:lnTo>
                  <a:lnTo>
                    <a:pt x="78710" y="65946"/>
                  </a:lnTo>
                  <a:lnTo>
                    <a:pt x="78710" y="66144"/>
                  </a:lnTo>
                  <a:lnTo>
                    <a:pt x="78710" y="66366"/>
                  </a:lnTo>
                  <a:lnTo>
                    <a:pt x="78636" y="66564"/>
                  </a:lnTo>
                  <a:lnTo>
                    <a:pt x="78537" y="66738"/>
                  </a:lnTo>
                  <a:lnTo>
                    <a:pt x="78413" y="66911"/>
                  </a:lnTo>
                  <a:lnTo>
                    <a:pt x="78240" y="67034"/>
                  </a:lnTo>
                  <a:lnTo>
                    <a:pt x="78042" y="67133"/>
                  </a:lnTo>
                  <a:lnTo>
                    <a:pt x="77844" y="67208"/>
                  </a:lnTo>
                  <a:lnTo>
                    <a:pt x="77448" y="67208"/>
                  </a:lnTo>
                  <a:lnTo>
                    <a:pt x="77250" y="67133"/>
                  </a:lnTo>
                  <a:lnTo>
                    <a:pt x="77053" y="67034"/>
                  </a:lnTo>
                  <a:lnTo>
                    <a:pt x="76904" y="66911"/>
                  </a:lnTo>
                  <a:lnTo>
                    <a:pt x="76756" y="66738"/>
                  </a:lnTo>
                  <a:lnTo>
                    <a:pt x="76657" y="66564"/>
                  </a:lnTo>
                  <a:lnTo>
                    <a:pt x="76607" y="66366"/>
                  </a:lnTo>
                  <a:lnTo>
                    <a:pt x="76583" y="66144"/>
                  </a:lnTo>
                  <a:lnTo>
                    <a:pt x="76607" y="65946"/>
                  </a:lnTo>
                  <a:lnTo>
                    <a:pt x="76657" y="65748"/>
                  </a:lnTo>
                  <a:lnTo>
                    <a:pt x="76756" y="65575"/>
                  </a:lnTo>
                  <a:lnTo>
                    <a:pt x="76904" y="65402"/>
                  </a:lnTo>
                  <a:lnTo>
                    <a:pt x="77053" y="65253"/>
                  </a:lnTo>
                  <a:lnTo>
                    <a:pt x="77250" y="65154"/>
                  </a:lnTo>
                  <a:lnTo>
                    <a:pt x="77448" y="65105"/>
                  </a:lnTo>
                  <a:lnTo>
                    <a:pt x="77646" y="65080"/>
                  </a:lnTo>
                  <a:close/>
                  <a:moveTo>
                    <a:pt x="48656" y="66317"/>
                  </a:moveTo>
                  <a:lnTo>
                    <a:pt x="48755" y="66342"/>
                  </a:lnTo>
                  <a:lnTo>
                    <a:pt x="48854" y="66391"/>
                  </a:lnTo>
                  <a:lnTo>
                    <a:pt x="48928" y="66465"/>
                  </a:lnTo>
                  <a:lnTo>
                    <a:pt x="49002" y="66564"/>
                  </a:lnTo>
                  <a:lnTo>
                    <a:pt x="49051" y="66639"/>
                  </a:lnTo>
                  <a:lnTo>
                    <a:pt x="49076" y="66738"/>
                  </a:lnTo>
                  <a:lnTo>
                    <a:pt x="49101" y="66836"/>
                  </a:lnTo>
                  <a:lnTo>
                    <a:pt x="49076" y="66935"/>
                  </a:lnTo>
                  <a:lnTo>
                    <a:pt x="49051" y="67034"/>
                  </a:lnTo>
                  <a:lnTo>
                    <a:pt x="49002" y="67133"/>
                  </a:lnTo>
                  <a:lnTo>
                    <a:pt x="48928" y="67232"/>
                  </a:lnTo>
                  <a:lnTo>
                    <a:pt x="48854" y="67282"/>
                  </a:lnTo>
                  <a:lnTo>
                    <a:pt x="48755" y="67331"/>
                  </a:lnTo>
                  <a:lnTo>
                    <a:pt x="48656" y="67356"/>
                  </a:lnTo>
                  <a:lnTo>
                    <a:pt x="48557" y="67381"/>
                  </a:lnTo>
                  <a:lnTo>
                    <a:pt x="48458" y="67356"/>
                  </a:lnTo>
                  <a:lnTo>
                    <a:pt x="48359" y="67331"/>
                  </a:lnTo>
                  <a:lnTo>
                    <a:pt x="48260" y="67282"/>
                  </a:lnTo>
                  <a:lnTo>
                    <a:pt x="48186" y="67232"/>
                  </a:lnTo>
                  <a:lnTo>
                    <a:pt x="48111" y="67133"/>
                  </a:lnTo>
                  <a:lnTo>
                    <a:pt x="48062" y="67034"/>
                  </a:lnTo>
                  <a:lnTo>
                    <a:pt x="48037" y="66935"/>
                  </a:lnTo>
                  <a:lnTo>
                    <a:pt x="48037" y="66836"/>
                  </a:lnTo>
                  <a:lnTo>
                    <a:pt x="48037" y="66738"/>
                  </a:lnTo>
                  <a:lnTo>
                    <a:pt x="48062" y="66639"/>
                  </a:lnTo>
                  <a:lnTo>
                    <a:pt x="48111" y="66564"/>
                  </a:lnTo>
                  <a:lnTo>
                    <a:pt x="48186" y="66465"/>
                  </a:lnTo>
                  <a:lnTo>
                    <a:pt x="48260" y="66391"/>
                  </a:lnTo>
                  <a:lnTo>
                    <a:pt x="48359" y="66342"/>
                  </a:lnTo>
                  <a:lnTo>
                    <a:pt x="48458" y="66317"/>
                  </a:lnTo>
                  <a:close/>
                  <a:moveTo>
                    <a:pt x="84671" y="65006"/>
                  </a:moveTo>
                  <a:lnTo>
                    <a:pt x="84894" y="65080"/>
                  </a:lnTo>
                  <a:lnTo>
                    <a:pt x="85116" y="65204"/>
                  </a:lnTo>
                  <a:lnTo>
                    <a:pt x="85290" y="65352"/>
                  </a:lnTo>
                  <a:lnTo>
                    <a:pt x="85438" y="65550"/>
                  </a:lnTo>
                  <a:lnTo>
                    <a:pt x="85562" y="65748"/>
                  </a:lnTo>
                  <a:lnTo>
                    <a:pt x="85636" y="65971"/>
                  </a:lnTo>
                  <a:lnTo>
                    <a:pt x="85636" y="66193"/>
                  </a:lnTo>
                  <a:lnTo>
                    <a:pt x="85636" y="66441"/>
                  </a:lnTo>
                  <a:lnTo>
                    <a:pt x="85562" y="66663"/>
                  </a:lnTo>
                  <a:lnTo>
                    <a:pt x="85438" y="66861"/>
                  </a:lnTo>
                  <a:lnTo>
                    <a:pt x="85290" y="67059"/>
                  </a:lnTo>
                  <a:lnTo>
                    <a:pt x="85116" y="67208"/>
                  </a:lnTo>
                  <a:lnTo>
                    <a:pt x="84894" y="67331"/>
                  </a:lnTo>
                  <a:lnTo>
                    <a:pt x="84671" y="67381"/>
                  </a:lnTo>
                  <a:lnTo>
                    <a:pt x="84449" y="67405"/>
                  </a:lnTo>
                  <a:lnTo>
                    <a:pt x="84201" y="67381"/>
                  </a:lnTo>
                  <a:lnTo>
                    <a:pt x="83979" y="67331"/>
                  </a:lnTo>
                  <a:lnTo>
                    <a:pt x="83781" y="67208"/>
                  </a:lnTo>
                  <a:lnTo>
                    <a:pt x="83583" y="67059"/>
                  </a:lnTo>
                  <a:lnTo>
                    <a:pt x="83434" y="66861"/>
                  </a:lnTo>
                  <a:lnTo>
                    <a:pt x="83311" y="66663"/>
                  </a:lnTo>
                  <a:lnTo>
                    <a:pt x="83261" y="66441"/>
                  </a:lnTo>
                  <a:lnTo>
                    <a:pt x="83237" y="66193"/>
                  </a:lnTo>
                  <a:lnTo>
                    <a:pt x="83261" y="65971"/>
                  </a:lnTo>
                  <a:lnTo>
                    <a:pt x="83311" y="65748"/>
                  </a:lnTo>
                  <a:lnTo>
                    <a:pt x="83434" y="65550"/>
                  </a:lnTo>
                  <a:lnTo>
                    <a:pt x="83583" y="65352"/>
                  </a:lnTo>
                  <a:lnTo>
                    <a:pt x="83781" y="65204"/>
                  </a:lnTo>
                  <a:lnTo>
                    <a:pt x="83979" y="65080"/>
                  </a:lnTo>
                  <a:lnTo>
                    <a:pt x="84201" y="65006"/>
                  </a:lnTo>
                  <a:close/>
                  <a:moveTo>
                    <a:pt x="89643" y="65278"/>
                  </a:moveTo>
                  <a:lnTo>
                    <a:pt x="89891" y="65303"/>
                  </a:lnTo>
                  <a:lnTo>
                    <a:pt x="90138" y="65377"/>
                  </a:lnTo>
                  <a:lnTo>
                    <a:pt x="90361" y="65476"/>
                  </a:lnTo>
                  <a:lnTo>
                    <a:pt x="90583" y="65649"/>
                  </a:lnTo>
                  <a:lnTo>
                    <a:pt x="90756" y="65872"/>
                  </a:lnTo>
                  <a:lnTo>
                    <a:pt x="90880" y="66094"/>
                  </a:lnTo>
                  <a:lnTo>
                    <a:pt x="90929" y="66342"/>
                  </a:lnTo>
                  <a:lnTo>
                    <a:pt x="90954" y="66589"/>
                  </a:lnTo>
                  <a:lnTo>
                    <a:pt x="90929" y="66836"/>
                  </a:lnTo>
                  <a:lnTo>
                    <a:pt x="90880" y="67084"/>
                  </a:lnTo>
                  <a:lnTo>
                    <a:pt x="90756" y="67331"/>
                  </a:lnTo>
                  <a:lnTo>
                    <a:pt x="90583" y="67529"/>
                  </a:lnTo>
                  <a:lnTo>
                    <a:pt x="90361" y="67702"/>
                  </a:lnTo>
                  <a:lnTo>
                    <a:pt x="90138" y="67826"/>
                  </a:lnTo>
                  <a:lnTo>
                    <a:pt x="89891" y="67900"/>
                  </a:lnTo>
                  <a:lnTo>
                    <a:pt x="89643" y="67925"/>
                  </a:lnTo>
                  <a:lnTo>
                    <a:pt x="89396" y="67900"/>
                  </a:lnTo>
                  <a:lnTo>
                    <a:pt x="89148" y="67826"/>
                  </a:lnTo>
                  <a:lnTo>
                    <a:pt x="88901" y="67702"/>
                  </a:lnTo>
                  <a:lnTo>
                    <a:pt x="88703" y="67529"/>
                  </a:lnTo>
                  <a:lnTo>
                    <a:pt x="88530" y="67331"/>
                  </a:lnTo>
                  <a:lnTo>
                    <a:pt x="88406" y="67084"/>
                  </a:lnTo>
                  <a:lnTo>
                    <a:pt x="88332" y="66836"/>
                  </a:lnTo>
                  <a:lnTo>
                    <a:pt x="88307" y="66589"/>
                  </a:lnTo>
                  <a:lnTo>
                    <a:pt x="88332" y="66342"/>
                  </a:lnTo>
                  <a:lnTo>
                    <a:pt x="88406" y="66094"/>
                  </a:lnTo>
                  <a:lnTo>
                    <a:pt x="88530" y="65872"/>
                  </a:lnTo>
                  <a:lnTo>
                    <a:pt x="88703" y="65649"/>
                  </a:lnTo>
                  <a:lnTo>
                    <a:pt x="88901" y="65476"/>
                  </a:lnTo>
                  <a:lnTo>
                    <a:pt x="89148" y="65377"/>
                  </a:lnTo>
                  <a:lnTo>
                    <a:pt x="89396" y="65303"/>
                  </a:lnTo>
                  <a:lnTo>
                    <a:pt x="89643" y="65278"/>
                  </a:lnTo>
                  <a:close/>
                  <a:moveTo>
                    <a:pt x="1459" y="66268"/>
                  </a:moveTo>
                  <a:lnTo>
                    <a:pt x="1633" y="66317"/>
                  </a:lnTo>
                  <a:lnTo>
                    <a:pt x="1806" y="66416"/>
                  </a:lnTo>
                  <a:lnTo>
                    <a:pt x="1954" y="66540"/>
                  </a:lnTo>
                  <a:lnTo>
                    <a:pt x="2078" y="66688"/>
                  </a:lnTo>
                  <a:lnTo>
                    <a:pt x="2152" y="66861"/>
                  </a:lnTo>
                  <a:lnTo>
                    <a:pt x="2202" y="67034"/>
                  </a:lnTo>
                  <a:lnTo>
                    <a:pt x="2226" y="67208"/>
                  </a:lnTo>
                  <a:lnTo>
                    <a:pt x="2202" y="67381"/>
                  </a:lnTo>
                  <a:lnTo>
                    <a:pt x="2152" y="67554"/>
                  </a:lnTo>
                  <a:lnTo>
                    <a:pt x="2078" y="67727"/>
                  </a:lnTo>
                  <a:lnTo>
                    <a:pt x="1954" y="67875"/>
                  </a:lnTo>
                  <a:lnTo>
                    <a:pt x="1806" y="67999"/>
                  </a:lnTo>
                  <a:lnTo>
                    <a:pt x="1633" y="68073"/>
                  </a:lnTo>
                  <a:lnTo>
                    <a:pt x="1459" y="68123"/>
                  </a:lnTo>
                  <a:lnTo>
                    <a:pt x="1286" y="68147"/>
                  </a:lnTo>
                  <a:lnTo>
                    <a:pt x="1113" y="68123"/>
                  </a:lnTo>
                  <a:lnTo>
                    <a:pt x="915" y="68073"/>
                  </a:lnTo>
                  <a:lnTo>
                    <a:pt x="767" y="67999"/>
                  </a:lnTo>
                  <a:lnTo>
                    <a:pt x="618" y="67875"/>
                  </a:lnTo>
                  <a:lnTo>
                    <a:pt x="495" y="67727"/>
                  </a:lnTo>
                  <a:lnTo>
                    <a:pt x="396" y="67554"/>
                  </a:lnTo>
                  <a:lnTo>
                    <a:pt x="346" y="67381"/>
                  </a:lnTo>
                  <a:lnTo>
                    <a:pt x="346" y="67208"/>
                  </a:lnTo>
                  <a:lnTo>
                    <a:pt x="346" y="67034"/>
                  </a:lnTo>
                  <a:lnTo>
                    <a:pt x="396" y="66861"/>
                  </a:lnTo>
                  <a:lnTo>
                    <a:pt x="495" y="66688"/>
                  </a:lnTo>
                  <a:lnTo>
                    <a:pt x="618" y="66540"/>
                  </a:lnTo>
                  <a:lnTo>
                    <a:pt x="767" y="66416"/>
                  </a:lnTo>
                  <a:lnTo>
                    <a:pt x="915" y="66317"/>
                  </a:lnTo>
                  <a:lnTo>
                    <a:pt x="1113" y="66268"/>
                  </a:lnTo>
                  <a:close/>
                  <a:moveTo>
                    <a:pt x="99290" y="65303"/>
                  </a:moveTo>
                  <a:lnTo>
                    <a:pt x="99587" y="65328"/>
                  </a:lnTo>
                  <a:lnTo>
                    <a:pt x="99884" y="65427"/>
                  </a:lnTo>
                  <a:lnTo>
                    <a:pt x="100032" y="65476"/>
                  </a:lnTo>
                  <a:lnTo>
                    <a:pt x="100156" y="65575"/>
                  </a:lnTo>
                  <a:lnTo>
                    <a:pt x="100280" y="65649"/>
                  </a:lnTo>
                  <a:lnTo>
                    <a:pt x="100403" y="65773"/>
                  </a:lnTo>
                  <a:lnTo>
                    <a:pt x="100502" y="65872"/>
                  </a:lnTo>
                  <a:lnTo>
                    <a:pt x="100601" y="65995"/>
                  </a:lnTo>
                  <a:lnTo>
                    <a:pt x="100675" y="66144"/>
                  </a:lnTo>
                  <a:lnTo>
                    <a:pt x="100725" y="66268"/>
                  </a:lnTo>
                  <a:lnTo>
                    <a:pt x="100824" y="66564"/>
                  </a:lnTo>
                  <a:lnTo>
                    <a:pt x="100849" y="66861"/>
                  </a:lnTo>
                  <a:lnTo>
                    <a:pt x="100824" y="67158"/>
                  </a:lnTo>
                  <a:lnTo>
                    <a:pt x="100725" y="67430"/>
                  </a:lnTo>
                  <a:lnTo>
                    <a:pt x="100675" y="67579"/>
                  </a:lnTo>
                  <a:lnTo>
                    <a:pt x="100601" y="67702"/>
                  </a:lnTo>
                  <a:lnTo>
                    <a:pt x="100502" y="67826"/>
                  </a:lnTo>
                  <a:lnTo>
                    <a:pt x="100403" y="67950"/>
                  </a:lnTo>
                  <a:lnTo>
                    <a:pt x="100280" y="68049"/>
                  </a:lnTo>
                  <a:lnTo>
                    <a:pt x="100156" y="68147"/>
                  </a:lnTo>
                  <a:lnTo>
                    <a:pt x="100032" y="68222"/>
                  </a:lnTo>
                  <a:lnTo>
                    <a:pt x="99884" y="68296"/>
                  </a:lnTo>
                  <a:lnTo>
                    <a:pt x="99587" y="68370"/>
                  </a:lnTo>
                  <a:lnTo>
                    <a:pt x="99290" y="68395"/>
                  </a:lnTo>
                  <a:lnTo>
                    <a:pt x="99018" y="68370"/>
                  </a:lnTo>
                  <a:lnTo>
                    <a:pt x="98721" y="68296"/>
                  </a:lnTo>
                  <a:lnTo>
                    <a:pt x="98573" y="68222"/>
                  </a:lnTo>
                  <a:lnTo>
                    <a:pt x="98449" y="68147"/>
                  </a:lnTo>
                  <a:lnTo>
                    <a:pt x="98326" y="68049"/>
                  </a:lnTo>
                  <a:lnTo>
                    <a:pt x="98202" y="67950"/>
                  </a:lnTo>
                  <a:lnTo>
                    <a:pt x="98103" y="67826"/>
                  </a:lnTo>
                  <a:lnTo>
                    <a:pt x="98004" y="67702"/>
                  </a:lnTo>
                  <a:lnTo>
                    <a:pt x="97930" y="67579"/>
                  </a:lnTo>
                  <a:lnTo>
                    <a:pt x="97880" y="67430"/>
                  </a:lnTo>
                  <a:lnTo>
                    <a:pt x="97781" y="67158"/>
                  </a:lnTo>
                  <a:lnTo>
                    <a:pt x="97757" y="66861"/>
                  </a:lnTo>
                  <a:lnTo>
                    <a:pt x="97781" y="66564"/>
                  </a:lnTo>
                  <a:lnTo>
                    <a:pt x="97880" y="66268"/>
                  </a:lnTo>
                  <a:lnTo>
                    <a:pt x="97930" y="66144"/>
                  </a:lnTo>
                  <a:lnTo>
                    <a:pt x="98004" y="65995"/>
                  </a:lnTo>
                  <a:lnTo>
                    <a:pt x="98103" y="65872"/>
                  </a:lnTo>
                  <a:lnTo>
                    <a:pt x="98202" y="65773"/>
                  </a:lnTo>
                  <a:lnTo>
                    <a:pt x="98326" y="65649"/>
                  </a:lnTo>
                  <a:lnTo>
                    <a:pt x="98449" y="65575"/>
                  </a:lnTo>
                  <a:lnTo>
                    <a:pt x="98573" y="65476"/>
                  </a:lnTo>
                  <a:lnTo>
                    <a:pt x="98721" y="65427"/>
                  </a:lnTo>
                  <a:lnTo>
                    <a:pt x="99018" y="65328"/>
                  </a:lnTo>
                  <a:lnTo>
                    <a:pt x="99290" y="65303"/>
                  </a:lnTo>
                  <a:close/>
                  <a:moveTo>
                    <a:pt x="43090" y="67579"/>
                  </a:moveTo>
                  <a:lnTo>
                    <a:pt x="43164" y="67603"/>
                  </a:lnTo>
                  <a:lnTo>
                    <a:pt x="43238" y="67603"/>
                  </a:lnTo>
                  <a:lnTo>
                    <a:pt x="43313" y="67653"/>
                  </a:lnTo>
                  <a:lnTo>
                    <a:pt x="43387" y="67702"/>
                  </a:lnTo>
                  <a:lnTo>
                    <a:pt x="43436" y="67776"/>
                  </a:lnTo>
                  <a:lnTo>
                    <a:pt x="43486" y="67851"/>
                  </a:lnTo>
                  <a:lnTo>
                    <a:pt x="43511" y="67925"/>
                  </a:lnTo>
                  <a:lnTo>
                    <a:pt x="43511" y="68024"/>
                  </a:lnTo>
                  <a:lnTo>
                    <a:pt x="43511" y="68098"/>
                  </a:lnTo>
                  <a:lnTo>
                    <a:pt x="43486" y="68172"/>
                  </a:lnTo>
                  <a:lnTo>
                    <a:pt x="43436" y="68246"/>
                  </a:lnTo>
                  <a:lnTo>
                    <a:pt x="43387" y="68321"/>
                  </a:lnTo>
                  <a:lnTo>
                    <a:pt x="43313" y="68370"/>
                  </a:lnTo>
                  <a:lnTo>
                    <a:pt x="43238" y="68420"/>
                  </a:lnTo>
                  <a:lnTo>
                    <a:pt x="43164" y="68444"/>
                  </a:lnTo>
                  <a:lnTo>
                    <a:pt x="42991" y="68444"/>
                  </a:lnTo>
                  <a:lnTo>
                    <a:pt x="42917" y="68420"/>
                  </a:lnTo>
                  <a:lnTo>
                    <a:pt x="42843" y="68370"/>
                  </a:lnTo>
                  <a:lnTo>
                    <a:pt x="42769" y="68321"/>
                  </a:lnTo>
                  <a:lnTo>
                    <a:pt x="42719" y="68246"/>
                  </a:lnTo>
                  <a:lnTo>
                    <a:pt x="42694" y="68172"/>
                  </a:lnTo>
                  <a:lnTo>
                    <a:pt x="42670" y="68098"/>
                  </a:lnTo>
                  <a:lnTo>
                    <a:pt x="42645" y="68024"/>
                  </a:lnTo>
                  <a:lnTo>
                    <a:pt x="42670" y="67925"/>
                  </a:lnTo>
                  <a:lnTo>
                    <a:pt x="42694" y="67851"/>
                  </a:lnTo>
                  <a:lnTo>
                    <a:pt x="42719" y="67776"/>
                  </a:lnTo>
                  <a:lnTo>
                    <a:pt x="42769" y="67702"/>
                  </a:lnTo>
                  <a:lnTo>
                    <a:pt x="42843" y="67653"/>
                  </a:lnTo>
                  <a:lnTo>
                    <a:pt x="42917" y="67603"/>
                  </a:lnTo>
                  <a:lnTo>
                    <a:pt x="42991" y="67603"/>
                  </a:lnTo>
                  <a:lnTo>
                    <a:pt x="43090" y="67579"/>
                  </a:lnTo>
                  <a:close/>
                  <a:moveTo>
                    <a:pt x="74579" y="66416"/>
                  </a:moveTo>
                  <a:lnTo>
                    <a:pt x="74777" y="66441"/>
                  </a:lnTo>
                  <a:lnTo>
                    <a:pt x="74975" y="66515"/>
                  </a:lnTo>
                  <a:lnTo>
                    <a:pt x="75148" y="66589"/>
                  </a:lnTo>
                  <a:lnTo>
                    <a:pt x="75321" y="66738"/>
                  </a:lnTo>
                  <a:lnTo>
                    <a:pt x="75445" y="66886"/>
                  </a:lnTo>
                  <a:lnTo>
                    <a:pt x="75544" y="67084"/>
                  </a:lnTo>
                  <a:lnTo>
                    <a:pt x="75593" y="67257"/>
                  </a:lnTo>
                  <a:lnTo>
                    <a:pt x="75618" y="67455"/>
                  </a:lnTo>
                  <a:lnTo>
                    <a:pt x="75593" y="67653"/>
                  </a:lnTo>
                  <a:lnTo>
                    <a:pt x="75544" y="67851"/>
                  </a:lnTo>
                  <a:lnTo>
                    <a:pt x="75445" y="68024"/>
                  </a:lnTo>
                  <a:lnTo>
                    <a:pt x="75321" y="68197"/>
                  </a:lnTo>
                  <a:lnTo>
                    <a:pt x="75148" y="68321"/>
                  </a:lnTo>
                  <a:lnTo>
                    <a:pt x="74975" y="68420"/>
                  </a:lnTo>
                  <a:lnTo>
                    <a:pt x="74777" y="68469"/>
                  </a:lnTo>
                  <a:lnTo>
                    <a:pt x="74579" y="68494"/>
                  </a:lnTo>
                  <a:lnTo>
                    <a:pt x="74381" y="68469"/>
                  </a:lnTo>
                  <a:lnTo>
                    <a:pt x="74208" y="68420"/>
                  </a:lnTo>
                  <a:lnTo>
                    <a:pt x="74010" y="68321"/>
                  </a:lnTo>
                  <a:lnTo>
                    <a:pt x="73862" y="68197"/>
                  </a:lnTo>
                  <a:lnTo>
                    <a:pt x="73713" y="68024"/>
                  </a:lnTo>
                  <a:lnTo>
                    <a:pt x="73639" y="67851"/>
                  </a:lnTo>
                  <a:lnTo>
                    <a:pt x="73565" y="67653"/>
                  </a:lnTo>
                  <a:lnTo>
                    <a:pt x="73540" y="67455"/>
                  </a:lnTo>
                  <a:lnTo>
                    <a:pt x="73565" y="67257"/>
                  </a:lnTo>
                  <a:lnTo>
                    <a:pt x="73639" y="67084"/>
                  </a:lnTo>
                  <a:lnTo>
                    <a:pt x="73713" y="66886"/>
                  </a:lnTo>
                  <a:lnTo>
                    <a:pt x="73862" y="66738"/>
                  </a:lnTo>
                  <a:lnTo>
                    <a:pt x="74010" y="66589"/>
                  </a:lnTo>
                  <a:lnTo>
                    <a:pt x="74208" y="66515"/>
                  </a:lnTo>
                  <a:lnTo>
                    <a:pt x="74381" y="66441"/>
                  </a:lnTo>
                  <a:lnTo>
                    <a:pt x="74579" y="66416"/>
                  </a:lnTo>
                  <a:close/>
                  <a:moveTo>
                    <a:pt x="5467" y="66861"/>
                  </a:moveTo>
                  <a:lnTo>
                    <a:pt x="5615" y="66886"/>
                  </a:lnTo>
                  <a:lnTo>
                    <a:pt x="5763" y="66935"/>
                  </a:lnTo>
                  <a:lnTo>
                    <a:pt x="5912" y="67010"/>
                  </a:lnTo>
                  <a:lnTo>
                    <a:pt x="6036" y="67109"/>
                  </a:lnTo>
                  <a:lnTo>
                    <a:pt x="6159" y="67232"/>
                  </a:lnTo>
                  <a:lnTo>
                    <a:pt x="6233" y="67381"/>
                  </a:lnTo>
                  <a:lnTo>
                    <a:pt x="6258" y="67529"/>
                  </a:lnTo>
                  <a:lnTo>
                    <a:pt x="6283" y="67702"/>
                  </a:lnTo>
                  <a:lnTo>
                    <a:pt x="6258" y="67851"/>
                  </a:lnTo>
                  <a:lnTo>
                    <a:pt x="6233" y="67999"/>
                  </a:lnTo>
                  <a:lnTo>
                    <a:pt x="6159" y="68147"/>
                  </a:lnTo>
                  <a:lnTo>
                    <a:pt x="6036" y="68271"/>
                  </a:lnTo>
                  <a:lnTo>
                    <a:pt x="5912" y="68395"/>
                  </a:lnTo>
                  <a:lnTo>
                    <a:pt x="5763" y="68469"/>
                  </a:lnTo>
                  <a:lnTo>
                    <a:pt x="5615" y="68494"/>
                  </a:lnTo>
                  <a:lnTo>
                    <a:pt x="5467" y="68519"/>
                  </a:lnTo>
                  <a:lnTo>
                    <a:pt x="5293" y="68494"/>
                  </a:lnTo>
                  <a:lnTo>
                    <a:pt x="5145" y="68469"/>
                  </a:lnTo>
                  <a:lnTo>
                    <a:pt x="4997" y="68395"/>
                  </a:lnTo>
                  <a:lnTo>
                    <a:pt x="4873" y="68271"/>
                  </a:lnTo>
                  <a:lnTo>
                    <a:pt x="4774" y="68147"/>
                  </a:lnTo>
                  <a:lnTo>
                    <a:pt x="4700" y="67999"/>
                  </a:lnTo>
                  <a:lnTo>
                    <a:pt x="4650" y="67851"/>
                  </a:lnTo>
                  <a:lnTo>
                    <a:pt x="4626" y="67702"/>
                  </a:lnTo>
                  <a:lnTo>
                    <a:pt x="4650" y="67529"/>
                  </a:lnTo>
                  <a:lnTo>
                    <a:pt x="4700" y="67381"/>
                  </a:lnTo>
                  <a:lnTo>
                    <a:pt x="4774" y="67232"/>
                  </a:lnTo>
                  <a:lnTo>
                    <a:pt x="4873" y="67109"/>
                  </a:lnTo>
                  <a:lnTo>
                    <a:pt x="4997" y="67010"/>
                  </a:lnTo>
                  <a:lnTo>
                    <a:pt x="5145" y="66935"/>
                  </a:lnTo>
                  <a:lnTo>
                    <a:pt x="5293" y="66886"/>
                  </a:lnTo>
                  <a:lnTo>
                    <a:pt x="5467" y="66861"/>
                  </a:lnTo>
                  <a:close/>
                  <a:moveTo>
                    <a:pt x="51673" y="67381"/>
                  </a:moveTo>
                  <a:lnTo>
                    <a:pt x="51797" y="67405"/>
                  </a:lnTo>
                  <a:lnTo>
                    <a:pt x="51921" y="67430"/>
                  </a:lnTo>
                  <a:lnTo>
                    <a:pt x="52020" y="67480"/>
                  </a:lnTo>
                  <a:lnTo>
                    <a:pt x="52119" y="67579"/>
                  </a:lnTo>
                  <a:lnTo>
                    <a:pt x="52193" y="67677"/>
                  </a:lnTo>
                  <a:lnTo>
                    <a:pt x="52267" y="67776"/>
                  </a:lnTo>
                  <a:lnTo>
                    <a:pt x="52292" y="67900"/>
                  </a:lnTo>
                  <a:lnTo>
                    <a:pt x="52317" y="67999"/>
                  </a:lnTo>
                  <a:lnTo>
                    <a:pt x="52292" y="68123"/>
                  </a:lnTo>
                  <a:lnTo>
                    <a:pt x="52267" y="68246"/>
                  </a:lnTo>
                  <a:lnTo>
                    <a:pt x="52193" y="68345"/>
                  </a:lnTo>
                  <a:lnTo>
                    <a:pt x="52119" y="68444"/>
                  </a:lnTo>
                  <a:lnTo>
                    <a:pt x="52020" y="68519"/>
                  </a:lnTo>
                  <a:lnTo>
                    <a:pt x="51921" y="68593"/>
                  </a:lnTo>
                  <a:lnTo>
                    <a:pt x="51797" y="68617"/>
                  </a:lnTo>
                  <a:lnTo>
                    <a:pt x="51673" y="68642"/>
                  </a:lnTo>
                  <a:lnTo>
                    <a:pt x="51575" y="68617"/>
                  </a:lnTo>
                  <a:lnTo>
                    <a:pt x="51451" y="68593"/>
                  </a:lnTo>
                  <a:lnTo>
                    <a:pt x="51327" y="68519"/>
                  </a:lnTo>
                  <a:lnTo>
                    <a:pt x="51253" y="68444"/>
                  </a:lnTo>
                  <a:lnTo>
                    <a:pt x="51154" y="68345"/>
                  </a:lnTo>
                  <a:lnTo>
                    <a:pt x="51105" y="68246"/>
                  </a:lnTo>
                  <a:lnTo>
                    <a:pt x="51080" y="68123"/>
                  </a:lnTo>
                  <a:lnTo>
                    <a:pt x="51055" y="67999"/>
                  </a:lnTo>
                  <a:lnTo>
                    <a:pt x="51080" y="67900"/>
                  </a:lnTo>
                  <a:lnTo>
                    <a:pt x="51105" y="67776"/>
                  </a:lnTo>
                  <a:lnTo>
                    <a:pt x="51154" y="67677"/>
                  </a:lnTo>
                  <a:lnTo>
                    <a:pt x="51253" y="67579"/>
                  </a:lnTo>
                  <a:lnTo>
                    <a:pt x="51327" y="67480"/>
                  </a:lnTo>
                  <a:lnTo>
                    <a:pt x="51451" y="67430"/>
                  </a:lnTo>
                  <a:lnTo>
                    <a:pt x="51575" y="67405"/>
                  </a:lnTo>
                  <a:lnTo>
                    <a:pt x="51673" y="67381"/>
                  </a:lnTo>
                  <a:close/>
                  <a:moveTo>
                    <a:pt x="9697" y="67405"/>
                  </a:moveTo>
                  <a:lnTo>
                    <a:pt x="9820" y="67430"/>
                  </a:lnTo>
                  <a:lnTo>
                    <a:pt x="9969" y="67480"/>
                  </a:lnTo>
                  <a:lnTo>
                    <a:pt x="10092" y="67529"/>
                  </a:lnTo>
                  <a:lnTo>
                    <a:pt x="10191" y="67628"/>
                  </a:lnTo>
                  <a:lnTo>
                    <a:pt x="10290" y="67727"/>
                  </a:lnTo>
                  <a:lnTo>
                    <a:pt x="10340" y="67851"/>
                  </a:lnTo>
                  <a:lnTo>
                    <a:pt x="10389" y="67974"/>
                  </a:lnTo>
                  <a:lnTo>
                    <a:pt x="10389" y="68123"/>
                  </a:lnTo>
                  <a:lnTo>
                    <a:pt x="10389" y="68246"/>
                  </a:lnTo>
                  <a:lnTo>
                    <a:pt x="10340" y="68370"/>
                  </a:lnTo>
                  <a:lnTo>
                    <a:pt x="10290" y="68494"/>
                  </a:lnTo>
                  <a:lnTo>
                    <a:pt x="10191" y="68617"/>
                  </a:lnTo>
                  <a:lnTo>
                    <a:pt x="10092" y="68692"/>
                  </a:lnTo>
                  <a:lnTo>
                    <a:pt x="9969" y="68766"/>
                  </a:lnTo>
                  <a:lnTo>
                    <a:pt x="9820" y="68815"/>
                  </a:lnTo>
                  <a:lnTo>
                    <a:pt x="9573" y="68815"/>
                  </a:lnTo>
                  <a:lnTo>
                    <a:pt x="9424" y="68766"/>
                  </a:lnTo>
                  <a:lnTo>
                    <a:pt x="9301" y="68692"/>
                  </a:lnTo>
                  <a:lnTo>
                    <a:pt x="9202" y="68617"/>
                  </a:lnTo>
                  <a:lnTo>
                    <a:pt x="9103" y="68494"/>
                  </a:lnTo>
                  <a:lnTo>
                    <a:pt x="9053" y="68370"/>
                  </a:lnTo>
                  <a:lnTo>
                    <a:pt x="9004" y="68246"/>
                  </a:lnTo>
                  <a:lnTo>
                    <a:pt x="9004" y="68123"/>
                  </a:lnTo>
                  <a:lnTo>
                    <a:pt x="9004" y="67974"/>
                  </a:lnTo>
                  <a:lnTo>
                    <a:pt x="9053" y="67851"/>
                  </a:lnTo>
                  <a:lnTo>
                    <a:pt x="9103" y="67727"/>
                  </a:lnTo>
                  <a:lnTo>
                    <a:pt x="9202" y="67628"/>
                  </a:lnTo>
                  <a:lnTo>
                    <a:pt x="9301" y="67529"/>
                  </a:lnTo>
                  <a:lnTo>
                    <a:pt x="9424" y="67480"/>
                  </a:lnTo>
                  <a:lnTo>
                    <a:pt x="9573" y="67430"/>
                  </a:lnTo>
                  <a:lnTo>
                    <a:pt x="9697" y="67405"/>
                  </a:lnTo>
                  <a:close/>
                  <a:moveTo>
                    <a:pt x="13877" y="67677"/>
                  </a:moveTo>
                  <a:lnTo>
                    <a:pt x="14001" y="67702"/>
                  </a:lnTo>
                  <a:lnTo>
                    <a:pt x="14100" y="67727"/>
                  </a:lnTo>
                  <a:lnTo>
                    <a:pt x="14198" y="67776"/>
                  </a:lnTo>
                  <a:lnTo>
                    <a:pt x="14297" y="67851"/>
                  </a:lnTo>
                  <a:lnTo>
                    <a:pt x="14372" y="67950"/>
                  </a:lnTo>
                  <a:lnTo>
                    <a:pt x="14421" y="68049"/>
                  </a:lnTo>
                  <a:lnTo>
                    <a:pt x="14471" y="68172"/>
                  </a:lnTo>
                  <a:lnTo>
                    <a:pt x="14471" y="68271"/>
                  </a:lnTo>
                  <a:lnTo>
                    <a:pt x="14471" y="68395"/>
                  </a:lnTo>
                  <a:lnTo>
                    <a:pt x="14421" y="68494"/>
                  </a:lnTo>
                  <a:lnTo>
                    <a:pt x="14372" y="68593"/>
                  </a:lnTo>
                  <a:lnTo>
                    <a:pt x="14297" y="68692"/>
                  </a:lnTo>
                  <a:lnTo>
                    <a:pt x="14198" y="68766"/>
                  </a:lnTo>
                  <a:lnTo>
                    <a:pt x="14100" y="68815"/>
                  </a:lnTo>
                  <a:lnTo>
                    <a:pt x="14001" y="68865"/>
                  </a:lnTo>
                  <a:lnTo>
                    <a:pt x="13778" y="68865"/>
                  </a:lnTo>
                  <a:lnTo>
                    <a:pt x="13654" y="68815"/>
                  </a:lnTo>
                  <a:lnTo>
                    <a:pt x="13555" y="68766"/>
                  </a:lnTo>
                  <a:lnTo>
                    <a:pt x="13456" y="68692"/>
                  </a:lnTo>
                  <a:lnTo>
                    <a:pt x="13382" y="68593"/>
                  </a:lnTo>
                  <a:lnTo>
                    <a:pt x="13333" y="68494"/>
                  </a:lnTo>
                  <a:lnTo>
                    <a:pt x="13308" y="68395"/>
                  </a:lnTo>
                  <a:lnTo>
                    <a:pt x="13283" y="68271"/>
                  </a:lnTo>
                  <a:lnTo>
                    <a:pt x="13308" y="68172"/>
                  </a:lnTo>
                  <a:lnTo>
                    <a:pt x="13333" y="68049"/>
                  </a:lnTo>
                  <a:lnTo>
                    <a:pt x="13382" y="67950"/>
                  </a:lnTo>
                  <a:lnTo>
                    <a:pt x="13456" y="67851"/>
                  </a:lnTo>
                  <a:lnTo>
                    <a:pt x="13555" y="67776"/>
                  </a:lnTo>
                  <a:lnTo>
                    <a:pt x="13654" y="67727"/>
                  </a:lnTo>
                  <a:lnTo>
                    <a:pt x="13778" y="67702"/>
                  </a:lnTo>
                  <a:lnTo>
                    <a:pt x="13877" y="67677"/>
                  </a:lnTo>
                  <a:close/>
                  <a:moveTo>
                    <a:pt x="37648" y="68345"/>
                  </a:moveTo>
                  <a:lnTo>
                    <a:pt x="37772" y="68370"/>
                  </a:lnTo>
                  <a:lnTo>
                    <a:pt x="37871" y="68444"/>
                  </a:lnTo>
                  <a:lnTo>
                    <a:pt x="37920" y="68543"/>
                  </a:lnTo>
                  <a:lnTo>
                    <a:pt x="37945" y="68642"/>
                  </a:lnTo>
                  <a:lnTo>
                    <a:pt x="37920" y="68766"/>
                  </a:lnTo>
                  <a:lnTo>
                    <a:pt x="37871" y="68865"/>
                  </a:lnTo>
                  <a:lnTo>
                    <a:pt x="37772" y="68939"/>
                  </a:lnTo>
                  <a:lnTo>
                    <a:pt x="37524" y="68939"/>
                  </a:lnTo>
                  <a:lnTo>
                    <a:pt x="37426" y="68865"/>
                  </a:lnTo>
                  <a:lnTo>
                    <a:pt x="37376" y="68766"/>
                  </a:lnTo>
                  <a:lnTo>
                    <a:pt x="37351" y="68642"/>
                  </a:lnTo>
                  <a:lnTo>
                    <a:pt x="37376" y="68543"/>
                  </a:lnTo>
                  <a:lnTo>
                    <a:pt x="37426" y="68444"/>
                  </a:lnTo>
                  <a:lnTo>
                    <a:pt x="37524" y="68370"/>
                  </a:lnTo>
                  <a:lnTo>
                    <a:pt x="37648" y="68345"/>
                  </a:lnTo>
                  <a:close/>
                  <a:moveTo>
                    <a:pt x="27358" y="68642"/>
                  </a:moveTo>
                  <a:lnTo>
                    <a:pt x="27407" y="68667"/>
                  </a:lnTo>
                  <a:lnTo>
                    <a:pt x="27457" y="68692"/>
                  </a:lnTo>
                  <a:lnTo>
                    <a:pt x="27506" y="68766"/>
                  </a:lnTo>
                  <a:lnTo>
                    <a:pt x="27506" y="68815"/>
                  </a:lnTo>
                  <a:lnTo>
                    <a:pt x="27506" y="68890"/>
                  </a:lnTo>
                  <a:lnTo>
                    <a:pt x="27457" y="68939"/>
                  </a:lnTo>
                  <a:lnTo>
                    <a:pt x="27407" y="68964"/>
                  </a:lnTo>
                  <a:lnTo>
                    <a:pt x="27358" y="68988"/>
                  </a:lnTo>
                  <a:lnTo>
                    <a:pt x="27284" y="68964"/>
                  </a:lnTo>
                  <a:lnTo>
                    <a:pt x="27234" y="68939"/>
                  </a:lnTo>
                  <a:lnTo>
                    <a:pt x="27210" y="68890"/>
                  </a:lnTo>
                  <a:lnTo>
                    <a:pt x="27185" y="68815"/>
                  </a:lnTo>
                  <a:lnTo>
                    <a:pt x="27210" y="68766"/>
                  </a:lnTo>
                  <a:lnTo>
                    <a:pt x="27234" y="68692"/>
                  </a:lnTo>
                  <a:lnTo>
                    <a:pt x="27284" y="68667"/>
                  </a:lnTo>
                  <a:lnTo>
                    <a:pt x="27358" y="68642"/>
                  </a:lnTo>
                  <a:close/>
                  <a:moveTo>
                    <a:pt x="18379" y="68147"/>
                  </a:moveTo>
                  <a:lnTo>
                    <a:pt x="18453" y="68172"/>
                  </a:lnTo>
                  <a:lnTo>
                    <a:pt x="18527" y="68222"/>
                  </a:lnTo>
                  <a:lnTo>
                    <a:pt x="18601" y="68271"/>
                  </a:lnTo>
                  <a:lnTo>
                    <a:pt x="18676" y="68345"/>
                  </a:lnTo>
                  <a:lnTo>
                    <a:pt x="18700" y="68420"/>
                  </a:lnTo>
                  <a:lnTo>
                    <a:pt x="18725" y="68494"/>
                  </a:lnTo>
                  <a:lnTo>
                    <a:pt x="18750" y="68593"/>
                  </a:lnTo>
                  <a:lnTo>
                    <a:pt x="18725" y="68667"/>
                  </a:lnTo>
                  <a:lnTo>
                    <a:pt x="18700" y="68741"/>
                  </a:lnTo>
                  <a:lnTo>
                    <a:pt x="18676" y="68840"/>
                  </a:lnTo>
                  <a:lnTo>
                    <a:pt x="18601" y="68890"/>
                  </a:lnTo>
                  <a:lnTo>
                    <a:pt x="18527" y="68964"/>
                  </a:lnTo>
                  <a:lnTo>
                    <a:pt x="18453" y="68988"/>
                  </a:lnTo>
                  <a:lnTo>
                    <a:pt x="18379" y="69013"/>
                  </a:lnTo>
                  <a:lnTo>
                    <a:pt x="18280" y="69038"/>
                  </a:lnTo>
                  <a:lnTo>
                    <a:pt x="18206" y="69013"/>
                  </a:lnTo>
                  <a:lnTo>
                    <a:pt x="18131" y="68988"/>
                  </a:lnTo>
                  <a:lnTo>
                    <a:pt x="18033" y="68964"/>
                  </a:lnTo>
                  <a:lnTo>
                    <a:pt x="17983" y="68890"/>
                  </a:lnTo>
                  <a:lnTo>
                    <a:pt x="17909" y="68840"/>
                  </a:lnTo>
                  <a:lnTo>
                    <a:pt x="17884" y="68741"/>
                  </a:lnTo>
                  <a:lnTo>
                    <a:pt x="17859" y="68667"/>
                  </a:lnTo>
                  <a:lnTo>
                    <a:pt x="17835" y="68593"/>
                  </a:lnTo>
                  <a:lnTo>
                    <a:pt x="17859" y="68494"/>
                  </a:lnTo>
                  <a:lnTo>
                    <a:pt x="17884" y="68420"/>
                  </a:lnTo>
                  <a:lnTo>
                    <a:pt x="17909" y="68345"/>
                  </a:lnTo>
                  <a:lnTo>
                    <a:pt x="17983" y="68271"/>
                  </a:lnTo>
                  <a:lnTo>
                    <a:pt x="18033" y="68222"/>
                  </a:lnTo>
                  <a:lnTo>
                    <a:pt x="18131" y="68172"/>
                  </a:lnTo>
                  <a:lnTo>
                    <a:pt x="18206" y="68147"/>
                  </a:lnTo>
                  <a:close/>
                  <a:moveTo>
                    <a:pt x="22807" y="68494"/>
                  </a:moveTo>
                  <a:lnTo>
                    <a:pt x="22906" y="68519"/>
                  </a:lnTo>
                  <a:lnTo>
                    <a:pt x="23004" y="68568"/>
                  </a:lnTo>
                  <a:lnTo>
                    <a:pt x="23079" y="68667"/>
                  </a:lnTo>
                  <a:lnTo>
                    <a:pt x="23103" y="68791"/>
                  </a:lnTo>
                  <a:lnTo>
                    <a:pt x="23079" y="68914"/>
                  </a:lnTo>
                  <a:lnTo>
                    <a:pt x="23004" y="69013"/>
                  </a:lnTo>
                  <a:lnTo>
                    <a:pt x="22906" y="69087"/>
                  </a:lnTo>
                  <a:lnTo>
                    <a:pt x="22807" y="69112"/>
                  </a:lnTo>
                  <a:lnTo>
                    <a:pt x="22683" y="69087"/>
                  </a:lnTo>
                  <a:lnTo>
                    <a:pt x="22584" y="69013"/>
                  </a:lnTo>
                  <a:lnTo>
                    <a:pt x="22510" y="68914"/>
                  </a:lnTo>
                  <a:lnTo>
                    <a:pt x="22485" y="68791"/>
                  </a:lnTo>
                  <a:lnTo>
                    <a:pt x="22510" y="68667"/>
                  </a:lnTo>
                  <a:lnTo>
                    <a:pt x="22584" y="68568"/>
                  </a:lnTo>
                  <a:lnTo>
                    <a:pt x="22683" y="68519"/>
                  </a:lnTo>
                  <a:lnTo>
                    <a:pt x="22807" y="68494"/>
                  </a:lnTo>
                  <a:close/>
                  <a:moveTo>
                    <a:pt x="81604" y="66812"/>
                  </a:moveTo>
                  <a:lnTo>
                    <a:pt x="81827" y="66836"/>
                  </a:lnTo>
                  <a:lnTo>
                    <a:pt x="82049" y="66911"/>
                  </a:lnTo>
                  <a:lnTo>
                    <a:pt x="82272" y="67010"/>
                  </a:lnTo>
                  <a:lnTo>
                    <a:pt x="82445" y="67183"/>
                  </a:lnTo>
                  <a:lnTo>
                    <a:pt x="82593" y="67356"/>
                  </a:lnTo>
                  <a:lnTo>
                    <a:pt x="82717" y="67554"/>
                  </a:lnTo>
                  <a:lnTo>
                    <a:pt x="82767" y="67776"/>
                  </a:lnTo>
                  <a:lnTo>
                    <a:pt x="82791" y="68024"/>
                  </a:lnTo>
                  <a:lnTo>
                    <a:pt x="82767" y="68246"/>
                  </a:lnTo>
                  <a:lnTo>
                    <a:pt x="82717" y="68469"/>
                  </a:lnTo>
                  <a:lnTo>
                    <a:pt x="82593" y="68667"/>
                  </a:lnTo>
                  <a:lnTo>
                    <a:pt x="82445" y="68840"/>
                  </a:lnTo>
                  <a:lnTo>
                    <a:pt x="82272" y="69013"/>
                  </a:lnTo>
                  <a:lnTo>
                    <a:pt x="82049" y="69112"/>
                  </a:lnTo>
                  <a:lnTo>
                    <a:pt x="81827" y="69186"/>
                  </a:lnTo>
                  <a:lnTo>
                    <a:pt x="81604" y="69211"/>
                  </a:lnTo>
                  <a:lnTo>
                    <a:pt x="81381" y="69186"/>
                  </a:lnTo>
                  <a:lnTo>
                    <a:pt x="81159" y="69112"/>
                  </a:lnTo>
                  <a:lnTo>
                    <a:pt x="80961" y="69013"/>
                  </a:lnTo>
                  <a:lnTo>
                    <a:pt x="80763" y="68840"/>
                  </a:lnTo>
                  <a:lnTo>
                    <a:pt x="80615" y="68667"/>
                  </a:lnTo>
                  <a:lnTo>
                    <a:pt x="80516" y="68469"/>
                  </a:lnTo>
                  <a:lnTo>
                    <a:pt x="80441" y="68246"/>
                  </a:lnTo>
                  <a:lnTo>
                    <a:pt x="80417" y="68024"/>
                  </a:lnTo>
                  <a:lnTo>
                    <a:pt x="80441" y="67776"/>
                  </a:lnTo>
                  <a:lnTo>
                    <a:pt x="80516" y="67554"/>
                  </a:lnTo>
                  <a:lnTo>
                    <a:pt x="80615" y="67356"/>
                  </a:lnTo>
                  <a:lnTo>
                    <a:pt x="80763" y="67183"/>
                  </a:lnTo>
                  <a:lnTo>
                    <a:pt x="80961" y="67010"/>
                  </a:lnTo>
                  <a:lnTo>
                    <a:pt x="81159" y="66911"/>
                  </a:lnTo>
                  <a:lnTo>
                    <a:pt x="81381" y="66836"/>
                  </a:lnTo>
                  <a:lnTo>
                    <a:pt x="81604" y="66812"/>
                  </a:lnTo>
                  <a:close/>
                  <a:moveTo>
                    <a:pt x="32651" y="68939"/>
                  </a:moveTo>
                  <a:lnTo>
                    <a:pt x="32701" y="68988"/>
                  </a:lnTo>
                  <a:lnTo>
                    <a:pt x="32750" y="69038"/>
                  </a:lnTo>
                  <a:lnTo>
                    <a:pt x="32750" y="69087"/>
                  </a:lnTo>
                  <a:lnTo>
                    <a:pt x="32750" y="69162"/>
                  </a:lnTo>
                  <a:lnTo>
                    <a:pt x="32701" y="69211"/>
                  </a:lnTo>
                  <a:lnTo>
                    <a:pt x="32651" y="69236"/>
                  </a:lnTo>
                  <a:lnTo>
                    <a:pt x="32602" y="69261"/>
                  </a:lnTo>
                  <a:lnTo>
                    <a:pt x="32528" y="69236"/>
                  </a:lnTo>
                  <a:lnTo>
                    <a:pt x="32478" y="69211"/>
                  </a:lnTo>
                  <a:lnTo>
                    <a:pt x="32454" y="69162"/>
                  </a:lnTo>
                  <a:lnTo>
                    <a:pt x="32429" y="69087"/>
                  </a:lnTo>
                  <a:lnTo>
                    <a:pt x="32454" y="69038"/>
                  </a:lnTo>
                  <a:lnTo>
                    <a:pt x="32478" y="68988"/>
                  </a:lnTo>
                  <a:lnTo>
                    <a:pt x="32528" y="68939"/>
                  </a:lnTo>
                  <a:close/>
                  <a:moveTo>
                    <a:pt x="93329" y="66540"/>
                  </a:moveTo>
                  <a:lnTo>
                    <a:pt x="93601" y="66589"/>
                  </a:lnTo>
                  <a:lnTo>
                    <a:pt x="93873" y="66663"/>
                  </a:lnTo>
                  <a:lnTo>
                    <a:pt x="94120" y="66787"/>
                  </a:lnTo>
                  <a:lnTo>
                    <a:pt x="94244" y="66861"/>
                  </a:lnTo>
                  <a:lnTo>
                    <a:pt x="94343" y="66960"/>
                  </a:lnTo>
                  <a:lnTo>
                    <a:pt x="94442" y="67084"/>
                  </a:lnTo>
                  <a:lnTo>
                    <a:pt x="94541" y="67208"/>
                  </a:lnTo>
                  <a:lnTo>
                    <a:pt x="94665" y="67455"/>
                  </a:lnTo>
                  <a:lnTo>
                    <a:pt x="94739" y="67702"/>
                  </a:lnTo>
                  <a:lnTo>
                    <a:pt x="94764" y="67999"/>
                  </a:lnTo>
                  <a:lnTo>
                    <a:pt x="94739" y="68271"/>
                  </a:lnTo>
                  <a:lnTo>
                    <a:pt x="94665" y="68519"/>
                  </a:lnTo>
                  <a:lnTo>
                    <a:pt x="94541" y="68791"/>
                  </a:lnTo>
                  <a:lnTo>
                    <a:pt x="94442" y="68890"/>
                  </a:lnTo>
                  <a:lnTo>
                    <a:pt x="94343" y="69013"/>
                  </a:lnTo>
                  <a:lnTo>
                    <a:pt x="94244" y="69112"/>
                  </a:lnTo>
                  <a:lnTo>
                    <a:pt x="94120" y="69186"/>
                  </a:lnTo>
                  <a:lnTo>
                    <a:pt x="93873" y="69310"/>
                  </a:lnTo>
                  <a:lnTo>
                    <a:pt x="93601" y="69409"/>
                  </a:lnTo>
                  <a:lnTo>
                    <a:pt x="93329" y="69434"/>
                  </a:lnTo>
                  <a:lnTo>
                    <a:pt x="93057" y="69409"/>
                  </a:lnTo>
                  <a:lnTo>
                    <a:pt x="92785" y="69310"/>
                  </a:lnTo>
                  <a:lnTo>
                    <a:pt x="92537" y="69186"/>
                  </a:lnTo>
                  <a:lnTo>
                    <a:pt x="92438" y="69112"/>
                  </a:lnTo>
                  <a:lnTo>
                    <a:pt x="92315" y="69013"/>
                  </a:lnTo>
                  <a:lnTo>
                    <a:pt x="92216" y="68890"/>
                  </a:lnTo>
                  <a:lnTo>
                    <a:pt x="92142" y="68791"/>
                  </a:lnTo>
                  <a:lnTo>
                    <a:pt x="91993" y="68519"/>
                  </a:lnTo>
                  <a:lnTo>
                    <a:pt x="91919" y="68271"/>
                  </a:lnTo>
                  <a:lnTo>
                    <a:pt x="91894" y="67999"/>
                  </a:lnTo>
                  <a:lnTo>
                    <a:pt x="91919" y="67702"/>
                  </a:lnTo>
                  <a:lnTo>
                    <a:pt x="91993" y="67455"/>
                  </a:lnTo>
                  <a:lnTo>
                    <a:pt x="92142" y="67208"/>
                  </a:lnTo>
                  <a:lnTo>
                    <a:pt x="92216" y="67084"/>
                  </a:lnTo>
                  <a:lnTo>
                    <a:pt x="92315" y="66960"/>
                  </a:lnTo>
                  <a:lnTo>
                    <a:pt x="92438" y="66861"/>
                  </a:lnTo>
                  <a:lnTo>
                    <a:pt x="92537" y="66787"/>
                  </a:lnTo>
                  <a:lnTo>
                    <a:pt x="92785" y="66663"/>
                  </a:lnTo>
                  <a:lnTo>
                    <a:pt x="93057" y="66589"/>
                  </a:lnTo>
                  <a:lnTo>
                    <a:pt x="93329" y="66540"/>
                  </a:lnTo>
                  <a:close/>
                  <a:moveTo>
                    <a:pt x="71413" y="67480"/>
                  </a:moveTo>
                  <a:lnTo>
                    <a:pt x="71611" y="67504"/>
                  </a:lnTo>
                  <a:lnTo>
                    <a:pt x="71784" y="67554"/>
                  </a:lnTo>
                  <a:lnTo>
                    <a:pt x="71957" y="67653"/>
                  </a:lnTo>
                  <a:lnTo>
                    <a:pt x="72130" y="67776"/>
                  </a:lnTo>
                  <a:lnTo>
                    <a:pt x="72254" y="67925"/>
                  </a:lnTo>
                  <a:lnTo>
                    <a:pt x="72328" y="68098"/>
                  </a:lnTo>
                  <a:lnTo>
                    <a:pt x="72402" y="68296"/>
                  </a:lnTo>
                  <a:lnTo>
                    <a:pt x="72402" y="68469"/>
                  </a:lnTo>
                  <a:lnTo>
                    <a:pt x="72402" y="68667"/>
                  </a:lnTo>
                  <a:lnTo>
                    <a:pt x="72328" y="68865"/>
                  </a:lnTo>
                  <a:lnTo>
                    <a:pt x="72254" y="69038"/>
                  </a:lnTo>
                  <a:lnTo>
                    <a:pt x="72130" y="69186"/>
                  </a:lnTo>
                  <a:lnTo>
                    <a:pt x="71957" y="69310"/>
                  </a:lnTo>
                  <a:lnTo>
                    <a:pt x="71784" y="69409"/>
                  </a:lnTo>
                  <a:lnTo>
                    <a:pt x="71611" y="69458"/>
                  </a:lnTo>
                  <a:lnTo>
                    <a:pt x="71413" y="69483"/>
                  </a:lnTo>
                  <a:lnTo>
                    <a:pt x="71215" y="69458"/>
                  </a:lnTo>
                  <a:lnTo>
                    <a:pt x="71042" y="69409"/>
                  </a:lnTo>
                  <a:lnTo>
                    <a:pt x="70869" y="69310"/>
                  </a:lnTo>
                  <a:lnTo>
                    <a:pt x="70695" y="69186"/>
                  </a:lnTo>
                  <a:lnTo>
                    <a:pt x="70572" y="69038"/>
                  </a:lnTo>
                  <a:lnTo>
                    <a:pt x="70498" y="68865"/>
                  </a:lnTo>
                  <a:lnTo>
                    <a:pt x="70423" y="68667"/>
                  </a:lnTo>
                  <a:lnTo>
                    <a:pt x="70423" y="68469"/>
                  </a:lnTo>
                  <a:lnTo>
                    <a:pt x="70423" y="68296"/>
                  </a:lnTo>
                  <a:lnTo>
                    <a:pt x="70498" y="68098"/>
                  </a:lnTo>
                  <a:lnTo>
                    <a:pt x="70572" y="67925"/>
                  </a:lnTo>
                  <a:lnTo>
                    <a:pt x="70695" y="67776"/>
                  </a:lnTo>
                  <a:lnTo>
                    <a:pt x="70869" y="67653"/>
                  </a:lnTo>
                  <a:lnTo>
                    <a:pt x="71042" y="67554"/>
                  </a:lnTo>
                  <a:lnTo>
                    <a:pt x="71215" y="67504"/>
                  </a:lnTo>
                  <a:lnTo>
                    <a:pt x="71413" y="67480"/>
                  </a:lnTo>
                  <a:close/>
                  <a:moveTo>
                    <a:pt x="54914" y="68147"/>
                  </a:moveTo>
                  <a:lnTo>
                    <a:pt x="55038" y="68172"/>
                  </a:lnTo>
                  <a:lnTo>
                    <a:pt x="55161" y="68222"/>
                  </a:lnTo>
                  <a:lnTo>
                    <a:pt x="55285" y="68271"/>
                  </a:lnTo>
                  <a:lnTo>
                    <a:pt x="55409" y="68370"/>
                  </a:lnTo>
                  <a:lnTo>
                    <a:pt x="55483" y="68469"/>
                  </a:lnTo>
                  <a:lnTo>
                    <a:pt x="55557" y="68593"/>
                  </a:lnTo>
                  <a:lnTo>
                    <a:pt x="55606" y="68741"/>
                  </a:lnTo>
                  <a:lnTo>
                    <a:pt x="55606" y="68865"/>
                  </a:lnTo>
                  <a:lnTo>
                    <a:pt x="55606" y="69013"/>
                  </a:lnTo>
                  <a:lnTo>
                    <a:pt x="55557" y="69137"/>
                  </a:lnTo>
                  <a:lnTo>
                    <a:pt x="55483" y="69261"/>
                  </a:lnTo>
                  <a:lnTo>
                    <a:pt x="55409" y="69384"/>
                  </a:lnTo>
                  <a:lnTo>
                    <a:pt x="55285" y="69458"/>
                  </a:lnTo>
                  <a:lnTo>
                    <a:pt x="55161" y="69533"/>
                  </a:lnTo>
                  <a:lnTo>
                    <a:pt x="55038" y="69557"/>
                  </a:lnTo>
                  <a:lnTo>
                    <a:pt x="54914" y="69582"/>
                  </a:lnTo>
                  <a:lnTo>
                    <a:pt x="54765" y="69557"/>
                  </a:lnTo>
                  <a:lnTo>
                    <a:pt x="54642" y="69533"/>
                  </a:lnTo>
                  <a:lnTo>
                    <a:pt x="54518" y="69458"/>
                  </a:lnTo>
                  <a:lnTo>
                    <a:pt x="54394" y="69384"/>
                  </a:lnTo>
                  <a:lnTo>
                    <a:pt x="54320" y="69261"/>
                  </a:lnTo>
                  <a:lnTo>
                    <a:pt x="54246" y="69137"/>
                  </a:lnTo>
                  <a:lnTo>
                    <a:pt x="54197" y="69013"/>
                  </a:lnTo>
                  <a:lnTo>
                    <a:pt x="54197" y="68865"/>
                  </a:lnTo>
                  <a:lnTo>
                    <a:pt x="54197" y="68741"/>
                  </a:lnTo>
                  <a:lnTo>
                    <a:pt x="54246" y="68593"/>
                  </a:lnTo>
                  <a:lnTo>
                    <a:pt x="54320" y="68469"/>
                  </a:lnTo>
                  <a:lnTo>
                    <a:pt x="54394" y="68370"/>
                  </a:lnTo>
                  <a:lnTo>
                    <a:pt x="54518" y="68271"/>
                  </a:lnTo>
                  <a:lnTo>
                    <a:pt x="54642" y="68222"/>
                  </a:lnTo>
                  <a:lnTo>
                    <a:pt x="54765" y="68172"/>
                  </a:lnTo>
                  <a:lnTo>
                    <a:pt x="54914" y="68147"/>
                  </a:lnTo>
                  <a:close/>
                  <a:moveTo>
                    <a:pt x="87046" y="67331"/>
                  </a:moveTo>
                  <a:lnTo>
                    <a:pt x="87293" y="67356"/>
                  </a:lnTo>
                  <a:lnTo>
                    <a:pt x="87541" y="67430"/>
                  </a:lnTo>
                  <a:lnTo>
                    <a:pt x="87788" y="67529"/>
                  </a:lnTo>
                  <a:lnTo>
                    <a:pt x="87986" y="67702"/>
                  </a:lnTo>
                  <a:lnTo>
                    <a:pt x="88159" y="67925"/>
                  </a:lnTo>
                  <a:lnTo>
                    <a:pt x="88283" y="68147"/>
                  </a:lnTo>
                  <a:lnTo>
                    <a:pt x="88357" y="68395"/>
                  </a:lnTo>
                  <a:lnTo>
                    <a:pt x="88382" y="68642"/>
                  </a:lnTo>
                  <a:lnTo>
                    <a:pt x="88357" y="68890"/>
                  </a:lnTo>
                  <a:lnTo>
                    <a:pt x="88283" y="69137"/>
                  </a:lnTo>
                  <a:lnTo>
                    <a:pt x="88159" y="69360"/>
                  </a:lnTo>
                  <a:lnTo>
                    <a:pt x="87986" y="69582"/>
                  </a:lnTo>
                  <a:lnTo>
                    <a:pt x="87788" y="69755"/>
                  </a:lnTo>
                  <a:lnTo>
                    <a:pt x="87541" y="69854"/>
                  </a:lnTo>
                  <a:lnTo>
                    <a:pt x="87293" y="69928"/>
                  </a:lnTo>
                  <a:lnTo>
                    <a:pt x="87046" y="69953"/>
                  </a:lnTo>
                  <a:lnTo>
                    <a:pt x="86799" y="69928"/>
                  </a:lnTo>
                  <a:lnTo>
                    <a:pt x="86551" y="69854"/>
                  </a:lnTo>
                  <a:lnTo>
                    <a:pt x="86329" y="69755"/>
                  </a:lnTo>
                  <a:lnTo>
                    <a:pt x="86131" y="69582"/>
                  </a:lnTo>
                  <a:lnTo>
                    <a:pt x="85958" y="69360"/>
                  </a:lnTo>
                  <a:lnTo>
                    <a:pt x="85834" y="69137"/>
                  </a:lnTo>
                  <a:lnTo>
                    <a:pt x="85760" y="68890"/>
                  </a:lnTo>
                  <a:lnTo>
                    <a:pt x="85735" y="68642"/>
                  </a:lnTo>
                  <a:lnTo>
                    <a:pt x="85760" y="68395"/>
                  </a:lnTo>
                  <a:lnTo>
                    <a:pt x="85834" y="68147"/>
                  </a:lnTo>
                  <a:lnTo>
                    <a:pt x="85958" y="67925"/>
                  </a:lnTo>
                  <a:lnTo>
                    <a:pt x="86131" y="67702"/>
                  </a:lnTo>
                  <a:lnTo>
                    <a:pt x="86329" y="67529"/>
                  </a:lnTo>
                  <a:lnTo>
                    <a:pt x="86551" y="67430"/>
                  </a:lnTo>
                  <a:lnTo>
                    <a:pt x="86799" y="67356"/>
                  </a:lnTo>
                  <a:lnTo>
                    <a:pt x="87046" y="67331"/>
                  </a:lnTo>
                  <a:close/>
                  <a:moveTo>
                    <a:pt x="46157" y="69038"/>
                  </a:moveTo>
                  <a:lnTo>
                    <a:pt x="46256" y="69063"/>
                  </a:lnTo>
                  <a:lnTo>
                    <a:pt x="46355" y="69112"/>
                  </a:lnTo>
                  <a:lnTo>
                    <a:pt x="46454" y="69186"/>
                  </a:lnTo>
                  <a:lnTo>
                    <a:pt x="46504" y="69261"/>
                  </a:lnTo>
                  <a:lnTo>
                    <a:pt x="46553" y="69360"/>
                  </a:lnTo>
                  <a:lnTo>
                    <a:pt x="46603" y="69458"/>
                  </a:lnTo>
                  <a:lnTo>
                    <a:pt x="46603" y="69557"/>
                  </a:lnTo>
                  <a:lnTo>
                    <a:pt x="46603" y="69681"/>
                  </a:lnTo>
                  <a:lnTo>
                    <a:pt x="46553" y="69780"/>
                  </a:lnTo>
                  <a:lnTo>
                    <a:pt x="46504" y="69854"/>
                  </a:lnTo>
                  <a:lnTo>
                    <a:pt x="46454" y="69953"/>
                  </a:lnTo>
                  <a:lnTo>
                    <a:pt x="46355" y="70027"/>
                  </a:lnTo>
                  <a:lnTo>
                    <a:pt x="46256" y="70077"/>
                  </a:lnTo>
                  <a:lnTo>
                    <a:pt x="46157" y="70102"/>
                  </a:lnTo>
                  <a:lnTo>
                    <a:pt x="45959" y="70102"/>
                  </a:lnTo>
                  <a:lnTo>
                    <a:pt x="45861" y="70077"/>
                  </a:lnTo>
                  <a:lnTo>
                    <a:pt x="45762" y="70027"/>
                  </a:lnTo>
                  <a:lnTo>
                    <a:pt x="45687" y="69953"/>
                  </a:lnTo>
                  <a:lnTo>
                    <a:pt x="45613" y="69854"/>
                  </a:lnTo>
                  <a:lnTo>
                    <a:pt x="45564" y="69780"/>
                  </a:lnTo>
                  <a:lnTo>
                    <a:pt x="45539" y="69681"/>
                  </a:lnTo>
                  <a:lnTo>
                    <a:pt x="45514" y="69557"/>
                  </a:lnTo>
                  <a:lnTo>
                    <a:pt x="45539" y="69458"/>
                  </a:lnTo>
                  <a:lnTo>
                    <a:pt x="45564" y="69360"/>
                  </a:lnTo>
                  <a:lnTo>
                    <a:pt x="45613" y="69261"/>
                  </a:lnTo>
                  <a:lnTo>
                    <a:pt x="45687" y="69186"/>
                  </a:lnTo>
                  <a:lnTo>
                    <a:pt x="45762" y="69112"/>
                  </a:lnTo>
                  <a:lnTo>
                    <a:pt x="45861" y="69063"/>
                  </a:lnTo>
                  <a:lnTo>
                    <a:pt x="45959" y="69038"/>
                  </a:lnTo>
                  <a:close/>
                  <a:moveTo>
                    <a:pt x="68148" y="68222"/>
                  </a:moveTo>
                  <a:lnTo>
                    <a:pt x="68346" y="68246"/>
                  </a:lnTo>
                  <a:lnTo>
                    <a:pt x="68519" y="68296"/>
                  </a:lnTo>
                  <a:lnTo>
                    <a:pt x="68692" y="68370"/>
                  </a:lnTo>
                  <a:lnTo>
                    <a:pt x="68840" y="68494"/>
                  </a:lnTo>
                  <a:lnTo>
                    <a:pt x="68964" y="68667"/>
                  </a:lnTo>
                  <a:lnTo>
                    <a:pt x="69038" y="68815"/>
                  </a:lnTo>
                  <a:lnTo>
                    <a:pt x="69088" y="68988"/>
                  </a:lnTo>
                  <a:lnTo>
                    <a:pt x="69112" y="69186"/>
                  </a:lnTo>
                  <a:lnTo>
                    <a:pt x="69088" y="69360"/>
                  </a:lnTo>
                  <a:lnTo>
                    <a:pt x="69038" y="69557"/>
                  </a:lnTo>
                  <a:lnTo>
                    <a:pt x="68964" y="69706"/>
                  </a:lnTo>
                  <a:lnTo>
                    <a:pt x="68840" y="69854"/>
                  </a:lnTo>
                  <a:lnTo>
                    <a:pt x="68692" y="69978"/>
                  </a:lnTo>
                  <a:lnTo>
                    <a:pt x="68519" y="70077"/>
                  </a:lnTo>
                  <a:lnTo>
                    <a:pt x="68346" y="70126"/>
                  </a:lnTo>
                  <a:lnTo>
                    <a:pt x="68148" y="70151"/>
                  </a:lnTo>
                  <a:lnTo>
                    <a:pt x="67974" y="70126"/>
                  </a:lnTo>
                  <a:lnTo>
                    <a:pt x="67801" y="70077"/>
                  </a:lnTo>
                  <a:lnTo>
                    <a:pt x="67628" y="69978"/>
                  </a:lnTo>
                  <a:lnTo>
                    <a:pt x="67480" y="69854"/>
                  </a:lnTo>
                  <a:lnTo>
                    <a:pt x="67356" y="69706"/>
                  </a:lnTo>
                  <a:lnTo>
                    <a:pt x="67257" y="69557"/>
                  </a:lnTo>
                  <a:lnTo>
                    <a:pt x="67208" y="69360"/>
                  </a:lnTo>
                  <a:lnTo>
                    <a:pt x="67208" y="69186"/>
                  </a:lnTo>
                  <a:lnTo>
                    <a:pt x="67208" y="68988"/>
                  </a:lnTo>
                  <a:lnTo>
                    <a:pt x="67257" y="68815"/>
                  </a:lnTo>
                  <a:lnTo>
                    <a:pt x="67356" y="68667"/>
                  </a:lnTo>
                  <a:lnTo>
                    <a:pt x="67480" y="68494"/>
                  </a:lnTo>
                  <a:lnTo>
                    <a:pt x="67628" y="68370"/>
                  </a:lnTo>
                  <a:lnTo>
                    <a:pt x="67801" y="68296"/>
                  </a:lnTo>
                  <a:lnTo>
                    <a:pt x="67974" y="68246"/>
                  </a:lnTo>
                  <a:lnTo>
                    <a:pt x="68148" y="68222"/>
                  </a:lnTo>
                  <a:close/>
                  <a:moveTo>
                    <a:pt x="58327" y="68642"/>
                  </a:moveTo>
                  <a:lnTo>
                    <a:pt x="58476" y="68692"/>
                  </a:lnTo>
                  <a:lnTo>
                    <a:pt x="58624" y="68766"/>
                  </a:lnTo>
                  <a:lnTo>
                    <a:pt x="58748" y="68865"/>
                  </a:lnTo>
                  <a:lnTo>
                    <a:pt x="58847" y="68988"/>
                  </a:lnTo>
                  <a:lnTo>
                    <a:pt x="58921" y="69137"/>
                  </a:lnTo>
                  <a:lnTo>
                    <a:pt x="58971" y="69261"/>
                  </a:lnTo>
                  <a:lnTo>
                    <a:pt x="58971" y="69409"/>
                  </a:lnTo>
                  <a:lnTo>
                    <a:pt x="58971" y="69582"/>
                  </a:lnTo>
                  <a:lnTo>
                    <a:pt x="58921" y="69706"/>
                  </a:lnTo>
                  <a:lnTo>
                    <a:pt x="58847" y="69854"/>
                  </a:lnTo>
                  <a:lnTo>
                    <a:pt x="58748" y="69978"/>
                  </a:lnTo>
                  <a:lnTo>
                    <a:pt x="58624" y="70077"/>
                  </a:lnTo>
                  <a:lnTo>
                    <a:pt x="58476" y="70151"/>
                  </a:lnTo>
                  <a:lnTo>
                    <a:pt x="58327" y="70201"/>
                  </a:lnTo>
                  <a:lnTo>
                    <a:pt x="58031" y="70201"/>
                  </a:lnTo>
                  <a:lnTo>
                    <a:pt x="57882" y="70151"/>
                  </a:lnTo>
                  <a:lnTo>
                    <a:pt x="57759" y="70077"/>
                  </a:lnTo>
                  <a:lnTo>
                    <a:pt x="57635" y="69978"/>
                  </a:lnTo>
                  <a:lnTo>
                    <a:pt x="57536" y="69854"/>
                  </a:lnTo>
                  <a:lnTo>
                    <a:pt x="57462" y="69706"/>
                  </a:lnTo>
                  <a:lnTo>
                    <a:pt x="57412" y="69582"/>
                  </a:lnTo>
                  <a:lnTo>
                    <a:pt x="57412" y="69409"/>
                  </a:lnTo>
                  <a:lnTo>
                    <a:pt x="57412" y="69261"/>
                  </a:lnTo>
                  <a:lnTo>
                    <a:pt x="57462" y="69137"/>
                  </a:lnTo>
                  <a:lnTo>
                    <a:pt x="57536" y="68988"/>
                  </a:lnTo>
                  <a:lnTo>
                    <a:pt x="57635" y="68865"/>
                  </a:lnTo>
                  <a:lnTo>
                    <a:pt x="57759" y="68766"/>
                  </a:lnTo>
                  <a:lnTo>
                    <a:pt x="57882" y="68692"/>
                  </a:lnTo>
                  <a:lnTo>
                    <a:pt x="58031" y="68642"/>
                  </a:lnTo>
                  <a:close/>
                  <a:moveTo>
                    <a:pt x="61667" y="68815"/>
                  </a:moveTo>
                  <a:lnTo>
                    <a:pt x="61840" y="68865"/>
                  </a:lnTo>
                  <a:lnTo>
                    <a:pt x="61988" y="68939"/>
                  </a:lnTo>
                  <a:lnTo>
                    <a:pt x="62112" y="69063"/>
                  </a:lnTo>
                  <a:lnTo>
                    <a:pt x="62211" y="69186"/>
                  </a:lnTo>
                  <a:lnTo>
                    <a:pt x="62310" y="69335"/>
                  </a:lnTo>
                  <a:lnTo>
                    <a:pt x="62359" y="69483"/>
                  </a:lnTo>
                  <a:lnTo>
                    <a:pt x="62359" y="69656"/>
                  </a:lnTo>
                  <a:lnTo>
                    <a:pt x="62359" y="69830"/>
                  </a:lnTo>
                  <a:lnTo>
                    <a:pt x="62310" y="69978"/>
                  </a:lnTo>
                  <a:lnTo>
                    <a:pt x="62211" y="70126"/>
                  </a:lnTo>
                  <a:lnTo>
                    <a:pt x="62112" y="70250"/>
                  </a:lnTo>
                  <a:lnTo>
                    <a:pt x="61988" y="70374"/>
                  </a:lnTo>
                  <a:lnTo>
                    <a:pt x="61840" y="70448"/>
                  </a:lnTo>
                  <a:lnTo>
                    <a:pt x="61667" y="70497"/>
                  </a:lnTo>
                  <a:lnTo>
                    <a:pt x="61345" y="70497"/>
                  </a:lnTo>
                  <a:lnTo>
                    <a:pt x="61197" y="70448"/>
                  </a:lnTo>
                  <a:lnTo>
                    <a:pt x="61048" y="70374"/>
                  </a:lnTo>
                  <a:lnTo>
                    <a:pt x="60925" y="70250"/>
                  </a:lnTo>
                  <a:lnTo>
                    <a:pt x="60801" y="70126"/>
                  </a:lnTo>
                  <a:lnTo>
                    <a:pt x="60727" y="69978"/>
                  </a:lnTo>
                  <a:lnTo>
                    <a:pt x="60677" y="69830"/>
                  </a:lnTo>
                  <a:lnTo>
                    <a:pt x="60653" y="69656"/>
                  </a:lnTo>
                  <a:lnTo>
                    <a:pt x="60677" y="69483"/>
                  </a:lnTo>
                  <a:lnTo>
                    <a:pt x="60727" y="69335"/>
                  </a:lnTo>
                  <a:lnTo>
                    <a:pt x="60801" y="69186"/>
                  </a:lnTo>
                  <a:lnTo>
                    <a:pt x="60925" y="69063"/>
                  </a:lnTo>
                  <a:lnTo>
                    <a:pt x="61048" y="68939"/>
                  </a:lnTo>
                  <a:lnTo>
                    <a:pt x="61197" y="68865"/>
                  </a:lnTo>
                  <a:lnTo>
                    <a:pt x="61345" y="68815"/>
                  </a:lnTo>
                  <a:close/>
                  <a:moveTo>
                    <a:pt x="64858" y="68667"/>
                  </a:moveTo>
                  <a:lnTo>
                    <a:pt x="65031" y="68692"/>
                  </a:lnTo>
                  <a:lnTo>
                    <a:pt x="65179" y="68741"/>
                  </a:lnTo>
                  <a:lnTo>
                    <a:pt x="65352" y="68815"/>
                  </a:lnTo>
                  <a:lnTo>
                    <a:pt x="65501" y="68939"/>
                  </a:lnTo>
                  <a:lnTo>
                    <a:pt x="65600" y="69087"/>
                  </a:lnTo>
                  <a:lnTo>
                    <a:pt x="65699" y="69236"/>
                  </a:lnTo>
                  <a:lnTo>
                    <a:pt x="65748" y="69409"/>
                  </a:lnTo>
                  <a:lnTo>
                    <a:pt x="65748" y="69582"/>
                  </a:lnTo>
                  <a:lnTo>
                    <a:pt x="65748" y="69755"/>
                  </a:lnTo>
                  <a:lnTo>
                    <a:pt x="65699" y="69928"/>
                  </a:lnTo>
                  <a:lnTo>
                    <a:pt x="65600" y="70077"/>
                  </a:lnTo>
                  <a:lnTo>
                    <a:pt x="65501" y="70225"/>
                  </a:lnTo>
                  <a:lnTo>
                    <a:pt x="65352" y="70349"/>
                  </a:lnTo>
                  <a:lnTo>
                    <a:pt x="65179" y="70423"/>
                  </a:lnTo>
                  <a:lnTo>
                    <a:pt x="65031" y="70473"/>
                  </a:lnTo>
                  <a:lnTo>
                    <a:pt x="64858" y="70497"/>
                  </a:lnTo>
                  <a:lnTo>
                    <a:pt x="64660" y="70473"/>
                  </a:lnTo>
                  <a:lnTo>
                    <a:pt x="64511" y="70423"/>
                  </a:lnTo>
                  <a:lnTo>
                    <a:pt x="64338" y="70349"/>
                  </a:lnTo>
                  <a:lnTo>
                    <a:pt x="64190" y="70225"/>
                  </a:lnTo>
                  <a:lnTo>
                    <a:pt x="64091" y="70077"/>
                  </a:lnTo>
                  <a:lnTo>
                    <a:pt x="63992" y="69928"/>
                  </a:lnTo>
                  <a:lnTo>
                    <a:pt x="63943" y="69755"/>
                  </a:lnTo>
                  <a:lnTo>
                    <a:pt x="63943" y="69582"/>
                  </a:lnTo>
                  <a:lnTo>
                    <a:pt x="63943" y="69409"/>
                  </a:lnTo>
                  <a:lnTo>
                    <a:pt x="63992" y="69236"/>
                  </a:lnTo>
                  <a:lnTo>
                    <a:pt x="64091" y="69087"/>
                  </a:lnTo>
                  <a:lnTo>
                    <a:pt x="64190" y="68939"/>
                  </a:lnTo>
                  <a:lnTo>
                    <a:pt x="64338" y="68815"/>
                  </a:lnTo>
                  <a:lnTo>
                    <a:pt x="64511" y="68741"/>
                  </a:lnTo>
                  <a:lnTo>
                    <a:pt x="64660" y="68692"/>
                  </a:lnTo>
                  <a:lnTo>
                    <a:pt x="64858" y="68667"/>
                  </a:lnTo>
                  <a:close/>
                  <a:moveTo>
                    <a:pt x="78636" y="68395"/>
                  </a:moveTo>
                  <a:lnTo>
                    <a:pt x="78858" y="68420"/>
                  </a:lnTo>
                  <a:lnTo>
                    <a:pt x="79081" y="68494"/>
                  </a:lnTo>
                  <a:lnTo>
                    <a:pt x="79279" y="68593"/>
                  </a:lnTo>
                  <a:lnTo>
                    <a:pt x="79452" y="68741"/>
                  </a:lnTo>
                  <a:lnTo>
                    <a:pt x="79600" y="68914"/>
                  </a:lnTo>
                  <a:lnTo>
                    <a:pt x="79724" y="69137"/>
                  </a:lnTo>
                  <a:lnTo>
                    <a:pt x="79774" y="69335"/>
                  </a:lnTo>
                  <a:lnTo>
                    <a:pt x="79798" y="69557"/>
                  </a:lnTo>
                  <a:lnTo>
                    <a:pt x="79774" y="69780"/>
                  </a:lnTo>
                  <a:lnTo>
                    <a:pt x="79724" y="70003"/>
                  </a:lnTo>
                  <a:lnTo>
                    <a:pt x="79600" y="70201"/>
                  </a:lnTo>
                  <a:lnTo>
                    <a:pt x="79452" y="70398"/>
                  </a:lnTo>
                  <a:lnTo>
                    <a:pt x="79279" y="70547"/>
                  </a:lnTo>
                  <a:lnTo>
                    <a:pt x="79081" y="70646"/>
                  </a:lnTo>
                  <a:lnTo>
                    <a:pt x="78858" y="70720"/>
                  </a:lnTo>
                  <a:lnTo>
                    <a:pt x="78636" y="70745"/>
                  </a:lnTo>
                  <a:lnTo>
                    <a:pt x="78413" y="70720"/>
                  </a:lnTo>
                  <a:lnTo>
                    <a:pt x="78190" y="70646"/>
                  </a:lnTo>
                  <a:lnTo>
                    <a:pt x="77993" y="70547"/>
                  </a:lnTo>
                  <a:lnTo>
                    <a:pt x="77795" y="70398"/>
                  </a:lnTo>
                  <a:lnTo>
                    <a:pt x="77646" y="70201"/>
                  </a:lnTo>
                  <a:lnTo>
                    <a:pt x="77547" y="70003"/>
                  </a:lnTo>
                  <a:lnTo>
                    <a:pt x="77473" y="69780"/>
                  </a:lnTo>
                  <a:lnTo>
                    <a:pt x="77448" y="69557"/>
                  </a:lnTo>
                  <a:lnTo>
                    <a:pt x="77473" y="69335"/>
                  </a:lnTo>
                  <a:lnTo>
                    <a:pt x="77547" y="69137"/>
                  </a:lnTo>
                  <a:lnTo>
                    <a:pt x="77646" y="68914"/>
                  </a:lnTo>
                  <a:lnTo>
                    <a:pt x="77795" y="68741"/>
                  </a:lnTo>
                  <a:lnTo>
                    <a:pt x="77993" y="68593"/>
                  </a:lnTo>
                  <a:lnTo>
                    <a:pt x="78190" y="68494"/>
                  </a:lnTo>
                  <a:lnTo>
                    <a:pt x="78413" y="68420"/>
                  </a:lnTo>
                  <a:lnTo>
                    <a:pt x="78636" y="68395"/>
                  </a:lnTo>
                  <a:close/>
                  <a:moveTo>
                    <a:pt x="97015" y="67752"/>
                  </a:moveTo>
                  <a:lnTo>
                    <a:pt x="97311" y="67776"/>
                  </a:lnTo>
                  <a:lnTo>
                    <a:pt x="97608" y="67875"/>
                  </a:lnTo>
                  <a:lnTo>
                    <a:pt x="97732" y="67925"/>
                  </a:lnTo>
                  <a:lnTo>
                    <a:pt x="97880" y="67999"/>
                  </a:lnTo>
                  <a:lnTo>
                    <a:pt x="98004" y="68098"/>
                  </a:lnTo>
                  <a:lnTo>
                    <a:pt x="98103" y="68197"/>
                  </a:lnTo>
                  <a:lnTo>
                    <a:pt x="98227" y="68321"/>
                  </a:lnTo>
                  <a:lnTo>
                    <a:pt x="98301" y="68444"/>
                  </a:lnTo>
                  <a:lnTo>
                    <a:pt x="98400" y="68593"/>
                  </a:lnTo>
                  <a:lnTo>
                    <a:pt x="98449" y="68716"/>
                  </a:lnTo>
                  <a:lnTo>
                    <a:pt x="98548" y="69013"/>
                  </a:lnTo>
                  <a:lnTo>
                    <a:pt x="98573" y="69310"/>
                  </a:lnTo>
                  <a:lnTo>
                    <a:pt x="98548" y="69607"/>
                  </a:lnTo>
                  <a:lnTo>
                    <a:pt x="98449" y="69879"/>
                  </a:lnTo>
                  <a:lnTo>
                    <a:pt x="98400" y="70027"/>
                  </a:lnTo>
                  <a:lnTo>
                    <a:pt x="98301" y="70151"/>
                  </a:lnTo>
                  <a:lnTo>
                    <a:pt x="98227" y="70275"/>
                  </a:lnTo>
                  <a:lnTo>
                    <a:pt x="98103" y="70398"/>
                  </a:lnTo>
                  <a:lnTo>
                    <a:pt x="98004" y="70497"/>
                  </a:lnTo>
                  <a:lnTo>
                    <a:pt x="97880" y="70596"/>
                  </a:lnTo>
                  <a:lnTo>
                    <a:pt x="97732" y="70671"/>
                  </a:lnTo>
                  <a:lnTo>
                    <a:pt x="97608" y="70745"/>
                  </a:lnTo>
                  <a:lnTo>
                    <a:pt x="97311" y="70819"/>
                  </a:lnTo>
                  <a:lnTo>
                    <a:pt x="97015" y="70844"/>
                  </a:lnTo>
                  <a:lnTo>
                    <a:pt x="96718" y="70819"/>
                  </a:lnTo>
                  <a:lnTo>
                    <a:pt x="96421" y="70745"/>
                  </a:lnTo>
                  <a:lnTo>
                    <a:pt x="96297" y="70671"/>
                  </a:lnTo>
                  <a:lnTo>
                    <a:pt x="96149" y="70596"/>
                  </a:lnTo>
                  <a:lnTo>
                    <a:pt x="96025" y="70497"/>
                  </a:lnTo>
                  <a:lnTo>
                    <a:pt x="95926" y="70398"/>
                  </a:lnTo>
                  <a:lnTo>
                    <a:pt x="95802" y="70275"/>
                  </a:lnTo>
                  <a:lnTo>
                    <a:pt x="95728" y="70151"/>
                  </a:lnTo>
                  <a:lnTo>
                    <a:pt x="95629" y="70027"/>
                  </a:lnTo>
                  <a:lnTo>
                    <a:pt x="95580" y="69879"/>
                  </a:lnTo>
                  <a:lnTo>
                    <a:pt x="95481" y="69607"/>
                  </a:lnTo>
                  <a:lnTo>
                    <a:pt x="95456" y="69310"/>
                  </a:lnTo>
                  <a:lnTo>
                    <a:pt x="95481" y="69013"/>
                  </a:lnTo>
                  <a:lnTo>
                    <a:pt x="95580" y="68716"/>
                  </a:lnTo>
                  <a:lnTo>
                    <a:pt x="95629" y="68593"/>
                  </a:lnTo>
                  <a:lnTo>
                    <a:pt x="95728" y="68444"/>
                  </a:lnTo>
                  <a:lnTo>
                    <a:pt x="95802" y="68321"/>
                  </a:lnTo>
                  <a:lnTo>
                    <a:pt x="95926" y="68197"/>
                  </a:lnTo>
                  <a:lnTo>
                    <a:pt x="96025" y="68098"/>
                  </a:lnTo>
                  <a:lnTo>
                    <a:pt x="96149" y="67999"/>
                  </a:lnTo>
                  <a:lnTo>
                    <a:pt x="96297" y="67925"/>
                  </a:lnTo>
                  <a:lnTo>
                    <a:pt x="96421" y="67875"/>
                  </a:lnTo>
                  <a:lnTo>
                    <a:pt x="96718" y="67776"/>
                  </a:lnTo>
                  <a:lnTo>
                    <a:pt x="97015" y="67752"/>
                  </a:lnTo>
                  <a:close/>
                  <a:moveTo>
                    <a:pt x="40468" y="70052"/>
                  </a:moveTo>
                  <a:lnTo>
                    <a:pt x="40542" y="70077"/>
                  </a:lnTo>
                  <a:lnTo>
                    <a:pt x="40641" y="70126"/>
                  </a:lnTo>
                  <a:lnTo>
                    <a:pt x="40691" y="70176"/>
                  </a:lnTo>
                  <a:lnTo>
                    <a:pt x="40765" y="70250"/>
                  </a:lnTo>
                  <a:lnTo>
                    <a:pt x="40790" y="70324"/>
                  </a:lnTo>
                  <a:lnTo>
                    <a:pt x="40814" y="70398"/>
                  </a:lnTo>
                  <a:lnTo>
                    <a:pt x="40814" y="70473"/>
                  </a:lnTo>
                  <a:lnTo>
                    <a:pt x="40814" y="70572"/>
                  </a:lnTo>
                  <a:lnTo>
                    <a:pt x="40790" y="70646"/>
                  </a:lnTo>
                  <a:lnTo>
                    <a:pt x="40765" y="70720"/>
                  </a:lnTo>
                  <a:lnTo>
                    <a:pt x="40691" y="70794"/>
                  </a:lnTo>
                  <a:lnTo>
                    <a:pt x="40641" y="70844"/>
                  </a:lnTo>
                  <a:lnTo>
                    <a:pt x="40542" y="70893"/>
                  </a:lnTo>
                  <a:lnTo>
                    <a:pt x="40468" y="70918"/>
                  </a:lnTo>
                  <a:lnTo>
                    <a:pt x="40320" y="70918"/>
                  </a:lnTo>
                  <a:lnTo>
                    <a:pt x="40221" y="70893"/>
                  </a:lnTo>
                  <a:lnTo>
                    <a:pt x="40146" y="70844"/>
                  </a:lnTo>
                  <a:lnTo>
                    <a:pt x="40097" y="70794"/>
                  </a:lnTo>
                  <a:lnTo>
                    <a:pt x="40023" y="70720"/>
                  </a:lnTo>
                  <a:lnTo>
                    <a:pt x="39998" y="70646"/>
                  </a:lnTo>
                  <a:lnTo>
                    <a:pt x="39973" y="70572"/>
                  </a:lnTo>
                  <a:lnTo>
                    <a:pt x="39949" y="70473"/>
                  </a:lnTo>
                  <a:lnTo>
                    <a:pt x="39973" y="70398"/>
                  </a:lnTo>
                  <a:lnTo>
                    <a:pt x="39998" y="70324"/>
                  </a:lnTo>
                  <a:lnTo>
                    <a:pt x="40023" y="70250"/>
                  </a:lnTo>
                  <a:lnTo>
                    <a:pt x="40097" y="70176"/>
                  </a:lnTo>
                  <a:lnTo>
                    <a:pt x="40146" y="70126"/>
                  </a:lnTo>
                  <a:lnTo>
                    <a:pt x="40221" y="70077"/>
                  </a:lnTo>
                  <a:lnTo>
                    <a:pt x="40320" y="70052"/>
                  </a:lnTo>
                  <a:close/>
                  <a:moveTo>
                    <a:pt x="2820" y="69335"/>
                  </a:moveTo>
                  <a:lnTo>
                    <a:pt x="2968" y="69360"/>
                  </a:lnTo>
                  <a:lnTo>
                    <a:pt x="3117" y="69384"/>
                  </a:lnTo>
                  <a:lnTo>
                    <a:pt x="3265" y="69458"/>
                  </a:lnTo>
                  <a:lnTo>
                    <a:pt x="3414" y="69582"/>
                  </a:lnTo>
                  <a:lnTo>
                    <a:pt x="3513" y="69706"/>
                  </a:lnTo>
                  <a:lnTo>
                    <a:pt x="3587" y="69854"/>
                  </a:lnTo>
                  <a:lnTo>
                    <a:pt x="3636" y="70003"/>
                  </a:lnTo>
                  <a:lnTo>
                    <a:pt x="3636" y="70176"/>
                  </a:lnTo>
                  <a:lnTo>
                    <a:pt x="3636" y="70324"/>
                  </a:lnTo>
                  <a:lnTo>
                    <a:pt x="3587" y="70473"/>
                  </a:lnTo>
                  <a:lnTo>
                    <a:pt x="3513" y="70621"/>
                  </a:lnTo>
                  <a:lnTo>
                    <a:pt x="3414" y="70769"/>
                  </a:lnTo>
                  <a:lnTo>
                    <a:pt x="3265" y="70868"/>
                  </a:lnTo>
                  <a:lnTo>
                    <a:pt x="3117" y="70943"/>
                  </a:lnTo>
                  <a:lnTo>
                    <a:pt x="2968" y="70992"/>
                  </a:lnTo>
                  <a:lnTo>
                    <a:pt x="2647" y="70992"/>
                  </a:lnTo>
                  <a:lnTo>
                    <a:pt x="2498" y="70943"/>
                  </a:lnTo>
                  <a:lnTo>
                    <a:pt x="2350" y="70868"/>
                  </a:lnTo>
                  <a:lnTo>
                    <a:pt x="2226" y="70769"/>
                  </a:lnTo>
                  <a:lnTo>
                    <a:pt x="2127" y="70621"/>
                  </a:lnTo>
                  <a:lnTo>
                    <a:pt x="2028" y="70473"/>
                  </a:lnTo>
                  <a:lnTo>
                    <a:pt x="2004" y="70324"/>
                  </a:lnTo>
                  <a:lnTo>
                    <a:pt x="1979" y="70176"/>
                  </a:lnTo>
                  <a:lnTo>
                    <a:pt x="2004" y="70003"/>
                  </a:lnTo>
                  <a:lnTo>
                    <a:pt x="2028" y="69854"/>
                  </a:lnTo>
                  <a:lnTo>
                    <a:pt x="2127" y="69706"/>
                  </a:lnTo>
                  <a:lnTo>
                    <a:pt x="2226" y="69582"/>
                  </a:lnTo>
                  <a:lnTo>
                    <a:pt x="2350" y="69458"/>
                  </a:lnTo>
                  <a:lnTo>
                    <a:pt x="2498" y="69384"/>
                  </a:lnTo>
                  <a:lnTo>
                    <a:pt x="2647" y="69360"/>
                  </a:lnTo>
                  <a:lnTo>
                    <a:pt x="2820" y="69335"/>
                  </a:lnTo>
                  <a:close/>
                  <a:moveTo>
                    <a:pt x="19541" y="0"/>
                  </a:moveTo>
                  <a:lnTo>
                    <a:pt x="19467" y="223"/>
                  </a:lnTo>
                  <a:lnTo>
                    <a:pt x="19368" y="421"/>
                  </a:lnTo>
                  <a:lnTo>
                    <a:pt x="19245" y="618"/>
                  </a:lnTo>
                  <a:lnTo>
                    <a:pt x="19071" y="816"/>
                  </a:lnTo>
                  <a:lnTo>
                    <a:pt x="18898" y="965"/>
                  </a:lnTo>
                  <a:lnTo>
                    <a:pt x="18700" y="1088"/>
                  </a:lnTo>
                  <a:lnTo>
                    <a:pt x="18503" y="1187"/>
                  </a:lnTo>
                  <a:lnTo>
                    <a:pt x="18305" y="1262"/>
                  </a:lnTo>
                  <a:lnTo>
                    <a:pt x="18082" y="1336"/>
                  </a:lnTo>
                  <a:lnTo>
                    <a:pt x="17859" y="1360"/>
                  </a:lnTo>
                  <a:lnTo>
                    <a:pt x="17637" y="1360"/>
                  </a:lnTo>
                  <a:lnTo>
                    <a:pt x="17414" y="1311"/>
                  </a:lnTo>
                  <a:lnTo>
                    <a:pt x="17513" y="1583"/>
                  </a:lnTo>
                  <a:lnTo>
                    <a:pt x="17587" y="1880"/>
                  </a:lnTo>
                  <a:lnTo>
                    <a:pt x="17612" y="2152"/>
                  </a:lnTo>
                  <a:lnTo>
                    <a:pt x="17587" y="2449"/>
                  </a:lnTo>
                  <a:lnTo>
                    <a:pt x="17513" y="2721"/>
                  </a:lnTo>
                  <a:lnTo>
                    <a:pt x="17414" y="2993"/>
                  </a:lnTo>
                  <a:lnTo>
                    <a:pt x="17266" y="3240"/>
                  </a:lnTo>
                  <a:lnTo>
                    <a:pt x="17068" y="3463"/>
                  </a:lnTo>
                  <a:lnTo>
                    <a:pt x="16895" y="3611"/>
                  </a:lnTo>
                  <a:lnTo>
                    <a:pt x="16722" y="3735"/>
                  </a:lnTo>
                  <a:lnTo>
                    <a:pt x="16524" y="3834"/>
                  </a:lnTo>
                  <a:lnTo>
                    <a:pt x="16326" y="3933"/>
                  </a:lnTo>
                  <a:lnTo>
                    <a:pt x="16103" y="3982"/>
                  </a:lnTo>
                  <a:lnTo>
                    <a:pt x="15905" y="4007"/>
                  </a:lnTo>
                  <a:lnTo>
                    <a:pt x="15683" y="4007"/>
                  </a:lnTo>
                  <a:lnTo>
                    <a:pt x="15485" y="3982"/>
                  </a:lnTo>
                  <a:lnTo>
                    <a:pt x="15608" y="4279"/>
                  </a:lnTo>
                  <a:lnTo>
                    <a:pt x="15707" y="4551"/>
                  </a:lnTo>
                  <a:lnTo>
                    <a:pt x="15732" y="4848"/>
                  </a:lnTo>
                  <a:lnTo>
                    <a:pt x="15707" y="5145"/>
                  </a:lnTo>
                  <a:lnTo>
                    <a:pt x="15658" y="5442"/>
                  </a:lnTo>
                  <a:lnTo>
                    <a:pt x="15559" y="5714"/>
                  </a:lnTo>
                  <a:lnTo>
                    <a:pt x="15386" y="5986"/>
                  </a:lnTo>
                  <a:lnTo>
                    <a:pt x="15188" y="6233"/>
                  </a:lnTo>
                  <a:lnTo>
                    <a:pt x="15039" y="6382"/>
                  </a:lnTo>
                  <a:lnTo>
                    <a:pt x="14866" y="6506"/>
                  </a:lnTo>
                  <a:lnTo>
                    <a:pt x="14668" y="6604"/>
                  </a:lnTo>
                  <a:lnTo>
                    <a:pt x="14495" y="6679"/>
                  </a:lnTo>
                  <a:lnTo>
                    <a:pt x="14297" y="6728"/>
                  </a:lnTo>
                  <a:lnTo>
                    <a:pt x="14100" y="6753"/>
                  </a:lnTo>
                  <a:lnTo>
                    <a:pt x="13902" y="6778"/>
                  </a:lnTo>
                  <a:lnTo>
                    <a:pt x="13704" y="6753"/>
                  </a:lnTo>
                  <a:lnTo>
                    <a:pt x="13852" y="7050"/>
                  </a:lnTo>
                  <a:lnTo>
                    <a:pt x="13951" y="7347"/>
                  </a:lnTo>
                  <a:lnTo>
                    <a:pt x="14001" y="7643"/>
                  </a:lnTo>
                  <a:lnTo>
                    <a:pt x="14001" y="7965"/>
                  </a:lnTo>
                  <a:lnTo>
                    <a:pt x="13951" y="8262"/>
                  </a:lnTo>
                  <a:lnTo>
                    <a:pt x="13852" y="8559"/>
                  </a:lnTo>
                  <a:lnTo>
                    <a:pt x="13679" y="8831"/>
                  </a:lnTo>
                  <a:lnTo>
                    <a:pt x="13580" y="8979"/>
                  </a:lnTo>
                  <a:lnTo>
                    <a:pt x="13481" y="9103"/>
                  </a:lnTo>
                  <a:lnTo>
                    <a:pt x="13333" y="9227"/>
                  </a:lnTo>
                  <a:lnTo>
                    <a:pt x="13160" y="9350"/>
                  </a:lnTo>
                  <a:lnTo>
                    <a:pt x="12986" y="9449"/>
                  </a:lnTo>
                  <a:lnTo>
                    <a:pt x="12813" y="9523"/>
                  </a:lnTo>
                  <a:lnTo>
                    <a:pt x="12640" y="9573"/>
                  </a:lnTo>
                  <a:lnTo>
                    <a:pt x="12442" y="9622"/>
                  </a:lnTo>
                  <a:lnTo>
                    <a:pt x="12046" y="9622"/>
                  </a:lnTo>
                  <a:lnTo>
                    <a:pt x="12170" y="9771"/>
                  </a:lnTo>
                  <a:lnTo>
                    <a:pt x="12244" y="9894"/>
                  </a:lnTo>
                  <a:lnTo>
                    <a:pt x="12319" y="10068"/>
                  </a:lnTo>
                  <a:lnTo>
                    <a:pt x="12368" y="10216"/>
                  </a:lnTo>
                  <a:lnTo>
                    <a:pt x="12442" y="10538"/>
                  </a:lnTo>
                  <a:lnTo>
                    <a:pt x="12467" y="10859"/>
                  </a:lnTo>
                  <a:lnTo>
                    <a:pt x="12417" y="11181"/>
                  </a:lnTo>
                  <a:lnTo>
                    <a:pt x="12368" y="11329"/>
                  </a:lnTo>
                  <a:lnTo>
                    <a:pt x="12319" y="11477"/>
                  </a:lnTo>
                  <a:lnTo>
                    <a:pt x="12244" y="11626"/>
                  </a:lnTo>
                  <a:lnTo>
                    <a:pt x="12145" y="11774"/>
                  </a:lnTo>
                  <a:lnTo>
                    <a:pt x="12046" y="11923"/>
                  </a:lnTo>
                  <a:lnTo>
                    <a:pt x="11923" y="12046"/>
                  </a:lnTo>
                  <a:lnTo>
                    <a:pt x="11774" y="12170"/>
                  </a:lnTo>
                  <a:lnTo>
                    <a:pt x="11626" y="12294"/>
                  </a:lnTo>
                  <a:lnTo>
                    <a:pt x="11453" y="12393"/>
                  </a:lnTo>
                  <a:lnTo>
                    <a:pt x="11304" y="12467"/>
                  </a:lnTo>
                  <a:lnTo>
                    <a:pt x="11106" y="12516"/>
                  </a:lnTo>
                  <a:lnTo>
                    <a:pt x="10933" y="12541"/>
                  </a:lnTo>
                  <a:lnTo>
                    <a:pt x="10760" y="12566"/>
                  </a:lnTo>
                  <a:lnTo>
                    <a:pt x="10562" y="12566"/>
                  </a:lnTo>
                  <a:lnTo>
                    <a:pt x="10686" y="12714"/>
                  </a:lnTo>
                  <a:lnTo>
                    <a:pt x="10785" y="12863"/>
                  </a:lnTo>
                  <a:lnTo>
                    <a:pt x="10884" y="13011"/>
                  </a:lnTo>
                  <a:lnTo>
                    <a:pt x="10958" y="13160"/>
                  </a:lnTo>
                  <a:lnTo>
                    <a:pt x="11008" y="13333"/>
                  </a:lnTo>
                  <a:lnTo>
                    <a:pt x="11032" y="13481"/>
                  </a:lnTo>
                  <a:lnTo>
                    <a:pt x="11057" y="13654"/>
                  </a:lnTo>
                  <a:lnTo>
                    <a:pt x="11082" y="13827"/>
                  </a:lnTo>
                  <a:lnTo>
                    <a:pt x="11057" y="14001"/>
                  </a:lnTo>
                  <a:lnTo>
                    <a:pt x="11032" y="14174"/>
                  </a:lnTo>
                  <a:lnTo>
                    <a:pt x="10983" y="14322"/>
                  </a:lnTo>
                  <a:lnTo>
                    <a:pt x="10933" y="14495"/>
                  </a:lnTo>
                  <a:lnTo>
                    <a:pt x="10859" y="14644"/>
                  </a:lnTo>
                  <a:lnTo>
                    <a:pt x="10785" y="14792"/>
                  </a:lnTo>
                  <a:lnTo>
                    <a:pt x="10661" y="14941"/>
                  </a:lnTo>
                  <a:lnTo>
                    <a:pt x="10538" y="15089"/>
                  </a:lnTo>
                  <a:lnTo>
                    <a:pt x="10414" y="15213"/>
                  </a:lnTo>
                  <a:lnTo>
                    <a:pt x="10265" y="15312"/>
                  </a:lnTo>
                  <a:lnTo>
                    <a:pt x="10092" y="15410"/>
                  </a:lnTo>
                  <a:lnTo>
                    <a:pt x="9919" y="15485"/>
                  </a:lnTo>
                  <a:lnTo>
                    <a:pt x="9771" y="15534"/>
                  </a:lnTo>
                  <a:lnTo>
                    <a:pt x="9598" y="15584"/>
                  </a:lnTo>
                  <a:lnTo>
                    <a:pt x="9400" y="15584"/>
                  </a:lnTo>
                  <a:lnTo>
                    <a:pt x="9227" y="15608"/>
                  </a:lnTo>
                  <a:lnTo>
                    <a:pt x="9325" y="15683"/>
                  </a:lnTo>
                  <a:lnTo>
                    <a:pt x="9449" y="15831"/>
                  </a:lnTo>
                  <a:lnTo>
                    <a:pt x="9548" y="15955"/>
                  </a:lnTo>
                  <a:lnTo>
                    <a:pt x="9647" y="16128"/>
                  </a:lnTo>
                  <a:lnTo>
                    <a:pt x="9721" y="16276"/>
                  </a:lnTo>
                  <a:lnTo>
                    <a:pt x="9771" y="16425"/>
                  </a:lnTo>
                  <a:lnTo>
                    <a:pt x="9820" y="16598"/>
                  </a:lnTo>
                  <a:lnTo>
                    <a:pt x="9845" y="16771"/>
                  </a:lnTo>
                  <a:lnTo>
                    <a:pt x="9845" y="16944"/>
                  </a:lnTo>
                  <a:lnTo>
                    <a:pt x="9845" y="17093"/>
                  </a:lnTo>
                  <a:lnTo>
                    <a:pt x="9820" y="17266"/>
                  </a:lnTo>
                  <a:lnTo>
                    <a:pt x="9771" y="17439"/>
                  </a:lnTo>
                  <a:lnTo>
                    <a:pt x="9721" y="17587"/>
                  </a:lnTo>
                  <a:lnTo>
                    <a:pt x="9647" y="17760"/>
                  </a:lnTo>
                  <a:lnTo>
                    <a:pt x="9548" y="17909"/>
                  </a:lnTo>
                  <a:lnTo>
                    <a:pt x="9449" y="18032"/>
                  </a:lnTo>
                  <a:lnTo>
                    <a:pt x="9325" y="18181"/>
                  </a:lnTo>
                  <a:lnTo>
                    <a:pt x="9202" y="18305"/>
                  </a:lnTo>
                  <a:lnTo>
                    <a:pt x="9053" y="18404"/>
                  </a:lnTo>
                  <a:lnTo>
                    <a:pt x="8880" y="18502"/>
                  </a:lnTo>
                  <a:lnTo>
                    <a:pt x="8732" y="18577"/>
                  </a:lnTo>
                  <a:lnTo>
                    <a:pt x="8559" y="18626"/>
                  </a:lnTo>
                  <a:lnTo>
                    <a:pt x="8385" y="18651"/>
                  </a:lnTo>
                  <a:lnTo>
                    <a:pt x="8212" y="18676"/>
                  </a:lnTo>
                  <a:lnTo>
                    <a:pt x="8039" y="18676"/>
                  </a:lnTo>
                  <a:lnTo>
                    <a:pt x="8163" y="18775"/>
                  </a:lnTo>
                  <a:lnTo>
                    <a:pt x="8287" y="18898"/>
                  </a:lnTo>
                  <a:lnTo>
                    <a:pt x="8410" y="19022"/>
                  </a:lnTo>
                  <a:lnTo>
                    <a:pt x="8509" y="19170"/>
                  </a:lnTo>
                  <a:lnTo>
                    <a:pt x="8608" y="19319"/>
                  </a:lnTo>
                  <a:lnTo>
                    <a:pt x="8682" y="19467"/>
                  </a:lnTo>
                  <a:lnTo>
                    <a:pt x="8732" y="19616"/>
                  </a:lnTo>
                  <a:lnTo>
                    <a:pt x="8781" y="19789"/>
                  </a:lnTo>
                  <a:lnTo>
                    <a:pt x="8806" y="19962"/>
                  </a:lnTo>
                  <a:lnTo>
                    <a:pt x="8806" y="20110"/>
                  </a:lnTo>
                  <a:lnTo>
                    <a:pt x="8806" y="20283"/>
                  </a:lnTo>
                  <a:lnTo>
                    <a:pt x="8781" y="20457"/>
                  </a:lnTo>
                  <a:lnTo>
                    <a:pt x="8732" y="20605"/>
                  </a:lnTo>
                  <a:lnTo>
                    <a:pt x="8682" y="20753"/>
                  </a:lnTo>
                  <a:lnTo>
                    <a:pt x="8608" y="20927"/>
                  </a:lnTo>
                  <a:lnTo>
                    <a:pt x="8509" y="21075"/>
                  </a:lnTo>
                  <a:lnTo>
                    <a:pt x="8410" y="21199"/>
                  </a:lnTo>
                  <a:lnTo>
                    <a:pt x="8287" y="21322"/>
                  </a:lnTo>
                  <a:lnTo>
                    <a:pt x="8163" y="21471"/>
                  </a:lnTo>
                  <a:lnTo>
                    <a:pt x="8014" y="21570"/>
                  </a:lnTo>
                  <a:lnTo>
                    <a:pt x="7841" y="21669"/>
                  </a:lnTo>
                  <a:lnTo>
                    <a:pt x="7693" y="21718"/>
                  </a:lnTo>
                  <a:lnTo>
                    <a:pt x="7520" y="21792"/>
                  </a:lnTo>
                  <a:lnTo>
                    <a:pt x="7347" y="21817"/>
                  </a:lnTo>
                  <a:lnTo>
                    <a:pt x="7149" y="21842"/>
                  </a:lnTo>
                  <a:lnTo>
                    <a:pt x="6976" y="21842"/>
                  </a:lnTo>
                  <a:lnTo>
                    <a:pt x="7223" y="21966"/>
                  </a:lnTo>
                  <a:lnTo>
                    <a:pt x="7446" y="22163"/>
                  </a:lnTo>
                  <a:lnTo>
                    <a:pt x="7544" y="22287"/>
                  </a:lnTo>
                  <a:lnTo>
                    <a:pt x="7643" y="22411"/>
                  </a:lnTo>
                  <a:lnTo>
                    <a:pt x="7742" y="22559"/>
                  </a:lnTo>
                  <a:lnTo>
                    <a:pt x="7817" y="22708"/>
                  </a:lnTo>
                  <a:lnTo>
                    <a:pt x="7866" y="22881"/>
                  </a:lnTo>
                  <a:lnTo>
                    <a:pt x="7891" y="23029"/>
                  </a:lnTo>
                  <a:lnTo>
                    <a:pt x="7916" y="23178"/>
                  </a:lnTo>
                  <a:lnTo>
                    <a:pt x="7940" y="23351"/>
                  </a:lnTo>
                  <a:lnTo>
                    <a:pt x="7916" y="23499"/>
                  </a:lnTo>
                  <a:lnTo>
                    <a:pt x="7891" y="23672"/>
                  </a:lnTo>
                  <a:lnTo>
                    <a:pt x="7866" y="23821"/>
                  </a:lnTo>
                  <a:lnTo>
                    <a:pt x="7817" y="23994"/>
                  </a:lnTo>
                  <a:lnTo>
                    <a:pt x="7742" y="24142"/>
                  </a:lnTo>
                  <a:lnTo>
                    <a:pt x="7643" y="24266"/>
                  </a:lnTo>
                  <a:lnTo>
                    <a:pt x="7544" y="24414"/>
                  </a:lnTo>
                  <a:lnTo>
                    <a:pt x="7446" y="24538"/>
                  </a:lnTo>
                  <a:lnTo>
                    <a:pt x="7322" y="24662"/>
                  </a:lnTo>
                  <a:lnTo>
                    <a:pt x="7173" y="24761"/>
                  </a:lnTo>
                  <a:lnTo>
                    <a:pt x="7025" y="24835"/>
                  </a:lnTo>
                  <a:lnTo>
                    <a:pt x="6877" y="24909"/>
                  </a:lnTo>
                  <a:lnTo>
                    <a:pt x="6728" y="24959"/>
                  </a:lnTo>
                  <a:lnTo>
                    <a:pt x="6580" y="25008"/>
                  </a:lnTo>
                  <a:lnTo>
                    <a:pt x="6407" y="25033"/>
                  </a:lnTo>
                  <a:lnTo>
                    <a:pt x="6085" y="25033"/>
                  </a:lnTo>
                  <a:lnTo>
                    <a:pt x="5937" y="25008"/>
                  </a:lnTo>
                  <a:lnTo>
                    <a:pt x="5763" y="24959"/>
                  </a:lnTo>
                  <a:lnTo>
                    <a:pt x="5615" y="24909"/>
                  </a:lnTo>
                  <a:lnTo>
                    <a:pt x="5467" y="24835"/>
                  </a:lnTo>
                  <a:lnTo>
                    <a:pt x="5318" y="24761"/>
                  </a:lnTo>
                  <a:lnTo>
                    <a:pt x="5195" y="24662"/>
                  </a:lnTo>
                  <a:lnTo>
                    <a:pt x="5046" y="24538"/>
                  </a:lnTo>
                  <a:lnTo>
                    <a:pt x="4947" y="24414"/>
                  </a:lnTo>
                  <a:lnTo>
                    <a:pt x="4848" y="24266"/>
                  </a:lnTo>
                  <a:lnTo>
                    <a:pt x="4749" y="24142"/>
                  </a:lnTo>
                  <a:lnTo>
                    <a:pt x="4675" y="23994"/>
                  </a:lnTo>
                  <a:lnTo>
                    <a:pt x="4626" y="23821"/>
                  </a:lnTo>
                  <a:lnTo>
                    <a:pt x="4601" y="23672"/>
                  </a:lnTo>
                  <a:lnTo>
                    <a:pt x="4576" y="23499"/>
                  </a:lnTo>
                  <a:lnTo>
                    <a:pt x="4551" y="23351"/>
                  </a:lnTo>
                  <a:lnTo>
                    <a:pt x="4576" y="23178"/>
                  </a:lnTo>
                  <a:lnTo>
                    <a:pt x="4601" y="23029"/>
                  </a:lnTo>
                  <a:lnTo>
                    <a:pt x="4626" y="22881"/>
                  </a:lnTo>
                  <a:lnTo>
                    <a:pt x="4675" y="22708"/>
                  </a:lnTo>
                  <a:lnTo>
                    <a:pt x="4749" y="22559"/>
                  </a:lnTo>
                  <a:lnTo>
                    <a:pt x="4848" y="22411"/>
                  </a:lnTo>
                  <a:lnTo>
                    <a:pt x="4947" y="22287"/>
                  </a:lnTo>
                  <a:lnTo>
                    <a:pt x="5046" y="22163"/>
                  </a:lnTo>
                  <a:lnTo>
                    <a:pt x="5195" y="22040"/>
                  </a:lnTo>
                  <a:lnTo>
                    <a:pt x="5343" y="21941"/>
                  </a:lnTo>
                  <a:lnTo>
                    <a:pt x="5491" y="21842"/>
                  </a:lnTo>
                  <a:lnTo>
                    <a:pt x="5665" y="21768"/>
                  </a:lnTo>
                  <a:lnTo>
                    <a:pt x="5813" y="21718"/>
                  </a:lnTo>
                  <a:lnTo>
                    <a:pt x="5986" y="21693"/>
                  </a:lnTo>
                  <a:lnTo>
                    <a:pt x="6159" y="21669"/>
                  </a:lnTo>
                  <a:lnTo>
                    <a:pt x="6332" y="21669"/>
                  </a:lnTo>
                  <a:lnTo>
                    <a:pt x="6085" y="21520"/>
                  </a:lnTo>
                  <a:lnTo>
                    <a:pt x="5862" y="21322"/>
                  </a:lnTo>
                  <a:lnTo>
                    <a:pt x="5739" y="21199"/>
                  </a:lnTo>
                  <a:lnTo>
                    <a:pt x="5640" y="21075"/>
                  </a:lnTo>
                  <a:lnTo>
                    <a:pt x="5541" y="20927"/>
                  </a:lnTo>
                  <a:lnTo>
                    <a:pt x="5491" y="20753"/>
                  </a:lnTo>
                  <a:lnTo>
                    <a:pt x="5417" y="20605"/>
                  </a:lnTo>
                  <a:lnTo>
                    <a:pt x="5392" y="20457"/>
                  </a:lnTo>
                  <a:lnTo>
                    <a:pt x="5368" y="20283"/>
                  </a:lnTo>
                  <a:lnTo>
                    <a:pt x="5343" y="20110"/>
                  </a:lnTo>
                  <a:lnTo>
                    <a:pt x="5368" y="19962"/>
                  </a:lnTo>
                  <a:lnTo>
                    <a:pt x="5392" y="19789"/>
                  </a:lnTo>
                  <a:lnTo>
                    <a:pt x="5417" y="19616"/>
                  </a:lnTo>
                  <a:lnTo>
                    <a:pt x="5491" y="19467"/>
                  </a:lnTo>
                  <a:lnTo>
                    <a:pt x="5541" y="19319"/>
                  </a:lnTo>
                  <a:lnTo>
                    <a:pt x="5640" y="19170"/>
                  </a:lnTo>
                  <a:lnTo>
                    <a:pt x="5739" y="19022"/>
                  </a:lnTo>
                  <a:lnTo>
                    <a:pt x="5862" y="18898"/>
                  </a:lnTo>
                  <a:lnTo>
                    <a:pt x="5986" y="18775"/>
                  </a:lnTo>
                  <a:lnTo>
                    <a:pt x="6135" y="18676"/>
                  </a:lnTo>
                  <a:lnTo>
                    <a:pt x="6283" y="18577"/>
                  </a:lnTo>
                  <a:lnTo>
                    <a:pt x="6456" y="18502"/>
                  </a:lnTo>
                  <a:lnTo>
                    <a:pt x="6605" y="18453"/>
                  </a:lnTo>
                  <a:lnTo>
                    <a:pt x="6778" y="18428"/>
                  </a:lnTo>
                  <a:lnTo>
                    <a:pt x="6951" y="18404"/>
                  </a:lnTo>
                  <a:lnTo>
                    <a:pt x="7124" y="18404"/>
                  </a:lnTo>
                  <a:lnTo>
                    <a:pt x="6976" y="18280"/>
                  </a:lnTo>
                  <a:lnTo>
                    <a:pt x="6852" y="18181"/>
                  </a:lnTo>
                  <a:lnTo>
                    <a:pt x="6728" y="18032"/>
                  </a:lnTo>
                  <a:lnTo>
                    <a:pt x="6629" y="17909"/>
                  </a:lnTo>
                  <a:lnTo>
                    <a:pt x="6530" y="17760"/>
                  </a:lnTo>
                  <a:lnTo>
                    <a:pt x="6456" y="17587"/>
                  </a:lnTo>
                  <a:lnTo>
                    <a:pt x="6407" y="17439"/>
                  </a:lnTo>
                  <a:lnTo>
                    <a:pt x="6357" y="17266"/>
                  </a:lnTo>
                  <a:lnTo>
                    <a:pt x="6332" y="17093"/>
                  </a:lnTo>
                  <a:lnTo>
                    <a:pt x="6332" y="16944"/>
                  </a:lnTo>
                  <a:lnTo>
                    <a:pt x="6332" y="16771"/>
                  </a:lnTo>
                  <a:lnTo>
                    <a:pt x="6357" y="16598"/>
                  </a:lnTo>
                  <a:lnTo>
                    <a:pt x="6407" y="16425"/>
                  </a:lnTo>
                  <a:lnTo>
                    <a:pt x="6456" y="16276"/>
                  </a:lnTo>
                  <a:lnTo>
                    <a:pt x="6530" y="16128"/>
                  </a:lnTo>
                  <a:lnTo>
                    <a:pt x="6629" y="15955"/>
                  </a:lnTo>
                  <a:lnTo>
                    <a:pt x="6728" y="15831"/>
                  </a:lnTo>
                  <a:lnTo>
                    <a:pt x="6852" y="15683"/>
                  </a:lnTo>
                  <a:lnTo>
                    <a:pt x="6976" y="15559"/>
                  </a:lnTo>
                  <a:lnTo>
                    <a:pt x="7124" y="15460"/>
                  </a:lnTo>
                  <a:lnTo>
                    <a:pt x="7297" y="15361"/>
                  </a:lnTo>
                  <a:lnTo>
                    <a:pt x="7446" y="15287"/>
                  </a:lnTo>
                  <a:lnTo>
                    <a:pt x="7619" y="15237"/>
                  </a:lnTo>
                  <a:lnTo>
                    <a:pt x="7792" y="15213"/>
                  </a:lnTo>
                  <a:lnTo>
                    <a:pt x="7965" y="15188"/>
                  </a:lnTo>
                  <a:lnTo>
                    <a:pt x="8138" y="15188"/>
                  </a:lnTo>
                  <a:lnTo>
                    <a:pt x="8014" y="15089"/>
                  </a:lnTo>
                  <a:lnTo>
                    <a:pt x="7891" y="14941"/>
                  </a:lnTo>
                  <a:lnTo>
                    <a:pt x="7792" y="14792"/>
                  </a:lnTo>
                  <a:lnTo>
                    <a:pt x="7693" y="14644"/>
                  </a:lnTo>
                  <a:lnTo>
                    <a:pt x="7619" y="14495"/>
                  </a:lnTo>
                  <a:lnTo>
                    <a:pt x="7569" y="14322"/>
                  </a:lnTo>
                  <a:lnTo>
                    <a:pt x="7520" y="14149"/>
                  </a:lnTo>
                  <a:lnTo>
                    <a:pt x="7495" y="13976"/>
                  </a:lnTo>
                  <a:lnTo>
                    <a:pt x="7495" y="13803"/>
                  </a:lnTo>
                  <a:lnTo>
                    <a:pt x="7495" y="13629"/>
                  </a:lnTo>
                  <a:lnTo>
                    <a:pt x="7520" y="13481"/>
                  </a:lnTo>
                  <a:lnTo>
                    <a:pt x="7569" y="13308"/>
                  </a:lnTo>
                  <a:lnTo>
                    <a:pt x="7619" y="13135"/>
                  </a:lnTo>
                  <a:lnTo>
                    <a:pt x="7693" y="12986"/>
                  </a:lnTo>
                  <a:lnTo>
                    <a:pt x="7792" y="12838"/>
                  </a:lnTo>
                  <a:lnTo>
                    <a:pt x="7891" y="12690"/>
                  </a:lnTo>
                  <a:lnTo>
                    <a:pt x="8014" y="12541"/>
                  </a:lnTo>
                  <a:lnTo>
                    <a:pt x="8163" y="12417"/>
                  </a:lnTo>
                  <a:lnTo>
                    <a:pt x="8311" y="12318"/>
                  </a:lnTo>
                  <a:lnTo>
                    <a:pt x="8484" y="12220"/>
                  </a:lnTo>
                  <a:lnTo>
                    <a:pt x="8633" y="12145"/>
                  </a:lnTo>
                  <a:lnTo>
                    <a:pt x="8806" y="12096"/>
                  </a:lnTo>
                  <a:lnTo>
                    <a:pt x="8979" y="12046"/>
                  </a:lnTo>
                  <a:lnTo>
                    <a:pt x="9177" y="12022"/>
                  </a:lnTo>
                  <a:lnTo>
                    <a:pt x="9350" y="12022"/>
                  </a:lnTo>
                  <a:lnTo>
                    <a:pt x="9227" y="11898"/>
                  </a:lnTo>
                  <a:lnTo>
                    <a:pt x="9128" y="11750"/>
                  </a:lnTo>
                  <a:lnTo>
                    <a:pt x="9029" y="11576"/>
                  </a:lnTo>
                  <a:lnTo>
                    <a:pt x="8954" y="11428"/>
                  </a:lnTo>
                  <a:lnTo>
                    <a:pt x="8905" y="11255"/>
                  </a:lnTo>
                  <a:lnTo>
                    <a:pt x="8855" y="11106"/>
                  </a:lnTo>
                  <a:lnTo>
                    <a:pt x="8831" y="10933"/>
                  </a:lnTo>
                  <a:lnTo>
                    <a:pt x="8831" y="10760"/>
                  </a:lnTo>
                  <a:lnTo>
                    <a:pt x="8831" y="10587"/>
                  </a:lnTo>
                  <a:lnTo>
                    <a:pt x="8880" y="10414"/>
                  </a:lnTo>
                  <a:lnTo>
                    <a:pt x="8905" y="10241"/>
                  </a:lnTo>
                  <a:lnTo>
                    <a:pt x="8979" y="10068"/>
                  </a:lnTo>
                  <a:lnTo>
                    <a:pt x="9053" y="9919"/>
                  </a:lnTo>
                  <a:lnTo>
                    <a:pt x="9128" y="9771"/>
                  </a:lnTo>
                  <a:lnTo>
                    <a:pt x="9251" y="9622"/>
                  </a:lnTo>
                  <a:lnTo>
                    <a:pt x="9375" y="9474"/>
                  </a:lnTo>
                  <a:lnTo>
                    <a:pt x="9523" y="9350"/>
                  </a:lnTo>
                  <a:lnTo>
                    <a:pt x="9672" y="9227"/>
                  </a:lnTo>
                  <a:lnTo>
                    <a:pt x="9845" y="9128"/>
                  </a:lnTo>
                  <a:lnTo>
                    <a:pt x="10018" y="9053"/>
                  </a:lnTo>
                  <a:lnTo>
                    <a:pt x="10191" y="9004"/>
                  </a:lnTo>
                  <a:lnTo>
                    <a:pt x="10389" y="8979"/>
                  </a:lnTo>
                  <a:lnTo>
                    <a:pt x="10562" y="8954"/>
                  </a:lnTo>
                  <a:lnTo>
                    <a:pt x="10760" y="8954"/>
                  </a:lnTo>
                  <a:lnTo>
                    <a:pt x="10587" y="8707"/>
                  </a:lnTo>
                  <a:lnTo>
                    <a:pt x="10463" y="8435"/>
                  </a:lnTo>
                  <a:lnTo>
                    <a:pt x="10389" y="8163"/>
                  </a:lnTo>
                  <a:lnTo>
                    <a:pt x="10340" y="7866"/>
                  </a:lnTo>
                  <a:lnTo>
                    <a:pt x="10364" y="7569"/>
                  </a:lnTo>
                  <a:lnTo>
                    <a:pt x="10414" y="7297"/>
                  </a:lnTo>
                  <a:lnTo>
                    <a:pt x="10513" y="7000"/>
                  </a:lnTo>
                  <a:lnTo>
                    <a:pt x="10686" y="6753"/>
                  </a:lnTo>
                  <a:lnTo>
                    <a:pt x="10463" y="6852"/>
                  </a:lnTo>
                  <a:lnTo>
                    <a:pt x="10241" y="6926"/>
                  </a:lnTo>
                  <a:lnTo>
                    <a:pt x="10018" y="7000"/>
                  </a:lnTo>
                  <a:lnTo>
                    <a:pt x="9795" y="7025"/>
                  </a:lnTo>
                  <a:lnTo>
                    <a:pt x="9919" y="7297"/>
                  </a:lnTo>
                  <a:lnTo>
                    <a:pt x="10018" y="7594"/>
                  </a:lnTo>
                  <a:lnTo>
                    <a:pt x="10043" y="7915"/>
                  </a:lnTo>
                  <a:lnTo>
                    <a:pt x="10043" y="8212"/>
                  </a:lnTo>
                  <a:lnTo>
                    <a:pt x="9969" y="8509"/>
                  </a:lnTo>
                  <a:lnTo>
                    <a:pt x="9845" y="8806"/>
                  </a:lnTo>
                  <a:lnTo>
                    <a:pt x="9697" y="9078"/>
                  </a:lnTo>
                  <a:lnTo>
                    <a:pt x="9474" y="9325"/>
                  </a:lnTo>
                  <a:lnTo>
                    <a:pt x="9350" y="9449"/>
                  </a:lnTo>
                  <a:lnTo>
                    <a:pt x="9227" y="9548"/>
                  </a:lnTo>
                  <a:lnTo>
                    <a:pt x="9078" y="9647"/>
                  </a:lnTo>
                  <a:lnTo>
                    <a:pt x="8930" y="9721"/>
                  </a:lnTo>
                  <a:lnTo>
                    <a:pt x="8608" y="9845"/>
                  </a:lnTo>
                  <a:lnTo>
                    <a:pt x="8287" y="9894"/>
                  </a:lnTo>
                  <a:lnTo>
                    <a:pt x="8435" y="10191"/>
                  </a:lnTo>
                  <a:lnTo>
                    <a:pt x="8559" y="10488"/>
                  </a:lnTo>
                  <a:lnTo>
                    <a:pt x="8608" y="10810"/>
                  </a:lnTo>
                  <a:lnTo>
                    <a:pt x="8583" y="11131"/>
                  </a:lnTo>
                  <a:lnTo>
                    <a:pt x="8534" y="11453"/>
                  </a:lnTo>
                  <a:lnTo>
                    <a:pt x="8435" y="11750"/>
                  </a:lnTo>
                  <a:lnTo>
                    <a:pt x="8262" y="12046"/>
                  </a:lnTo>
                  <a:lnTo>
                    <a:pt x="8163" y="12170"/>
                  </a:lnTo>
                  <a:lnTo>
                    <a:pt x="8039" y="12294"/>
                  </a:lnTo>
                  <a:lnTo>
                    <a:pt x="7792" y="12516"/>
                  </a:lnTo>
                  <a:lnTo>
                    <a:pt x="7520" y="12665"/>
                  </a:lnTo>
                  <a:lnTo>
                    <a:pt x="7223" y="12788"/>
                  </a:lnTo>
                  <a:lnTo>
                    <a:pt x="6901" y="12838"/>
                  </a:lnTo>
                  <a:lnTo>
                    <a:pt x="7000" y="12986"/>
                  </a:lnTo>
                  <a:lnTo>
                    <a:pt x="7099" y="13135"/>
                  </a:lnTo>
                  <a:lnTo>
                    <a:pt x="7173" y="13283"/>
                  </a:lnTo>
                  <a:lnTo>
                    <a:pt x="7223" y="13456"/>
                  </a:lnTo>
                  <a:lnTo>
                    <a:pt x="7272" y="13605"/>
                  </a:lnTo>
                  <a:lnTo>
                    <a:pt x="7297" y="13778"/>
                  </a:lnTo>
                  <a:lnTo>
                    <a:pt x="7297" y="14099"/>
                  </a:lnTo>
                  <a:lnTo>
                    <a:pt x="7297" y="14273"/>
                  </a:lnTo>
                  <a:lnTo>
                    <a:pt x="7248" y="14446"/>
                  </a:lnTo>
                  <a:lnTo>
                    <a:pt x="7223" y="14594"/>
                  </a:lnTo>
                  <a:lnTo>
                    <a:pt x="7149" y="14743"/>
                  </a:lnTo>
                  <a:lnTo>
                    <a:pt x="7074" y="14916"/>
                  </a:lnTo>
                  <a:lnTo>
                    <a:pt x="6976" y="15064"/>
                  </a:lnTo>
                  <a:lnTo>
                    <a:pt x="6877" y="15188"/>
                  </a:lnTo>
                  <a:lnTo>
                    <a:pt x="6753" y="15336"/>
                  </a:lnTo>
                  <a:lnTo>
                    <a:pt x="6530" y="15534"/>
                  </a:lnTo>
                  <a:lnTo>
                    <a:pt x="6258" y="15683"/>
                  </a:lnTo>
                  <a:lnTo>
                    <a:pt x="5961" y="15782"/>
                  </a:lnTo>
                  <a:lnTo>
                    <a:pt x="5689" y="15856"/>
                  </a:lnTo>
                  <a:lnTo>
                    <a:pt x="5788" y="16004"/>
                  </a:lnTo>
                  <a:lnTo>
                    <a:pt x="5912" y="16153"/>
                  </a:lnTo>
                  <a:lnTo>
                    <a:pt x="5986" y="16301"/>
                  </a:lnTo>
                  <a:lnTo>
                    <a:pt x="6060" y="16449"/>
                  </a:lnTo>
                  <a:lnTo>
                    <a:pt x="6110" y="16623"/>
                  </a:lnTo>
                  <a:lnTo>
                    <a:pt x="6159" y="16796"/>
                  </a:lnTo>
                  <a:lnTo>
                    <a:pt x="6159" y="16969"/>
                  </a:lnTo>
                  <a:lnTo>
                    <a:pt x="6184" y="17142"/>
                  </a:lnTo>
                  <a:lnTo>
                    <a:pt x="6159" y="17315"/>
                  </a:lnTo>
                  <a:lnTo>
                    <a:pt x="6135" y="17488"/>
                  </a:lnTo>
                  <a:lnTo>
                    <a:pt x="6085" y="17661"/>
                  </a:lnTo>
                  <a:lnTo>
                    <a:pt x="6036" y="17810"/>
                  </a:lnTo>
                  <a:lnTo>
                    <a:pt x="5961" y="17983"/>
                  </a:lnTo>
                  <a:lnTo>
                    <a:pt x="5862" y="18131"/>
                  </a:lnTo>
                  <a:lnTo>
                    <a:pt x="5763" y="18280"/>
                  </a:lnTo>
                  <a:lnTo>
                    <a:pt x="5640" y="18404"/>
                  </a:lnTo>
                  <a:lnTo>
                    <a:pt x="5417" y="18601"/>
                  </a:lnTo>
                  <a:lnTo>
                    <a:pt x="5145" y="18750"/>
                  </a:lnTo>
                  <a:lnTo>
                    <a:pt x="4873" y="18874"/>
                  </a:lnTo>
                  <a:lnTo>
                    <a:pt x="4601" y="18923"/>
                  </a:lnTo>
                  <a:lnTo>
                    <a:pt x="4675" y="18997"/>
                  </a:lnTo>
                  <a:lnTo>
                    <a:pt x="4799" y="19146"/>
                  </a:lnTo>
                  <a:lnTo>
                    <a:pt x="4922" y="19269"/>
                  </a:lnTo>
                  <a:lnTo>
                    <a:pt x="4997" y="19442"/>
                  </a:lnTo>
                  <a:lnTo>
                    <a:pt x="5071" y="19591"/>
                  </a:lnTo>
                  <a:lnTo>
                    <a:pt x="5145" y="19764"/>
                  </a:lnTo>
                  <a:lnTo>
                    <a:pt x="5170" y="19937"/>
                  </a:lnTo>
                  <a:lnTo>
                    <a:pt x="5195" y="20110"/>
                  </a:lnTo>
                  <a:lnTo>
                    <a:pt x="5219" y="20283"/>
                  </a:lnTo>
                  <a:lnTo>
                    <a:pt x="5195" y="20457"/>
                  </a:lnTo>
                  <a:lnTo>
                    <a:pt x="5170" y="20630"/>
                  </a:lnTo>
                  <a:lnTo>
                    <a:pt x="5145" y="20803"/>
                  </a:lnTo>
                  <a:lnTo>
                    <a:pt x="5071" y="20951"/>
                  </a:lnTo>
                  <a:lnTo>
                    <a:pt x="4997" y="21124"/>
                  </a:lnTo>
                  <a:lnTo>
                    <a:pt x="4922" y="21273"/>
                  </a:lnTo>
                  <a:lnTo>
                    <a:pt x="4799" y="21421"/>
                  </a:lnTo>
                  <a:lnTo>
                    <a:pt x="4675" y="21545"/>
                  </a:lnTo>
                  <a:lnTo>
                    <a:pt x="4452" y="21743"/>
                  </a:lnTo>
                  <a:lnTo>
                    <a:pt x="4205" y="21891"/>
                  </a:lnTo>
                  <a:lnTo>
                    <a:pt x="3933" y="21990"/>
                  </a:lnTo>
                  <a:lnTo>
                    <a:pt x="3661" y="22064"/>
                  </a:lnTo>
                  <a:lnTo>
                    <a:pt x="3884" y="22238"/>
                  </a:lnTo>
                  <a:lnTo>
                    <a:pt x="4007" y="22361"/>
                  </a:lnTo>
                  <a:lnTo>
                    <a:pt x="4106" y="22510"/>
                  </a:lnTo>
                  <a:lnTo>
                    <a:pt x="4205" y="22658"/>
                  </a:lnTo>
                  <a:lnTo>
                    <a:pt x="4255" y="22831"/>
                  </a:lnTo>
                  <a:lnTo>
                    <a:pt x="4329" y="22980"/>
                  </a:lnTo>
                  <a:lnTo>
                    <a:pt x="4354" y="23153"/>
                  </a:lnTo>
                  <a:lnTo>
                    <a:pt x="4378" y="23326"/>
                  </a:lnTo>
                  <a:lnTo>
                    <a:pt x="4403" y="23499"/>
                  </a:lnTo>
                  <a:lnTo>
                    <a:pt x="4378" y="23648"/>
                  </a:lnTo>
                  <a:lnTo>
                    <a:pt x="4354" y="23821"/>
                  </a:lnTo>
                  <a:lnTo>
                    <a:pt x="4329" y="23994"/>
                  </a:lnTo>
                  <a:lnTo>
                    <a:pt x="4255" y="24142"/>
                  </a:lnTo>
                  <a:lnTo>
                    <a:pt x="4205" y="24315"/>
                  </a:lnTo>
                  <a:lnTo>
                    <a:pt x="4106" y="24464"/>
                  </a:lnTo>
                  <a:lnTo>
                    <a:pt x="4007" y="24612"/>
                  </a:lnTo>
                  <a:lnTo>
                    <a:pt x="3884" y="24736"/>
                  </a:lnTo>
                  <a:lnTo>
                    <a:pt x="3661" y="24934"/>
                  </a:lnTo>
                  <a:lnTo>
                    <a:pt x="3414" y="25082"/>
                  </a:lnTo>
                  <a:lnTo>
                    <a:pt x="3141" y="25181"/>
                  </a:lnTo>
                  <a:lnTo>
                    <a:pt x="2869" y="25231"/>
                  </a:lnTo>
                  <a:lnTo>
                    <a:pt x="3067" y="25354"/>
                  </a:lnTo>
                  <a:lnTo>
                    <a:pt x="3240" y="25503"/>
                  </a:lnTo>
                  <a:lnTo>
                    <a:pt x="3364" y="25651"/>
                  </a:lnTo>
                  <a:lnTo>
                    <a:pt x="3463" y="25775"/>
                  </a:lnTo>
                  <a:lnTo>
                    <a:pt x="3562" y="25923"/>
                  </a:lnTo>
                  <a:lnTo>
                    <a:pt x="3636" y="26096"/>
                  </a:lnTo>
                  <a:lnTo>
                    <a:pt x="3686" y="26245"/>
                  </a:lnTo>
                  <a:lnTo>
                    <a:pt x="3710" y="26393"/>
                  </a:lnTo>
                  <a:lnTo>
                    <a:pt x="3735" y="26566"/>
                  </a:lnTo>
                  <a:lnTo>
                    <a:pt x="3760" y="26740"/>
                  </a:lnTo>
                  <a:lnTo>
                    <a:pt x="3735" y="26888"/>
                  </a:lnTo>
                  <a:lnTo>
                    <a:pt x="3710" y="27061"/>
                  </a:lnTo>
                  <a:lnTo>
                    <a:pt x="3686" y="27234"/>
                  </a:lnTo>
                  <a:lnTo>
                    <a:pt x="3636" y="27383"/>
                  </a:lnTo>
                  <a:lnTo>
                    <a:pt x="3562" y="27531"/>
                  </a:lnTo>
                  <a:lnTo>
                    <a:pt x="3463" y="27680"/>
                  </a:lnTo>
                  <a:lnTo>
                    <a:pt x="3364" y="27828"/>
                  </a:lnTo>
                  <a:lnTo>
                    <a:pt x="3240" y="27952"/>
                  </a:lnTo>
                  <a:lnTo>
                    <a:pt x="3018" y="28149"/>
                  </a:lnTo>
                  <a:lnTo>
                    <a:pt x="2770" y="28298"/>
                  </a:lnTo>
                  <a:lnTo>
                    <a:pt x="2498" y="28397"/>
                  </a:lnTo>
                  <a:lnTo>
                    <a:pt x="2202" y="28446"/>
                  </a:lnTo>
                  <a:lnTo>
                    <a:pt x="2375" y="28521"/>
                  </a:lnTo>
                  <a:lnTo>
                    <a:pt x="2523" y="28595"/>
                  </a:lnTo>
                  <a:lnTo>
                    <a:pt x="2647" y="28694"/>
                  </a:lnTo>
                  <a:lnTo>
                    <a:pt x="2795" y="28817"/>
                  </a:lnTo>
                  <a:lnTo>
                    <a:pt x="2894" y="28941"/>
                  </a:lnTo>
                  <a:lnTo>
                    <a:pt x="2993" y="29089"/>
                  </a:lnTo>
                  <a:lnTo>
                    <a:pt x="3092" y="29238"/>
                  </a:lnTo>
                  <a:lnTo>
                    <a:pt x="3166" y="29386"/>
                  </a:lnTo>
                  <a:lnTo>
                    <a:pt x="3216" y="29535"/>
                  </a:lnTo>
                  <a:lnTo>
                    <a:pt x="3240" y="29683"/>
                  </a:lnTo>
                  <a:lnTo>
                    <a:pt x="3265" y="29856"/>
                  </a:lnTo>
                  <a:lnTo>
                    <a:pt x="3290" y="30005"/>
                  </a:lnTo>
                  <a:lnTo>
                    <a:pt x="3265" y="30178"/>
                  </a:lnTo>
                  <a:lnTo>
                    <a:pt x="3240" y="30326"/>
                  </a:lnTo>
                  <a:lnTo>
                    <a:pt x="3216" y="30475"/>
                  </a:lnTo>
                  <a:lnTo>
                    <a:pt x="3166" y="30648"/>
                  </a:lnTo>
                  <a:lnTo>
                    <a:pt x="3092" y="30796"/>
                  </a:lnTo>
                  <a:lnTo>
                    <a:pt x="2993" y="30920"/>
                  </a:lnTo>
                  <a:lnTo>
                    <a:pt x="2894" y="31068"/>
                  </a:lnTo>
                  <a:lnTo>
                    <a:pt x="2795" y="31192"/>
                  </a:lnTo>
                  <a:lnTo>
                    <a:pt x="2671" y="31316"/>
                  </a:lnTo>
                  <a:lnTo>
                    <a:pt x="2523" y="31415"/>
                  </a:lnTo>
                  <a:lnTo>
                    <a:pt x="2375" y="31489"/>
                  </a:lnTo>
                  <a:lnTo>
                    <a:pt x="2226" y="31563"/>
                  </a:lnTo>
                  <a:lnTo>
                    <a:pt x="2078" y="31613"/>
                  </a:lnTo>
                  <a:lnTo>
                    <a:pt x="1929" y="31662"/>
                  </a:lnTo>
                  <a:lnTo>
                    <a:pt x="1756" y="31662"/>
                  </a:lnTo>
                  <a:lnTo>
                    <a:pt x="1608" y="31687"/>
                  </a:lnTo>
                  <a:lnTo>
                    <a:pt x="1435" y="31662"/>
                  </a:lnTo>
                  <a:lnTo>
                    <a:pt x="1286" y="31662"/>
                  </a:lnTo>
                  <a:lnTo>
                    <a:pt x="1113" y="31613"/>
                  </a:lnTo>
                  <a:lnTo>
                    <a:pt x="965" y="31563"/>
                  </a:lnTo>
                  <a:lnTo>
                    <a:pt x="816" y="31489"/>
                  </a:lnTo>
                  <a:lnTo>
                    <a:pt x="668" y="31415"/>
                  </a:lnTo>
                  <a:lnTo>
                    <a:pt x="544" y="31316"/>
                  </a:lnTo>
                  <a:lnTo>
                    <a:pt x="421" y="31192"/>
                  </a:lnTo>
                  <a:lnTo>
                    <a:pt x="272" y="31044"/>
                  </a:lnTo>
                  <a:lnTo>
                    <a:pt x="173" y="30870"/>
                  </a:lnTo>
                  <a:lnTo>
                    <a:pt x="74" y="30697"/>
                  </a:lnTo>
                  <a:lnTo>
                    <a:pt x="0" y="30499"/>
                  </a:lnTo>
                  <a:lnTo>
                    <a:pt x="0" y="32379"/>
                  </a:lnTo>
                  <a:lnTo>
                    <a:pt x="99" y="32256"/>
                  </a:lnTo>
                  <a:lnTo>
                    <a:pt x="198" y="32157"/>
                  </a:lnTo>
                  <a:lnTo>
                    <a:pt x="322" y="32033"/>
                  </a:lnTo>
                  <a:lnTo>
                    <a:pt x="445" y="31934"/>
                  </a:lnTo>
                  <a:lnTo>
                    <a:pt x="594" y="31860"/>
                  </a:lnTo>
                  <a:lnTo>
                    <a:pt x="742" y="31786"/>
                  </a:lnTo>
                  <a:lnTo>
                    <a:pt x="890" y="31736"/>
                  </a:lnTo>
                  <a:lnTo>
                    <a:pt x="1039" y="31711"/>
                  </a:lnTo>
                  <a:lnTo>
                    <a:pt x="1187" y="31687"/>
                  </a:lnTo>
                  <a:lnTo>
                    <a:pt x="1509" y="31687"/>
                  </a:lnTo>
                  <a:lnTo>
                    <a:pt x="1657" y="31711"/>
                  </a:lnTo>
                  <a:lnTo>
                    <a:pt x="1806" y="31736"/>
                  </a:lnTo>
                  <a:lnTo>
                    <a:pt x="1954" y="31786"/>
                  </a:lnTo>
                  <a:lnTo>
                    <a:pt x="2103" y="31860"/>
                  </a:lnTo>
                  <a:lnTo>
                    <a:pt x="2226" y="31934"/>
                  </a:lnTo>
                  <a:lnTo>
                    <a:pt x="2375" y="32033"/>
                  </a:lnTo>
                  <a:lnTo>
                    <a:pt x="2498" y="32157"/>
                  </a:lnTo>
                  <a:lnTo>
                    <a:pt x="2597" y="32280"/>
                  </a:lnTo>
                  <a:lnTo>
                    <a:pt x="2696" y="32404"/>
                  </a:lnTo>
                  <a:lnTo>
                    <a:pt x="2770" y="32552"/>
                  </a:lnTo>
                  <a:lnTo>
                    <a:pt x="2845" y="32676"/>
                  </a:lnTo>
                  <a:lnTo>
                    <a:pt x="2894" y="32825"/>
                  </a:lnTo>
                  <a:lnTo>
                    <a:pt x="2944" y="32998"/>
                  </a:lnTo>
                  <a:lnTo>
                    <a:pt x="2968" y="33146"/>
                  </a:lnTo>
                  <a:lnTo>
                    <a:pt x="2968" y="33295"/>
                  </a:lnTo>
                  <a:lnTo>
                    <a:pt x="2968" y="33443"/>
                  </a:lnTo>
                  <a:lnTo>
                    <a:pt x="2944" y="33616"/>
                  </a:lnTo>
                  <a:lnTo>
                    <a:pt x="2894" y="33765"/>
                  </a:lnTo>
                  <a:lnTo>
                    <a:pt x="2845" y="33913"/>
                  </a:lnTo>
                  <a:lnTo>
                    <a:pt x="2770" y="34061"/>
                  </a:lnTo>
                  <a:lnTo>
                    <a:pt x="2696" y="34185"/>
                  </a:lnTo>
                  <a:lnTo>
                    <a:pt x="2597" y="34309"/>
                  </a:lnTo>
                  <a:lnTo>
                    <a:pt x="2498" y="34432"/>
                  </a:lnTo>
                  <a:lnTo>
                    <a:pt x="2375" y="34556"/>
                  </a:lnTo>
                  <a:lnTo>
                    <a:pt x="2226" y="34655"/>
                  </a:lnTo>
                  <a:lnTo>
                    <a:pt x="2103" y="34729"/>
                  </a:lnTo>
                  <a:lnTo>
                    <a:pt x="1954" y="34803"/>
                  </a:lnTo>
                  <a:lnTo>
                    <a:pt x="1806" y="34853"/>
                  </a:lnTo>
                  <a:lnTo>
                    <a:pt x="1657" y="34878"/>
                  </a:lnTo>
                  <a:lnTo>
                    <a:pt x="1509" y="34902"/>
                  </a:lnTo>
                  <a:lnTo>
                    <a:pt x="1336" y="34927"/>
                  </a:lnTo>
                  <a:lnTo>
                    <a:pt x="1187" y="34902"/>
                  </a:lnTo>
                  <a:lnTo>
                    <a:pt x="1039" y="34878"/>
                  </a:lnTo>
                  <a:lnTo>
                    <a:pt x="890" y="34853"/>
                  </a:lnTo>
                  <a:lnTo>
                    <a:pt x="742" y="34803"/>
                  </a:lnTo>
                  <a:lnTo>
                    <a:pt x="594" y="34729"/>
                  </a:lnTo>
                  <a:lnTo>
                    <a:pt x="445" y="34655"/>
                  </a:lnTo>
                  <a:lnTo>
                    <a:pt x="322" y="34556"/>
                  </a:lnTo>
                  <a:lnTo>
                    <a:pt x="198" y="34432"/>
                  </a:lnTo>
                  <a:lnTo>
                    <a:pt x="99" y="34333"/>
                  </a:lnTo>
                  <a:lnTo>
                    <a:pt x="0" y="34210"/>
                  </a:lnTo>
                  <a:lnTo>
                    <a:pt x="0" y="35669"/>
                  </a:lnTo>
                  <a:lnTo>
                    <a:pt x="148" y="35496"/>
                  </a:lnTo>
                  <a:lnTo>
                    <a:pt x="272" y="35372"/>
                  </a:lnTo>
                  <a:lnTo>
                    <a:pt x="396" y="35298"/>
                  </a:lnTo>
                  <a:lnTo>
                    <a:pt x="519" y="35199"/>
                  </a:lnTo>
                  <a:lnTo>
                    <a:pt x="668" y="35150"/>
                  </a:lnTo>
                  <a:lnTo>
                    <a:pt x="965" y="35051"/>
                  </a:lnTo>
                  <a:lnTo>
                    <a:pt x="1262" y="35026"/>
                  </a:lnTo>
                  <a:lnTo>
                    <a:pt x="1558" y="35051"/>
                  </a:lnTo>
                  <a:lnTo>
                    <a:pt x="1855" y="35150"/>
                  </a:lnTo>
                  <a:lnTo>
                    <a:pt x="1979" y="35199"/>
                  </a:lnTo>
                  <a:lnTo>
                    <a:pt x="2127" y="35298"/>
                  </a:lnTo>
                  <a:lnTo>
                    <a:pt x="2251" y="35372"/>
                  </a:lnTo>
                  <a:lnTo>
                    <a:pt x="2375" y="35496"/>
                  </a:lnTo>
                  <a:lnTo>
                    <a:pt x="2474" y="35620"/>
                  </a:lnTo>
                  <a:lnTo>
                    <a:pt x="2573" y="35743"/>
                  </a:lnTo>
                  <a:lnTo>
                    <a:pt x="2647" y="35867"/>
                  </a:lnTo>
                  <a:lnTo>
                    <a:pt x="2696" y="36016"/>
                  </a:lnTo>
                  <a:lnTo>
                    <a:pt x="2795" y="36288"/>
                  </a:lnTo>
                  <a:lnTo>
                    <a:pt x="2820" y="36584"/>
                  </a:lnTo>
                  <a:lnTo>
                    <a:pt x="2795" y="36906"/>
                  </a:lnTo>
                  <a:lnTo>
                    <a:pt x="2696" y="37178"/>
                  </a:lnTo>
                  <a:lnTo>
                    <a:pt x="2647" y="37327"/>
                  </a:lnTo>
                  <a:lnTo>
                    <a:pt x="2573" y="37450"/>
                  </a:lnTo>
                  <a:lnTo>
                    <a:pt x="2474" y="37574"/>
                  </a:lnTo>
                  <a:lnTo>
                    <a:pt x="2375" y="37698"/>
                  </a:lnTo>
                  <a:lnTo>
                    <a:pt x="2251" y="37821"/>
                  </a:lnTo>
                  <a:lnTo>
                    <a:pt x="2127" y="37895"/>
                  </a:lnTo>
                  <a:lnTo>
                    <a:pt x="1979" y="37970"/>
                  </a:lnTo>
                  <a:lnTo>
                    <a:pt x="1855" y="38044"/>
                  </a:lnTo>
                  <a:lnTo>
                    <a:pt x="1558" y="38143"/>
                  </a:lnTo>
                  <a:lnTo>
                    <a:pt x="1262" y="38168"/>
                  </a:lnTo>
                  <a:lnTo>
                    <a:pt x="965" y="38143"/>
                  </a:lnTo>
                  <a:lnTo>
                    <a:pt x="668" y="38044"/>
                  </a:lnTo>
                  <a:lnTo>
                    <a:pt x="519" y="37970"/>
                  </a:lnTo>
                  <a:lnTo>
                    <a:pt x="396" y="37895"/>
                  </a:lnTo>
                  <a:lnTo>
                    <a:pt x="272" y="37821"/>
                  </a:lnTo>
                  <a:lnTo>
                    <a:pt x="148" y="37698"/>
                  </a:lnTo>
                  <a:lnTo>
                    <a:pt x="0" y="37524"/>
                  </a:lnTo>
                  <a:lnTo>
                    <a:pt x="0" y="39231"/>
                  </a:lnTo>
                  <a:lnTo>
                    <a:pt x="124" y="39009"/>
                  </a:lnTo>
                  <a:lnTo>
                    <a:pt x="272" y="38835"/>
                  </a:lnTo>
                  <a:lnTo>
                    <a:pt x="396" y="38736"/>
                  </a:lnTo>
                  <a:lnTo>
                    <a:pt x="519" y="38638"/>
                  </a:lnTo>
                  <a:lnTo>
                    <a:pt x="767" y="38514"/>
                  </a:lnTo>
                  <a:lnTo>
                    <a:pt x="1064" y="38415"/>
                  </a:lnTo>
                  <a:lnTo>
                    <a:pt x="1336" y="38390"/>
                  </a:lnTo>
                  <a:lnTo>
                    <a:pt x="1633" y="38415"/>
                  </a:lnTo>
                  <a:lnTo>
                    <a:pt x="1905" y="38514"/>
                  </a:lnTo>
                  <a:lnTo>
                    <a:pt x="2177" y="38638"/>
                  </a:lnTo>
                  <a:lnTo>
                    <a:pt x="2300" y="38736"/>
                  </a:lnTo>
                  <a:lnTo>
                    <a:pt x="2399" y="38835"/>
                  </a:lnTo>
                  <a:lnTo>
                    <a:pt x="2498" y="38934"/>
                  </a:lnTo>
                  <a:lnTo>
                    <a:pt x="2597" y="39058"/>
                  </a:lnTo>
                  <a:lnTo>
                    <a:pt x="2746" y="39330"/>
                  </a:lnTo>
                  <a:lnTo>
                    <a:pt x="2820" y="39602"/>
                  </a:lnTo>
                  <a:lnTo>
                    <a:pt x="2845" y="39899"/>
                  </a:lnTo>
                  <a:lnTo>
                    <a:pt x="2820" y="40171"/>
                  </a:lnTo>
                  <a:lnTo>
                    <a:pt x="2746" y="40468"/>
                  </a:lnTo>
                  <a:lnTo>
                    <a:pt x="2597" y="40715"/>
                  </a:lnTo>
                  <a:lnTo>
                    <a:pt x="2498" y="40839"/>
                  </a:lnTo>
                  <a:lnTo>
                    <a:pt x="2399" y="40963"/>
                  </a:lnTo>
                  <a:lnTo>
                    <a:pt x="2300" y="41062"/>
                  </a:lnTo>
                  <a:lnTo>
                    <a:pt x="2177" y="41161"/>
                  </a:lnTo>
                  <a:lnTo>
                    <a:pt x="1905" y="41284"/>
                  </a:lnTo>
                  <a:lnTo>
                    <a:pt x="1633" y="41358"/>
                  </a:lnTo>
                  <a:lnTo>
                    <a:pt x="1336" y="41408"/>
                  </a:lnTo>
                  <a:lnTo>
                    <a:pt x="1064" y="41358"/>
                  </a:lnTo>
                  <a:lnTo>
                    <a:pt x="767" y="41284"/>
                  </a:lnTo>
                  <a:lnTo>
                    <a:pt x="519" y="41161"/>
                  </a:lnTo>
                  <a:lnTo>
                    <a:pt x="396" y="41062"/>
                  </a:lnTo>
                  <a:lnTo>
                    <a:pt x="272" y="40963"/>
                  </a:lnTo>
                  <a:lnTo>
                    <a:pt x="124" y="40765"/>
                  </a:lnTo>
                  <a:lnTo>
                    <a:pt x="0" y="40567"/>
                  </a:lnTo>
                  <a:lnTo>
                    <a:pt x="0" y="48087"/>
                  </a:lnTo>
                  <a:lnTo>
                    <a:pt x="124" y="48285"/>
                  </a:lnTo>
                  <a:lnTo>
                    <a:pt x="223" y="48507"/>
                  </a:lnTo>
                  <a:lnTo>
                    <a:pt x="297" y="48730"/>
                  </a:lnTo>
                  <a:lnTo>
                    <a:pt x="322" y="48977"/>
                  </a:lnTo>
                  <a:lnTo>
                    <a:pt x="297" y="49200"/>
                  </a:lnTo>
                  <a:lnTo>
                    <a:pt x="223" y="49422"/>
                  </a:lnTo>
                  <a:lnTo>
                    <a:pt x="124" y="49645"/>
                  </a:lnTo>
                  <a:lnTo>
                    <a:pt x="0" y="49843"/>
                  </a:lnTo>
                  <a:lnTo>
                    <a:pt x="0" y="50956"/>
                  </a:lnTo>
                  <a:lnTo>
                    <a:pt x="148" y="51005"/>
                  </a:lnTo>
                  <a:lnTo>
                    <a:pt x="297" y="51080"/>
                  </a:lnTo>
                  <a:lnTo>
                    <a:pt x="421" y="51179"/>
                  </a:lnTo>
                  <a:lnTo>
                    <a:pt x="544" y="51278"/>
                  </a:lnTo>
                  <a:lnTo>
                    <a:pt x="717" y="51475"/>
                  </a:lnTo>
                  <a:lnTo>
                    <a:pt x="816" y="51723"/>
                  </a:lnTo>
                  <a:lnTo>
                    <a:pt x="890" y="51970"/>
                  </a:lnTo>
                  <a:lnTo>
                    <a:pt x="915" y="52218"/>
                  </a:lnTo>
                  <a:lnTo>
                    <a:pt x="890" y="52465"/>
                  </a:lnTo>
                  <a:lnTo>
                    <a:pt x="816" y="52712"/>
                  </a:lnTo>
                  <a:lnTo>
                    <a:pt x="717" y="52935"/>
                  </a:lnTo>
                  <a:lnTo>
                    <a:pt x="544" y="53158"/>
                  </a:lnTo>
                  <a:lnTo>
                    <a:pt x="421" y="53256"/>
                  </a:lnTo>
                  <a:lnTo>
                    <a:pt x="297" y="53355"/>
                  </a:lnTo>
                  <a:lnTo>
                    <a:pt x="148" y="53405"/>
                  </a:lnTo>
                  <a:lnTo>
                    <a:pt x="0" y="53479"/>
                  </a:lnTo>
                  <a:lnTo>
                    <a:pt x="0" y="54271"/>
                  </a:lnTo>
                  <a:lnTo>
                    <a:pt x="173" y="54221"/>
                  </a:lnTo>
                  <a:lnTo>
                    <a:pt x="346" y="54196"/>
                  </a:lnTo>
                  <a:lnTo>
                    <a:pt x="519" y="54172"/>
                  </a:lnTo>
                  <a:lnTo>
                    <a:pt x="693" y="54196"/>
                  </a:lnTo>
                  <a:lnTo>
                    <a:pt x="866" y="54246"/>
                  </a:lnTo>
                  <a:lnTo>
                    <a:pt x="1039" y="54320"/>
                  </a:lnTo>
                  <a:lnTo>
                    <a:pt x="1187" y="54419"/>
                  </a:lnTo>
                  <a:lnTo>
                    <a:pt x="1336" y="54543"/>
                  </a:lnTo>
                  <a:lnTo>
                    <a:pt x="1484" y="54741"/>
                  </a:lnTo>
                  <a:lnTo>
                    <a:pt x="1608" y="54963"/>
                  </a:lnTo>
                  <a:lnTo>
                    <a:pt x="1682" y="55186"/>
                  </a:lnTo>
                  <a:lnTo>
                    <a:pt x="1707" y="55408"/>
                  </a:lnTo>
                  <a:lnTo>
                    <a:pt x="1682" y="55656"/>
                  </a:lnTo>
                  <a:lnTo>
                    <a:pt x="1608" y="55878"/>
                  </a:lnTo>
                  <a:lnTo>
                    <a:pt x="1484" y="56101"/>
                  </a:lnTo>
                  <a:lnTo>
                    <a:pt x="1336" y="56299"/>
                  </a:lnTo>
                  <a:lnTo>
                    <a:pt x="1187" y="56423"/>
                  </a:lnTo>
                  <a:lnTo>
                    <a:pt x="1039" y="56522"/>
                  </a:lnTo>
                  <a:lnTo>
                    <a:pt x="866" y="56596"/>
                  </a:lnTo>
                  <a:lnTo>
                    <a:pt x="693" y="56621"/>
                  </a:lnTo>
                  <a:lnTo>
                    <a:pt x="519" y="56645"/>
                  </a:lnTo>
                  <a:lnTo>
                    <a:pt x="346" y="56645"/>
                  </a:lnTo>
                  <a:lnTo>
                    <a:pt x="173" y="56621"/>
                  </a:lnTo>
                  <a:lnTo>
                    <a:pt x="0" y="56571"/>
                  </a:lnTo>
                  <a:lnTo>
                    <a:pt x="0" y="63126"/>
                  </a:lnTo>
                  <a:lnTo>
                    <a:pt x="173" y="63151"/>
                  </a:lnTo>
                  <a:lnTo>
                    <a:pt x="346" y="63225"/>
                  </a:lnTo>
                  <a:lnTo>
                    <a:pt x="495" y="63299"/>
                  </a:lnTo>
                  <a:lnTo>
                    <a:pt x="643" y="63423"/>
                  </a:lnTo>
                  <a:lnTo>
                    <a:pt x="767" y="63596"/>
                  </a:lnTo>
                  <a:lnTo>
                    <a:pt x="866" y="63769"/>
                  </a:lnTo>
                  <a:lnTo>
                    <a:pt x="940" y="63967"/>
                  </a:lnTo>
                  <a:lnTo>
                    <a:pt x="965" y="64165"/>
                  </a:lnTo>
                  <a:lnTo>
                    <a:pt x="940" y="64363"/>
                  </a:lnTo>
                  <a:lnTo>
                    <a:pt x="866" y="64561"/>
                  </a:lnTo>
                  <a:lnTo>
                    <a:pt x="767" y="64759"/>
                  </a:lnTo>
                  <a:lnTo>
                    <a:pt x="643" y="64907"/>
                  </a:lnTo>
                  <a:lnTo>
                    <a:pt x="495" y="65031"/>
                  </a:lnTo>
                  <a:lnTo>
                    <a:pt x="346" y="65130"/>
                  </a:lnTo>
                  <a:lnTo>
                    <a:pt x="173" y="65179"/>
                  </a:lnTo>
                  <a:lnTo>
                    <a:pt x="0" y="65229"/>
                  </a:lnTo>
                  <a:lnTo>
                    <a:pt x="0" y="71239"/>
                  </a:lnTo>
                  <a:lnTo>
                    <a:pt x="6802" y="71239"/>
                  </a:lnTo>
                  <a:lnTo>
                    <a:pt x="6679" y="71165"/>
                  </a:lnTo>
                  <a:lnTo>
                    <a:pt x="6580" y="71091"/>
                  </a:lnTo>
                  <a:lnTo>
                    <a:pt x="6481" y="70967"/>
                  </a:lnTo>
                  <a:lnTo>
                    <a:pt x="6431" y="70844"/>
                  </a:lnTo>
                  <a:lnTo>
                    <a:pt x="6382" y="70720"/>
                  </a:lnTo>
                  <a:lnTo>
                    <a:pt x="6357" y="70596"/>
                  </a:lnTo>
                  <a:lnTo>
                    <a:pt x="6382" y="70448"/>
                  </a:lnTo>
                  <a:lnTo>
                    <a:pt x="6431" y="70324"/>
                  </a:lnTo>
                  <a:lnTo>
                    <a:pt x="6481" y="70201"/>
                  </a:lnTo>
                  <a:lnTo>
                    <a:pt x="6580" y="70077"/>
                  </a:lnTo>
                  <a:lnTo>
                    <a:pt x="6679" y="69978"/>
                  </a:lnTo>
                  <a:lnTo>
                    <a:pt x="6802" y="69928"/>
                  </a:lnTo>
                  <a:lnTo>
                    <a:pt x="6951" y="69879"/>
                  </a:lnTo>
                  <a:lnTo>
                    <a:pt x="7223" y="69879"/>
                  </a:lnTo>
                  <a:lnTo>
                    <a:pt x="7347" y="69928"/>
                  </a:lnTo>
                  <a:lnTo>
                    <a:pt x="7470" y="69978"/>
                  </a:lnTo>
                  <a:lnTo>
                    <a:pt x="7594" y="70077"/>
                  </a:lnTo>
                  <a:lnTo>
                    <a:pt x="7693" y="70201"/>
                  </a:lnTo>
                  <a:lnTo>
                    <a:pt x="7742" y="70324"/>
                  </a:lnTo>
                  <a:lnTo>
                    <a:pt x="7792" y="70448"/>
                  </a:lnTo>
                  <a:lnTo>
                    <a:pt x="7792" y="70596"/>
                  </a:lnTo>
                  <a:lnTo>
                    <a:pt x="7792" y="70720"/>
                  </a:lnTo>
                  <a:lnTo>
                    <a:pt x="7742" y="70844"/>
                  </a:lnTo>
                  <a:lnTo>
                    <a:pt x="7693" y="70967"/>
                  </a:lnTo>
                  <a:lnTo>
                    <a:pt x="7594" y="71091"/>
                  </a:lnTo>
                  <a:lnTo>
                    <a:pt x="7495" y="71165"/>
                  </a:lnTo>
                  <a:lnTo>
                    <a:pt x="7371" y="71239"/>
                  </a:lnTo>
                  <a:lnTo>
                    <a:pt x="10933" y="71239"/>
                  </a:lnTo>
                  <a:lnTo>
                    <a:pt x="10884" y="71141"/>
                  </a:lnTo>
                  <a:lnTo>
                    <a:pt x="10859" y="71066"/>
                  </a:lnTo>
                  <a:lnTo>
                    <a:pt x="10834" y="70967"/>
                  </a:lnTo>
                  <a:lnTo>
                    <a:pt x="10834" y="70868"/>
                  </a:lnTo>
                  <a:lnTo>
                    <a:pt x="10859" y="70769"/>
                  </a:lnTo>
                  <a:lnTo>
                    <a:pt x="10909" y="70671"/>
                  </a:lnTo>
                  <a:lnTo>
                    <a:pt x="10958" y="70596"/>
                  </a:lnTo>
                  <a:lnTo>
                    <a:pt x="11008" y="70522"/>
                  </a:lnTo>
                  <a:lnTo>
                    <a:pt x="11106" y="70448"/>
                  </a:lnTo>
                  <a:lnTo>
                    <a:pt x="11205" y="70398"/>
                  </a:lnTo>
                  <a:lnTo>
                    <a:pt x="11304" y="70349"/>
                  </a:lnTo>
                  <a:lnTo>
                    <a:pt x="11527" y="70349"/>
                  </a:lnTo>
                  <a:lnTo>
                    <a:pt x="11651" y="70398"/>
                  </a:lnTo>
                  <a:lnTo>
                    <a:pt x="11750" y="70448"/>
                  </a:lnTo>
                  <a:lnTo>
                    <a:pt x="11849" y="70522"/>
                  </a:lnTo>
                  <a:lnTo>
                    <a:pt x="11898" y="70596"/>
                  </a:lnTo>
                  <a:lnTo>
                    <a:pt x="11947" y="70671"/>
                  </a:lnTo>
                  <a:lnTo>
                    <a:pt x="11997" y="70769"/>
                  </a:lnTo>
                  <a:lnTo>
                    <a:pt x="11997" y="70868"/>
                  </a:lnTo>
                  <a:lnTo>
                    <a:pt x="11997" y="70967"/>
                  </a:lnTo>
                  <a:lnTo>
                    <a:pt x="11997" y="71066"/>
                  </a:lnTo>
                  <a:lnTo>
                    <a:pt x="11972" y="71141"/>
                  </a:lnTo>
                  <a:lnTo>
                    <a:pt x="11923" y="71239"/>
                  </a:lnTo>
                  <a:lnTo>
                    <a:pt x="15336" y="71239"/>
                  </a:lnTo>
                  <a:lnTo>
                    <a:pt x="15287" y="71116"/>
                  </a:lnTo>
                  <a:lnTo>
                    <a:pt x="15287" y="70967"/>
                  </a:lnTo>
                  <a:lnTo>
                    <a:pt x="15336" y="70844"/>
                  </a:lnTo>
                  <a:lnTo>
                    <a:pt x="15411" y="70720"/>
                  </a:lnTo>
                  <a:lnTo>
                    <a:pt x="15485" y="70671"/>
                  </a:lnTo>
                  <a:lnTo>
                    <a:pt x="15584" y="70621"/>
                  </a:lnTo>
                  <a:lnTo>
                    <a:pt x="15658" y="70596"/>
                  </a:lnTo>
                  <a:lnTo>
                    <a:pt x="15831" y="70596"/>
                  </a:lnTo>
                  <a:lnTo>
                    <a:pt x="15905" y="70621"/>
                  </a:lnTo>
                  <a:lnTo>
                    <a:pt x="16004" y="70671"/>
                  </a:lnTo>
                  <a:lnTo>
                    <a:pt x="16054" y="70720"/>
                  </a:lnTo>
                  <a:lnTo>
                    <a:pt x="16153" y="70844"/>
                  </a:lnTo>
                  <a:lnTo>
                    <a:pt x="16202" y="70967"/>
                  </a:lnTo>
                  <a:lnTo>
                    <a:pt x="16202" y="71116"/>
                  </a:lnTo>
                  <a:lnTo>
                    <a:pt x="16153" y="71239"/>
                  </a:lnTo>
                  <a:lnTo>
                    <a:pt x="19962" y="71239"/>
                  </a:lnTo>
                  <a:lnTo>
                    <a:pt x="19987" y="71116"/>
                  </a:lnTo>
                  <a:lnTo>
                    <a:pt x="20036" y="71017"/>
                  </a:lnTo>
                  <a:lnTo>
                    <a:pt x="20160" y="70967"/>
                  </a:lnTo>
                  <a:lnTo>
                    <a:pt x="20259" y="70943"/>
                  </a:lnTo>
                  <a:lnTo>
                    <a:pt x="20382" y="70967"/>
                  </a:lnTo>
                  <a:lnTo>
                    <a:pt x="20481" y="71017"/>
                  </a:lnTo>
                  <a:lnTo>
                    <a:pt x="20556" y="71116"/>
                  </a:lnTo>
                  <a:lnTo>
                    <a:pt x="20580" y="71239"/>
                  </a:lnTo>
                  <a:lnTo>
                    <a:pt x="24761" y="71239"/>
                  </a:lnTo>
                  <a:lnTo>
                    <a:pt x="24785" y="71215"/>
                  </a:lnTo>
                  <a:lnTo>
                    <a:pt x="24835" y="71190"/>
                  </a:lnTo>
                  <a:lnTo>
                    <a:pt x="24909" y="71165"/>
                  </a:lnTo>
                  <a:lnTo>
                    <a:pt x="24959" y="71190"/>
                  </a:lnTo>
                  <a:lnTo>
                    <a:pt x="25008" y="71215"/>
                  </a:lnTo>
                  <a:lnTo>
                    <a:pt x="25033" y="71239"/>
                  </a:lnTo>
                  <a:lnTo>
                    <a:pt x="34878" y="71239"/>
                  </a:lnTo>
                  <a:lnTo>
                    <a:pt x="34878" y="71165"/>
                  </a:lnTo>
                  <a:lnTo>
                    <a:pt x="34902" y="71091"/>
                  </a:lnTo>
                  <a:lnTo>
                    <a:pt x="34927" y="71017"/>
                  </a:lnTo>
                  <a:lnTo>
                    <a:pt x="34977" y="70967"/>
                  </a:lnTo>
                  <a:lnTo>
                    <a:pt x="35076" y="70893"/>
                  </a:lnTo>
                  <a:lnTo>
                    <a:pt x="35175" y="70868"/>
                  </a:lnTo>
                  <a:lnTo>
                    <a:pt x="35298" y="70893"/>
                  </a:lnTo>
                  <a:lnTo>
                    <a:pt x="35397" y="70967"/>
                  </a:lnTo>
                  <a:lnTo>
                    <a:pt x="35447" y="71017"/>
                  </a:lnTo>
                  <a:lnTo>
                    <a:pt x="35471" y="71091"/>
                  </a:lnTo>
                  <a:lnTo>
                    <a:pt x="35496" y="71165"/>
                  </a:lnTo>
                  <a:lnTo>
                    <a:pt x="35496" y="71239"/>
                  </a:lnTo>
                  <a:lnTo>
                    <a:pt x="48656" y="71239"/>
                  </a:lnTo>
                  <a:lnTo>
                    <a:pt x="48606" y="71141"/>
                  </a:lnTo>
                  <a:lnTo>
                    <a:pt x="48557" y="71042"/>
                  </a:lnTo>
                  <a:lnTo>
                    <a:pt x="48532" y="70918"/>
                  </a:lnTo>
                  <a:lnTo>
                    <a:pt x="48532" y="70819"/>
                  </a:lnTo>
                  <a:lnTo>
                    <a:pt x="48557" y="70695"/>
                  </a:lnTo>
                  <a:lnTo>
                    <a:pt x="48581" y="70596"/>
                  </a:lnTo>
                  <a:lnTo>
                    <a:pt x="48631" y="70497"/>
                  </a:lnTo>
                  <a:lnTo>
                    <a:pt x="48705" y="70398"/>
                  </a:lnTo>
                  <a:lnTo>
                    <a:pt x="48804" y="70324"/>
                  </a:lnTo>
                  <a:lnTo>
                    <a:pt x="48928" y="70250"/>
                  </a:lnTo>
                  <a:lnTo>
                    <a:pt x="49051" y="70225"/>
                  </a:lnTo>
                  <a:lnTo>
                    <a:pt x="49175" y="70201"/>
                  </a:lnTo>
                  <a:lnTo>
                    <a:pt x="49299" y="70225"/>
                  </a:lnTo>
                  <a:lnTo>
                    <a:pt x="49422" y="70250"/>
                  </a:lnTo>
                  <a:lnTo>
                    <a:pt x="49521" y="70324"/>
                  </a:lnTo>
                  <a:lnTo>
                    <a:pt x="49620" y="70398"/>
                  </a:lnTo>
                  <a:lnTo>
                    <a:pt x="49695" y="70497"/>
                  </a:lnTo>
                  <a:lnTo>
                    <a:pt x="49744" y="70596"/>
                  </a:lnTo>
                  <a:lnTo>
                    <a:pt x="49794" y="70695"/>
                  </a:lnTo>
                  <a:lnTo>
                    <a:pt x="49818" y="70819"/>
                  </a:lnTo>
                  <a:lnTo>
                    <a:pt x="49818" y="70918"/>
                  </a:lnTo>
                  <a:lnTo>
                    <a:pt x="49794" y="71042"/>
                  </a:lnTo>
                  <a:lnTo>
                    <a:pt x="49744" y="71141"/>
                  </a:lnTo>
                  <a:lnTo>
                    <a:pt x="49670" y="71239"/>
                  </a:lnTo>
                  <a:lnTo>
                    <a:pt x="51995" y="71239"/>
                  </a:lnTo>
                  <a:lnTo>
                    <a:pt x="52168" y="71165"/>
                  </a:lnTo>
                  <a:lnTo>
                    <a:pt x="52366" y="71141"/>
                  </a:lnTo>
                  <a:lnTo>
                    <a:pt x="52564" y="71165"/>
                  </a:lnTo>
                  <a:lnTo>
                    <a:pt x="52762" y="71239"/>
                  </a:lnTo>
                  <a:lnTo>
                    <a:pt x="71413" y="71239"/>
                  </a:lnTo>
                  <a:lnTo>
                    <a:pt x="71536" y="71091"/>
                  </a:lnTo>
                  <a:lnTo>
                    <a:pt x="71710" y="70943"/>
                  </a:lnTo>
                  <a:lnTo>
                    <a:pt x="71907" y="70844"/>
                  </a:lnTo>
                  <a:lnTo>
                    <a:pt x="72105" y="70769"/>
                  </a:lnTo>
                  <a:lnTo>
                    <a:pt x="72328" y="70745"/>
                  </a:lnTo>
                  <a:lnTo>
                    <a:pt x="72526" y="70769"/>
                  </a:lnTo>
                  <a:lnTo>
                    <a:pt x="72724" y="70844"/>
                  </a:lnTo>
                  <a:lnTo>
                    <a:pt x="72922" y="70943"/>
                  </a:lnTo>
                  <a:lnTo>
                    <a:pt x="73095" y="71091"/>
                  </a:lnTo>
                  <a:lnTo>
                    <a:pt x="73243" y="71239"/>
                  </a:lnTo>
                  <a:lnTo>
                    <a:pt x="74455" y="71239"/>
                  </a:lnTo>
                  <a:lnTo>
                    <a:pt x="74406" y="71091"/>
                  </a:lnTo>
                  <a:lnTo>
                    <a:pt x="74381" y="70918"/>
                  </a:lnTo>
                  <a:lnTo>
                    <a:pt x="74381" y="70769"/>
                  </a:lnTo>
                  <a:lnTo>
                    <a:pt x="74406" y="70621"/>
                  </a:lnTo>
                  <a:lnTo>
                    <a:pt x="74455" y="70448"/>
                  </a:lnTo>
                  <a:lnTo>
                    <a:pt x="74530" y="70324"/>
                  </a:lnTo>
                  <a:lnTo>
                    <a:pt x="74604" y="70176"/>
                  </a:lnTo>
                  <a:lnTo>
                    <a:pt x="74727" y="70052"/>
                  </a:lnTo>
                  <a:lnTo>
                    <a:pt x="74901" y="69904"/>
                  </a:lnTo>
                  <a:lnTo>
                    <a:pt x="75098" y="69805"/>
                  </a:lnTo>
                  <a:lnTo>
                    <a:pt x="75296" y="69731"/>
                  </a:lnTo>
                  <a:lnTo>
                    <a:pt x="75519" y="69706"/>
                  </a:lnTo>
                  <a:lnTo>
                    <a:pt x="75742" y="69731"/>
                  </a:lnTo>
                  <a:lnTo>
                    <a:pt x="75964" y="69805"/>
                  </a:lnTo>
                  <a:lnTo>
                    <a:pt x="76162" y="69904"/>
                  </a:lnTo>
                  <a:lnTo>
                    <a:pt x="76335" y="70052"/>
                  </a:lnTo>
                  <a:lnTo>
                    <a:pt x="76434" y="70176"/>
                  </a:lnTo>
                  <a:lnTo>
                    <a:pt x="76533" y="70324"/>
                  </a:lnTo>
                  <a:lnTo>
                    <a:pt x="76583" y="70448"/>
                  </a:lnTo>
                  <a:lnTo>
                    <a:pt x="76632" y="70621"/>
                  </a:lnTo>
                  <a:lnTo>
                    <a:pt x="76657" y="70769"/>
                  </a:lnTo>
                  <a:lnTo>
                    <a:pt x="76657" y="70918"/>
                  </a:lnTo>
                  <a:lnTo>
                    <a:pt x="76632" y="71091"/>
                  </a:lnTo>
                  <a:lnTo>
                    <a:pt x="76583" y="71239"/>
                  </a:lnTo>
                  <a:lnTo>
                    <a:pt x="80466" y="71239"/>
                  </a:lnTo>
                  <a:lnTo>
                    <a:pt x="80516" y="71190"/>
                  </a:lnTo>
                  <a:lnTo>
                    <a:pt x="80713" y="71017"/>
                  </a:lnTo>
                  <a:lnTo>
                    <a:pt x="80936" y="70893"/>
                  </a:lnTo>
                  <a:lnTo>
                    <a:pt x="81183" y="70844"/>
                  </a:lnTo>
                  <a:lnTo>
                    <a:pt x="81431" y="70819"/>
                  </a:lnTo>
                  <a:lnTo>
                    <a:pt x="81678" y="70844"/>
                  </a:lnTo>
                  <a:lnTo>
                    <a:pt x="81926" y="70893"/>
                  </a:lnTo>
                  <a:lnTo>
                    <a:pt x="82148" y="71017"/>
                  </a:lnTo>
                  <a:lnTo>
                    <a:pt x="82346" y="71190"/>
                  </a:lnTo>
                  <a:lnTo>
                    <a:pt x="82396" y="71239"/>
                  </a:lnTo>
                  <a:lnTo>
                    <a:pt x="83261" y="71239"/>
                  </a:lnTo>
                  <a:lnTo>
                    <a:pt x="83138" y="71042"/>
                  </a:lnTo>
                  <a:lnTo>
                    <a:pt x="83063" y="70819"/>
                  </a:lnTo>
                  <a:lnTo>
                    <a:pt x="83014" y="70596"/>
                  </a:lnTo>
                  <a:lnTo>
                    <a:pt x="83014" y="70374"/>
                  </a:lnTo>
                  <a:lnTo>
                    <a:pt x="83039" y="70151"/>
                  </a:lnTo>
                  <a:lnTo>
                    <a:pt x="83113" y="69953"/>
                  </a:lnTo>
                  <a:lnTo>
                    <a:pt x="83237" y="69731"/>
                  </a:lnTo>
                  <a:lnTo>
                    <a:pt x="83385" y="69557"/>
                  </a:lnTo>
                  <a:lnTo>
                    <a:pt x="83583" y="69384"/>
                  </a:lnTo>
                  <a:lnTo>
                    <a:pt x="83830" y="69261"/>
                  </a:lnTo>
                  <a:lnTo>
                    <a:pt x="84053" y="69186"/>
                  </a:lnTo>
                  <a:lnTo>
                    <a:pt x="84548" y="69186"/>
                  </a:lnTo>
                  <a:lnTo>
                    <a:pt x="84795" y="69261"/>
                  </a:lnTo>
                  <a:lnTo>
                    <a:pt x="85018" y="69384"/>
                  </a:lnTo>
                  <a:lnTo>
                    <a:pt x="85240" y="69557"/>
                  </a:lnTo>
                  <a:lnTo>
                    <a:pt x="85389" y="69731"/>
                  </a:lnTo>
                  <a:lnTo>
                    <a:pt x="85488" y="69953"/>
                  </a:lnTo>
                  <a:lnTo>
                    <a:pt x="85562" y="70151"/>
                  </a:lnTo>
                  <a:lnTo>
                    <a:pt x="85611" y="70374"/>
                  </a:lnTo>
                  <a:lnTo>
                    <a:pt x="85611" y="70596"/>
                  </a:lnTo>
                  <a:lnTo>
                    <a:pt x="85562" y="70819"/>
                  </a:lnTo>
                  <a:lnTo>
                    <a:pt x="85488" y="71042"/>
                  </a:lnTo>
                  <a:lnTo>
                    <a:pt x="85364" y="71239"/>
                  </a:lnTo>
                  <a:lnTo>
                    <a:pt x="87071" y="71239"/>
                  </a:lnTo>
                  <a:lnTo>
                    <a:pt x="87145" y="71141"/>
                  </a:lnTo>
                  <a:lnTo>
                    <a:pt x="87367" y="70967"/>
                  </a:lnTo>
                  <a:lnTo>
                    <a:pt x="87615" y="70844"/>
                  </a:lnTo>
                  <a:lnTo>
                    <a:pt x="87887" y="70745"/>
                  </a:lnTo>
                  <a:lnTo>
                    <a:pt x="88159" y="70720"/>
                  </a:lnTo>
                  <a:lnTo>
                    <a:pt x="88431" y="70745"/>
                  </a:lnTo>
                  <a:lnTo>
                    <a:pt x="88678" y="70844"/>
                  </a:lnTo>
                  <a:lnTo>
                    <a:pt x="88926" y="70967"/>
                  </a:lnTo>
                  <a:lnTo>
                    <a:pt x="89173" y="71141"/>
                  </a:lnTo>
                  <a:lnTo>
                    <a:pt x="89247" y="71239"/>
                  </a:lnTo>
                  <a:lnTo>
                    <a:pt x="89866" y="71239"/>
                  </a:lnTo>
                  <a:lnTo>
                    <a:pt x="89816" y="71190"/>
                  </a:lnTo>
                  <a:lnTo>
                    <a:pt x="89717" y="71066"/>
                  </a:lnTo>
                  <a:lnTo>
                    <a:pt x="89618" y="70943"/>
                  </a:lnTo>
                  <a:lnTo>
                    <a:pt x="89495" y="70695"/>
                  </a:lnTo>
                  <a:lnTo>
                    <a:pt x="89421" y="70448"/>
                  </a:lnTo>
                  <a:lnTo>
                    <a:pt x="89396" y="70176"/>
                  </a:lnTo>
                  <a:lnTo>
                    <a:pt x="89421" y="69904"/>
                  </a:lnTo>
                  <a:lnTo>
                    <a:pt x="89495" y="69632"/>
                  </a:lnTo>
                  <a:lnTo>
                    <a:pt x="89618" y="69384"/>
                  </a:lnTo>
                  <a:lnTo>
                    <a:pt x="89717" y="69261"/>
                  </a:lnTo>
                  <a:lnTo>
                    <a:pt x="89816" y="69162"/>
                  </a:lnTo>
                  <a:lnTo>
                    <a:pt x="89915" y="69063"/>
                  </a:lnTo>
                  <a:lnTo>
                    <a:pt x="90039" y="68964"/>
                  </a:lnTo>
                  <a:lnTo>
                    <a:pt x="90286" y="68840"/>
                  </a:lnTo>
                  <a:lnTo>
                    <a:pt x="90534" y="68766"/>
                  </a:lnTo>
                  <a:lnTo>
                    <a:pt x="90831" y="68741"/>
                  </a:lnTo>
                  <a:lnTo>
                    <a:pt x="91103" y="68766"/>
                  </a:lnTo>
                  <a:lnTo>
                    <a:pt x="91350" y="68840"/>
                  </a:lnTo>
                  <a:lnTo>
                    <a:pt x="91597" y="68964"/>
                  </a:lnTo>
                  <a:lnTo>
                    <a:pt x="91721" y="69063"/>
                  </a:lnTo>
                  <a:lnTo>
                    <a:pt x="91820" y="69162"/>
                  </a:lnTo>
                  <a:lnTo>
                    <a:pt x="91919" y="69261"/>
                  </a:lnTo>
                  <a:lnTo>
                    <a:pt x="92018" y="69384"/>
                  </a:lnTo>
                  <a:lnTo>
                    <a:pt x="92142" y="69632"/>
                  </a:lnTo>
                  <a:lnTo>
                    <a:pt x="92216" y="69904"/>
                  </a:lnTo>
                  <a:lnTo>
                    <a:pt x="92240" y="70176"/>
                  </a:lnTo>
                  <a:lnTo>
                    <a:pt x="92216" y="70448"/>
                  </a:lnTo>
                  <a:lnTo>
                    <a:pt x="92142" y="70695"/>
                  </a:lnTo>
                  <a:lnTo>
                    <a:pt x="92018" y="70943"/>
                  </a:lnTo>
                  <a:lnTo>
                    <a:pt x="91919" y="71066"/>
                  </a:lnTo>
                  <a:lnTo>
                    <a:pt x="91820" y="71190"/>
                  </a:lnTo>
                  <a:lnTo>
                    <a:pt x="91770" y="71239"/>
                  </a:lnTo>
                  <a:lnTo>
                    <a:pt x="93057" y="71239"/>
                  </a:lnTo>
                  <a:lnTo>
                    <a:pt x="93131" y="71042"/>
                  </a:lnTo>
                  <a:lnTo>
                    <a:pt x="93205" y="70844"/>
                  </a:lnTo>
                  <a:lnTo>
                    <a:pt x="93329" y="70671"/>
                  </a:lnTo>
                  <a:lnTo>
                    <a:pt x="93477" y="70497"/>
                  </a:lnTo>
                  <a:lnTo>
                    <a:pt x="93601" y="70398"/>
                  </a:lnTo>
                  <a:lnTo>
                    <a:pt x="93725" y="70300"/>
                  </a:lnTo>
                  <a:lnTo>
                    <a:pt x="93848" y="70225"/>
                  </a:lnTo>
                  <a:lnTo>
                    <a:pt x="93997" y="70151"/>
                  </a:lnTo>
                  <a:lnTo>
                    <a:pt x="94269" y="70077"/>
                  </a:lnTo>
                  <a:lnTo>
                    <a:pt x="94566" y="70052"/>
                  </a:lnTo>
                  <a:lnTo>
                    <a:pt x="94862" y="70077"/>
                  </a:lnTo>
                  <a:lnTo>
                    <a:pt x="95159" y="70151"/>
                  </a:lnTo>
                  <a:lnTo>
                    <a:pt x="95283" y="70225"/>
                  </a:lnTo>
                  <a:lnTo>
                    <a:pt x="95431" y="70300"/>
                  </a:lnTo>
                  <a:lnTo>
                    <a:pt x="95555" y="70398"/>
                  </a:lnTo>
                  <a:lnTo>
                    <a:pt x="95654" y="70497"/>
                  </a:lnTo>
                  <a:lnTo>
                    <a:pt x="95802" y="70671"/>
                  </a:lnTo>
                  <a:lnTo>
                    <a:pt x="95926" y="70844"/>
                  </a:lnTo>
                  <a:lnTo>
                    <a:pt x="96025" y="71042"/>
                  </a:lnTo>
                  <a:lnTo>
                    <a:pt x="96075" y="71239"/>
                  </a:lnTo>
                  <a:lnTo>
                    <a:pt x="97905" y="71239"/>
                  </a:lnTo>
                  <a:lnTo>
                    <a:pt x="97979" y="71066"/>
                  </a:lnTo>
                  <a:lnTo>
                    <a:pt x="98078" y="70893"/>
                  </a:lnTo>
                  <a:lnTo>
                    <a:pt x="98177" y="70745"/>
                  </a:lnTo>
                  <a:lnTo>
                    <a:pt x="98301" y="70596"/>
                  </a:lnTo>
                  <a:lnTo>
                    <a:pt x="98548" y="70398"/>
                  </a:lnTo>
                  <a:lnTo>
                    <a:pt x="98820" y="70250"/>
                  </a:lnTo>
                  <a:lnTo>
                    <a:pt x="99092" y="70176"/>
                  </a:lnTo>
                  <a:lnTo>
                    <a:pt x="99389" y="70126"/>
                  </a:lnTo>
                  <a:lnTo>
                    <a:pt x="99686" y="70126"/>
                  </a:lnTo>
                  <a:lnTo>
                    <a:pt x="99958" y="70201"/>
                  </a:lnTo>
                  <a:lnTo>
                    <a:pt x="100255" y="70300"/>
                  </a:lnTo>
                  <a:lnTo>
                    <a:pt x="100502" y="70473"/>
                  </a:lnTo>
                  <a:lnTo>
                    <a:pt x="100403" y="70349"/>
                  </a:lnTo>
                  <a:lnTo>
                    <a:pt x="100304" y="70201"/>
                  </a:lnTo>
                  <a:lnTo>
                    <a:pt x="100181" y="69928"/>
                  </a:lnTo>
                  <a:lnTo>
                    <a:pt x="100107" y="69632"/>
                  </a:lnTo>
                  <a:lnTo>
                    <a:pt x="100082" y="69335"/>
                  </a:lnTo>
                  <a:lnTo>
                    <a:pt x="100131" y="69013"/>
                  </a:lnTo>
                  <a:lnTo>
                    <a:pt x="100230" y="68716"/>
                  </a:lnTo>
                  <a:lnTo>
                    <a:pt x="100280" y="68593"/>
                  </a:lnTo>
                  <a:lnTo>
                    <a:pt x="100379" y="68444"/>
                  </a:lnTo>
                  <a:lnTo>
                    <a:pt x="100478" y="68321"/>
                  </a:lnTo>
                  <a:lnTo>
                    <a:pt x="100576" y="68197"/>
                  </a:lnTo>
                  <a:lnTo>
                    <a:pt x="100824" y="67999"/>
                  </a:lnTo>
                  <a:lnTo>
                    <a:pt x="101071" y="67851"/>
                  </a:lnTo>
                  <a:lnTo>
                    <a:pt x="101343" y="67776"/>
                  </a:lnTo>
                  <a:lnTo>
                    <a:pt x="101640" y="67727"/>
                  </a:lnTo>
                  <a:lnTo>
                    <a:pt x="101937" y="67727"/>
                  </a:lnTo>
                  <a:lnTo>
                    <a:pt x="102209" y="67776"/>
                  </a:lnTo>
                  <a:lnTo>
                    <a:pt x="102481" y="67900"/>
                  </a:lnTo>
                  <a:lnTo>
                    <a:pt x="102729" y="68049"/>
                  </a:lnTo>
                  <a:lnTo>
                    <a:pt x="102679" y="67999"/>
                  </a:lnTo>
                  <a:lnTo>
                    <a:pt x="102580" y="67875"/>
                  </a:lnTo>
                  <a:lnTo>
                    <a:pt x="102481" y="67752"/>
                  </a:lnTo>
                  <a:lnTo>
                    <a:pt x="102382" y="67603"/>
                  </a:lnTo>
                  <a:lnTo>
                    <a:pt x="102333" y="67455"/>
                  </a:lnTo>
                  <a:lnTo>
                    <a:pt x="102283" y="67306"/>
                  </a:lnTo>
                  <a:lnTo>
                    <a:pt x="102234" y="67158"/>
                  </a:lnTo>
                  <a:lnTo>
                    <a:pt x="102209" y="66985"/>
                  </a:lnTo>
                  <a:lnTo>
                    <a:pt x="102209" y="66836"/>
                  </a:lnTo>
                  <a:lnTo>
                    <a:pt x="102209" y="66688"/>
                  </a:lnTo>
                  <a:lnTo>
                    <a:pt x="102234" y="66515"/>
                  </a:lnTo>
                  <a:lnTo>
                    <a:pt x="102283" y="66366"/>
                  </a:lnTo>
                  <a:lnTo>
                    <a:pt x="102333" y="66218"/>
                  </a:lnTo>
                  <a:lnTo>
                    <a:pt x="102382" y="66070"/>
                  </a:lnTo>
                  <a:lnTo>
                    <a:pt x="102481" y="65921"/>
                  </a:lnTo>
                  <a:lnTo>
                    <a:pt x="102580" y="65798"/>
                  </a:lnTo>
                  <a:lnTo>
                    <a:pt x="102679" y="65674"/>
                  </a:lnTo>
                  <a:lnTo>
                    <a:pt x="102803" y="65550"/>
                  </a:lnTo>
                  <a:lnTo>
                    <a:pt x="102951" y="65451"/>
                  </a:lnTo>
                  <a:lnTo>
                    <a:pt x="103100" y="65377"/>
                  </a:lnTo>
                  <a:lnTo>
                    <a:pt x="103248" y="65303"/>
                  </a:lnTo>
                  <a:lnTo>
                    <a:pt x="103396" y="65253"/>
                  </a:lnTo>
                  <a:lnTo>
                    <a:pt x="103545" y="65204"/>
                  </a:lnTo>
                  <a:lnTo>
                    <a:pt x="103693" y="65204"/>
                  </a:lnTo>
                  <a:lnTo>
                    <a:pt x="103866" y="65179"/>
                  </a:lnTo>
                  <a:lnTo>
                    <a:pt x="104015" y="65204"/>
                  </a:lnTo>
                  <a:lnTo>
                    <a:pt x="104163" y="65204"/>
                  </a:lnTo>
                  <a:lnTo>
                    <a:pt x="104336" y="65253"/>
                  </a:lnTo>
                  <a:lnTo>
                    <a:pt x="104485" y="65303"/>
                  </a:lnTo>
                  <a:lnTo>
                    <a:pt x="104633" y="65377"/>
                  </a:lnTo>
                  <a:lnTo>
                    <a:pt x="104757" y="65451"/>
                  </a:lnTo>
                  <a:lnTo>
                    <a:pt x="104633" y="65328"/>
                  </a:lnTo>
                  <a:lnTo>
                    <a:pt x="104534" y="65204"/>
                  </a:lnTo>
                  <a:lnTo>
                    <a:pt x="104435" y="65080"/>
                  </a:lnTo>
                  <a:lnTo>
                    <a:pt x="104336" y="64932"/>
                  </a:lnTo>
                  <a:lnTo>
                    <a:pt x="104287" y="64783"/>
                  </a:lnTo>
                  <a:lnTo>
                    <a:pt x="104213" y="64635"/>
                  </a:lnTo>
                  <a:lnTo>
                    <a:pt x="104188" y="64487"/>
                  </a:lnTo>
                  <a:lnTo>
                    <a:pt x="104163" y="64313"/>
                  </a:lnTo>
                  <a:lnTo>
                    <a:pt x="104163" y="64165"/>
                  </a:lnTo>
                  <a:lnTo>
                    <a:pt x="104163" y="64017"/>
                  </a:lnTo>
                  <a:lnTo>
                    <a:pt x="104188" y="63843"/>
                  </a:lnTo>
                  <a:lnTo>
                    <a:pt x="104213" y="63695"/>
                  </a:lnTo>
                  <a:lnTo>
                    <a:pt x="104287" y="63547"/>
                  </a:lnTo>
                  <a:lnTo>
                    <a:pt x="104336" y="63398"/>
                  </a:lnTo>
                  <a:lnTo>
                    <a:pt x="104435" y="63275"/>
                  </a:lnTo>
                  <a:lnTo>
                    <a:pt x="104534" y="63126"/>
                  </a:lnTo>
                  <a:lnTo>
                    <a:pt x="104633" y="63002"/>
                  </a:lnTo>
                  <a:lnTo>
                    <a:pt x="104757" y="62903"/>
                  </a:lnTo>
                  <a:lnTo>
                    <a:pt x="104905" y="62805"/>
                  </a:lnTo>
                  <a:lnTo>
                    <a:pt x="105029" y="62706"/>
                  </a:lnTo>
                  <a:lnTo>
                    <a:pt x="105177" y="62631"/>
                  </a:lnTo>
                  <a:lnTo>
                    <a:pt x="105326" y="62582"/>
                  </a:lnTo>
                  <a:lnTo>
                    <a:pt x="105499" y="62557"/>
                  </a:lnTo>
                  <a:lnTo>
                    <a:pt x="105647" y="62532"/>
                  </a:lnTo>
                  <a:lnTo>
                    <a:pt x="105969" y="62532"/>
                  </a:lnTo>
                  <a:lnTo>
                    <a:pt x="106117" y="62557"/>
                  </a:lnTo>
                  <a:lnTo>
                    <a:pt x="106266" y="62582"/>
                  </a:lnTo>
                  <a:lnTo>
                    <a:pt x="106414" y="62631"/>
                  </a:lnTo>
                  <a:lnTo>
                    <a:pt x="106563" y="62706"/>
                  </a:lnTo>
                  <a:lnTo>
                    <a:pt x="106711" y="62805"/>
                  </a:lnTo>
                  <a:lnTo>
                    <a:pt x="106835" y="62903"/>
                  </a:lnTo>
                  <a:lnTo>
                    <a:pt x="106958" y="63002"/>
                  </a:lnTo>
                  <a:lnTo>
                    <a:pt x="107082" y="63126"/>
                  </a:lnTo>
                  <a:lnTo>
                    <a:pt x="107181" y="63275"/>
                  </a:lnTo>
                  <a:lnTo>
                    <a:pt x="107255" y="63398"/>
                  </a:lnTo>
                  <a:lnTo>
                    <a:pt x="107329" y="63547"/>
                  </a:lnTo>
                  <a:lnTo>
                    <a:pt x="107379" y="63695"/>
                  </a:lnTo>
                  <a:lnTo>
                    <a:pt x="107428" y="63843"/>
                  </a:lnTo>
                  <a:lnTo>
                    <a:pt x="107428" y="64017"/>
                  </a:lnTo>
                  <a:lnTo>
                    <a:pt x="107453" y="64165"/>
                  </a:lnTo>
                  <a:lnTo>
                    <a:pt x="107428" y="64313"/>
                  </a:lnTo>
                  <a:lnTo>
                    <a:pt x="107428" y="64487"/>
                  </a:lnTo>
                  <a:lnTo>
                    <a:pt x="107379" y="64635"/>
                  </a:lnTo>
                  <a:lnTo>
                    <a:pt x="107329" y="64783"/>
                  </a:lnTo>
                  <a:lnTo>
                    <a:pt x="107255" y="64932"/>
                  </a:lnTo>
                  <a:lnTo>
                    <a:pt x="107181" y="65080"/>
                  </a:lnTo>
                  <a:lnTo>
                    <a:pt x="107082" y="65204"/>
                  </a:lnTo>
                  <a:lnTo>
                    <a:pt x="106958" y="65328"/>
                  </a:lnTo>
                  <a:lnTo>
                    <a:pt x="106835" y="65451"/>
                  </a:lnTo>
                  <a:lnTo>
                    <a:pt x="106711" y="65550"/>
                  </a:lnTo>
                  <a:lnTo>
                    <a:pt x="106563" y="65624"/>
                  </a:lnTo>
                  <a:lnTo>
                    <a:pt x="106414" y="65699"/>
                  </a:lnTo>
                  <a:lnTo>
                    <a:pt x="106266" y="65748"/>
                  </a:lnTo>
                  <a:lnTo>
                    <a:pt x="106117" y="65773"/>
                  </a:lnTo>
                  <a:lnTo>
                    <a:pt x="105969" y="65798"/>
                  </a:lnTo>
                  <a:lnTo>
                    <a:pt x="105796" y="65822"/>
                  </a:lnTo>
                  <a:lnTo>
                    <a:pt x="105647" y="65798"/>
                  </a:lnTo>
                  <a:lnTo>
                    <a:pt x="105499" y="65773"/>
                  </a:lnTo>
                  <a:lnTo>
                    <a:pt x="105326" y="65748"/>
                  </a:lnTo>
                  <a:lnTo>
                    <a:pt x="105177" y="65699"/>
                  </a:lnTo>
                  <a:lnTo>
                    <a:pt x="105029" y="65624"/>
                  </a:lnTo>
                  <a:lnTo>
                    <a:pt x="104905" y="65550"/>
                  </a:lnTo>
                  <a:lnTo>
                    <a:pt x="105029" y="65674"/>
                  </a:lnTo>
                  <a:lnTo>
                    <a:pt x="105128" y="65798"/>
                  </a:lnTo>
                  <a:lnTo>
                    <a:pt x="105227" y="65921"/>
                  </a:lnTo>
                  <a:lnTo>
                    <a:pt x="105326" y="66070"/>
                  </a:lnTo>
                  <a:lnTo>
                    <a:pt x="105400" y="66218"/>
                  </a:lnTo>
                  <a:lnTo>
                    <a:pt x="105449" y="66366"/>
                  </a:lnTo>
                  <a:lnTo>
                    <a:pt x="105474" y="66515"/>
                  </a:lnTo>
                  <a:lnTo>
                    <a:pt x="105499" y="66688"/>
                  </a:lnTo>
                  <a:lnTo>
                    <a:pt x="105499" y="66836"/>
                  </a:lnTo>
                  <a:lnTo>
                    <a:pt x="105499" y="66985"/>
                  </a:lnTo>
                  <a:lnTo>
                    <a:pt x="105474" y="67158"/>
                  </a:lnTo>
                  <a:lnTo>
                    <a:pt x="105449" y="67306"/>
                  </a:lnTo>
                  <a:lnTo>
                    <a:pt x="105400" y="67455"/>
                  </a:lnTo>
                  <a:lnTo>
                    <a:pt x="105326" y="67603"/>
                  </a:lnTo>
                  <a:lnTo>
                    <a:pt x="105227" y="67752"/>
                  </a:lnTo>
                  <a:lnTo>
                    <a:pt x="105128" y="67875"/>
                  </a:lnTo>
                  <a:lnTo>
                    <a:pt x="105029" y="67999"/>
                  </a:lnTo>
                  <a:lnTo>
                    <a:pt x="104782" y="68197"/>
                  </a:lnTo>
                  <a:lnTo>
                    <a:pt x="104534" y="68345"/>
                  </a:lnTo>
                  <a:lnTo>
                    <a:pt x="104262" y="68444"/>
                  </a:lnTo>
                  <a:lnTo>
                    <a:pt x="103965" y="68494"/>
                  </a:lnTo>
                  <a:lnTo>
                    <a:pt x="103693" y="68469"/>
                  </a:lnTo>
                  <a:lnTo>
                    <a:pt x="103396" y="68420"/>
                  </a:lnTo>
                  <a:lnTo>
                    <a:pt x="103124" y="68321"/>
                  </a:lnTo>
                  <a:lnTo>
                    <a:pt x="102877" y="68147"/>
                  </a:lnTo>
                  <a:lnTo>
                    <a:pt x="102877" y="68147"/>
                  </a:lnTo>
                  <a:lnTo>
                    <a:pt x="102926" y="68197"/>
                  </a:lnTo>
                  <a:lnTo>
                    <a:pt x="103025" y="68321"/>
                  </a:lnTo>
                  <a:lnTo>
                    <a:pt x="103124" y="68469"/>
                  </a:lnTo>
                  <a:lnTo>
                    <a:pt x="103223" y="68617"/>
                  </a:lnTo>
                  <a:lnTo>
                    <a:pt x="103297" y="68741"/>
                  </a:lnTo>
                  <a:lnTo>
                    <a:pt x="103347" y="68914"/>
                  </a:lnTo>
                  <a:lnTo>
                    <a:pt x="103372" y="69063"/>
                  </a:lnTo>
                  <a:lnTo>
                    <a:pt x="103396" y="69211"/>
                  </a:lnTo>
                  <a:lnTo>
                    <a:pt x="103396" y="69384"/>
                  </a:lnTo>
                  <a:lnTo>
                    <a:pt x="103396" y="69533"/>
                  </a:lnTo>
                  <a:lnTo>
                    <a:pt x="103372" y="69681"/>
                  </a:lnTo>
                  <a:lnTo>
                    <a:pt x="103347" y="69854"/>
                  </a:lnTo>
                  <a:lnTo>
                    <a:pt x="103297" y="70003"/>
                  </a:lnTo>
                  <a:lnTo>
                    <a:pt x="103223" y="70151"/>
                  </a:lnTo>
                  <a:lnTo>
                    <a:pt x="103124" y="70300"/>
                  </a:lnTo>
                  <a:lnTo>
                    <a:pt x="103025" y="70423"/>
                  </a:lnTo>
                  <a:lnTo>
                    <a:pt x="102926" y="70547"/>
                  </a:lnTo>
                  <a:lnTo>
                    <a:pt x="102679" y="70745"/>
                  </a:lnTo>
                  <a:lnTo>
                    <a:pt x="102432" y="70893"/>
                  </a:lnTo>
                  <a:lnTo>
                    <a:pt x="102135" y="70992"/>
                  </a:lnTo>
                  <a:lnTo>
                    <a:pt x="101863" y="71042"/>
                  </a:lnTo>
                  <a:lnTo>
                    <a:pt x="101566" y="71017"/>
                  </a:lnTo>
                  <a:lnTo>
                    <a:pt x="101269" y="70967"/>
                  </a:lnTo>
                  <a:lnTo>
                    <a:pt x="100997" y="70844"/>
                  </a:lnTo>
                  <a:lnTo>
                    <a:pt x="100750" y="70695"/>
                  </a:lnTo>
                  <a:lnTo>
                    <a:pt x="100849" y="70819"/>
                  </a:lnTo>
                  <a:lnTo>
                    <a:pt x="100923" y="70943"/>
                  </a:lnTo>
                  <a:lnTo>
                    <a:pt x="100997" y="71091"/>
                  </a:lnTo>
                  <a:lnTo>
                    <a:pt x="101071" y="71239"/>
                  </a:lnTo>
                  <a:lnTo>
                    <a:pt x="103693" y="71239"/>
                  </a:lnTo>
                  <a:lnTo>
                    <a:pt x="103619" y="70992"/>
                  </a:lnTo>
                  <a:lnTo>
                    <a:pt x="103570" y="70745"/>
                  </a:lnTo>
                  <a:lnTo>
                    <a:pt x="103570" y="70497"/>
                  </a:lnTo>
                  <a:lnTo>
                    <a:pt x="103594" y="70250"/>
                  </a:lnTo>
                  <a:lnTo>
                    <a:pt x="103668" y="70003"/>
                  </a:lnTo>
                  <a:lnTo>
                    <a:pt x="103767" y="69755"/>
                  </a:lnTo>
                  <a:lnTo>
                    <a:pt x="103916" y="69533"/>
                  </a:lnTo>
                  <a:lnTo>
                    <a:pt x="104089" y="69335"/>
                  </a:lnTo>
                  <a:lnTo>
                    <a:pt x="104262" y="69162"/>
                  </a:lnTo>
                  <a:lnTo>
                    <a:pt x="104485" y="69038"/>
                  </a:lnTo>
                  <a:lnTo>
                    <a:pt x="104707" y="68939"/>
                  </a:lnTo>
                  <a:lnTo>
                    <a:pt x="104955" y="68865"/>
                  </a:lnTo>
                  <a:lnTo>
                    <a:pt x="105177" y="68840"/>
                  </a:lnTo>
                  <a:lnTo>
                    <a:pt x="105425" y="68815"/>
                  </a:lnTo>
                  <a:lnTo>
                    <a:pt x="105672" y="68865"/>
                  </a:lnTo>
                  <a:lnTo>
                    <a:pt x="105895" y="68914"/>
                  </a:lnTo>
                  <a:lnTo>
                    <a:pt x="105771" y="68667"/>
                  </a:lnTo>
                  <a:lnTo>
                    <a:pt x="105672" y="68370"/>
                  </a:lnTo>
                  <a:lnTo>
                    <a:pt x="105623" y="68098"/>
                  </a:lnTo>
                  <a:lnTo>
                    <a:pt x="105647" y="67801"/>
                  </a:lnTo>
                  <a:lnTo>
                    <a:pt x="105697" y="67504"/>
                  </a:lnTo>
                  <a:lnTo>
                    <a:pt x="105796" y="67232"/>
                  </a:lnTo>
                  <a:lnTo>
                    <a:pt x="105944" y="66985"/>
                  </a:lnTo>
                  <a:lnTo>
                    <a:pt x="106142" y="66738"/>
                  </a:lnTo>
                  <a:lnTo>
                    <a:pt x="106315" y="66564"/>
                  </a:lnTo>
                  <a:lnTo>
                    <a:pt x="106538" y="66441"/>
                  </a:lnTo>
                  <a:lnTo>
                    <a:pt x="106736" y="66342"/>
                  </a:lnTo>
                  <a:lnTo>
                    <a:pt x="106958" y="66268"/>
                  </a:lnTo>
                  <a:lnTo>
                    <a:pt x="107206" y="66243"/>
                  </a:lnTo>
                  <a:lnTo>
                    <a:pt x="107428" y="66218"/>
                  </a:lnTo>
                  <a:lnTo>
                    <a:pt x="107651" y="66243"/>
                  </a:lnTo>
                  <a:lnTo>
                    <a:pt x="107874" y="66292"/>
                  </a:lnTo>
                  <a:lnTo>
                    <a:pt x="107874" y="66292"/>
                  </a:lnTo>
                  <a:lnTo>
                    <a:pt x="107725" y="66020"/>
                  </a:lnTo>
                  <a:lnTo>
                    <a:pt x="107602" y="65748"/>
                  </a:lnTo>
                  <a:lnTo>
                    <a:pt x="107552" y="65427"/>
                  </a:lnTo>
                  <a:lnTo>
                    <a:pt x="107552" y="65130"/>
                  </a:lnTo>
                  <a:lnTo>
                    <a:pt x="107602" y="64833"/>
                  </a:lnTo>
                  <a:lnTo>
                    <a:pt x="107700" y="64536"/>
                  </a:lnTo>
                  <a:lnTo>
                    <a:pt x="107849" y="64264"/>
                  </a:lnTo>
                  <a:lnTo>
                    <a:pt x="107948" y="64140"/>
                  </a:lnTo>
                  <a:lnTo>
                    <a:pt x="108047" y="64017"/>
                  </a:lnTo>
                  <a:lnTo>
                    <a:pt x="108220" y="63868"/>
                  </a:lnTo>
                  <a:lnTo>
                    <a:pt x="108418" y="63744"/>
                  </a:lnTo>
                  <a:lnTo>
                    <a:pt x="108616" y="63646"/>
                  </a:lnTo>
                  <a:lnTo>
                    <a:pt x="108838" y="63571"/>
                  </a:lnTo>
                  <a:lnTo>
                    <a:pt x="109061" y="63522"/>
                  </a:lnTo>
                  <a:lnTo>
                    <a:pt x="109506" y="63522"/>
                  </a:lnTo>
                  <a:lnTo>
                    <a:pt x="109729" y="63571"/>
                  </a:lnTo>
                  <a:lnTo>
                    <a:pt x="109729" y="63571"/>
                  </a:lnTo>
                  <a:lnTo>
                    <a:pt x="109630" y="63448"/>
                  </a:lnTo>
                  <a:lnTo>
                    <a:pt x="109531" y="63299"/>
                  </a:lnTo>
                  <a:lnTo>
                    <a:pt x="109457" y="63151"/>
                  </a:lnTo>
                  <a:lnTo>
                    <a:pt x="109382" y="63002"/>
                  </a:lnTo>
                  <a:lnTo>
                    <a:pt x="109358" y="62854"/>
                  </a:lnTo>
                  <a:lnTo>
                    <a:pt x="109308" y="62706"/>
                  </a:lnTo>
                  <a:lnTo>
                    <a:pt x="109284" y="62384"/>
                  </a:lnTo>
                  <a:lnTo>
                    <a:pt x="109333" y="62062"/>
                  </a:lnTo>
                  <a:lnTo>
                    <a:pt x="109382" y="61914"/>
                  </a:lnTo>
                  <a:lnTo>
                    <a:pt x="109432" y="61741"/>
                  </a:lnTo>
                  <a:lnTo>
                    <a:pt x="109506" y="61617"/>
                  </a:lnTo>
                  <a:lnTo>
                    <a:pt x="109580" y="61469"/>
                  </a:lnTo>
                  <a:lnTo>
                    <a:pt x="109679" y="61320"/>
                  </a:lnTo>
                  <a:lnTo>
                    <a:pt x="109803" y="61197"/>
                  </a:lnTo>
                  <a:lnTo>
                    <a:pt x="109976" y="61048"/>
                  </a:lnTo>
                  <a:lnTo>
                    <a:pt x="110149" y="60925"/>
                  </a:lnTo>
                  <a:lnTo>
                    <a:pt x="110347" y="60826"/>
                  </a:lnTo>
                  <a:lnTo>
                    <a:pt x="110570" y="60751"/>
                  </a:lnTo>
                  <a:lnTo>
                    <a:pt x="110768" y="60727"/>
                  </a:lnTo>
                  <a:lnTo>
                    <a:pt x="110990" y="60702"/>
                  </a:lnTo>
                  <a:lnTo>
                    <a:pt x="111213" y="60702"/>
                  </a:lnTo>
                  <a:lnTo>
                    <a:pt x="111436" y="60751"/>
                  </a:lnTo>
                  <a:lnTo>
                    <a:pt x="111386" y="60702"/>
                  </a:lnTo>
                  <a:lnTo>
                    <a:pt x="111262" y="60578"/>
                  </a:lnTo>
                  <a:lnTo>
                    <a:pt x="111163" y="60430"/>
                  </a:lnTo>
                  <a:lnTo>
                    <a:pt x="111065" y="60281"/>
                  </a:lnTo>
                  <a:lnTo>
                    <a:pt x="110990" y="60133"/>
                  </a:lnTo>
                  <a:lnTo>
                    <a:pt x="110941" y="59985"/>
                  </a:lnTo>
                  <a:lnTo>
                    <a:pt x="110916" y="59811"/>
                  </a:lnTo>
                  <a:lnTo>
                    <a:pt x="110891" y="59663"/>
                  </a:lnTo>
                  <a:lnTo>
                    <a:pt x="110867" y="59490"/>
                  </a:lnTo>
                  <a:lnTo>
                    <a:pt x="110891" y="59341"/>
                  </a:lnTo>
                  <a:lnTo>
                    <a:pt x="110916" y="59168"/>
                  </a:lnTo>
                  <a:lnTo>
                    <a:pt x="110941" y="59020"/>
                  </a:lnTo>
                  <a:lnTo>
                    <a:pt x="110990" y="58847"/>
                  </a:lnTo>
                  <a:lnTo>
                    <a:pt x="111065" y="58698"/>
                  </a:lnTo>
                  <a:lnTo>
                    <a:pt x="111163" y="58550"/>
                  </a:lnTo>
                  <a:lnTo>
                    <a:pt x="111262" y="58426"/>
                  </a:lnTo>
                  <a:lnTo>
                    <a:pt x="111386" y="58278"/>
                  </a:lnTo>
                  <a:lnTo>
                    <a:pt x="111535" y="58129"/>
                  </a:lnTo>
                  <a:lnTo>
                    <a:pt x="111732" y="58006"/>
                  </a:lnTo>
                  <a:lnTo>
                    <a:pt x="111930" y="57907"/>
                  </a:lnTo>
                  <a:lnTo>
                    <a:pt x="112128" y="57857"/>
                  </a:lnTo>
                  <a:lnTo>
                    <a:pt x="112351" y="57808"/>
                  </a:lnTo>
                  <a:lnTo>
                    <a:pt x="112549" y="57783"/>
                  </a:lnTo>
                  <a:lnTo>
                    <a:pt x="112771" y="57808"/>
                  </a:lnTo>
                  <a:lnTo>
                    <a:pt x="112969" y="57833"/>
                  </a:lnTo>
                  <a:lnTo>
                    <a:pt x="112771" y="57659"/>
                  </a:lnTo>
                  <a:lnTo>
                    <a:pt x="112672" y="57536"/>
                  </a:lnTo>
                  <a:lnTo>
                    <a:pt x="112573" y="57412"/>
                  </a:lnTo>
                  <a:lnTo>
                    <a:pt x="112474" y="57264"/>
                  </a:lnTo>
                  <a:lnTo>
                    <a:pt x="112400" y="57115"/>
                  </a:lnTo>
                  <a:lnTo>
                    <a:pt x="112351" y="56967"/>
                  </a:lnTo>
                  <a:lnTo>
                    <a:pt x="112326" y="56794"/>
                  </a:lnTo>
                  <a:lnTo>
                    <a:pt x="112301" y="56645"/>
                  </a:lnTo>
                  <a:lnTo>
                    <a:pt x="112277" y="56472"/>
                  </a:lnTo>
                  <a:lnTo>
                    <a:pt x="112301" y="56324"/>
                  </a:lnTo>
                  <a:lnTo>
                    <a:pt x="112326" y="56151"/>
                  </a:lnTo>
                  <a:lnTo>
                    <a:pt x="112351" y="56002"/>
                  </a:lnTo>
                  <a:lnTo>
                    <a:pt x="112400" y="55854"/>
                  </a:lnTo>
                  <a:lnTo>
                    <a:pt x="112474" y="55705"/>
                  </a:lnTo>
                  <a:lnTo>
                    <a:pt x="112573" y="55557"/>
                  </a:lnTo>
                  <a:lnTo>
                    <a:pt x="112672" y="55408"/>
                  </a:lnTo>
                  <a:lnTo>
                    <a:pt x="112771" y="55285"/>
                  </a:lnTo>
                  <a:lnTo>
                    <a:pt x="112944" y="55136"/>
                  </a:lnTo>
                  <a:lnTo>
                    <a:pt x="113142" y="55013"/>
                  </a:lnTo>
                  <a:lnTo>
                    <a:pt x="113340" y="54914"/>
                  </a:lnTo>
                  <a:lnTo>
                    <a:pt x="113563" y="54840"/>
                  </a:lnTo>
                  <a:lnTo>
                    <a:pt x="113785" y="54815"/>
                  </a:lnTo>
                  <a:lnTo>
                    <a:pt x="114008" y="54790"/>
                  </a:lnTo>
                  <a:lnTo>
                    <a:pt x="114231" y="54815"/>
                  </a:lnTo>
                  <a:lnTo>
                    <a:pt x="114453" y="54864"/>
                  </a:lnTo>
                  <a:lnTo>
                    <a:pt x="114206" y="54716"/>
                  </a:lnTo>
                  <a:lnTo>
                    <a:pt x="114008" y="54543"/>
                  </a:lnTo>
                  <a:lnTo>
                    <a:pt x="113884" y="54419"/>
                  </a:lnTo>
                  <a:lnTo>
                    <a:pt x="113785" y="54295"/>
                  </a:lnTo>
                  <a:lnTo>
                    <a:pt x="113711" y="54147"/>
                  </a:lnTo>
                  <a:lnTo>
                    <a:pt x="113637" y="53999"/>
                  </a:lnTo>
                  <a:lnTo>
                    <a:pt x="113588" y="53850"/>
                  </a:lnTo>
                  <a:lnTo>
                    <a:pt x="113538" y="53702"/>
                  </a:lnTo>
                  <a:lnTo>
                    <a:pt x="113513" y="53529"/>
                  </a:lnTo>
                  <a:lnTo>
                    <a:pt x="113513" y="53380"/>
                  </a:lnTo>
                  <a:lnTo>
                    <a:pt x="113513" y="53232"/>
                  </a:lnTo>
                  <a:lnTo>
                    <a:pt x="113538" y="53059"/>
                  </a:lnTo>
                  <a:lnTo>
                    <a:pt x="113588" y="52910"/>
                  </a:lnTo>
                  <a:lnTo>
                    <a:pt x="113637" y="52762"/>
                  </a:lnTo>
                  <a:lnTo>
                    <a:pt x="113711" y="52613"/>
                  </a:lnTo>
                  <a:lnTo>
                    <a:pt x="113785" y="52465"/>
                  </a:lnTo>
                  <a:lnTo>
                    <a:pt x="113884" y="52341"/>
                  </a:lnTo>
                  <a:lnTo>
                    <a:pt x="114008" y="52218"/>
                  </a:lnTo>
                  <a:lnTo>
                    <a:pt x="114132" y="52094"/>
                  </a:lnTo>
                  <a:lnTo>
                    <a:pt x="114255" y="51995"/>
                  </a:lnTo>
                  <a:lnTo>
                    <a:pt x="114404" y="51921"/>
                  </a:lnTo>
                  <a:lnTo>
                    <a:pt x="114552" y="51847"/>
                  </a:lnTo>
                  <a:lnTo>
                    <a:pt x="114701" y="51797"/>
                  </a:lnTo>
                  <a:lnTo>
                    <a:pt x="114849" y="51748"/>
                  </a:lnTo>
                  <a:lnTo>
                    <a:pt x="115022" y="51748"/>
                  </a:lnTo>
                  <a:lnTo>
                    <a:pt x="115171" y="51723"/>
                  </a:lnTo>
                  <a:lnTo>
                    <a:pt x="115319" y="51748"/>
                  </a:lnTo>
                  <a:lnTo>
                    <a:pt x="115492" y="51748"/>
                  </a:lnTo>
                  <a:lnTo>
                    <a:pt x="115641" y="51797"/>
                  </a:lnTo>
                  <a:lnTo>
                    <a:pt x="115789" y="51847"/>
                  </a:lnTo>
                  <a:lnTo>
                    <a:pt x="115938" y="51921"/>
                  </a:lnTo>
                  <a:lnTo>
                    <a:pt x="116086" y="51995"/>
                  </a:lnTo>
                  <a:lnTo>
                    <a:pt x="116210" y="52094"/>
                  </a:lnTo>
                  <a:lnTo>
                    <a:pt x="116333" y="52218"/>
                  </a:lnTo>
                  <a:lnTo>
                    <a:pt x="116457" y="52341"/>
                  </a:lnTo>
                  <a:lnTo>
                    <a:pt x="116556" y="52465"/>
                  </a:lnTo>
                  <a:lnTo>
                    <a:pt x="116630" y="52613"/>
                  </a:lnTo>
                  <a:lnTo>
                    <a:pt x="116704" y="52762"/>
                  </a:lnTo>
                  <a:lnTo>
                    <a:pt x="116754" y="52910"/>
                  </a:lnTo>
                  <a:lnTo>
                    <a:pt x="116779" y="53059"/>
                  </a:lnTo>
                  <a:lnTo>
                    <a:pt x="116803" y="53232"/>
                  </a:lnTo>
                  <a:lnTo>
                    <a:pt x="116828" y="53380"/>
                  </a:lnTo>
                  <a:lnTo>
                    <a:pt x="116803" y="53529"/>
                  </a:lnTo>
                  <a:lnTo>
                    <a:pt x="116779" y="53702"/>
                  </a:lnTo>
                  <a:lnTo>
                    <a:pt x="116754" y="53850"/>
                  </a:lnTo>
                  <a:lnTo>
                    <a:pt x="116704" y="53999"/>
                  </a:lnTo>
                  <a:lnTo>
                    <a:pt x="116630" y="54147"/>
                  </a:lnTo>
                  <a:lnTo>
                    <a:pt x="116556" y="54295"/>
                  </a:lnTo>
                  <a:lnTo>
                    <a:pt x="116457" y="54419"/>
                  </a:lnTo>
                  <a:lnTo>
                    <a:pt x="116333" y="54543"/>
                  </a:lnTo>
                  <a:lnTo>
                    <a:pt x="116160" y="54691"/>
                  </a:lnTo>
                  <a:lnTo>
                    <a:pt x="115962" y="54815"/>
                  </a:lnTo>
                  <a:lnTo>
                    <a:pt x="115764" y="54914"/>
                  </a:lnTo>
                  <a:lnTo>
                    <a:pt x="115566" y="54988"/>
                  </a:lnTo>
                  <a:lnTo>
                    <a:pt x="115344" y="55013"/>
                  </a:lnTo>
                  <a:lnTo>
                    <a:pt x="115146" y="55037"/>
                  </a:lnTo>
                  <a:lnTo>
                    <a:pt x="114923" y="55013"/>
                  </a:lnTo>
                  <a:lnTo>
                    <a:pt x="114701" y="54963"/>
                  </a:lnTo>
                  <a:lnTo>
                    <a:pt x="114948" y="55112"/>
                  </a:lnTo>
                  <a:lnTo>
                    <a:pt x="115146" y="55285"/>
                  </a:lnTo>
                  <a:lnTo>
                    <a:pt x="115270" y="55408"/>
                  </a:lnTo>
                  <a:lnTo>
                    <a:pt x="115369" y="55557"/>
                  </a:lnTo>
                  <a:lnTo>
                    <a:pt x="115468" y="55705"/>
                  </a:lnTo>
                  <a:lnTo>
                    <a:pt x="115517" y="55854"/>
                  </a:lnTo>
                  <a:lnTo>
                    <a:pt x="115591" y="56002"/>
                  </a:lnTo>
                  <a:lnTo>
                    <a:pt x="115616" y="56151"/>
                  </a:lnTo>
                  <a:lnTo>
                    <a:pt x="115641" y="56324"/>
                  </a:lnTo>
                  <a:lnTo>
                    <a:pt x="115641" y="56472"/>
                  </a:lnTo>
                  <a:lnTo>
                    <a:pt x="115641" y="56645"/>
                  </a:lnTo>
                  <a:lnTo>
                    <a:pt x="115616" y="56794"/>
                  </a:lnTo>
                  <a:lnTo>
                    <a:pt x="115591" y="56967"/>
                  </a:lnTo>
                  <a:lnTo>
                    <a:pt x="115517" y="57115"/>
                  </a:lnTo>
                  <a:lnTo>
                    <a:pt x="115468" y="57264"/>
                  </a:lnTo>
                  <a:lnTo>
                    <a:pt x="115369" y="57412"/>
                  </a:lnTo>
                  <a:lnTo>
                    <a:pt x="115270" y="57536"/>
                  </a:lnTo>
                  <a:lnTo>
                    <a:pt x="115146" y="57659"/>
                  </a:lnTo>
                  <a:lnTo>
                    <a:pt x="114998" y="57808"/>
                  </a:lnTo>
                  <a:lnTo>
                    <a:pt x="114800" y="57932"/>
                  </a:lnTo>
                  <a:lnTo>
                    <a:pt x="114627" y="58030"/>
                  </a:lnTo>
                  <a:lnTo>
                    <a:pt x="114404" y="58105"/>
                  </a:lnTo>
                  <a:lnTo>
                    <a:pt x="114206" y="58129"/>
                  </a:lnTo>
                  <a:lnTo>
                    <a:pt x="114008" y="58154"/>
                  </a:lnTo>
                  <a:lnTo>
                    <a:pt x="113785" y="58154"/>
                  </a:lnTo>
                  <a:lnTo>
                    <a:pt x="113588" y="58105"/>
                  </a:lnTo>
                  <a:lnTo>
                    <a:pt x="113785" y="58278"/>
                  </a:lnTo>
                  <a:lnTo>
                    <a:pt x="113909" y="58426"/>
                  </a:lnTo>
                  <a:lnTo>
                    <a:pt x="114008" y="58550"/>
                  </a:lnTo>
                  <a:lnTo>
                    <a:pt x="114107" y="58698"/>
                  </a:lnTo>
                  <a:lnTo>
                    <a:pt x="114157" y="58847"/>
                  </a:lnTo>
                  <a:lnTo>
                    <a:pt x="114231" y="59020"/>
                  </a:lnTo>
                  <a:lnTo>
                    <a:pt x="114255" y="59168"/>
                  </a:lnTo>
                  <a:lnTo>
                    <a:pt x="114280" y="59341"/>
                  </a:lnTo>
                  <a:lnTo>
                    <a:pt x="114280" y="59490"/>
                  </a:lnTo>
                  <a:lnTo>
                    <a:pt x="114280" y="59663"/>
                  </a:lnTo>
                  <a:lnTo>
                    <a:pt x="114255" y="59811"/>
                  </a:lnTo>
                  <a:lnTo>
                    <a:pt x="114231" y="59985"/>
                  </a:lnTo>
                  <a:lnTo>
                    <a:pt x="114157" y="60133"/>
                  </a:lnTo>
                  <a:lnTo>
                    <a:pt x="114107" y="60281"/>
                  </a:lnTo>
                  <a:lnTo>
                    <a:pt x="114008" y="60430"/>
                  </a:lnTo>
                  <a:lnTo>
                    <a:pt x="113909" y="60578"/>
                  </a:lnTo>
                  <a:lnTo>
                    <a:pt x="113785" y="60702"/>
                  </a:lnTo>
                  <a:lnTo>
                    <a:pt x="113612" y="60850"/>
                  </a:lnTo>
                  <a:lnTo>
                    <a:pt x="113439" y="60974"/>
                  </a:lnTo>
                  <a:lnTo>
                    <a:pt x="113241" y="61073"/>
                  </a:lnTo>
                  <a:lnTo>
                    <a:pt x="113043" y="61147"/>
                  </a:lnTo>
                  <a:lnTo>
                    <a:pt x="112821" y="61197"/>
                  </a:lnTo>
                  <a:lnTo>
                    <a:pt x="112400" y="61197"/>
                  </a:lnTo>
                  <a:lnTo>
                    <a:pt x="112178" y="61147"/>
                  </a:lnTo>
                  <a:lnTo>
                    <a:pt x="112252" y="61197"/>
                  </a:lnTo>
                  <a:lnTo>
                    <a:pt x="112351" y="61345"/>
                  </a:lnTo>
                  <a:lnTo>
                    <a:pt x="112450" y="61469"/>
                  </a:lnTo>
                  <a:lnTo>
                    <a:pt x="112549" y="61617"/>
                  </a:lnTo>
                  <a:lnTo>
                    <a:pt x="112623" y="61766"/>
                  </a:lnTo>
                  <a:lnTo>
                    <a:pt x="112672" y="61939"/>
                  </a:lnTo>
                  <a:lnTo>
                    <a:pt x="112722" y="62087"/>
                  </a:lnTo>
                  <a:lnTo>
                    <a:pt x="112747" y="62260"/>
                  </a:lnTo>
                  <a:lnTo>
                    <a:pt x="112747" y="62433"/>
                  </a:lnTo>
                  <a:lnTo>
                    <a:pt x="112747" y="62582"/>
                  </a:lnTo>
                  <a:lnTo>
                    <a:pt x="112722" y="62755"/>
                  </a:lnTo>
                  <a:lnTo>
                    <a:pt x="112672" y="62928"/>
                  </a:lnTo>
                  <a:lnTo>
                    <a:pt x="112623" y="63077"/>
                  </a:lnTo>
                  <a:lnTo>
                    <a:pt x="112549" y="63225"/>
                  </a:lnTo>
                  <a:lnTo>
                    <a:pt x="112450" y="63373"/>
                  </a:lnTo>
                  <a:lnTo>
                    <a:pt x="112351" y="63522"/>
                  </a:lnTo>
                  <a:lnTo>
                    <a:pt x="112252" y="63646"/>
                  </a:lnTo>
                  <a:lnTo>
                    <a:pt x="112054" y="63794"/>
                  </a:lnTo>
                  <a:lnTo>
                    <a:pt x="111881" y="63918"/>
                  </a:lnTo>
                  <a:lnTo>
                    <a:pt x="111683" y="64017"/>
                  </a:lnTo>
                  <a:lnTo>
                    <a:pt x="111460" y="64091"/>
                  </a:lnTo>
                  <a:lnTo>
                    <a:pt x="111238" y="64140"/>
                  </a:lnTo>
                  <a:lnTo>
                    <a:pt x="110792" y="64140"/>
                  </a:lnTo>
                  <a:lnTo>
                    <a:pt x="110595" y="64091"/>
                  </a:lnTo>
                  <a:lnTo>
                    <a:pt x="110693" y="64239"/>
                  </a:lnTo>
                  <a:lnTo>
                    <a:pt x="110792" y="64363"/>
                  </a:lnTo>
                  <a:lnTo>
                    <a:pt x="110867" y="64511"/>
                  </a:lnTo>
                  <a:lnTo>
                    <a:pt x="110916" y="64660"/>
                  </a:lnTo>
                  <a:lnTo>
                    <a:pt x="110966" y="64833"/>
                  </a:lnTo>
                  <a:lnTo>
                    <a:pt x="111015" y="64981"/>
                  </a:lnTo>
                  <a:lnTo>
                    <a:pt x="111015" y="65154"/>
                  </a:lnTo>
                  <a:lnTo>
                    <a:pt x="111040" y="65303"/>
                  </a:lnTo>
                  <a:lnTo>
                    <a:pt x="111015" y="65476"/>
                  </a:lnTo>
                  <a:lnTo>
                    <a:pt x="110990" y="65624"/>
                  </a:lnTo>
                  <a:lnTo>
                    <a:pt x="110941" y="65773"/>
                  </a:lnTo>
                  <a:lnTo>
                    <a:pt x="110891" y="65946"/>
                  </a:lnTo>
                  <a:lnTo>
                    <a:pt x="110817" y="66094"/>
                  </a:lnTo>
                  <a:lnTo>
                    <a:pt x="110743" y="66218"/>
                  </a:lnTo>
                  <a:lnTo>
                    <a:pt x="110644" y="66366"/>
                  </a:lnTo>
                  <a:lnTo>
                    <a:pt x="110520" y="66490"/>
                  </a:lnTo>
                  <a:lnTo>
                    <a:pt x="110347" y="66663"/>
                  </a:lnTo>
                  <a:lnTo>
                    <a:pt x="110125" y="66787"/>
                  </a:lnTo>
                  <a:lnTo>
                    <a:pt x="109927" y="66886"/>
                  </a:lnTo>
                  <a:lnTo>
                    <a:pt x="109704" y="66960"/>
                  </a:lnTo>
                  <a:lnTo>
                    <a:pt x="109481" y="66985"/>
                  </a:lnTo>
                  <a:lnTo>
                    <a:pt x="109259" y="67010"/>
                  </a:lnTo>
                  <a:lnTo>
                    <a:pt x="109011" y="66985"/>
                  </a:lnTo>
                  <a:lnTo>
                    <a:pt x="108789" y="66935"/>
                  </a:lnTo>
                  <a:lnTo>
                    <a:pt x="108962" y="67208"/>
                  </a:lnTo>
                  <a:lnTo>
                    <a:pt x="109061" y="67504"/>
                  </a:lnTo>
                  <a:lnTo>
                    <a:pt x="109135" y="67801"/>
                  </a:lnTo>
                  <a:lnTo>
                    <a:pt x="109135" y="68098"/>
                  </a:lnTo>
                  <a:lnTo>
                    <a:pt x="109086" y="68395"/>
                  </a:lnTo>
                  <a:lnTo>
                    <a:pt x="108987" y="68692"/>
                  </a:lnTo>
                  <a:lnTo>
                    <a:pt x="108838" y="68964"/>
                  </a:lnTo>
                  <a:lnTo>
                    <a:pt x="108739" y="69112"/>
                  </a:lnTo>
                  <a:lnTo>
                    <a:pt x="108640" y="69236"/>
                  </a:lnTo>
                  <a:lnTo>
                    <a:pt x="108443" y="69384"/>
                  </a:lnTo>
                  <a:lnTo>
                    <a:pt x="108220" y="69533"/>
                  </a:lnTo>
                  <a:lnTo>
                    <a:pt x="107997" y="69632"/>
                  </a:lnTo>
                  <a:lnTo>
                    <a:pt x="107775" y="69706"/>
                  </a:lnTo>
                  <a:lnTo>
                    <a:pt x="107527" y="69731"/>
                  </a:lnTo>
                  <a:lnTo>
                    <a:pt x="107280" y="69731"/>
                  </a:lnTo>
                  <a:lnTo>
                    <a:pt x="107057" y="69706"/>
                  </a:lnTo>
                  <a:lnTo>
                    <a:pt x="106810" y="69632"/>
                  </a:lnTo>
                  <a:lnTo>
                    <a:pt x="106909" y="69830"/>
                  </a:lnTo>
                  <a:lnTo>
                    <a:pt x="107008" y="70027"/>
                  </a:lnTo>
                  <a:lnTo>
                    <a:pt x="107057" y="70225"/>
                  </a:lnTo>
                  <a:lnTo>
                    <a:pt x="107082" y="70423"/>
                  </a:lnTo>
                  <a:lnTo>
                    <a:pt x="107082" y="70621"/>
                  </a:lnTo>
                  <a:lnTo>
                    <a:pt x="107082" y="70844"/>
                  </a:lnTo>
                  <a:lnTo>
                    <a:pt x="107033" y="71042"/>
                  </a:lnTo>
                  <a:lnTo>
                    <a:pt x="106958" y="71239"/>
                  </a:lnTo>
                  <a:lnTo>
                    <a:pt x="107107" y="71239"/>
                  </a:lnTo>
                  <a:lnTo>
                    <a:pt x="107181" y="71017"/>
                  </a:lnTo>
                  <a:lnTo>
                    <a:pt x="107280" y="70819"/>
                  </a:lnTo>
                  <a:lnTo>
                    <a:pt x="107404" y="70621"/>
                  </a:lnTo>
                  <a:lnTo>
                    <a:pt x="107577" y="70423"/>
                  </a:lnTo>
                  <a:lnTo>
                    <a:pt x="107750" y="70275"/>
                  </a:lnTo>
                  <a:lnTo>
                    <a:pt x="107948" y="70151"/>
                  </a:lnTo>
                  <a:lnTo>
                    <a:pt x="108146" y="70052"/>
                  </a:lnTo>
                  <a:lnTo>
                    <a:pt x="108344" y="69978"/>
                  </a:lnTo>
                  <a:lnTo>
                    <a:pt x="108566" y="69904"/>
                  </a:lnTo>
                  <a:lnTo>
                    <a:pt x="108789" y="69879"/>
                  </a:lnTo>
                  <a:lnTo>
                    <a:pt x="109011" y="69879"/>
                  </a:lnTo>
                  <a:lnTo>
                    <a:pt x="109234" y="69928"/>
                  </a:lnTo>
                  <a:lnTo>
                    <a:pt x="109135" y="69656"/>
                  </a:lnTo>
                  <a:lnTo>
                    <a:pt x="109061" y="69360"/>
                  </a:lnTo>
                  <a:lnTo>
                    <a:pt x="109036" y="69087"/>
                  </a:lnTo>
                  <a:lnTo>
                    <a:pt x="109061" y="68791"/>
                  </a:lnTo>
                  <a:lnTo>
                    <a:pt x="109135" y="68519"/>
                  </a:lnTo>
                  <a:lnTo>
                    <a:pt x="109234" y="68246"/>
                  </a:lnTo>
                  <a:lnTo>
                    <a:pt x="109382" y="67999"/>
                  </a:lnTo>
                  <a:lnTo>
                    <a:pt x="109580" y="67776"/>
                  </a:lnTo>
                  <a:lnTo>
                    <a:pt x="109754" y="67628"/>
                  </a:lnTo>
                  <a:lnTo>
                    <a:pt x="109927" y="67504"/>
                  </a:lnTo>
                  <a:lnTo>
                    <a:pt x="110125" y="67405"/>
                  </a:lnTo>
                  <a:lnTo>
                    <a:pt x="110322" y="67306"/>
                  </a:lnTo>
                  <a:lnTo>
                    <a:pt x="110545" y="67257"/>
                  </a:lnTo>
                  <a:lnTo>
                    <a:pt x="110743" y="67232"/>
                  </a:lnTo>
                  <a:lnTo>
                    <a:pt x="110966" y="67232"/>
                  </a:lnTo>
                  <a:lnTo>
                    <a:pt x="111163" y="67257"/>
                  </a:lnTo>
                  <a:lnTo>
                    <a:pt x="111040" y="66960"/>
                  </a:lnTo>
                  <a:lnTo>
                    <a:pt x="110941" y="66688"/>
                  </a:lnTo>
                  <a:lnTo>
                    <a:pt x="110916" y="66391"/>
                  </a:lnTo>
                  <a:lnTo>
                    <a:pt x="110941" y="66094"/>
                  </a:lnTo>
                  <a:lnTo>
                    <a:pt x="110990" y="65798"/>
                  </a:lnTo>
                  <a:lnTo>
                    <a:pt x="111089" y="65525"/>
                  </a:lnTo>
                  <a:lnTo>
                    <a:pt x="111262" y="65253"/>
                  </a:lnTo>
                  <a:lnTo>
                    <a:pt x="111460" y="65006"/>
                  </a:lnTo>
                  <a:lnTo>
                    <a:pt x="111609" y="64858"/>
                  </a:lnTo>
                  <a:lnTo>
                    <a:pt x="111782" y="64734"/>
                  </a:lnTo>
                  <a:lnTo>
                    <a:pt x="111980" y="64635"/>
                  </a:lnTo>
                  <a:lnTo>
                    <a:pt x="112153" y="64561"/>
                  </a:lnTo>
                  <a:lnTo>
                    <a:pt x="112351" y="64511"/>
                  </a:lnTo>
                  <a:lnTo>
                    <a:pt x="112549" y="64487"/>
                  </a:lnTo>
                  <a:lnTo>
                    <a:pt x="112747" y="64462"/>
                  </a:lnTo>
                  <a:lnTo>
                    <a:pt x="112944" y="64487"/>
                  </a:lnTo>
                  <a:lnTo>
                    <a:pt x="112796" y="64190"/>
                  </a:lnTo>
                  <a:lnTo>
                    <a:pt x="112697" y="63893"/>
                  </a:lnTo>
                  <a:lnTo>
                    <a:pt x="112648" y="63596"/>
                  </a:lnTo>
                  <a:lnTo>
                    <a:pt x="112648" y="63275"/>
                  </a:lnTo>
                  <a:lnTo>
                    <a:pt x="112697" y="62978"/>
                  </a:lnTo>
                  <a:lnTo>
                    <a:pt x="112796" y="62681"/>
                  </a:lnTo>
                  <a:lnTo>
                    <a:pt x="112969" y="62409"/>
                  </a:lnTo>
                  <a:lnTo>
                    <a:pt x="113068" y="62260"/>
                  </a:lnTo>
                  <a:lnTo>
                    <a:pt x="113167" y="62137"/>
                  </a:lnTo>
                  <a:lnTo>
                    <a:pt x="113316" y="62013"/>
                  </a:lnTo>
                  <a:lnTo>
                    <a:pt x="113489" y="61889"/>
                  </a:lnTo>
                  <a:lnTo>
                    <a:pt x="113662" y="61790"/>
                  </a:lnTo>
                  <a:lnTo>
                    <a:pt x="113835" y="61716"/>
                  </a:lnTo>
                  <a:lnTo>
                    <a:pt x="114008" y="61667"/>
                  </a:lnTo>
                  <a:lnTo>
                    <a:pt x="114206" y="61617"/>
                  </a:lnTo>
                  <a:lnTo>
                    <a:pt x="114602" y="61617"/>
                  </a:lnTo>
                  <a:lnTo>
                    <a:pt x="114478" y="61469"/>
                  </a:lnTo>
                  <a:lnTo>
                    <a:pt x="114404" y="61345"/>
                  </a:lnTo>
                  <a:lnTo>
                    <a:pt x="114330" y="61172"/>
                  </a:lnTo>
                  <a:lnTo>
                    <a:pt x="114280" y="61024"/>
                  </a:lnTo>
                  <a:lnTo>
                    <a:pt x="114206" y="60702"/>
                  </a:lnTo>
                  <a:lnTo>
                    <a:pt x="114181" y="60380"/>
                  </a:lnTo>
                  <a:lnTo>
                    <a:pt x="114231" y="60059"/>
                  </a:lnTo>
                  <a:lnTo>
                    <a:pt x="114280" y="59910"/>
                  </a:lnTo>
                  <a:lnTo>
                    <a:pt x="114330" y="59762"/>
                  </a:lnTo>
                  <a:lnTo>
                    <a:pt x="114404" y="59614"/>
                  </a:lnTo>
                  <a:lnTo>
                    <a:pt x="114503" y="59465"/>
                  </a:lnTo>
                  <a:lnTo>
                    <a:pt x="114602" y="59317"/>
                  </a:lnTo>
                  <a:lnTo>
                    <a:pt x="114725" y="59193"/>
                  </a:lnTo>
                  <a:lnTo>
                    <a:pt x="114874" y="59069"/>
                  </a:lnTo>
                  <a:lnTo>
                    <a:pt x="115022" y="58946"/>
                  </a:lnTo>
                  <a:lnTo>
                    <a:pt x="115195" y="58847"/>
                  </a:lnTo>
                  <a:lnTo>
                    <a:pt x="115344" y="58773"/>
                  </a:lnTo>
                  <a:lnTo>
                    <a:pt x="115542" y="58723"/>
                  </a:lnTo>
                  <a:lnTo>
                    <a:pt x="115715" y="58698"/>
                  </a:lnTo>
                  <a:lnTo>
                    <a:pt x="115888" y="58674"/>
                  </a:lnTo>
                  <a:lnTo>
                    <a:pt x="116086" y="58674"/>
                  </a:lnTo>
                  <a:lnTo>
                    <a:pt x="115962" y="58525"/>
                  </a:lnTo>
                  <a:lnTo>
                    <a:pt x="115863" y="58377"/>
                  </a:lnTo>
                  <a:lnTo>
                    <a:pt x="115764" y="58228"/>
                  </a:lnTo>
                  <a:lnTo>
                    <a:pt x="115690" y="58080"/>
                  </a:lnTo>
                  <a:lnTo>
                    <a:pt x="115641" y="57907"/>
                  </a:lnTo>
                  <a:lnTo>
                    <a:pt x="115616" y="57758"/>
                  </a:lnTo>
                  <a:lnTo>
                    <a:pt x="115591" y="57585"/>
                  </a:lnTo>
                  <a:lnTo>
                    <a:pt x="115566" y="57412"/>
                  </a:lnTo>
                  <a:lnTo>
                    <a:pt x="115591" y="57239"/>
                  </a:lnTo>
                  <a:lnTo>
                    <a:pt x="115616" y="57066"/>
                  </a:lnTo>
                  <a:lnTo>
                    <a:pt x="115665" y="56917"/>
                  </a:lnTo>
                  <a:lnTo>
                    <a:pt x="115715" y="56744"/>
                  </a:lnTo>
                  <a:lnTo>
                    <a:pt x="115789" y="56596"/>
                  </a:lnTo>
                  <a:lnTo>
                    <a:pt x="115863" y="56447"/>
                  </a:lnTo>
                  <a:lnTo>
                    <a:pt x="115987" y="56299"/>
                  </a:lnTo>
                  <a:lnTo>
                    <a:pt x="116111" y="56151"/>
                  </a:lnTo>
                  <a:lnTo>
                    <a:pt x="116234" y="56027"/>
                  </a:lnTo>
                  <a:lnTo>
                    <a:pt x="116383" y="55928"/>
                  </a:lnTo>
                  <a:lnTo>
                    <a:pt x="116556" y="55829"/>
                  </a:lnTo>
                  <a:lnTo>
                    <a:pt x="116729" y="55755"/>
                  </a:lnTo>
                  <a:lnTo>
                    <a:pt x="116877" y="55705"/>
                  </a:lnTo>
                  <a:lnTo>
                    <a:pt x="117051" y="55656"/>
                  </a:lnTo>
                  <a:lnTo>
                    <a:pt x="117249" y="55656"/>
                  </a:lnTo>
                  <a:lnTo>
                    <a:pt x="117422" y="55631"/>
                  </a:lnTo>
                  <a:lnTo>
                    <a:pt x="117323" y="55557"/>
                  </a:lnTo>
                  <a:lnTo>
                    <a:pt x="117199" y="55408"/>
                  </a:lnTo>
                  <a:lnTo>
                    <a:pt x="117100" y="55285"/>
                  </a:lnTo>
                  <a:lnTo>
                    <a:pt x="117001" y="55112"/>
                  </a:lnTo>
                  <a:lnTo>
                    <a:pt x="116927" y="54963"/>
                  </a:lnTo>
                  <a:lnTo>
                    <a:pt x="116877" y="54815"/>
                  </a:lnTo>
                  <a:lnTo>
                    <a:pt x="116828" y="54642"/>
                  </a:lnTo>
                  <a:lnTo>
                    <a:pt x="116803" y="54469"/>
                  </a:lnTo>
                  <a:lnTo>
                    <a:pt x="116803" y="54295"/>
                  </a:lnTo>
                  <a:lnTo>
                    <a:pt x="116803" y="54147"/>
                  </a:lnTo>
                  <a:lnTo>
                    <a:pt x="116828" y="53974"/>
                  </a:lnTo>
                  <a:lnTo>
                    <a:pt x="116877" y="53801"/>
                  </a:lnTo>
                  <a:lnTo>
                    <a:pt x="116927" y="53652"/>
                  </a:lnTo>
                  <a:lnTo>
                    <a:pt x="117001" y="53479"/>
                  </a:lnTo>
                  <a:lnTo>
                    <a:pt x="117100" y="53331"/>
                  </a:lnTo>
                  <a:lnTo>
                    <a:pt x="117199" y="53207"/>
                  </a:lnTo>
                  <a:lnTo>
                    <a:pt x="117323" y="53059"/>
                  </a:lnTo>
                  <a:lnTo>
                    <a:pt x="117446" y="52935"/>
                  </a:lnTo>
                  <a:lnTo>
                    <a:pt x="117595" y="52836"/>
                  </a:lnTo>
                  <a:lnTo>
                    <a:pt x="117768" y="52737"/>
                  </a:lnTo>
                  <a:lnTo>
                    <a:pt x="117916" y="52663"/>
                  </a:lnTo>
                  <a:lnTo>
                    <a:pt x="118090" y="52613"/>
                  </a:lnTo>
                  <a:lnTo>
                    <a:pt x="118263" y="52589"/>
                  </a:lnTo>
                  <a:lnTo>
                    <a:pt x="118436" y="52564"/>
                  </a:lnTo>
                  <a:lnTo>
                    <a:pt x="118609" y="52564"/>
                  </a:lnTo>
                  <a:lnTo>
                    <a:pt x="118485" y="52465"/>
                  </a:lnTo>
                  <a:lnTo>
                    <a:pt x="118362" y="52341"/>
                  </a:lnTo>
                  <a:lnTo>
                    <a:pt x="118238" y="52218"/>
                  </a:lnTo>
                  <a:lnTo>
                    <a:pt x="118139" y="52069"/>
                  </a:lnTo>
                  <a:lnTo>
                    <a:pt x="118040" y="51921"/>
                  </a:lnTo>
                  <a:lnTo>
                    <a:pt x="117966" y="51772"/>
                  </a:lnTo>
                  <a:lnTo>
                    <a:pt x="117916" y="51624"/>
                  </a:lnTo>
                  <a:lnTo>
                    <a:pt x="117867" y="51451"/>
                  </a:lnTo>
                  <a:lnTo>
                    <a:pt x="117842" y="51278"/>
                  </a:lnTo>
                  <a:lnTo>
                    <a:pt x="117842" y="51129"/>
                  </a:lnTo>
                  <a:lnTo>
                    <a:pt x="117842" y="50956"/>
                  </a:lnTo>
                  <a:lnTo>
                    <a:pt x="117867" y="50783"/>
                  </a:lnTo>
                  <a:lnTo>
                    <a:pt x="117916" y="50634"/>
                  </a:lnTo>
                  <a:lnTo>
                    <a:pt x="117966" y="50486"/>
                  </a:lnTo>
                  <a:lnTo>
                    <a:pt x="118040" y="50313"/>
                  </a:lnTo>
                  <a:lnTo>
                    <a:pt x="118139" y="50164"/>
                  </a:lnTo>
                  <a:lnTo>
                    <a:pt x="118238" y="50041"/>
                  </a:lnTo>
                  <a:lnTo>
                    <a:pt x="118362" y="49917"/>
                  </a:lnTo>
                  <a:lnTo>
                    <a:pt x="118485" y="49769"/>
                  </a:lnTo>
                  <a:lnTo>
                    <a:pt x="118634" y="49670"/>
                  </a:lnTo>
                  <a:lnTo>
                    <a:pt x="118807" y="49571"/>
                  </a:lnTo>
                  <a:lnTo>
                    <a:pt x="118955" y="49521"/>
                  </a:lnTo>
                  <a:lnTo>
                    <a:pt x="119128" y="49447"/>
                  </a:lnTo>
                  <a:lnTo>
                    <a:pt x="119302" y="49422"/>
                  </a:lnTo>
                  <a:lnTo>
                    <a:pt x="119500" y="49398"/>
                  </a:lnTo>
                  <a:lnTo>
                    <a:pt x="119673" y="49398"/>
                  </a:lnTo>
                  <a:lnTo>
                    <a:pt x="119425" y="49274"/>
                  </a:lnTo>
                  <a:lnTo>
                    <a:pt x="119203" y="49076"/>
                  </a:lnTo>
                  <a:lnTo>
                    <a:pt x="119104" y="48952"/>
                  </a:lnTo>
                  <a:lnTo>
                    <a:pt x="119005" y="48829"/>
                  </a:lnTo>
                  <a:lnTo>
                    <a:pt x="118906" y="48680"/>
                  </a:lnTo>
                  <a:lnTo>
                    <a:pt x="118832" y="48532"/>
                  </a:lnTo>
                  <a:lnTo>
                    <a:pt x="118782" y="48359"/>
                  </a:lnTo>
                  <a:lnTo>
                    <a:pt x="118757" y="48210"/>
                  </a:lnTo>
                  <a:lnTo>
                    <a:pt x="118733" y="48062"/>
                  </a:lnTo>
                  <a:lnTo>
                    <a:pt x="118708" y="47889"/>
                  </a:lnTo>
                  <a:lnTo>
                    <a:pt x="118733" y="47740"/>
                  </a:lnTo>
                  <a:lnTo>
                    <a:pt x="118757" y="47567"/>
                  </a:lnTo>
                  <a:lnTo>
                    <a:pt x="118782" y="47419"/>
                  </a:lnTo>
                  <a:lnTo>
                    <a:pt x="118832" y="47246"/>
                  </a:lnTo>
                  <a:lnTo>
                    <a:pt x="118906" y="47097"/>
                  </a:lnTo>
                  <a:lnTo>
                    <a:pt x="119005" y="46974"/>
                  </a:lnTo>
                  <a:lnTo>
                    <a:pt x="119104" y="46825"/>
                  </a:lnTo>
                  <a:lnTo>
                    <a:pt x="119203" y="46701"/>
                  </a:lnTo>
                  <a:lnTo>
                    <a:pt x="119326" y="46578"/>
                  </a:lnTo>
                  <a:lnTo>
                    <a:pt x="119475" y="46479"/>
                  </a:lnTo>
                  <a:lnTo>
                    <a:pt x="119623" y="46405"/>
                  </a:lnTo>
                  <a:lnTo>
                    <a:pt x="119772" y="46330"/>
                  </a:lnTo>
                  <a:lnTo>
                    <a:pt x="119920" y="46281"/>
                  </a:lnTo>
                  <a:lnTo>
                    <a:pt x="120068" y="46231"/>
                  </a:lnTo>
                  <a:lnTo>
                    <a:pt x="120242" y="46207"/>
                  </a:lnTo>
                  <a:lnTo>
                    <a:pt x="120563" y="46207"/>
                  </a:lnTo>
                  <a:lnTo>
                    <a:pt x="120712" y="46231"/>
                  </a:lnTo>
                  <a:lnTo>
                    <a:pt x="120885" y="46281"/>
                  </a:lnTo>
                  <a:lnTo>
                    <a:pt x="121033" y="46330"/>
                  </a:lnTo>
                  <a:lnTo>
                    <a:pt x="121182" y="46405"/>
                  </a:lnTo>
                  <a:lnTo>
                    <a:pt x="121330" y="46479"/>
                  </a:lnTo>
                  <a:lnTo>
                    <a:pt x="121454" y="46578"/>
                  </a:lnTo>
                  <a:lnTo>
                    <a:pt x="121602" y="46701"/>
                  </a:lnTo>
                  <a:lnTo>
                    <a:pt x="121701" y="46825"/>
                  </a:lnTo>
                  <a:lnTo>
                    <a:pt x="121800" y="46974"/>
                  </a:lnTo>
                  <a:lnTo>
                    <a:pt x="121899" y="47097"/>
                  </a:lnTo>
                  <a:lnTo>
                    <a:pt x="121973" y="47246"/>
                  </a:lnTo>
                  <a:lnTo>
                    <a:pt x="122023" y="47419"/>
                  </a:lnTo>
                  <a:lnTo>
                    <a:pt x="122047" y="47567"/>
                  </a:lnTo>
                  <a:lnTo>
                    <a:pt x="122072" y="47740"/>
                  </a:lnTo>
                  <a:lnTo>
                    <a:pt x="122097" y="47889"/>
                  </a:lnTo>
                  <a:lnTo>
                    <a:pt x="122072" y="48062"/>
                  </a:lnTo>
                  <a:lnTo>
                    <a:pt x="122047" y="48210"/>
                  </a:lnTo>
                  <a:lnTo>
                    <a:pt x="122023" y="48359"/>
                  </a:lnTo>
                  <a:lnTo>
                    <a:pt x="121973" y="48532"/>
                  </a:lnTo>
                  <a:lnTo>
                    <a:pt x="121899" y="48680"/>
                  </a:lnTo>
                  <a:lnTo>
                    <a:pt x="121800" y="48829"/>
                  </a:lnTo>
                  <a:lnTo>
                    <a:pt x="121701" y="48952"/>
                  </a:lnTo>
                  <a:lnTo>
                    <a:pt x="121602" y="49076"/>
                  </a:lnTo>
                  <a:lnTo>
                    <a:pt x="121454" y="49200"/>
                  </a:lnTo>
                  <a:lnTo>
                    <a:pt x="121305" y="49299"/>
                  </a:lnTo>
                  <a:lnTo>
                    <a:pt x="121157" y="49398"/>
                  </a:lnTo>
                  <a:lnTo>
                    <a:pt x="120984" y="49472"/>
                  </a:lnTo>
                  <a:lnTo>
                    <a:pt x="120835" y="49521"/>
                  </a:lnTo>
                  <a:lnTo>
                    <a:pt x="120662" y="49546"/>
                  </a:lnTo>
                  <a:lnTo>
                    <a:pt x="120489" y="49571"/>
                  </a:lnTo>
                  <a:lnTo>
                    <a:pt x="120316" y="49571"/>
                  </a:lnTo>
                  <a:lnTo>
                    <a:pt x="120563" y="49719"/>
                  </a:lnTo>
                  <a:lnTo>
                    <a:pt x="120786" y="49917"/>
                  </a:lnTo>
                  <a:lnTo>
                    <a:pt x="120909" y="50041"/>
                  </a:lnTo>
                  <a:lnTo>
                    <a:pt x="121008" y="50164"/>
                  </a:lnTo>
                  <a:lnTo>
                    <a:pt x="121107" y="50313"/>
                  </a:lnTo>
                  <a:lnTo>
                    <a:pt x="121157" y="50486"/>
                  </a:lnTo>
                  <a:lnTo>
                    <a:pt x="121231" y="50634"/>
                  </a:lnTo>
                  <a:lnTo>
                    <a:pt x="121256" y="50783"/>
                  </a:lnTo>
                  <a:lnTo>
                    <a:pt x="121280" y="50956"/>
                  </a:lnTo>
                  <a:lnTo>
                    <a:pt x="121305" y="51129"/>
                  </a:lnTo>
                  <a:lnTo>
                    <a:pt x="121280" y="51278"/>
                  </a:lnTo>
                  <a:lnTo>
                    <a:pt x="121256" y="51451"/>
                  </a:lnTo>
                  <a:lnTo>
                    <a:pt x="121231" y="51624"/>
                  </a:lnTo>
                  <a:lnTo>
                    <a:pt x="121157" y="51772"/>
                  </a:lnTo>
                  <a:lnTo>
                    <a:pt x="121107" y="51921"/>
                  </a:lnTo>
                  <a:lnTo>
                    <a:pt x="121008" y="52069"/>
                  </a:lnTo>
                  <a:lnTo>
                    <a:pt x="120909" y="52218"/>
                  </a:lnTo>
                  <a:lnTo>
                    <a:pt x="120786" y="52341"/>
                  </a:lnTo>
                  <a:lnTo>
                    <a:pt x="120662" y="52465"/>
                  </a:lnTo>
                  <a:lnTo>
                    <a:pt x="120514" y="52564"/>
                  </a:lnTo>
                  <a:lnTo>
                    <a:pt x="120365" y="52663"/>
                  </a:lnTo>
                  <a:lnTo>
                    <a:pt x="120192" y="52737"/>
                  </a:lnTo>
                  <a:lnTo>
                    <a:pt x="120044" y="52786"/>
                  </a:lnTo>
                  <a:lnTo>
                    <a:pt x="119871" y="52811"/>
                  </a:lnTo>
                  <a:lnTo>
                    <a:pt x="119697" y="52836"/>
                  </a:lnTo>
                  <a:lnTo>
                    <a:pt x="119524" y="52836"/>
                  </a:lnTo>
                  <a:lnTo>
                    <a:pt x="119673" y="52960"/>
                  </a:lnTo>
                  <a:lnTo>
                    <a:pt x="119796" y="53059"/>
                  </a:lnTo>
                  <a:lnTo>
                    <a:pt x="119920" y="53207"/>
                  </a:lnTo>
                  <a:lnTo>
                    <a:pt x="120019" y="53331"/>
                  </a:lnTo>
                  <a:lnTo>
                    <a:pt x="120118" y="53479"/>
                  </a:lnTo>
                  <a:lnTo>
                    <a:pt x="120192" y="53652"/>
                  </a:lnTo>
                  <a:lnTo>
                    <a:pt x="120242" y="53801"/>
                  </a:lnTo>
                  <a:lnTo>
                    <a:pt x="120291" y="53974"/>
                  </a:lnTo>
                  <a:lnTo>
                    <a:pt x="120316" y="54147"/>
                  </a:lnTo>
                  <a:lnTo>
                    <a:pt x="120316" y="54295"/>
                  </a:lnTo>
                  <a:lnTo>
                    <a:pt x="120316" y="54469"/>
                  </a:lnTo>
                  <a:lnTo>
                    <a:pt x="120291" y="54642"/>
                  </a:lnTo>
                  <a:lnTo>
                    <a:pt x="120242" y="54815"/>
                  </a:lnTo>
                  <a:lnTo>
                    <a:pt x="120192" y="54963"/>
                  </a:lnTo>
                  <a:lnTo>
                    <a:pt x="120118" y="55112"/>
                  </a:lnTo>
                  <a:lnTo>
                    <a:pt x="120019" y="55285"/>
                  </a:lnTo>
                  <a:lnTo>
                    <a:pt x="119920" y="55408"/>
                  </a:lnTo>
                  <a:lnTo>
                    <a:pt x="119796" y="55557"/>
                  </a:lnTo>
                  <a:lnTo>
                    <a:pt x="119673" y="55681"/>
                  </a:lnTo>
                  <a:lnTo>
                    <a:pt x="119524" y="55780"/>
                  </a:lnTo>
                  <a:lnTo>
                    <a:pt x="119351" y="55878"/>
                  </a:lnTo>
                  <a:lnTo>
                    <a:pt x="119203" y="55953"/>
                  </a:lnTo>
                  <a:lnTo>
                    <a:pt x="119030" y="56002"/>
                  </a:lnTo>
                  <a:lnTo>
                    <a:pt x="118856" y="56027"/>
                  </a:lnTo>
                  <a:lnTo>
                    <a:pt x="118683" y="56052"/>
                  </a:lnTo>
                  <a:lnTo>
                    <a:pt x="118510" y="56052"/>
                  </a:lnTo>
                  <a:lnTo>
                    <a:pt x="118634" y="56151"/>
                  </a:lnTo>
                  <a:lnTo>
                    <a:pt x="118757" y="56299"/>
                  </a:lnTo>
                  <a:lnTo>
                    <a:pt x="118856" y="56447"/>
                  </a:lnTo>
                  <a:lnTo>
                    <a:pt x="118955" y="56596"/>
                  </a:lnTo>
                  <a:lnTo>
                    <a:pt x="119030" y="56744"/>
                  </a:lnTo>
                  <a:lnTo>
                    <a:pt x="119079" y="56917"/>
                  </a:lnTo>
                  <a:lnTo>
                    <a:pt x="119128" y="57091"/>
                  </a:lnTo>
                  <a:lnTo>
                    <a:pt x="119153" y="57264"/>
                  </a:lnTo>
                  <a:lnTo>
                    <a:pt x="119153" y="57437"/>
                  </a:lnTo>
                  <a:lnTo>
                    <a:pt x="119153" y="57610"/>
                  </a:lnTo>
                  <a:lnTo>
                    <a:pt x="119128" y="57758"/>
                  </a:lnTo>
                  <a:lnTo>
                    <a:pt x="119079" y="57932"/>
                  </a:lnTo>
                  <a:lnTo>
                    <a:pt x="119030" y="58105"/>
                  </a:lnTo>
                  <a:lnTo>
                    <a:pt x="118955" y="58253"/>
                  </a:lnTo>
                  <a:lnTo>
                    <a:pt x="118856" y="58402"/>
                  </a:lnTo>
                  <a:lnTo>
                    <a:pt x="118757" y="58550"/>
                  </a:lnTo>
                  <a:lnTo>
                    <a:pt x="118634" y="58698"/>
                  </a:lnTo>
                  <a:lnTo>
                    <a:pt x="118485" y="58822"/>
                  </a:lnTo>
                  <a:lnTo>
                    <a:pt x="118337" y="58921"/>
                  </a:lnTo>
                  <a:lnTo>
                    <a:pt x="118164" y="59020"/>
                  </a:lnTo>
                  <a:lnTo>
                    <a:pt x="118015" y="59094"/>
                  </a:lnTo>
                  <a:lnTo>
                    <a:pt x="117842" y="59144"/>
                  </a:lnTo>
                  <a:lnTo>
                    <a:pt x="117669" y="59193"/>
                  </a:lnTo>
                  <a:lnTo>
                    <a:pt x="117471" y="59218"/>
                  </a:lnTo>
                  <a:lnTo>
                    <a:pt x="117298" y="59218"/>
                  </a:lnTo>
                  <a:lnTo>
                    <a:pt x="117422" y="59341"/>
                  </a:lnTo>
                  <a:lnTo>
                    <a:pt x="117521" y="59490"/>
                  </a:lnTo>
                  <a:lnTo>
                    <a:pt x="117620" y="59663"/>
                  </a:lnTo>
                  <a:lnTo>
                    <a:pt x="117694" y="59811"/>
                  </a:lnTo>
                  <a:lnTo>
                    <a:pt x="117743" y="59985"/>
                  </a:lnTo>
                  <a:lnTo>
                    <a:pt x="117793" y="60133"/>
                  </a:lnTo>
                  <a:lnTo>
                    <a:pt x="117817" y="60306"/>
                  </a:lnTo>
                  <a:lnTo>
                    <a:pt x="117817" y="60479"/>
                  </a:lnTo>
                  <a:lnTo>
                    <a:pt x="117817" y="60652"/>
                  </a:lnTo>
                  <a:lnTo>
                    <a:pt x="117768" y="60826"/>
                  </a:lnTo>
                  <a:lnTo>
                    <a:pt x="117743" y="60999"/>
                  </a:lnTo>
                  <a:lnTo>
                    <a:pt x="117669" y="61172"/>
                  </a:lnTo>
                  <a:lnTo>
                    <a:pt x="117595" y="61320"/>
                  </a:lnTo>
                  <a:lnTo>
                    <a:pt x="117521" y="61469"/>
                  </a:lnTo>
                  <a:lnTo>
                    <a:pt x="117397" y="61617"/>
                  </a:lnTo>
                  <a:lnTo>
                    <a:pt x="117273" y="61766"/>
                  </a:lnTo>
                  <a:lnTo>
                    <a:pt x="117125" y="61889"/>
                  </a:lnTo>
                  <a:lnTo>
                    <a:pt x="116976" y="62013"/>
                  </a:lnTo>
                  <a:lnTo>
                    <a:pt x="116803" y="62112"/>
                  </a:lnTo>
                  <a:lnTo>
                    <a:pt x="116630" y="62186"/>
                  </a:lnTo>
                  <a:lnTo>
                    <a:pt x="116457" y="62236"/>
                  </a:lnTo>
                  <a:lnTo>
                    <a:pt x="116259" y="62260"/>
                  </a:lnTo>
                  <a:lnTo>
                    <a:pt x="116086" y="62285"/>
                  </a:lnTo>
                  <a:lnTo>
                    <a:pt x="115888" y="62285"/>
                  </a:lnTo>
                  <a:lnTo>
                    <a:pt x="116061" y="62532"/>
                  </a:lnTo>
                  <a:lnTo>
                    <a:pt x="116185" y="62805"/>
                  </a:lnTo>
                  <a:lnTo>
                    <a:pt x="116259" y="63077"/>
                  </a:lnTo>
                  <a:lnTo>
                    <a:pt x="116309" y="63373"/>
                  </a:lnTo>
                  <a:lnTo>
                    <a:pt x="116284" y="63670"/>
                  </a:lnTo>
                  <a:lnTo>
                    <a:pt x="116234" y="63942"/>
                  </a:lnTo>
                  <a:lnTo>
                    <a:pt x="116135" y="64239"/>
                  </a:lnTo>
                  <a:lnTo>
                    <a:pt x="115962" y="64487"/>
                  </a:lnTo>
                  <a:lnTo>
                    <a:pt x="116185" y="64388"/>
                  </a:lnTo>
                  <a:lnTo>
                    <a:pt x="116408" y="64313"/>
                  </a:lnTo>
                  <a:lnTo>
                    <a:pt x="116630" y="64239"/>
                  </a:lnTo>
                  <a:lnTo>
                    <a:pt x="116853" y="64214"/>
                  </a:lnTo>
                  <a:lnTo>
                    <a:pt x="116729" y="63942"/>
                  </a:lnTo>
                  <a:lnTo>
                    <a:pt x="116630" y="63646"/>
                  </a:lnTo>
                  <a:lnTo>
                    <a:pt x="116605" y="63324"/>
                  </a:lnTo>
                  <a:lnTo>
                    <a:pt x="116605" y="63027"/>
                  </a:lnTo>
                  <a:lnTo>
                    <a:pt x="116680" y="62730"/>
                  </a:lnTo>
                  <a:lnTo>
                    <a:pt x="116803" y="62433"/>
                  </a:lnTo>
                  <a:lnTo>
                    <a:pt x="116952" y="62161"/>
                  </a:lnTo>
                  <a:lnTo>
                    <a:pt x="117174" y="61914"/>
                  </a:lnTo>
                  <a:lnTo>
                    <a:pt x="117298" y="61790"/>
                  </a:lnTo>
                  <a:lnTo>
                    <a:pt x="117422" y="61691"/>
                  </a:lnTo>
                  <a:lnTo>
                    <a:pt x="117570" y="61592"/>
                  </a:lnTo>
                  <a:lnTo>
                    <a:pt x="117719" y="61518"/>
                  </a:lnTo>
                  <a:lnTo>
                    <a:pt x="118040" y="61395"/>
                  </a:lnTo>
                  <a:lnTo>
                    <a:pt x="118362" y="61345"/>
                  </a:lnTo>
                  <a:lnTo>
                    <a:pt x="118213" y="61048"/>
                  </a:lnTo>
                  <a:lnTo>
                    <a:pt x="118090" y="60751"/>
                  </a:lnTo>
                  <a:lnTo>
                    <a:pt x="118040" y="60430"/>
                  </a:lnTo>
                  <a:lnTo>
                    <a:pt x="118065" y="60108"/>
                  </a:lnTo>
                  <a:lnTo>
                    <a:pt x="118114" y="59787"/>
                  </a:lnTo>
                  <a:lnTo>
                    <a:pt x="118213" y="59490"/>
                  </a:lnTo>
                  <a:lnTo>
                    <a:pt x="118386" y="59193"/>
                  </a:lnTo>
                  <a:lnTo>
                    <a:pt x="118485" y="59069"/>
                  </a:lnTo>
                  <a:lnTo>
                    <a:pt x="118609" y="58946"/>
                  </a:lnTo>
                  <a:lnTo>
                    <a:pt x="118856" y="58723"/>
                  </a:lnTo>
                  <a:lnTo>
                    <a:pt x="119128" y="58575"/>
                  </a:lnTo>
                  <a:lnTo>
                    <a:pt x="119425" y="58451"/>
                  </a:lnTo>
                  <a:lnTo>
                    <a:pt x="119747" y="58402"/>
                  </a:lnTo>
                  <a:lnTo>
                    <a:pt x="119648" y="58253"/>
                  </a:lnTo>
                  <a:lnTo>
                    <a:pt x="119549" y="58105"/>
                  </a:lnTo>
                  <a:lnTo>
                    <a:pt x="119475" y="57956"/>
                  </a:lnTo>
                  <a:lnTo>
                    <a:pt x="119425" y="57783"/>
                  </a:lnTo>
                  <a:lnTo>
                    <a:pt x="119376" y="57635"/>
                  </a:lnTo>
                  <a:lnTo>
                    <a:pt x="119351" y="57462"/>
                  </a:lnTo>
                  <a:lnTo>
                    <a:pt x="119351" y="57140"/>
                  </a:lnTo>
                  <a:lnTo>
                    <a:pt x="119351" y="56967"/>
                  </a:lnTo>
                  <a:lnTo>
                    <a:pt x="119401" y="56794"/>
                  </a:lnTo>
                  <a:lnTo>
                    <a:pt x="119425" y="56645"/>
                  </a:lnTo>
                  <a:lnTo>
                    <a:pt x="119500" y="56497"/>
                  </a:lnTo>
                  <a:lnTo>
                    <a:pt x="119574" y="56324"/>
                  </a:lnTo>
                  <a:lnTo>
                    <a:pt x="119673" y="56175"/>
                  </a:lnTo>
                  <a:lnTo>
                    <a:pt x="119772" y="56052"/>
                  </a:lnTo>
                  <a:lnTo>
                    <a:pt x="119895" y="55903"/>
                  </a:lnTo>
                  <a:lnTo>
                    <a:pt x="120118" y="55705"/>
                  </a:lnTo>
                  <a:lnTo>
                    <a:pt x="120390" y="55557"/>
                  </a:lnTo>
                  <a:lnTo>
                    <a:pt x="120687" y="55458"/>
                  </a:lnTo>
                  <a:lnTo>
                    <a:pt x="120959" y="55384"/>
                  </a:lnTo>
                  <a:lnTo>
                    <a:pt x="120860" y="55235"/>
                  </a:lnTo>
                  <a:lnTo>
                    <a:pt x="120736" y="55087"/>
                  </a:lnTo>
                  <a:lnTo>
                    <a:pt x="120662" y="54938"/>
                  </a:lnTo>
                  <a:lnTo>
                    <a:pt x="120588" y="54790"/>
                  </a:lnTo>
                  <a:lnTo>
                    <a:pt x="120538" y="54617"/>
                  </a:lnTo>
                  <a:lnTo>
                    <a:pt x="120489" y="54444"/>
                  </a:lnTo>
                  <a:lnTo>
                    <a:pt x="120489" y="54271"/>
                  </a:lnTo>
                  <a:lnTo>
                    <a:pt x="120464" y="54097"/>
                  </a:lnTo>
                  <a:lnTo>
                    <a:pt x="120489" y="53924"/>
                  </a:lnTo>
                  <a:lnTo>
                    <a:pt x="120514" y="53751"/>
                  </a:lnTo>
                  <a:lnTo>
                    <a:pt x="120563" y="53578"/>
                  </a:lnTo>
                  <a:lnTo>
                    <a:pt x="120613" y="53430"/>
                  </a:lnTo>
                  <a:lnTo>
                    <a:pt x="120687" y="53256"/>
                  </a:lnTo>
                  <a:lnTo>
                    <a:pt x="120786" y="53108"/>
                  </a:lnTo>
                  <a:lnTo>
                    <a:pt x="120885" y="52960"/>
                  </a:lnTo>
                  <a:lnTo>
                    <a:pt x="121008" y="52836"/>
                  </a:lnTo>
                  <a:lnTo>
                    <a:pt x="121231" y="52638"/>
                  </a:lnTo>
                  <a:lnTo>
                    <a:pt x="121503" y="52490"/>
                  </a:lnTo>
                  <a:lnTo>
                    <a:pt x="121775" y="52366"/>
                  </a:lnTo>
                  <a:lnTo>
                    <a:pt x="122047" y="52316"/>
                  </a:lnTo>
                  <a:lnTo>
                    <a:pt x="121973" y="52242"/>
                  </a:lnTo>
                  <a:lnTo>
                    <a:pt x="121849" y="52094"/>
                  </a:lnTo>
                  <a:lnTo>
                    <a:pt x="121726" y="51970"/>
                  </a:lnTo>
                  <a:lnTo>
                    <a:pt x="121652" y="51797"/>
                  </a:lnTo>
                  <a:lnTo>
                    <a:pt x="121577" y="51649"/>
                  </a:lnTo>
                  <a:lnTo>
                    <a:pt x="121503" y="51475"/>
                  </a:lnTo>
                  <a:lnTo>
                    <a:pt x="121478" y="51302"/>
                  </a:lnTo>
                  <a:lnTo>
                    <a:pt x="121454" y="51129"/>
                  </a:lnTo>
                  <a:lnTo>
                    <a:pt x="121429" y="50956"/>
                  </a:lnTo>
                  <a:lnTo>
                    <a:pt x="121454" y="50783"/>
                  </a:lnTo>
                  <a:lnTo>
                    <a:pt x="121478" y="50610"/>
                  </a:lnTo>
                  <a:lnTo>
                    <a:pt x="121503" y="50437"/>
                  </a:lnTo>
                  <a:lnTo>
                    <a:pt x="121577" y="50288"/>
                  </a:lnTo>
                  <a:lnTo>
                    <a:pt x="121652" y="50115"/>
                  </a:lnTo>
                  <a:lnTo>
                    <a:pt x="121726" y="49967"/>
                  </a:lnTo>
                  <a:lnTo>
                    <a:pt x="121849" y="49818"/>
                  </a:lnTo>
                  <a:lnTo>
                    <a:pt x="121973" y="49694"/>
                  </a:lnTo>
                  <a:lnTo>
                    <a:pt x="122196" y="49497"/>
                  </a:lnTo>
                  <a:lnTo>
                    <a:pt x="122443" y="49348"/>
                  </a:lnTo>
                  <a:lnTo>
                    <a:pt x="122715" y="49249"/>
                  </a:lnTo>
                  <a:lnTo>
                    <a:pt x="122987" y="49175"/>
                  </a:lnTo>
                  <a:lnTo>
                    <a:pt x="122765" y="49002"/>
                  </a:lnTo>
                  <a:lnTo>
                    <a:pt x="122641" y="48878"/>
                  </a:lnTo>
                  <a:lnTo>
                    <a:pt x="122542" y="48730"/>
                  </a:lnTo>
                  <a:lnTo>
                    <a:pt x="122443" y="48581"/>
                  </a:lnTo>
                  <a:lnTo>
                    <a:pt x="122394" y="48408"/>
                  </a:lnTo>
                  <a:lnTo>
                    <a:pt x="122319" y="48260"/>
                  </a:lnTo>
                  <a:lnTo>
                    <a:pt x="122295" y="48087"/>
                  </a:lnTo>
                  <a:lnTo>
                    <a:pt x="122270" y="47913"/>
                  </a:lnTo>
                  <a:lnTo>
                    <a:pt x="122245" y="47740"/>
                  </a:lnTo>
                  <a:lnTo>
                    <a:pt x="122270" y="47592"/>
                  </a:lnTo>
                  <a:lnTo>
                    <a:pt x="122295" y="47419"/>
                  </a:lnTo>
                  <a:lnTo>
                    <a:pt x="122319" y="47246"/>
                  </a:lnTo>
                  <a:lnTo>
                    <a:pt x="122394" y="47097"/>
                  </a:lnTo>
                  <a:lnTo>
                    <a:pt x="122443" y="46924"/>
                  </a:lnTo>
                  <a:lnTo>
                    <a:pt x="122542" y="46776"/>
                  </a:lnTo>
                  <a:lnTo>
                    <a:pt x="122641" y="46627"/>
                  </a:lnTo>
                  <a:lnTo>
                    <a:pt x="122765" y="46504"/>
                  </a:lnTo>
                  <a:lnTo>
                    <a:pt x="122987" y="46306"/>
                  </a:lnTo>
                  <a:lnTo>
                    <a:pt x="123235" y="46157"/>
                  </a:lnTo>
                  <a:lnTo>
                    <a:pt x="123507" y="46058"/>
                  </a:lnTo>
                  <a:lnTo>
                    <a:pt x="123779" y="46009"/>
                  </a:lnTo>
                  <a:lnTo>
                    <a:pt x="123581" y="45885"/>
                  </a:lnTo>
                  <a:lnTo>
                    <a:pt x="123408" y="45737"/>
                  </a:lnTo>
                  <a:lnTo>
                    <a:pt x="123284" y="45588"/>
                  </a:lnTo>
                  <a:lnTo>
                    <a:pt x="123185" y="45465"/>
                  </a:lnTo>
                  <a:lnTo>
                    <a:pt x="123086" y="45316"/>
                  </a:lnTo>
                  <a:lnTo>
                    <a:pt x="123012" y="45143"/>
                  </a:lnTo>
                  <a:lnTo>
                    <a:pt x="122963" y="44995"/>
                  </a:lnTo>
                  <a:lnTo>
                    <a:pt x="122938" y="44846"/>
                  </a:lnTo>
                  <a:lnTo>
                    <a:pt x="122913" y="44673"/>
                  </a:lnTo>
                  <a:lnTo>
                    <a:pt x="122888" y="44500"/>
                  </a:lnTo>
                  <a:lnTo>
                    <a:pt x="122913" y="44352"/>
                  </a:lnTo>
                  <a:lnTo>
                    <a:pt x="122938" y="44178"/>
                  </a:lnTo>
                  <a:lnTo>
                    <a:pt x="122963" y="44005"/>
                  </a:lnTo>
                  <a:lnTo>
                    <a:pt x="123012" y="43857"/>
                  </a:lnTo>
                  <a:lnTo>
                    <a:pt x="123086" y="43708"/>
                  </a:lnTo>
                  <a:lnTo>
                    <a:pt x="123185" y="43560"/>
                  </a:lnTo>
                  <a:lnTo>
                    <a:pt x="123284" y="43412"/>
                  </a:lnTo>
                  <a:lnTo>
                    <a:pt x="123408" y="43288"/>
                  </a:lnTo>
                  <a:lnTo>
                    <a:pt x="123630" y="43090"/>
                  </a:lnTo>
                  <a:lnTo>
                    <a:pt x="123878" y="42942"/>
                  </a:lnTo>
                  <a:lnTo>
                    <a:pt x="124150" y="42843"/>
                  </a:lnTo>
                  <a:lnTo>
                    <a:pt x="124447" y="42793"/>
                  </a:lnTo>
                  <a:lnTo>
                    <a:pt x="124274" y="42719"/>
                  </a:lnTo>
                  <a:lnTo>
                    <a:pt x="124125" y="42645"/>
                  </a:lnTo>
                  <a:lnTo>
                    <a:pt x="124001" y="42546"/>
                  </a:lnTo>
                  <a:lnTo>
                    <a:pt x="123853" y="42422"/>
                  </a:lnTo>
                  <a:lnTo>
                    <a:pt x="123754" y="42298"/>
                  </a:lnTo>
                  <a:lnTo>
                    <a:pt x="123655" y="42150"/>
                  </a:lnTo>
                  <a:lnTo>
                    <a:pt x="123556" y="42002"/>
                  </a:lnTo>
                  <a:lnTo>
                    <a:pt x="123482" y="41853"/>
                  </a:lnTo>
                  <a:lnTo>
                    <a:pt x="123433" y="41705"/>
                  </a:lnTo>
                  <a:lnTo>
                    <a:pt x="123408" y="41556"/>
                  </a:lnTo>
                  <a:lnTo>
                    <a:pt x="123383" y="41383"/>
                  </a:lnTo>
                  <a:lnTo>
                    <a:pt x="123358" y="41235"/>
                  </a:lnTo>
                  <a:lnTo>
                    <a:pt x="123383" y="41062"/>
                  </a:lnTo>
                  <a:lnTo>
                    <a:pt x="123408" y="40913"/>
                  </a:lnTo>
                  <a:lnTo>
                    <a:pt x="123433" y="40765"/>
                  </a:lnTo>
                  <a:lnTo>
                    <a:pt x="123482" y="40592"/>
                  </a:lnTo>
                  <a:lnTo>
                    <a:pt x="123556" y="40443"/>
                  </a:lnTo>
                  <a:lnTo>
                    <a:pt x="123655" y="40320"/>
                  </a:lnTo>
                  <a:lnTo>
                    <a:pt x="123754" y="40171"/>
                  </a:lnTo>
                  <a:lnTo>
                    <a:pt x="123853" y="40047"/>
                  </a:lnTo>
                  <a:lnTo>
                    <a:pt x="123977" y="39924"/>
                  </a:lnTo>
                  <a:lnTo>
                    <a:pt x="124125" y="39825"/>
                  </a:lnTo>
                  <a:lnTo>
                    <a:pt x="124274" y="39751"/>
                  </a:lnTo>
                  <a:lnTo>
                    <a:pt x="124422" y="39676"/>
                  </a:lnTo>
                  <a:lnTo>
                    <a:pt x="124570" y="39627"/>
                  </a:lnTo>
                  <a:lnTo>
                    <a:pt x="124719" y="39577"/>
                  </a:lnTo>
                  <a:lnTo>
                    <a:pt x="124892" y="39577"/>
                  </a:lnTo>
                  <a:lnTo>
                    <a:pt x="125040" y="39553"/>
                  </a:lnTo>
                  <a:lnTo>
                    <a:pt x="125214" y="39577"/>
                  </a:lnTo>
                  <a:lnTo>
                    <a:pt x="125362" y="39577"/>
                  </a:lnTo>
                  <a:lnTo>
                    <a:pt x="125535" y="39627"/>
                  </a:lnTo>
                  <a:lnTo>
                    <a:pt x="125684" y="39676"/>
                  </a:lnTo>
                  <a:lnTo>
                    <a:pt x="125832" y="39751"/>
                  </a:lnTo>
                  <a:lnTo>
                    <a:pt x="125980" y="39825"/>
                  </a:lnTo>
                  <a:lnTo>
                    <a:pt x="126104" y="39924"/>
                  </a:lnTo>
                  <a:lnTo>
                    <a:pt x="126228" y="40047"/>
                  </a:lnTo>
                  <a:lnTo>
                    <a:pt x="126376" y="40196"/>
                  </a:lnTo>
                  <a:lnTo>
                    <a:pt x="126475" y="40369"/>
                  </a:lnTo>
                  <a:lnTo>
                    <a:pt x="126574" y="40542"/>
                  </a:lnTo>
                  <a:lnTo>
                    <a:pt x="126648" y="40740"/>
                  </a:lnTo>
                  <a:lnTo>
                    <a:pt x="126648" y="38860"/>
                  </a:lnTo>
                  <a:lnTo>
                    <a:pt x="126549" y="38984"/>
                  </a:lnTo>
                  <a:lnTo>
                    <a:pt x="126450" y="39083"/>
                  </a:lnTo>
                  <a:lnTo>
                    <a:pt x="126327" y="39206"/>
                  </a:lnTo>
                  <a:lnTo>
                    <a:pt x="126203" y="39305"/>
                  </a:lnTo>
                  <a:lnTo>
                    <a:pt x="126055" y="39380"/>
                  </a:lnTo>
                  <a:lnTo>
                    <a:pt x="125906" y="39454"/>
                  </a:lnTo>
                  <a:lnTo>
                    <a:pt x="125758" y="39503"/>
                  </a:lnTo>
                  <a:lnTo>
                    <a:pt x="125609" y="39528"/>
                  </a:lnTo>
                  <a:lnTo>
                    <a:pt x="125461" y="39553"/>
                  </a:lnTo>
                  <a:lnTo>
                    <a:pt x="125139" y="39553"/>
                  </a:lnTo>
                  <a:lnTo>
                    <a:pt x="124991" y="39528"/>
                  </a:lnTo>
                  <a:lnTo>
                    <a:pt x="124842" y="39503"/>
                  </a:lnTo>
                  <a:lnTo>
                    <a:pt x="124694" y="39454"/>
                  </a:lnTo>
                  <a:lnTo>
                    <a:pt x="124546" y="39380"/>
                  </a:lnTo>
                  <a:lnTo>
                    <a:pt x="124422" y="39305"/>
                  </a:lnTo>
                  <a:lnTo>
                    <a:pt x="124274" y="39206"/>
                  </a:lnTo>
                  <a:lnTo>
                    <a:pt x="124150" y="39083"/>
                  </a:lnTo>
                  <a:lnTo>
                    <a:pt x="124051" y="38959"/>
                  </a:lnTo>
                  <a:lnTo>
                    <a:pt x="123952" y="38835"/>
                  </a:lnTo>
                  <a:lnTo>
                    <a:pt x="123878" y="38687"/>
                  </a:lnTo>
                  <a:lnTo>
                    <a:pt x="123804" y="38563"/>
                  </a:lnTo>
                  <a:lnTo>
                    <a:pt x="123754" y="38415"/>
                  </a:lnTo>
                  <a:lnTo>
                    <a:pt x="123705" y="38242"/>
                  </a:lnTo>
                  <a:lnTo>
                    <a:pt x="123680" y="38093"/>
                  </a:lnTo>
                  <a:lnTo>
                    <a:pt x="123680" y="37945"/>
                  </a:lnTo>
                  <a:lnTo>
                    <a:pt x="123680" y="37796"/>
                  </a:lnTo>
                  <a:lnTo>
                    <a:pt x="123705" y="37623"/>
                  </a:lnTo>
                  <a:lnTo>
                    <a:pt x="123754" y="37475"/>
                  </a:lnTo>
                  <a:lnTo>
                    <a:pt x="123804" y="37327"/>
                  </a:lnTo>
                  <a:lnTo>
                    <a:pt x="123878" y="37178"/>
                  </a:lnTo>
                  <a:lnTo>
                    <a:pt x="123952" y="37054"/>
                  </a:lnTo>
                  <a:lnTo>
                    <a:pt x="124051" y="36931"/>
                  </a:lnTo>
                  <a:lnTo>
                    <a:pt x="124150" y="36807"/>
                  </a:lnTo>
                  <a:lnTo>
                    <a:pt x="124274" y="36683"/>
                  </a:lnTo>
                  <a:lnTo>
                    <a:pt x="124422" y="36584"/>
                  </a:lnTo>
                  <a:lnTo>
                    <a:pt x="124546" y="36510"/>
                  </a:lnTo>
                  <a:lnTo>
                    <a:pt x="124694" y="36436"/>
                  </a:lnTo>
                  <a:lnTo>
                    <a:pt x="124842" y="36387"/>
                  </a:lnTo>
                  <a:lnTo>
                    <a:pt x="124991" y="36362"/>
                  </a:lnTo>
                  <a:lnTo>
                    <a:pt x="125139" y="36337"/>
                  </a:lnTo>
                  <a:lnTo>
                    <a:pt x="125312" y="36312"/>
                  </a:lnTo>
                  <a:lnTo>
                    <a:pt x="125461" y="36337"/>
                  </a:lnTo>
                  <a:lnTo>
                    <a:pt x="125609" y="36362"/>
                  </a:lnTo>
                  <a:lnTo>
                    <a:pt x="125758" y="36387"/>
                  </a:lnTo>
                  <a:lnTo>
                    <a:pt x="125906" y="36436"/>
                  </a:lnTo>
                  <a:lnTo>
                    <a:pt x="126055" y="36510"/>
                  </a:lnTo>
                  <a:lnTo>
                    <a:pt x="126203" y="36584"/>
                  </a:lnTo>
                  <a:lnTo>
                    <a:pt x="126327" y="36683"/>
                  </a:lnTo>
                  <a:lnTo>
                    <a:pt x="126450" y="36807"/>
                  </a:lnTo>
                  <a:lnTo>
                    <a:pt x="126549" y="36906"/>
                  </a:lnTo>
                  <a:lnTo>
                    <a:pt x="126648" y="37030"/>
                  </a:lnTo>
                  <a:lnTo>
                    <a:pt x="126648" y="35570"/>
                  </a:lnTo>
                  <a:lnTo>
                    <a:pt x="126500" y="35743"/>
                  </a:lnTo>
                  <a:lnTo>
                    <a:pt x="126376" y="35867"/>
                  </a:lnTo>
                  <a:lnTo>
                    <a:pt x="126252" y="35941"/>
                  </a:lnTo>
                  <a:lnTo>
                    <a:pt x="126129" y="36040"/>
                  </a:lnTo>
                  <a:lnTo>
                    <a:pt x="125980" y="36090"/>
                  </a:lnTo>
                  <a:lnTo>
                    <a:pt x="125684" y="36189"/>
                  </a:lnTo>
                  <a:lnTo>
                    <a:pt x="125387" y="36213"/>
                  </a:lnTo>
                  <a:lnTo>
                    <a:pt x="125090" y="36189"/>
                  </a:lnTo>
                  <a:lnTo>
                    <a:pt x="124793" y="36090"/>
                  </a:lnTo>
                  <a:lnTo>
                    <a:pt x="124669" y="36040"/>
                  </a:lnTo>
                  <a:lnTo>
                    <a:pt x="124521" y="35941"/>
                  </a:lnTo>
                  <a:lnTo>
                    <a:pt x="124397" y="35867"/>
                  </a:lnTo>
                  <a:lnTo>
                    <a:pt x="124274" y="35743"/>
                  </a:lnTo>
                  <a:lnTo>
                    <a:pt x="124175" y="35620"/>
                  </a:lnTo>
                  <a:lnTo>
                    <a:pt x="124076" y="35496"/>
                  </a:lnTo>
                  <a:lnTo>
                    <a:pt x="124001" y="35372"/>
                  </a:lnTo>
                  <a:lnTo>
                    <a:pt x="123952" y="35224"/>
                  </a:lnTo>
                  <a:lnTo>
                    <a:pt x="123853" y="34952"/>
                  </a:lnTo>
                  <a:lnTo>
                    <a:pt x="123828" y="34655"/>
                  </a:lnTo>
                  <a:lnTo>
                    <a:pt x="123853" y="34333"/>
                  </a:lnTo>
                  <a:lnTo>
                    <a:pt x="123952" y="34061"/>
                  </a:lnTo>
                  <a:lnTo>
                    <a:pt x="124001" y="33913"/>
                  </a:lnTo>
                  <a:lnTo>
                    <a:pt x="124076" y="33789"/>
                  </a:lnTo>
                  <a:lnTo>
                    <a:pt x="124175" y="33666"/>
                  </a:lnTo>
                  <a:lnTo>
                    <a:pt x="124274" y="33542"/>
                  </a:lnTo>
                  <a:lnTo>
                    <a:pt x="124397" y="33418"/>
                  </a:lnTo>
                  <a:lnTo>
                    <a:pt x="124521" y="33344"/>
                  </a:lnTo>
                  <a:lnTo>
                    <a:pt x="124669" y="33270"/>
                  </a:lnTo>
                  <a:lnTo>
                    <a:pt x="124793" y="33196"/>
                  </a:lnTo>
                  <a:lnTo>
                    <a:pt x="125090" y="33097"/>
                  </a:lnTo>
                  <a:lnTo>
                    <a:pt x="125387" y="33072"/>
                  </a:lnTo>
                  <a:lnTo>
                    <a:pt x="125684" y="33097"/>
                  </a:lnTo>
                  <a:lnTo>
                    <a:pt x="125980" y="33196"/>
                  </a:lnTo>
                  <a:lnTo>
                    <a:pt x="126129" y="33270"/>
                  </a:lnTo>
                  <a:lnTo>
                    <a:pt x="126252" y="33344"/>
                  </a:lnTo>
                  <a:lnTo>
                    <a:pt x="126376" y="33418"/>
                  </a:lnTo>
                  <a:lnTo>
                    <a:pt x="126500" y="33542"/>
                  </a:lnTo>
                  <a:lnTo>
                    <a:pt x="126648" y="33715"/>
                  </a:lnTo>
                  <a:lnTo>
                    <a:pt x="126648" y="32008"/>
                  </a:lnTo>
                  <a:lnTo>
                    <a:pt x="126525" y="32231"/>
                  </a:lnTo>
                  <a:lnTo>
                    <a:pt x="126376" y="32404"/>
                  </a:lnTo>
                  <a:lnTo>
                    <a:pt x="126252" y="32503"/>
                  </a:lnTo>
                  <a:lnTo>
                    <a:pt x="126129" y="32602"/>
                  </a:lnTo>
                  <a:lnTo>
                    <a:pt x="125881" y="32726"/>
                  </a:lnTo>
                  <a:lnTo>
                    <a:pt x="125585" y="32825"/>
                  </a:lnTo>
                  <a:lnTo>
                    <a:pt x="125312" y="32849"/>
                  </a:lnTo>
                  <a:lnTo>
                    <a:pt x="125016" y="32825"/>
                  </a:lnTo>
                  <a:lnTo>
                    <a:pt x="124744" y="32726"/>
                  </a:lnTo>
                  <a:lnTo>
                    <a:pt x="124471" y="32602"/>
                  </a:lnTo>
                  <a:lnTo>
                    <a:pt x="124348" y="32503"/>
                  </a:lnTo>
                  <a:lnTo>
                    <a:pt x="124249" y="32404"/>
                  </a:lnTo>
                  <a:lnTo>
                    <a:pt x="124150" y="32305"/>
                  </a:lnTo>
                  <a:lnTo>
                    <a:pt x="124051" y="32181"/>
                  </a:lnTo>
                  <a:lnTo>
                    <a:pt x="123903" y="31909"/>
                  </a:lnTo>
                  <a:lnTo>
                    <a:pt x="123828" y="31637"/>
                  </a:lnTo>
                  <a:lnTo>
                    <a:pt x="123804" y="31340"/>
                  </a:lnTo>
                  <a:lnTo>
                    <a:pt x="123828" y="31068"/>
                  </a:lnTo>
                  <a:lnTo>
                    <a:pt x="123903" y="30771"/>
                  </a:lnTo>
                  <a:lnTo>
                    <a:pt x="124051" y="30524"/>
                  </a:lnTo>
                  <a:lnTo>
                    <a:pt x="124150" y="30400"/>
                  </a:lnTo>
                  <a:lnTo>
                    <a:pt x="124249" y="30277"/>
                  </a:lnTo>
                  <a:lnTo>
                    <a:pt x="124348" y="30178"/>
                  </a:lnTo>
                  <a:lnTo>
                    <a:pt x="124471" y="30079"/>
                  </a:lnTo>
                  <a:lnTo>
                    <a:pt x="124744" y="29955"/>
                  </a:lnTo>
                  <a:lnTo>
                    <a:pt x="125016" y="29881"/>
                  </a:lnTo>
                  <a:lnTo>
                    <a:pt x="125312" y="29832"/>
                  </a:lnTo>
                  <a:lnTo>
                    <a:pt x="125585" y="29881"/>
                  </a:lnTo>
                  <a:lnTo>
                    <a:pt x="125881" y="29955"/>
                  </a:lnTo>
                  <a:lnTo>
                    <a:pt x="126129" y="30079"/>
                  </a:lnTo>
                  <a:lnTo>
                    <a:pt x="126252" y="30178"/>
                  </a:lnTo>
                  <a:lnTo>
                    <a:pt x="126376" y="30277"/>
                  </a:lnTo>
                  <a:lnTo>
                    <a:pt x="126525" y="30475"/>
                  </a:lnTo>
                  <a:lnTo>
                    <a:pt x="126648" y="30673"/>
                  </a:lnTo>
                  <a:lnTo>
                    <a:pt x="126648" y="23153"/>
                  </a:lnTo>
                  <a:lnTo>
                    <a:pt x="126525" y="22955"/>
                  </a:lnTo>
                  <a:lnTo>
                    <a:pt x="126426" y="22732"/>
                  </a:lnTo>
                  <a:lnTo>
                    <a:pt x="126351" y="22510"/>
                  </a:lnTo>
                  <a:lnTo>
                    <a:pt x="126327" y="22262"/>
                  </a:lnTo>
                  <a:lnTo>
                    <a:pt x="126351" y="22040"/>
                  </a:lnTo>
                  <a:lnTo>
                    <a:pt x="126426" y="21817"/>
                  </a:lnTo>
                  <a:lnTo>
                    <a:pt x="126525" y="21594"/>
                  </a:lnTo>
                  <a:lnTo>
                    <a:pt x="126648" y="21397"/>
                  </a:lnTo>
                  <a:lnTo>
                    <a:pt x="126648" y="20283"/>
                  </a:lnTo>
                  <a:lnTo>
                    <a:pt x="126500" y="20234"/>
                  </a:lnTo>
                  <a:lnTo>
                    <a:pt x="126351" y="20160"/>
                  </a:lnTo>
                  <a:lnTo>
                    <a:pt x="126228" y="20061"/>
                  </a:lnTo>
                  <a:lnTo>
                    <a:pt x="126104" y="19962"/>
                  </a:lnTo>
                  <a:lnTo>
                    <a:pt x="125931" y="19764"/>
                  </a:lnTo>
                  <a:lnTo>
                    <a:pt x="125832" y="19517"/>
                  </a:lnTo>
                  <a:lnTo>
                    <a:pt x="125758" y="19269"/>
                  </a:lnTo>
                  <a:lnTo>
                    <a:pt x="125733" y="19022"/>
                  </a:lnTo>
                  <a:lnTo>
                    <a:pt x="125758" y="18775"/>
                  </a:lnTo>
                  <a:lnTo>
                    <a:pt x="125832" y="18527"/>
                  </a:lnTo>
                  <a:lnTo>
                    <a:pt x="125931" y="18305"/>
                  </a:lnTo>
                  <a:lnTo>
                    <a:pt x="126104" y="18082"/>
                  </a:lnTo>
                  <a:lnTo>
                    <a:pt x="126228" y="17983"/>
                  </a:lnTo>
                  <a:lnTo>
                    <a:pt x="126351" y="17884"/>
                  </a:lnTo>
                  <a:lnTo>
                    <a:pt x="126500" y="17835"/>
                  </a:lnTo>
                  <a:lnTo>
                    <a:pt x="126648" y="17760"/>
                  </a:lnTo>
                  <a:lnTo>
                    <a:pt x="126648" y="16969"/>
                  </a:lnTo>
                  <a:lnTo>
                    <a:pt x="126475" y="17018"/>
                  </a:lnTo>
                  <a:lnTo>
                    <a:pt x="126302" y="17043"/>
                  </a:lnTo>
                  <a:lnTo>
                    <a:pt x="126129" y="17068"/>
                  </a:lnTo>
                  <a:lnTo>
                    <a:pt x="125956" y="17043"/>
                  </a:lnTo>
                  <a:lnTo>
                    <a:pt x="125782" y="16994"/>
                  </a:lnTo>
                  <a:lnTo>
                    <a:pt x="125609" y="16919"/>
                  </a:lnTo>
                  <a:lnTo>
                    <a:pt x="125461" y="16820"/>
                  </a:lnTo>
                  <a:lnTo>
                    <a:pt x="125312" y="16697"/>
                  </a:lnTo>
                  <a:lnTo>
                    <a:pt x="125164" y="16499"/>
                  </a:lnTo>
                  <a:lnTo>
                    <a:pt x="125040" y="16276"/>
                  </a:lnTo>
                  <a:lnTo>
                    <a:pt x="124966" y="16054"/>
                  </a:lnTo>
                  <a:lnTo>
                    <a:pt x="124941" y="15831"/>
                  </a:lnTo>
                  <a:lnTo>
                    <a:pt x="124966" y="15584"/>
                  </a:lnTo>
                  <a:lnTo>
                    <a:pt x="125040" y="15361"/>
                  </a:lnTo>
                  <a:lnTo>
                    <a:pt x="125164" y="15138"/>
                  </a:lnTo>
                  <a:lnTo>
                    <a:pt x="125312" y="14941"/>
                  </a:lnTo>
                  <a:lnTo>
                    <a:pt x="125461" y="14817"/>
                  </a:lnTo>
                  <a:lnTo>
                    <a:pt x="125609" y="14718"/>
                  </a:lnTo>
                  <a:lnTo>
                    <a:pt x="125782" y="14644"/>
                  </a:lnTo>
                  <a:lnTo>
                    <a:pt x="125956" y="14619"/>
                  </a:lnTo>
                  <a:lnTo>
                    <a:pt x="126129" y="14594"/>
                  </a:lnTo>
                  <a:lnTo>
                    <a:pt x="126302" y="14594"/>
                  </a:lnTo>
                  <a:lnTo>
                    <a:pt x="126475" y="14619"/>
                  </a:lnTo>
                  <a:lnTo>
                    <a:pt x="126648" y="14668"/>
                  </a:lnTo>
                  <a:lnTo>
                    <a:pt x="126648" y="8113"/>
                  </a:lnTo>
                  <a:lnTo>
                    <a:pt x="126475" y="8089"/>
                  </a:lnTo>
                  <a:lnTo>
                    <a:pt x="126302" y="8014"/>
                  </a:lnTo>
                  <a:lnTo>
                    <a:pt x="126153" y="7940"/>
                  </a:lnTo>
                  <a:lnTo>
                    <a:pt x="126005" y="7817"/>
                  </a:lnTo>
                  <a:lnTo>
                    <a:pt x="125881" y="7643"/>
                  </a:lnTo>
                  <a:lnTo>
                    <a:pt x="125782" y="7470"/>
                  </a:lnTo>
                  <a:lnTo>
                    <a:pt x="125708" y="7272"/>
                  </a:lnTo>
                  <a:lnTo>
                    <a:pt x="125684" y="7074"/>
                  </a:lnTo>
                  <a:lnTo>
                    <a:pt x="125708" y="6877"/>
                  </a:lnTo>
                  <a:lnTo>
                    <a:pt x="125782" y="6679"/>
                  </a:lnTo>
                  <a:lnTo>
                    <a:pt x="125881" y="6481"/>
                  </a:lnTo>
                  <a:lnTo>
                    <a:pt x="126005" y="6332"/>
                  </a:lnTo>
                  <a:lnTo>
                    <a:pt x="126153" y="6209"/>
                  </a:lnTo>
                  <a:lnTo>
                    <a:pt x="126302" y="6110"/>
                  </a:lnTo>
                  <a:lnTo>
                    <a:pt x="126475" y="6060"/>
                  </a:lnTo>
                  <a:lnTo>
                    <a:pt x="126648" y="6011"/>
                  </a:lnTo>
                  <a:lnTo>
                    <a:pt x="126648" y="0"/>
                  </a:lnTo>
                  <a:lnTo>
                    <a:pt x="119846" y="0"/>
                  </a:lnTo>
                  <a:lnTo>
                    <a:pt x="119969" y="74"/>
                  </a:lnTo>
                  <a:lnTo>
                    <a:pt x="120068" y="148"/>
                  </a:lnTo>
                  <a:lnTo>
                    <a:pt x="120167" y="272"/>
                  </a:lnTo>
                  <a:lnTo>
                    <a:pt x="120217" y="396"/>
                  </a:lnTo>
                  <a:lnTo>
                    <a:pt x="120266" y="519"/>
                  </a:lnTo>
                  <a:lnTo>
                    <a:pt x="120291" y="643"/>
                  </a:lnTo>
                  <a:lnTo>
                    <a:pt x="120266" y="792"/>
                  </a:lnTo>
                  <a:lnTo>
                    <a:pt x="120217" y="915"/>
                  </a:lnTo>
                  <a:lnTo>
                    <a:pt x="120167" y="1039"/>
                  </a:lnTo>
                  <a:lnTo>
                    <a:pt x="120068" y="1163"/>
                  </a:lnTo>
                  <a:lnTo>
                    <a:pt x="119969" y="1262"/>
                  </a:lnTo>
                  <a:lnTo>
                    <a:pt x="119846" y="1311"/>
                  </a:lnTo>
                  <a:lnTo>
                    <a:pt x="119697" y="1360"/>
                  </a:lnTo>
                  <a:lnTo>
                    <a:pt x="119425" y="1360"/>
                  </a:lnTo>
                  <a:lnTo>
                    <a:pt x="119302" y="1311"/>
                  </a:lnTo>
                  <a:lnTo>
                    <a:pt x="119178" y="1262"/>
                  </a:lnTo>
                  <a:lnTo>
                    <a:pt x="119054" y="1163"/>
                  </a:lnTo>
                  <a:lnTo>
                    <a:pt x="118955" y="1039"/>
                  </a:lnTo>
                  <a:lnTo>
                    <a:pt x="118906" y="915"/>
                  </a:lnTo>
                  <a:lnTo>
                    <a:pt x="118856" y="792"/>
                  </a:lnTo>
                  <a:lnTo>
                    <a:pt x="118856" y="643"/>
                  </a:lnTo>
                  <a:lnTo>
                    <a:pt x="118856" y="519"/>
                  </a:lnTo>
                  <a:lnTo>
                    <a:pt x="118906" y="396"/>
                  </a:lnTo>
                  <a:lnTo>
                    <a:pt x="118955" y="272"/>
                  </a:lnTo>
                  <a:lnTo>
                    <a:pt x="119054" y="148"/>
                  </a:lnTo>
                  <a:lnTo>
                    <a:pt x="119153" y="74"/>
                  </a:lnTo>
                  <a:lnTo>
                    <a:pt x="119277" y="0"/>
                  </a:lnTo>
                  <a:lnTo>
                    <a:pt x="115715" y="0"/>
                  </a:lnTo>
                  <a:lnTo>
                    <a:pt x="115764" y="99"/>
                  </a:lnTo>
                  <a:lnTo>
                    <a:pt x="115789" y="173"/>
                  </a:lnTo>
                  <a:lnTo>
                    <a:pt x="115814" y="272"/>
                  </a:lnTo>
                  <a:lnTo>
                    <a:pt x="115814" y="371"/>
                  </a:lnTo>
                  <a:lnTo>
                    <a:pt x="115789" y="470"/>
                  </a:lnTo>
                  <a:lnTo>
                    <a:pt x="115740" y="569"/>
                  </a:lnTo>
                  <a:lnTo>
                    <a:pt x="115690" y="643"/>
                  </a:lnTo>
                  <a:lnTo>
                    <a:pt x="115641" y="717"/>
                  </a:lnTo>
                  <a:lnTo>
                    <a:pt x="115542" y="792"/>
                  </a:lnTo>
                  <a:lnTo>
                    <a:pt x="115443" y="841"/>
                  </a:lnTo>
                  <a:lnTo>
                    <a:pt x="115344" y="890"/>
                  </a:lnTo>
                  <a:lnTo>
                    <a:pt x="115121" y="890"/>
                  </a:lnTo>
                  <a:lnTo>
                    <a:pt x="114998" y="841"/>
                  </a:lnTo>
                  <a:lnTo>
                    <a:pt x="114899" y="792"/>
                  </a:lnTo>
                  <a:lnTo>
                    <a:pt x="114800" y="717"/>
                  </a:lnTo>
                  <a:lnTo>
                    <a:pt x="114750" y="643"/>
                  </a:lnTo>
                  <a:lnTo>
                    <a:pt x="114701" y="569"/>
                  </a:lnTo>
                  <a:lnTo>
                    <a:pt x="114651" y="470"/>
                  </a:lnTo>
                  <a:lnTo>
                    <a:pt x="114651" y="371"/>
                  </a:lnTo>
                  <a:lnTo>
                    <a:pt x="114651" y="272"/>
                  </a:lnTo>
                  <a:lnTo>
                    <a:pt x="114651" y="173"/>
                  </a:lnTo>
                  <a:lnTo>
                    <a:pt x="114676" y="99"/>
                  </a:lnTo>
                  <a:lnTo>
                    <a:pt x="114725" y="0"/>
                  </a:lnTo>
                  <a:lnTo>
                    <a:pt x="111312" y="0"/>
                  </a:lnTo>
                  <a:lnTo>
                    <a:pt x="111361" y="124"/>
                  </a:lnTo>
                  <a:lnTo>
                    <a:pt x="111361" y="272"/>
                  </a:lnTo>
                  <a:lnTo>
                    <a:pt x="111312" y="396"/>
                  </a:lnTo>
                  <a:lnTo>
                    <a:pt x="111238" y="519"/>
                  </a:lnTo>
                  <a:lnTo>
                    <a:pt x="111163" y="569"/>
                  </a:lnTo>
                  <a:lnTo>
                    <a:pt x="111065" y="618"/>
                  </a:lnTo>
                  <a:lnTo>
                    <a:pt x="110990" y="643"/>
                  </a:lnTo>
                  <a:lnTo>
                    <a:pt x="110817" y="643"/>
                  </a:lnTo>
                  <a:lnTo>
                    <a:pt x="110743" y="618"/>
                  </a:lnTo>
                  <a:lnTo>
                    <a:pt x="110644" y="569"/>
                  </a:lnTo>
                  <a:lnTo>
                    <a:pt x="110595" y="519"/>
                  </a:lnTo>
                  <a:lnTo>
                    <a:pt x="110496" y="396"/>
                  </a:lnTo>
                  <a:lnTo>
                    <a:pt x="110446" y="272"/>
                  </a:lnTo>
                  <a:lnTo>
                    <a:pt x="110446" y="124"/>
                  </a:lnTo>
                  <a:lnTo>
                    <a:pt x="110496" y="0"/>
                  </a:lnTo>
                  <a:lnTo>
                    <a:pt x="106686" y="0"/>
                  </a:lnTo>
                  <a:lnTo>
                    <a:pt x="106662" y="124"/>
                  </a:lnTo>
                  <a:lnTo>
                    <a:pt x="106612" y="223"/>
                  </a:lnTo>
                  <a:lnTo>
                    <a:pt x="106488" y="272"/>
                  </a:lnTo>
                  <a:lnTo>
                    <a:pt x="106389" y="297"/>
                  </a:lnTo>
                  <a:lnTo>
                    <a:pt x="106266" y="272"/>
                  </a:lnTo>
                  <a:lnTo>
                    <a:pt x="106167" y="223"/>
                  </a:lnTo>
                  <a:lnTo>
                    <a:pt x="106093" y="124"/>
                  </a:lnTo>
                  <a:lnTo>
                    <a:pt x="106068" y="0"/>
                  </a:lnTo>
                  <a:lnTo>
                    <a:pt x="101887" y="0"/>
                  </a:lnTo>
                  <a:lnTo>
                    <a:pt x="101863" y="25"/>
                  </a:lnTo>
                  <a:lnTo>
                    <a:pt x="101813" y="49"/>
                  </a:lnTo>
                  <a:lnTo>
                    <a:pt x="101739" y="74"/>
                  </a:lnTo>
                  <a:lnTo>
                    <a:pt x="101690" y="49"/>
                  </a:lnTo>
                  <a:lnTo>
                    <a:pt x="101640" y="25"/>
                  </a:lnTo>
                  <a:lnTo>
                    <a:pt x="101615" y="0"/>
                  </a:lnTo>
                  <a:lnTo>
                    <a:pt x="91770" y="0"/>
                  </a:lnTo>
                  <a:lnTo>
                    <a:pt x="91770" y="74"/>
                  </a:lnTo>
                  <a:lnTo>
                    <a:pt x="91746" y="148"/>
                  </a:lnTo>
                  <a:lnTo>
                    <a:pt x="91721" y="223"/>
                  </a:lnTo>
                  <a:lnTo>
                    <a:pt x="91672" y="272"/>
                  </a:lnTo>
                  <a:lnTo>
                    <a:pt x="91573" y="346"/>
                  </a:lnTo>
                  <a:lnTo>
                    <a:pt x="91474" y="371"/>
                  </a:lnTo>
                  <a:lnTo>
                    <a:pt x="91350" y="346"/>
                  </a:lnTo>
                  <a:lnTo>
                    <a:pt x="91251" y="272"/>
                  </a:lnTo>
                  <a:lnTo>
                    <a:pt x="91202" y="223"/>
                  </a:lnTo>
                  <a:lnTo>
                    <a:pt x="91177" y="148"/>
                  </a:lnTo>
                  <a:lnTo>
                    <a:pt x="91152" y="74"/>
                  </a:lnTo>
                  <a:lnTo>
                    <a:pt x="91152" y="0"/>
                  </a:lnTo>
                  <a:lnTo>
                    <a:pt x="77993" y="0"/>
                  </a:lnTo>
                  <a:lnTo>
                    <a:pt x="78042" y="99"/>
                  </a:lnTo>
                  <a:lnTo>
                    <a:pt x="78091" y="198"/>
                  </a:lnTo>
                  <a:lnTo>
                    <a:pt x="78116" y="322"/>
                  </a:lnTo>
                  <a:lnTo>
                    <a:pt x="78116" y="421"/>
                  </a:lnTo>
                  <a:lnTo>
                    <a:pt x="78091" y="544"/>
                  </a:lnTo>
                  <a:lnTo>
                    <a:pt x="78067" y="643"/>
                  </a:lnTo>
                  <a:lnTo>
                    <a:pt x="78017" y="742"/>
                  </a:lnTo>
                  <a:lnTo>
                    <a:pt x="77943" y="841"/>
                  </a:lnTo>
                  <a:lnTo>
                    <a:pt x="77844" y="915"/>
                  </a:lnTo>
                  <a:lnTo>
                    <a:pt x="77720" y="989"/>
                  </a:lnTo>
                  <a:lnTo>
                    <a:pt x="77597" y="1014"/>
                  </a:lnTo>
                  <a:lnTo>
                    <a:pt x="77473" y="1039"/>
                  </a:lnTo>
                  <a:lnTo>
                    <a:pt x="77349" y="1014"/>
                  </a:lnTo>
                  <a:lnTo>
                    <a:pt x="77226" y="989"/>
                  </a:lnTo>
                  <a:lnTo>
                    <a:pt x="77127" y="915"/>
                  </a:lnTo>
                  <a:lnTo>
                    <a:pt x="77028" y="841"/>
                  </a:lnTo>
                  <a:lnTo>
                    <a:pt x="76954" y="742"/>
                  </a:lnTo>
                  <a:lnTo>
                    <a:pt x="76904" y="643"/>
                  </a:lnTo>
                  <a:lnTo>
                    <a:pt x="76855" y="544"/>
                  </a:lnTo>
                  <a:lnTo>
                    <a:pt x="76830" y="421"/>
                  </a:lnTo>
                  <a:lnTo>
                    <a:pt x="76830" y="322"/>
                  </a:lnTo>
                  <a:lnTo>
                    <a:pt x="76855" y="198"/>
                  </a:lnTo>
                  <a:lnTo>
                    <a:pt x="76904" y="99"/>
                  </a:lnTo>
                  <a:lnTo>
                    <a:pt x="76978" y="0"/>
                  </a:lnTo>
                  <a:lnTo>
                    <a:pt x="74653" y="0"/>
                  </a:lnTo>
                  <a:lnTo>
                    <a:pt x="74480" y="74"/>
                  </a:lnTo>
                  <a:lnTo>
                    <a:pt x="74282" y="99"/>
                  </a:lnTo>
                  <a:lnTo>
                    <a:pt x="74084" y="74"/>
                  </a:lnTo>
                  <a:lnTo>
                    <a:pt x="73886" y="0"/>
                  </a:lnTo>
                  <a:lnTo>
                    <a:pt x="55235" y="0"/>
                  </a:lnTo>
                  <a:lnTo>
                    <a:pt x="55112" y="148"/>
                  </a:lnTo>
                  <a:lnTo>
                    <a:pt x="54939" y="297"/>
                  </a:lnTo>
                  <a:lnTo>
                    <a:pt x="54741" y="396"/>
                  </a:lnTo>
                  <a:lnTo>
                    <a:pt x="54543" y="470"/>
                  </a:lnTo>
                  <a:lnTo>
                    <a:pt x="54320" y="495"/>
                  </a:lnTo>
                  <a:lnTo>
                    <a:pt x="54122" y="470"/>
                  </a:lnTo>
                  <a:lnTo>
                    <a:pt x="53924" y="396"/>
                  </a:lnTo>
                  <a:lnTo>
                    <a:pt x="53727" y="297"/>
                  </a:lnTo>
                  <a:lnTo>
                    <a:pt x="53553" y="148"/>
                  </a:lnTo>
                  <a:lnTo>
                    <a:pt x="53405" y="0"/>
                  </a:lnTo>
                  <a:lnTo>
                    <a:pt x="52193" y="0"/>
                  </a:lnTo>
                  <a:lnTo>
                    <a:pt x="52242" y="148"/>
                  </a:lnTo>
                  <a:lnTo>
                    <a:pt x="52267" y="322"/>
                  </a:lnTo>
                  <a:lnTo>
                    <a:pt x="52267" y="470"/>
                  </a:lnTo>
                  <a:lnTo>
                    <a:pt x="52242" y="618"/>
                  </a:lnTo>
                  <a:lnTo>
                    <a:pt x="52193" y="792"/>
                  </a:lnTo>
                  <a:lnTo>
                    <a:pt x="52119" y="915"/>
                  </a:lnTo>
                  <a:lnTo>
                    <a:pt x="52044" y="1064"/>
                  </a:lnTo>
                  <a:lnTo>
                    <a:pt x="51921" y="1187"/>
                  </a:lnTo>
                  <a:lnTo>
                    <a:pt x="51748" y="1336"/>
                  </a:lnTo>
                  <a:lnTo>
                    <a:pt x="51550" y="1435"/>
                  </a:lnTo>
                  <a:lnTo>
                    <a:pt x="51352" y="1509"/>
                  </a:lnTo>
                  <a:lnTo>
                    <a:pt x="51129" y="1534"/>
                  </a:lnTo>
                  <a:lnTo>
                    <a:pt x="50907" y="1509"/>
                  </a:lnTo>
                  <a:lnTo>
                    <a:pt x="50684" y="1435"/>
                  </a:lnTo>
                  <a:lnTo>
                    <a:pt x="50486" y="1336"/>
                  </a:lnTo>
                  <a:lnTo>
                    <a:pt x="50313" y="1187"/>
                  </a:lnTo>
                  <a:lnTo>
                    <a:pt x="50214" y="1064"/>
                  </a:lnTo>
                  <a:lnTo>
                    <a:pt x="50115" y="915"/>
                  </a:lnTo>
                  <a:lnTo>
                    <a:pt x="50066" y="792"/>
                  </a:lnTo>
                  <a:lnTo>
                    <a:pt x="50016" y="618"/>
                  </a:lnTo>
                  <a:lnTo>
                    <a:pt x="49991" y="470"/>
                  </a:lnTo>
                  <a:lnTo>
                    <a:pt x="49991" y="322"/>
                  </a:lnTo>
                  <a:lnTo>
                    <a:pt x="50016" y="148"/>
                  </a:lnTo>
                  <a:lnTo>
                    <a:pt x="50066" y="0"/>
                  </a:lnTo>
                  <a:lnTo>
                    <a:pt x="46182" y="0"/>
                  </a:lnTo>
                  <a:lnTo>
                    <a:pt x="46133" y="49"/>
                  </a:lnTo>
                  <a:lnTo>
                    <a:pt x="45935" y="223"/>
                  </a:lnTo>
                  <a:lnTo>
                    <a:pt x="45712" y="346"/>
                  </a:lnTo>
                  <a:lnTo>
                    <a:pt x="45465" y="396"/>
                  </a:lnTo>
                  <a:lnTo>
                    <a:pt x="45217" y="421"/>
                  </a:lnTo>
                  <a:lnTo>
                    <a:pt x="44970" y="396"/>
                  </a:lnTo>
                  <a:lnTo>
                    <a:pt x="44723" y="346"/>
                  </a:lnTo>
                  <a:lnTo>
                    <a:pt x="44500" y="223"/>
                  </a:lnTo>
                  <a:lnTo>
                    <a:pt x="44302" y="49"/>
                  </a:lnTo>
                  <a:lnTo>
                    <a:pt x="44253" y="0"/>
                  </a:lnTo>
                  <a:lnTo>
                    <a:pt x="43387" y="0"/>
                  </a:lnTo>
                  <a:lnTo>
                    <a:pt x="43511" y="198"/>
                  </a:lnTo>
                  <a:lnTo>
                    <a:pt x="43585" y="421"/>
                  </a:lnTo>
                  <a:lnTo>
                    <a:pt x="43634" y="643"/>
                  </a:lnTo>
                  <a:lnTo>
                    <a:pt x="43634" y="866"/>
                  </a:lnTo>
                  <a:lnTo>
                    <a:pt x="43610" y="1088"/>
                  </a:lnTo>
                  <a:lnTo>
                    <a:pt x="43535" y="1286"/>
                  </a:lnTo>
                  <a:lnTo>
                    <a:pt x="43412" y="1509"/>
                  </a:lnTo>
                  <a:lnTo>
                    <a:pt x="43263" y="1682"/>
                  </a:lnTo>
                  <a:lnTo>
                    <a:pt x="43065" y="1855"/>
                  </a:lnTo>
                  <a:lnTo>
                    <a:pt x="42818" y="1979"/>
                  </a:lnTo>
                  <a:lnTo>
                    <a:pt x="42595" y="2053"/>
                  </a:lnTo>
                  <a:lnTo>
                    <a:pt x="42101" y="2053"/>
                  </a:lnTo>
                  <a:lnTo>
                    <a:pt x="41853" y="1979"/>
                  </a:lnTo>
                  <a:lnTo>
                    <a:pt x="41631" y="1855"/>
                  </a:lnTo>
                  <a:lnTo>
                    <a:pt x="41408" y="1682"/>
                  </a:lnTo>
                  <a:lnTo>
                    <a:pt x="41260" y="1509"/>
                  </a:lnTo>
                  <a:lnTo>
                    <a:pt x="41161" y="1286"/>
                  </a:lnTo>
                  <a:lnTo>
                    <a:pt x="41086" y="1088"/>
                  </a:lnTo>
                  <a:lnTo>
                    <a:pt x="41037" y="866"/>
                  </a:lnTo>
                  <a:lnTo>
                    <a:pt x="41037" y="643"/>
                  </a:lnTo>
                  <a:lnTo>
                    <a:pt x="41086" y="421"/>
                  </a:lnTo>
                  <a:lnTo>
                    <a:pt x="41161" y="198"/>
                  </a:lnTo>
                  <a:lnTo>
                    <a:pt x="41284" y="0"/>
                  </a:lnTo>
                  <a:lnTo>
                    <a:pt x="39578" y="0"/>
                  </a:lnTo>
                  <a:lnTo>
                    <a:pt x="39503" y="99"/>
                  </a:lnTo>
                  <a:lnTo>
                    <a:pt x="39281" y="272"/>
                  </a:lnTo>
                  <a:lnTo>
                    <a:pt x="39033" y="396"/>
                  </a:lnTo>
                  <a:lnTo>
                    <a:pt x="38761" y="495"/>
                  </a:lnTo>
                  <a:lnTo>
                    <a:pt x="38489" y="519"/>
                  </a:lnTo>
                  <a:lnTo>
                    <a:pt x="38217" y="495"/>
                  </a:lnTo>
                  <a:lnTo>
                    <a:pt x="37970" y="396"/>
                  </a:lnTo>
                  <a:lnTo>
                    <a:pt x="37722" y="272"/>
                  </a:lnTo>
                  <a:lnTo>
                    <a:pt x="37475" y="99"/>
                  </a:lnTo>
                  <a:lnTo>
                    <a:pt x="37401" y="0"/>
                  </a:lnTo>
                  <a:lnTo>
                    <a:pt x="36782" y="0"/>
                  </a:lnTo>
                  <a:lnTo>
                    <a:pt x="36832" y="49"/>
                  </a:lnTo>
                  <a:lnTo>
                    <a:pt x="36931" y="173"/>
                  </a:lnTo>
                  <a:lnTo>
                    <a:pt x="37030" y="297"/>
                  </a:lnTo>
                  <a:lnTo>
                    <a:pt x="37153" y="544"/>
                  </a:lnTo>
                  <a:lnTo>
                    <a:pt x="37228" y="792"/>
                  </a:lnTo>
                  <a:lnTo>
                    <a:pt x="37252" y="1064"/>
                  </a:lnTo>
                  <a:lnTo>
                    <a:pt x="37228" y="1336"/>
                  </a:lnTo>
                  <a:lnTo>
                    <a:pt x="37153" y="1608"/>
                  </a:lnTo>
                  <a:lnTo>
                    <a:pt x="37030" y="1855"/>
                  </a:lnTo>
                  <a:lnTo>
                    <a:pt x="36931" y="1979"/>
                  </a:lnTo>
                  <a:lnTo>
                    <a:pt x="36832" y="2078"/>
                  </a:lnTo>
                  <a:lnTo>
                    <a:pt x="36733" y="2177"/>
                  </a:lnTo>
                  <a:lnTo>
                    <a:pt x="36609" y="2276"/>
                  </a:lnTo>
                  <a:lnTo>
                    <a:pt x="36362" y="2399"/>
                  </a:lnTo>
                  <a:lnTo>
                    <a:pt x="36115" y="2474"/>
                  </a:lnTo>
                  <a:lnTo>
                    <a:pt x="35818" y="2498"/>
                  </a:lnTo>
                  <a:lnTo>
                    <a:pt x="35546" y="2474"/>
                  </a:lnTo>
                  <a:lnTo>
                    <a:pt x="35298" y="2399"/>
                  </a:lnTo>
                  <a:lnTo>
                    <a:pt x="35051" y="2276"/>
                  </a:lnTo>
                  <a:lnTo>
                    <a:pt x="34927" y="2177"/>
                  </a:lnTo>
                  <a:lnTo>
                    <a:pt x="34828" y="2078"/>
                  </a:lnTo>
                  <a:lnTo>
                    <a:pt x="34729" y="1979"/>
                  </a:lnTo>
                  <a:lnTo>
                    <a:pt x="34630" y="1855"/>
                  </a:lnTo>
                  <a:lnTo>
                    <a:pt x="34507" y="1608"/>
                  </a:lnTo>
                  <a:lnTo>
                    <a:pt x="34432" y="1336"/>
                  </a:lnTo>
                  <a:lnTo>
                    <a:pt x="34408" y="1064"/>
                  </a:lnTo>
                  <a:lnTo>
                    <a:pt x="34432" y="792"/>
                  </a:lnTo>
                  <a:lnTo>
                    <a:pt x="34507" y="544"/>
                  </a:lnTo>
                  <a:lnTo>
                    <a:pt x="34630" y="297"/>
                  </a:lnTo>
                  <a:lnTo>
                    <a:pt x="34729" y="173"/>
                  </a:lnTo>
                  <a:lnTo>
                    <a:pt x="34828" y="49"/>
                  </a:lnTo>
                  <a:lnTo>
                    <a:pt x="34878" y="0"/>
                  </a:lnTo>
                  <a:lnTo>
                    <a:pt x="33591" y="0"/>
                  </a:lnTo>
                  <a:lnTo>
                    <a:pt x="33517" y="198"/>
                  </a:lnTo>
                  <a:lnTo>
                    <a:pt x="33443" y="396"/>
                  </a:lnTo>
                  <a:lnTo>
                    <a:pt x="33319" y="569"/>
                  </a:lnTo>
                  <a:lnTo>
                    <a:pt x="33171" y="742"/>
                  </a:lnTo>
                  <a:lnTo>
                    <a:pt x="33047" y="841"/>
                  </a:lnTo>
                  <a:lnTo>
                    <a:pt x="32924" y="940"/>
                  </a:lnTo>
                  <a:lnTo>
                    <a:pt x="32800" y="1014"/>
                  </a:lnTo>
                  <a:lnTo>
                    <a:pt x="32651" y="1088"/>
                  </a:lnTo>
                  <a:lnTo>
                    <a:pt x="32379" y="1163"/>
                  </a:lnTo>
                  <a:lnTo>
                    <a:pt x="32083" y="1187"/>
                  </a:lnTo>
                  <a:lnTo>
                    <a:pt x="31786" y="1163"/>
                  </a:lnTo>
                  <a:lnTo>
                    <a:pt x="31489" y="1088"/>
                  </a:lnTo>
                  <a:lnTo>
                    <a:pt x="31365" y="1014"/>
                  </a:lnTo>
                  <a:lnTo>
                    <a:pt x="31217" y="940"/>
                  </a:lnTo>
                  <a:lnTo>
                    <a:pt x="31093" y="841"/>
                  </a:lnTo>
                  <a:lnTo>
                    <a:pt x="30994" y="742"/>
                  </a:lnTo>
                  <a:lnTo>
                    <a:pt x="30846" y="569"/>
                  </a:lnTo>
                  <a:lnTo>
                    <a:pt x="30722" y="396"/>
                  </a:lnTo>
                  <a:lnTo>
                    <a:pt x="30623" y="198"/>
                  </a:lnTo>
                  <a:lnTo>
                    <a:pt x="30574" y="0"/>
                  </a:lnTo>
                  <a:lnTo>
                    <a:pt x="28743" y="0"/>
                  </a:lnTo>
                  <a:lnTo>
                    <a:pt x="28669" y="173"/>
                  </a:lnTo>
                  <a:lnTo>
                    <a:pt x="28570" y="346"/>
                  </a:lnTo>
                  <a:lnTo>
                    <a:pt x="28471" y="495"/>
                  </a:lnTo>
                  <a:lnTo>
                    <a:pt x="28347" y="643"/>
                  </a:lnTo>
                  <a:lnTo>
                    <a:pt x="28100" y="841"/>
                  </a:lnTo>
                  <a:lnTo>
                    <a:pt x="27828" y="989"/>
                  </a:lnTo>
                  <a:lnTo>
                    <a:pt x="27556" y="1064"/>
                  </a:lnTo>
                  <a:lnTo>
                    <a:pt x="27259" y="1113"/>
                  </a:lnTo>
                  <a:lnTo>
                    <a:pt x="26962" y="1113"/>
                  </a:lnTo>
                  <a:lnTo>
                    <a:pt x="26690" y="1039"/>
                  </a:lnTo>
                  <a:lnTo>
                    <a:pt x="26393" y="940"/>
                  </a:lnTo>
                  <a:lnTo>
                    <a:pt x="26146" y="767"/>
                  </a:lnTo>
                  <a:lnTo>
                    <a:pt x="26146" y="767"/>
                  </a:lnTo>
                  <a:lnTo>
                    <a:pt x="26245" y="890"/>
                  </a:lnTo>
                  <a:lnTo>
                    <a:pt x="26344" y="1039"/>
                  </a:lnTo>
                  <a:lnTo>
                    <a:pt x="26467" y="1311"/>
                  </a:lnTo>
                  <a:lnTo>
                    <a:pt x="26542" y="1608"/>
                  </a:lnTo>
                  <a:lnTo>
                    <a:pt x="26566" y="1905"/>
                  </a:lnTo>
                  <a:lnTo>
                    <a:pt x="26517" y="2226"/>
                  </a:lnTo>
                  <a:lnTo>
                    <a:pt x="26418" y="2523"/>
                  </a:lnTo>
                  <a:lnTo>
                    <a:pt x="26369" y="2647"/>
                  </a:lnTo>
                  <a:lnTo>
                    <a:pt x="26270" y="2795"/>
                  </a:lnTo>
                  <a:lnTo>
                    <a:pt x="26171" y="2919"/>
                  </a:lnTo>
                  <a:lnTo>
                    <a:pt x="26072" y="3043"/>
                  </a:lnTo>
                  <a:lnTo>
                    <a:pt x="25824" y="3240"/>
                  </a:lnTo>
                  <a:lnTo>
                    <a:pt x="25577" y="3389"/>
                  </a:lnTo>
                  <a:lnTo>
                    <a:pt x="25305" y="3463"/>
                  </a:lnTo>
                  <a:lnTo>
                    <a:pt x="25008" y="3513"/>
                  </a:lnTo>
                  <a:lnTo>
                    <a:pt x="24711" y="3513"/>
                  </a:lnTo>
                  <a:lnTo>
                    <a:pt x="24439" y="3463"/>
                  </a:lnTo>
                  <a:lnTo>
                    <a:pt x="24167" y="3339"/>
                  </a:lnTo>
                  <a:lnTo>
                    <a:pt x="23920" y="3191"/>
                  </a:lnTo>
                  <a:lnTo>
                    <a:pt x="23969" y="3240"/>
                  </a:lnTo>
                  <a:lnTo>
                    <a:pt x="24068" y="3364"/>
                  </a:lnTo>
                  <a:lnTo>
                    <a:pt x="24167" y="3488"/>
                  </a:lnTo>
                  <a:lnTo>
                    <a:pt x="24266" y="3636"/>
                  </a:lnTo>
                  <a:lnTo>
                    <a:pt x="24315" y="3785"/>
                  </a:lnTo>
                  <a:lnTo>
                    <a:pt x="24365" y="3933"/>
                  </a:lnTo>
                  <a:lnTo>
                    <a:pt x="24414" y="4081"/>
                  </a:lnTo>
                  <a:lnTo>
                    <a:pt x="24439" y="4255"/>
                  </a:lnTo>
                  <a:lnTo>
                    <a:pt x="24439" y="4403"/>
                  </a:lnTo>
                  <a:lnTo>
                    <a:pt x="24439" y="4551"/>
                  </a:lnTo>
                  <a:lnTo>
                    <a:pt x="24414" y="4725"/>
                  </a:lnTo>
                  <a:lnTo>
                    <a:pt x="24365" y="4873"/>
                  </a:lnTo>
                  <a:lnTo>
                    <a:pt x="24315" y="5021"/>
                  </a:lnTo>
                  <a:lnTo>
                    <a:pt x="24266" y="5170"/>
                  </a:lnTo>
                  <a:lnTo>
                    <a:pt x="24167" y="5318"/>
                  </a:lnTo>
                  <a:lnTo>
                    <a:pt x="24068" y="5442"/>
                  </a:lnTo>
                  <a:lnTo>
                    <a:pt x="23969" y="5566"/>
                  </a:lnTo>
                  <a:lnTo>
                    <a:pt x="23845" y="5689"/>
                  </a:lnTo>
                  <a:lnTo>
                    <a:pt x="23697" y="5788"/>
                  </a:lnTo>
                  <a:lnTo>
                    <a:pt x="23549" y="5862"/>
                  </a:lnTo>
                  <a:lnTo>
                    <a:pt x="23400" y="5937"/>
                  </a:lnTo>
                  <a:lnTo>
                    <a:pt x="23252" y="5986"/>
                  </a:lnTo>
                  <a:lnTo>
                    <a:pt x="23103" y="6036"/>
                  </a:lnTo>
                  <a:lnTo>
                    <a:pt x="22955" y="6036"/>
                  </a:lnTo>
                  <a:lnTo>
                    <a:pt x="22782" y="6060"/>
                  </a:lnTo>
                  <a:lnTo>
                    <a:pt x="22633" y="6036"/>
                  </a:lnTo>
                  <a:lnTo>
                    <a:pt x="22485" y="6036"/>
                  </a:lnTo>
                  <a:lnTo>
                    <a:pt x="22312" y="5986"/>
                  </a:lnTo>
                  <a:lnTo>
                    <a:pt x="22163" y="5937"/>
                  </a:lnTo>
                  <a:lnTo>
                    <a:pt x="22015" y="5862"/>
                  </a:lnTo>
                  <a:lnTo>
                    <a:pt x="21891" y="5788"/>
                  </a:lnTo>
                  <a:lnTo>
                    <a:pt x="21891" y="5788"/>
                  </a:lnTo>
                  <a:lnTo>
                    <a:pt x="22015" y="5912"/>
                  </a:lnTo>
                  <a:lnTo>
                    <a:pt x="22114" y="6036"/>
                  </a:lnTo>
                  <a:lnTo>
                    <a:pt x="22213" y="6159"/>
                  </a:lnTo>
                  <a:lnTo>
                    <a:pt x="22312" y="6308"/>
                  </a:lnTo>
                  <a:lnTo>
                    <a:pt x="22361" y="6456"/>
                  </a:lnTo>
                  <a:lnTo>
                    <a:pt x="22436" y="6604"/>
                  </a:lnTo>
                  <a:lnTo>
                    <a:pt x="22460" y="6753"/>
                  </a:lnTo>
                  <a:lnTo>
                    <a:pt x="22485" y="6926"/>
                  </a:lnTo>
                  <a:lnTo>
                    <a:pt x="22485" y="7074"/>
                  </a:lnTo>
                  <a:lnTo>
                    <a:pt x="22485" y="7223"/>
                  </a:lnTo>
                  <a:lnTo>
                    <a:pt x="22460" y="7396"/>
                  </a:lnTo>
                  <a:lnTo>
                    <a:pt x="22436" y="7544"/>
                  </a:lnTo>
                  <a:lnTo>
                    <a:pt x="22361" y="7693"/>
                  </a:lnTo>
                  <a:lnTo>
                    <a:pt x="22312" y="7841"/>
                  </a:lnTo>
                  <a:lnTo>
                    <a:pt x="22213" y="7965"/>
                  </a:lnTo>
                  <a:lnTo>
                    <a:pt x="22114" y="8113"/>
                  </a:lnTo>
                  <a:lnTo>
                    <a:pt x="22015" y="8237"/>
                  </a:lnTo>
                  <a:lnTo>
                    <a:pt x="21891" y="8336"/>
                  </a:lnTo>
                  <a:lnTo>
                    <a:pt x="21743" y="8435"/>
                  </a:lnTo>
                  <a:lnTo>
                    <a:pt x="21619" y="8534"/>
                  </a:lnTo>
                  <a:lnTo>
                    <a:pt x="21471" y="8608"/>
                  </a:lnTo>
                  <a:lnTo>
                    <a:pt x="21322" y="8658"/>
                  </a:lnTo>
                  <a:lnTo>
                    <a:pt x="21149" y="8682"/>
                  </a:lnTo>
                  <a:lnTo>
                    <a:pt x="21001" y="8707"/>
                  </a:lnTo>
                  <a:lnTo>
                    <a:pt x="20679" y="8707"/>
                  </a:lnTo>
                  <a:lnTo>
                    <a:pt x="20531" y="8682"/>
                  </a:lnTo>
                  <a:lnTo>
                    <a:pt x="20382" y="8658"/>
                  </a:lnTo>
                  <a:lnTo>
                    <a:pt x="20234" y="8608"/>
                  </a:lnTo>
                  <a:lnTo>
                    <a:pt x="20086" y="8534"/>
                  </a:lnTo>
                  <a:lnTo>
                    <a:pt x="19937" y="8435"/>
                  </a:lnTo>
                  <a:lnTo>
                    <a:pt x="19814" y="8336"/>
                  </a:lnTo>
                  <a:lnTo>
                    <a:pt x="19690" y="8237"/>
                  </a:lnTo>
                  <a:lnTo>
                    <a:pt x="19566" y="8113"/>
                  </a:lnTo>
                  <a:lnTo>
                    <a:pt x="19467" y="7965"/>
                  </a:lnTo>
                  <a:lnTo>
                    <a:pt x="19393" y="7841"/>
                  </a:lnTo>
                  <a:lnTo>
                    <a:pt x="19319" y="7693"/>
                  </a:lnTo>
                  <a:lnTo>
                    <a:pt x="19269" y="7544"/>
                  </a:lnTo>
                  <a:lnTo>
                    <a:pt x="19220" y="7396"/>
                  </a:lnTo>
                  <a:lnTo>
                    <a:pt x="19220" y="7223"/>
                  </a:lnTo>
                  <a:lnTo>
                    <a:pt x="19195" y="7074"/>
                  </a:lnTo>
                  <a:lnTo>
                    <a:pt x="19220" y="6926"/>
                  </a:lnTo>
                  <a:lnTo>
                    <a:pt x="19220" y="6753"/>
                  </a:lnTo>
                  <a:lnTo>
                    <a:pt x="19269" y="6604"/>
                  </a:lnTo>
                  <a:lnTo>
                    <a:pt x="19319" y="6456"/>
                  </a:lnTo>
                  <a:lnTo>
                    <a:pt x="19393" y="6308"/>
                  </a:lnTo>
                  <a:lnTo>
                    <a:pt x="19467" y="6159"/>
                  </a:lnTo>
                  <a:lnTo>
                    <a:pt x="19566" y="6036"/>
                  </a:lnTo>
                  <a:lnTo>
                    <a:pt x="19690" y="5912"/>
                  </a:lnTo>
                  <a:lnTo>
                    <a:pt x="19814" y="5788"/>
                  </a:lnTo>
                  <a:lnTo>
                    <a:pt x="19937" y="5689"/>
                  </a:lnTo>
                  <a:lnTo>
                    <a:pt x="20086" y="5615"/>
                  </a:lnTo>
                  <a:lnTo>
                    <a:pt x="20234" y="5541"/>
                  </a:lnTo>
                  <a:lnTo>
                    <a:pt x="20382" y="5491"/>
                  </a:lnTo>
                  <a:lnTo>
                    <a:pt x="20531" y="5467"/>
                  </a:lnTo>
                  <a:lnTo>
                    <a:pt x="20679" y="5442"/>
                  </a:lnTo>
                  <a:lnTo>
                    <a:pt x="20852" y="5417"/>
                  </a:lnTo>
                  <a:lnTo>
                    <a:pt x="21001" y="5442"/>
                  </a:lnTo>
                  <a:lnTo>
                    <a:pt x="21149" y="5467"/>
                  </a:lnTo>
                  <a:lnTo>
                    <a:pt x="21322" y="5491"/>
                  </a:lnTo>
                  <a:lnTo>
                    <a:pt x="21471" y="5541"/>
                  </a:lnTo>
                  <a:lnTo>
                    <a:pt x="21619" y="5615"/>
                  </a:lnTo>
                  <a:lnTo>
                    <a:pt x="21743" y="5689"/>
                  </a:lnTo>
                  <a:lnTo>
                    <a:pt x="21619" y="5566"/>
                  </a:lnTo>
                  <a:lnTo>
                    <a:pt x="21520" y="5442"/>
                  </a:lnTo>
                  <a:lnTo>
                    <a:pt x="21421" y="5318"/>
                  </a:lnTo>
                  <a:lnTo>
                    <a:pt x="21322" y="5170"/>
                  </a:lnTo>
                  <a:lnTo>
                    <a:pt x="21248" y="5021"/>
                  </a:lnTo>
                  <a:lnTo>
                    <a:pt x="21199" y="4873"/>
                  </a:lnTo>
                  <a:lnTo>
                    <a:pt x="21174" y="4725"/>
                  </a:lnTo>
                  <a:lnTo>
                    <a:pt x="21149" y="4551"/>
                  </a:lnTo>
                  <a:lnTo>
                    <a:pt x="21149" y="4403"/>
                  </a:lnTo>
                  <a:lnTo>
                    <a:pt x="21149" y="4255"/>
                  </a:lnTo>
                  <a:lnTo>
                    <a:pt x="21174" y="4081"/>
                  </a:lnTo>
                  <a:lnTo>
                    <a:pt x="21199" y="3933"/>
                  </a:lnTo>
                  <a:lnTo>
                    <a:pt x="21248" y="3785"/>
                  </a:lnTo>
                  <a:lnTo>
                    <a:pt x="21322" y="3636"/>
                  </a:lnTo>
                  <a:lnTo>
                    <a:pt x="21421" y="3488"/>
                  </a:lnTo>
                  <a:lnTo>
                    <a:pt x="21520" y="3364"/>
                  </a:lnTo>
                  <a:lnTo>
                    <a:pt x="21619" y="3240"/>
                  </a:lnTo>
                  <a:lnTo>
                    <a:pt x="21867" y="3043"/>
                  </a:lnTo>
                  <a:lnTo>
                    <a:pt x="22114" y="2894"/>
                  </a:lnTo>
                  <a:lnTo>
                    <a:pt x="22386" y="2795"/>
                  </a:lnTo>
                  <a:lnTo>
                    <a:pt x="22683" y="2746"/>
                  </a:lnTo>
                  <a:lnTo>
                    <a:pt x="22955" y="2770"/>
                  </a:lnTo>
                  <a:lnTo>
                    <a:pt x="23252" y="2820"/>
                  </a:lnTo>
                  <a:lnTo>
                    <a:pt x="23524" y="2919"/>
                  </a:lnTo>
                  <a:lnTo>
                    <a:pt x="23771" y="3092"/>
                  </a:lnTo>
                  <a:lnTo>
                    <a:pt x="23771" y="3092"/>
                  </a:lnTo>
                  <a:lnTo>
                    <a:pt x="23722" y="3043"/>
                  </a:lnTo>
                  <a:lnTo>
                    <a:pt x="23623" y="2919"/>
                  </a:lnTo>
                  <a:lnTo>
                    <a:pt x="23524" y="2770"/>
                  </a:lnTo>
                  <a:lnTo>
                    <a:pt x="23425" y="2622"/>
                  </a:lnTo>
                  <a:lnTo>
                    <a:pt x="23351" y="2498"/>
                  </a:lnTo>
                  <a:lnTo>
                    <a:pt x="23301" y="2325"/>
                  </a:lnTo>
                  <a:lnTo>
                    <a:pt x="23277" y="2177"/>
                  </a:lnTo>
                  <a:lnTo>
                    <a:pt x="23252" y="2028"/>
                  </a:lnTo>
                  <a:lnTo>
                    <a:pt x="23252" y="1855"/>
                  </a:lnTo>
                  <a:lnTo>
                    <a:pt x="23252" y="1707"/>
                  </a:lnTo>
                  <a:lnTo>
                    <a:pt x="23277" y="1558"/>
                  </a:lnTo>
                  <a:lnTo>
                    <a:pt x="23301" y="1385"/>
                  </a:lnTo>
                  <a:lnTo>
                    <a:pt x="23351" y="1237"/>
                  </a:lnTo>
                  <a:lnTo>
                    <a:pt x="23425" y="1088"/>
                  </a:lnTo>
                  <a:lnTo>
                    <a:pt x="23524" y="940"/>
                  </a:lnTo>
                  <a:lnTo>
                    <a:pt x="23623" y="816"/>
                  </a:lnTo>
                  <a:lnTo>
                    <a:pt x="23722" y="693"/>
                  </a:lnTo>
                  <a:lnTo>
                    <a:pt x="23969" y="495"/>
                  </a:lnTo>
                  <a:lnTo>
                    <a:pt x="24217" y="346"/>
                  </a:lnTo>
                  <a:lnTo>
                    <a:pt x="24513" y="247"/>
                  </a:lnTo>
                  <a:lnTo>
                    <a:pt x="24785" y="198"/>
                  </a:lnTo>
                  <a:lnTo>
                    <a:pt x="25082" y="223"/>
                  </a:lnTo>
                  <a:lnTo>
                    <a:pt x="25379" y="272"/>
                  </a:lnTo>
                  <a:lnTo>
                    <a:pt x="25651" y="396"/>
                  </a:lnTo>
                  <a:lnTo>
                    <a:pt x="25899" y="544"/>
                  </a:lnTo>
                  <a:lnTo>
                    <a:pt x="25800" y="421"/>
                  </a:lnTo>
                  <a:lnTo>
                    <a:pt x="25725" y="297"/>
                  </a:lnTo>
                  <a:lnTo>
                    <a:pt x="25651" y="148"/>
                  </a:lnTo>
                  <a:lnTo>
                    <a:pt x="25577" y="0"/>
                  </a:lnTo>
                  <a:lnTo>
                    <a:pt x="22955" y="0"/>
                  </a:lnTo>
                  <a:lnTo>
                    <a:pt x="23029" y="247"/>
                  </a:lnTo>
                  <a:lnTo>
                    <a:pt x="23079" y="495"/>
                  </a:lnTo>
                  <a:lnTo>
                    <a:pt x="23079" y="742"/>
                  </a:lnTo>
                  <a:lnTo>
                    <a:pt x="23054" y="989"/>
                  </a:lnTo>
                  <a:lnTo>
                    <a:pt x="22980" y="1237"/>
                  </a:lnTo>
                  <a:lnTo>
                    <a:pt x="22881" y="1484"/>
                  </a:lnTo>
                  <a:lnTo>
                    <a:pt x="22732" y="1707"/>
                  </a:lnTo>
                  <a:lnTo>
                    <a:pt x="22559" y="1905"/>
                  </a:lnTo>
                  <a:lnTo>
                    <a:pt x="22386" y="2078"/>
                  </a:lnTo>
                  <a:lnTo>
                    <a:pt x="22163" y="2201"/>
                  </a:lnTo>
                  <a:lnTo>
                    <a:pt x="21941" y="2300"/>
                  </a:lnTo>
                  <a:lnTo>
                    <a:pt x="21693" y="2375"/>
                  </a:lnTo>
                  <a:lnTo>
                    <a:pt x="21471" y="2399"/>
                  </a:lnTo>
                  <a:lnTo>
                    <a:pt x="21223" y="2424"/>
                  </a:lnTo>
                  <a:lnTo>
                    <a:pt x="20976" y="2375"/>
                  </a:lnTo>
                  <a:lnTo>
                    <a:pt x="20753" y="2325"/>
                  </a:lnTo>
                  <a:lnTo>
                    <a:pt x="20753" y="2325"/>
                  </a:lnTo>
                  <a:lnTo>
                    <a:pt x="20877" y="2573"/>
                  </a:lnTo>
                  <a:lnTo>
                    <a:pt x="20976" y="2869"/>
                  </a:lnTo>
                  <a:lnTo>
                    <a:pt x="21026" y="3141"/>
                  </a:lnTo>
                  <a:lnTo>
                    <a:pt x="21001" y="3438"/>
                  </a:lnTo>
                  <a:lnTo>
                    <a:pt x="20951" y="3735"/>
                  </a:lnTo>
                  <a:lnTo>
                    <a:pt x="20852" y="4007"/>
                  </a:lnTo>
                  <a:lnTo>
                    <a:pt x="20704" y="4255"/>
                  </a:lnTo>
                  <a:lnTo>
                    <a:pt x="20506" y="4502"/>
                  </a:lnTo>
                  <a:lnTo>
                    <a:pt x="20333" y="4675"/>
                  </a:lnTo>
                  <a:lnTo>
                    <a:pt x="20110" y="4799"/>
                  </a:lnTo>
                  <a:lnTo>
                    <a:pt x="19912" y="4898"/>
                  </a:lnTo>
                  <a:lnTo>
                    <a:pt x="19690" y="4972"/>
                  </a:lnTo>
                  <a:lnTo>
                    <a:pt x="19442" y="4997"/>
                  </a:lnTo>
                  <a:lnTo>
                    <a:pt x="19220" y="5021"/>
                  </a:lnTo>
                  <a:lnTo>
                    <a:pt x="18997" y="4997"/>
                  </a:lnTo>
                  <a:lnTo>
                    <a:pt x="18775" y="4947"/>
                  </a:lnTo>
                  <a:lnTo>
                    <a:pt x="18923" y="5219"/>
                  </a:lnTo>
                  <a:lnTo>
                    <a:pt x="19047" y="5491"/>
                  </a:lnTo>
                  <a:lnTo>
                    <a:pt x="19096" y="5813"/>
                  </a:lnTo>
                  <a:lnTo>
                    <a:pt x="19096" y="6110"/>
                  </a:lnTo>
                  <a:lnTo>
                    <a:pt x="19047" y="6407"/>
                  </a:lnTo>
                  <a:lnTo>
                    <a:pt x="18948" y="6703"/>
                  </a:lnTo>
                  <a:lnTo>
                    <a:pt x="18799" y="6976"/>
                  </a:lnTo>
                  <a:lnTo>
                    <a:pt x="18700" y="7099"/>
                  </a:lnTo>
                  <a:lnTo>
                    <a:pt x="18601" y="7223"/>
                  </a:lnTo>
                  <a:lnTo>
                    <a:pt x="18428" y="7371"/>
                  </a:lnTo>
                  <a:lnTo>
                    <a:pt x="18230" y="7495"/>
                  </a:lnTo>
                  <a:lnTo>
                    <a:pt x="18033" y="7594"/>
                  </a:lnTo>
                  <a:lnTo>
                    <a:pt x="17810" y="7668"/>
                  </a:lnTo>
                  <a:lnTo>
                    <a:pt x="17587" y="7718"/>
                  </a:lnTo>
                  <a:lnTo>
                    <a:pt x="17142" y="7718"/>
                  </a:lnTo>
                  <a:lnTo>
                    <a:pt x="16919" y="7668"/>
                  </a:lnTo>
                  <a:lnTo>
                    <a:pt x="17018" y="7792"/>
                  </a:lnTo>
                  <a:lnTo>
                    <a:pt x="17117" y="7940"/>
                  </a:lnTo>
                  <a:lnTo>
                    <a:pt x="17192" y="8089"/>
                  </a:lnTo>
                  <a:lnTo>
                    <a:pt x="17266" y="8237"/>
                  </a:lnTo>
                  <a:lnTo>
                    <a:pt x="17290" y="8385"/>
                  </a:lnTo>
                  <a:lnTo>
                    <a:pt x="17340" y="8534"/>
                  </a:lnTo>
                  <a:lnTo>
                    <a:pt x="17365" y="8855"/>
                  </a:lnTo>
                  <a:lnTo>
                    <a:pt x="17315" y="9177"/>
                  </a:lnTo>
                  <a:lnTo>
                    <a:pt x="17266" y="9325"/>
                  </a:lnTo>
                  <a:lnTo>
                    <a:pt x="17216" y="9499"/>
                  </a:lnTo>
                  <a:lnTo>
                    <a:pt x="17142" y="9622"/>
                  </a:lnTo>
                  <a:lnTo>
                    <a:pt x="17068" y="9771"/>
                  </a:lnTo>
                  <a:lnTo>
                    <a:pt x="16969" y="9919"/>
                  </a:lnTo>
                  <a:lnTo>
                    <a:pt x="16845" y="10043"/>
                  </a:lnTo>
                  <a:lnTo>
                    <a:pt x="16672" y="10191"/>
                  </a:lnTo>
                  <a:lnTo>
                    <a:pt x="16499" y="10315"/>
                  </a:lnTo>
                  <a:lnTo>
                    <a:pt x="16301" y="10414"/>
                  </a:lnTo>
                  <a:lnTo>
                    <a:pt x="16078" y="10488"/>
                  </a:lnTo>
                  <a:lnTo>
                    <a:pt x="15880" y="10513"/>
                  </a:lnTo>
                  <a:lnTo>
                    <a:pt x="15658" y="10538"/>
                  </a:lnTo>
                  <a:lnTo>
                    <a:pt x="15435" y="10538"/>
                  </a:lnTo>
                  <a:lnTo>
                    <a:pt x="15213" y="10488"/>
                  </a:lnTo>
                  <a:lnTo>
                    <a:pt x="15262" y="10538"/>
                  </a:lnTo>
                  <a:lnTo>
                    <a:pt x="15386" y="10661"/>
                  </a:lnTo>
                  <a:lnTo>
                    <a:pt x="15485" y="10810"/>
                  </a:lnTo>
                  <a:lnTo>
                    <a:pt x="15584" y="10958"/>
                  </a:lnTo>
                  <a:lnTo>
                    <a:pt x="15658" y="11106"/>
                  </a:lnTo>
                  <a:lnTo>
                    <a:pt x="15707" y="11255"/>
                  </a:lnTo>
                  <a:lnTo>
                    <a:pt x="15732" y="11428"/>
                  </a:lnTo>
                  <a:lnTo>
                    <a:pt x="15757" y="11576"/>
                  </a:lnTo>
                  <a:lnTo>
                    <a:pt x="15782" y="11750"/>
                  </a:lnTo>
                  <a:lnTo>
                    <a:pt x="15757" y="11898"/>
                  </a:lnTo>
                  <a:lnTo>
                    <a:pt x="15732" y="12071"/>
                  </a:lnTo>
                  <a:lnTo>
                    <a:pt x="15707" y="12220"/>
                  </a:lnTo>
                  <a:lnTo>
                    <a:pt x="15658" y="12393"/>
                  </a:lnTo>
                  <a:lnTo>
                    <a:pt x="15584" y="12541"/>
                  </a:lnTo>
                  <a:lnTo>
                    <a:pt x="15485" y="12690"/>
                  </a:lnTo>
                  <a:lnTo>
                    <a:pt x="15386" y="12813"/>
                  </a:lnTo>
                  <a:lnTo>
                    <a:pt x="15262" y="12962"/>
                  </a:lnTo>
                  <a:lnTo>
                    <a:pt x="15114" y="13110"/>
                  </a:lnTo>
                  <a:lnTo>
                    <a:pt x="14916" y="13234"/>
                  </a:lnTo>
                  <a:lnTo>
                    <a:pt x="14718" y="13333"/>
                  </a:lnTo>
                  <a:lnTo>
                    <a:pt x="14520" y="13382"/>
                  </a:lnTo>
                  <a:lnTo>
                    <a:pt x="14297" y="13432"/>
                  </a:lnTo>
                  <a:lnTo>
                    <a:pt x="14100" y="13456"/>
                  </a:lnTo>
                  <a:lnTo>
                    <a:pt x="13877" y="13432"/>
                  </a:lnTo>
                  <a:lnTo>
                    <a:pt x="13679" y="13407"/>
                  </a:lnTo>
                  <a:lnTo>
                    <a:pt x="13877" y="13580"/>
                  </a:lnTo>
                  <a:lnTo>
                    <a:pt x="13976" y="13704"/>
                  </a:lnTo>
                  <a:lnTo>
                    <a:pt x="14075" y="13827"/>
                  </a:lnTo>
                  <a:lnTo>
                    <a:pt x="14174" y="13976"/>
                  </a:lnTo>
                  <a:lnTo>
                    <a:pt x="14248" y="14124"/>
                  </a:lnTo>
                  <a:lnTo>
                    <a:pt x="14297" y="14273"/>
                  </a:lnTo>
                  <a:lnTo>
                    <a:pt x="14322" y="14446"/>
                  </a:lnTo>
                  <a:lnTo>
                    <a:pt x="14347" y="14594"/>
                  </a:lnTo>
                  <a:lnTo>
                    <a:pt x="14372" y="14767"/>
                  </a:lnTo>
                  <a:lnTo>
                    <a:pt x="14347" y="14916"/>
                  </a:lnTo>
                  <a:lnTo>
                    <a:pt x="14322" y="15089"/>
                  </a:lnTo>
                  <a:lnTo>
                    <a:pt x="14297" y="15237"/>
                  </a:lnTo>
                  <a:lnTo>
                    <a:pt x="14248" y="15386"/>
                  </a:lnTo>
                  <a:lnTo>
                    <a:pt x="14174" y="15534"/>
                  </a:lnTo>
                  <a:lnTo>
                    <a:pt x="14075" y="15683"/>
                  </a:lnTo>
                  <a:lnTo>
                    <a:pt x="13976" y="15831"/>
                  </a:lnTo>
                  <a:lnTo>
                    <a:pt x="13877" y="15955"/>
                  </a:lnTo>
                  <a:lnTo>
                    <a:pt x="13704" y="16103"/>
                  </a:lnTo>
                  <a:lnTo>
                    <a:pt x="13506" y="16227"/>
                  </a:lnTo>
                  <a:lnTo>
                    <a:pt x="13308" y="16326"/>
                  </a:lnTo>
                  <a:lnTo>
                    <a:pt x="13085" y="16400"/>
                  </a:lnTo>
                  <a:lnTo>
                    <a:pt x="12863" y="16425"/>
                  </a:lnTo>
                  <a:lnTo>
                    <a:pt x="12640" y="16449"/>
                  </a:lnTo>
                  <a:lnTo>
                    <a:pt x="12417" y="16425"/>
                  </a:lnTo>
                  <a:lnTo>
                    <a:pt x="12195" y="16375"/>
                  </a:lnTo>
                  <a:lnTo>
                    <a:pt x="12442" y="16524"/>
                  </a:lnTo>
                  <a:lnTo>
                    <a:pt x="12640" y="16697"/>
                  </a:lnTo>
                  <a:lnTo>
                    <a:pt x="12764" y="16820"/>
                  </a:lnTo>
                  <a:lnTo>
                    <a:pt x="12863" y="16944"/>
                  </a:lnTo>
                  <a:lnTo>
                    <a:pt x="12937" y="17093"/>
                  </a:lnTo>
                  <a:lnTo>
                    <a:pt x="13011" y="17241"/>
                  </a:lnTo>
                  <a:lnTo>
                    <a:pt x="13061" y="17389"/>
                  </a:lnTo>
                  <a:lnTo>
                    <a:pt x="13110" y="17538"/>
                  </a:lnTo>
                  <a:lnTo>
                    <a:pt x="13135" y="17711"/>
                  </a:lnTo>
                  <a:lnTo>
                    <a:pt x="13135" y="17859"/>
                  </a:lnTo>
                  <a:lnTo>
                    <a:pt x="13135" y="18008"/>
                  </a:lnTo>
                  <a:lnTo>
                    <a:pt x="13110" y="18181"/>
                  </a:lnTo>
                  <a:lnTo>
                    <a:pt x="13061" y="18329"/>
                  </a:lnTo>
                  <a:lnTo>
                    <a:pt x="13011" y="18478"/>
                  </a:lnTo>
                  <a:lnTo>
                    <a:pt x="12937" y="18626"/>
                  </a:lnTo>
                  <a:lnTo>
                    <a:pt x="12863" y="18775"/>
                  </a:lnTo>
                  <a:lnTo>
                    <a:pt x="12764" y="18898"/>
                  </a:lnTo>
                  <a:lnTo>
                    <a:pt x="12640" y="19022"/>
                  </a:lnTo>
                  <a:lnTo>
                    <a:pt x="12516" y="19146"/>
                  </a:lnTo>
                  <a:lnTo>
                    <a:pt x="12393" y="19245"/>
                  </a:lnTo>
                  <a:lnTo>
                    <a:pt x="12244" y="19319"/>
                  </a:lnTo>
                  <a:lnTo>
                    <a:pt x="12096" y="19393"/>
                  </a:lnTo>
                  <a:lnTo>
                    <a:pt x="11947" y="19442"/>
                  </a:lnTo>
                  <a:lnTo>
                    <a:pt x="11799" y="19492"/>
                  </a:lnTo>
                  <a:lnTo>
                    <a:pt x="11626" y="19492"/>
                  </a:lnTo>
                  <a:lnTo>
                    <a:pt x="11477" y="19517"/>
                  </a:lnTo>
                  <a:lnTo>
                    <a:pt x="11329" y="19492"/>
                  </a:lnTo>
                  <a:lnTo>
                    <a:pt x="11156" y="19492"/>
                  </a:lnTo>
                  <a:lnTo>
                    <a:pt x="11008" y="19442"/>
                  </a:lnTo>
                  <a:lnTo>
                    <a:pt x="10859" y="19393"/>
                  </a:lnTo>
                  <a:lnTo>
                    <a:pt x="10711" y="19319"/>
                  </a:lnTo>
                  <a:lnTo>
                    <a:pt x="10562" y="19245"/>
                  </a:lnTo>
                  <a:lnTo>
                    <a:pt x="10439" y="19146"/>
                  </a:lnTo>
                  <a:lnTo>
                    <a:pt x="10315" y="19022"/>
                  </a:lnTo>
                  <a:lnTo>
                    <a:pt x="10191" y="18898"/>
                  </a:lnTo>
                  <a:lnTo>
                    <a:pt x="10092" y="18775"/>
                  </a:lnTo>
                  <a:lnTo>
                    <a:pt x="10018" y="18626"/>
                  </a:lnTo>
                  <a:lnTo>
                    <a:pt x="9944" y="18478"/>
                  </a:lnTo>
                  <a:lnTo>
                    <a:pt x="9894" y="18329"/>
                  </a:lnTo>
                  <a:lnTo>
                    <a:pt x="9870" y="18181"/>
                  </a:lnTo>
                  <a:lnTo>
                    <a:pt x="9845" y="18008"/>
                  </a:lnTo>
                  <a:lnTo>
                    <a:pt x="9820" y="17859"/>
                  </a:lnTo>
                  <a:lnTo>
                    <a:pt x="9845" y="17711"/>
                  </a:lnTo>
                  <a:lnTo>
                    <a:pt x="9870" y="17538"/>
                  </a:lnTo>
                  <a:lnTo>
                    <a:pt x="9894" y="17389"/>
                  </a:lnTo>
                  <a:lnTo>
                    <a:pt x="9944" y="17241"/>
                  </a:lnTo>
                  <a:lnTo>
                    <a:pt x="10018" y="17093"/>
                  </a:lnTo>
                  <a:lnTo>
                    <a:pt x="10092" y="16944"/>
                  </a:lnTo>
                  <a:lnTo>
                    <a:pt x="10191" y="16820"/>
                  </a:lnTo>
                  <a:lnTo>
                    <a:pt x="10315" y="16697"/>
                  </a:lnTo>
                  <a:lnTo>
                    <a:pt x="10488" y="16548"/>
                  </a:lnTo>
                  <a:lnTo>
                    <a:pt x="10686" y="16425"/>
                  </a:lnTo>
                  <a:lnTo>
                    <a:pt x="10884" y="16326"/>
                  </a:lnTo>
                  <a:lnTo>
                    <a:pt x="11082" y="16252"/>
                  </a:lnTo>
                  <a:lnTo>
                    <a:pt x="11304" y="16227"/>
                  </a:lnTo>
                  <a:lnTo>
                    <a:pt x="11502" y="16202"/>
                  </a:lnTo>
                  <a:lnTo>
                    <a:pt x="11725" y="16227"/>
                  </a:lnTo>
                  <a:lnTo>
                    <a:pt x="11947" y="16276"/>
                  </a:lnTo>
                  <a:lnTo>
                    <a:pt x="11947" y="16276"/>
                  </a:lnTo>
                  <a:lnTo>
                    <a:pt x="11700" y="16128"/>
                  </a:lnTo>
                  <a:lnTo>
                    <a:pt x="11502" y="15955"/>
                  </a:lnTo>
                  <a:lnTo>
                    <a:pt x="11379" y="15831"/>
                  </a:lnTo>
                  <a:lnTo>
                    <a:pt x="11280" y="15683"/>
                  </a:lnTo>
                  <a:lnTo>
                    <a:pt x="11181" y="15534"/>
                  </a:lnTo>
                  <a:lnTo>
                    <a:pt x="11131" y="15386"/>
                  </a:lnTo>
                  <a:lnTo>
                    <a:pt x="11057" y="15237"/>
                  </a:lnTo>
                  <a:lnTo>
                    <a:pt x="11032" y="15089"/>
                  </a:lnTo>
                  <a:lnTo>
                    <a:pt x="11008" y="14916"/>
                  </a:lnTo>
                  <a:lnTo>
                    <a:pt x="11008" y="14767"/>
                  </a:lnTo>
                  <a:lnTo>
                    <a:pt x="11008" y="14594"/>
                  </a:lnTo>
                  <a:lnTo>
                    <a:pt x="11032" y="14446"/>
                  </a:lnTo>
                  <a:lnTo>
                    <a:pt x="11057" y="14273"/>
                  </a:lnTo>
                  <a:lnTo>
                    <a:pt x="11131" y="14124"/>
                  </a:lnTo>
                  <a:lnTo>
                    <a:pt x="11181" y="13976"/>
                  </a:lnTo>
                  <a:lnTo>
                    <a:pt x="11280" y="13827"/>
                  </a:lnTo>
                  <a:lnTo>
                    <a:pt x="11379" y="13704"/>
                  </a:lnTo>
                  <a:lnTo>
                    <a:pt x="11502" y="13580"/>
                  </a:lnTo>
                  <a:lnTo>
                    <a:pt x="11651" y="13432"/>
                  </a:lnTo>
                  <a:lnTo>
                    <a:pt x="11849" y="13308"/>
                  </a:lnTo>
                  <a:lnTo>
                    <a:pt x="12022" y="13209"/>
                  </a:lnTo>
                  <a:lnTo>
                    <a:pt x="12244" y="13135"/>
                  </a:lnTo>
                  <a:lnTo>
                    <a:pt x="12442" y="13110"/>
                  </a:lnTo>
                  <a:lnTo>
                    <a:pt x="12640" y="13085"/>
                  </a:lnTo>
                  <a:lnTo>
                    <a:pt x="12863" y="13085"/>
                  </a:lnTo>
                  <a:lnTo>
                    <a:pt x="13061" y="13135"/>
                  </a:lnTo>
                  <a:lnTo>
                    <a:pt x="13061" y="13135"/>
                  </a:lnTo>
                  <a:lnTo>
                    <a:pt x="12863" y="12962"/>
                  </a:lnTo>
                  <a:lnTo>
                    <a:pt x="12739" y="12813"/>
                  </a:lnTo>
                  <a:lnTo>
                    <a:pt x="12640" y="12690"/>
                  </a:lnTo>
                  <a:lnTo>
                    <a:pt x="12541" y="12541"/>
                  </a:lnTo>
                  <a:lnTo>
                    <a:pt x="12492" y="12393"/>
                  </a:lnTo>
                  <a:lnTo>
                    <a:pt x="12417" y="12220"/>
                  </a:lnTo>
                  <a:lnTo>
                    <a:pt x="12393" y="12071"/>
                  </a:lnTo>
                  <a:lnTo>
                    <a:pt x="12368" y="11898"/>
                  </a:lnTo>
                  <a:lnTo>
                    <a:pt x="12368" y="11750"/>
                  </a:lnTo>
                  <a:lnTo>
                    <a:pt x="12368" y="11576"/>
                  </a:lnTo>
                  <a:lnTo>
                    <a:pt x="12393" y="11428"/>
                  </a:lnTo>
                  <a:lnTo>
                    <a:pt x="12417" y="11255"/>
                  </a:lnTo>
                  <a:lnTo>
                    <a:pt x="12492" y="11106"/>
                  </a:lnTo>
                  <a:lnTo>
                    <a:pt x="12541" y="10958"/>
                  </a:lnTo>
                  <a:lnTo>
                    <a:pt x="12640" y="10810"/>
                  </a:lnTo>
                  <a:lnTo>
                    <a:pt x="12739" y="10661"/>
                  </a:lnTo>
                  <a:lnTo>
                    <a:pt x="12863" y="10538"/>
                  </a:lnTo>
                  <a:lnTo>
                    <a:pt x="13036" y="10389"/>
                  </a:lnTo>
                  <a:lnTo>
                    <a:pt x="13209" y="10265"/>
                  </a:lnTo>
                  <a:lnTo>
                    <a:pt x="13407" y="10166"/>
                  </a:lnTo>
                  <a:lnTo>
                    <a:pt x="13605" y="10092"/>
                  </a:lnTo>
                  <a:lnTo>
                    <a:pt x="13827" y="10043"/>
                  </a:lnTo>
                  <a:lnTo>
                    <a:pt x="14248" y="10043"/>
                  </a:lnTo>
                  <a:lnTo>
                    <a:pt x="14471" y="10092"/>
                  </a:lnTo>
                  <a:lnTo>
                    <a:pt x="14396" y="10043"/>
                  </a:lnTo>
                  <a:lnTo>
                    <a:pt x="14297" y="9894"/>
                  </a:lnTo>
                  <a:lnTo>
                    <a:pt x="14198" y="9771"/>
                  </a:lnTo>
                  <a:lnTo>
                    <a:pt x="14100" y="9622"/>
                  </a:lnTo>
                  <a:lnTo>
                    <a:pt x="14025" y="9474"/>
                  </a:lnTo>
                  <a:lnTo>
                    <a:pt x="13976" y="9301"/>
                  </a:lnTo>
                  <a:lnTo>
                    <a:pt x="13926" y="9152"/>
                  </a:lnTo>
                  <a:lnTo>
                    <a:pt x="13902" y="8979"/>
                  </a:lnTo>
                  <a:lnTo>
                    <a:pt x="13902" y="8806"/>
                  </a:lnTo>
                  <a:lnTo>
                    <a:pt x="13902" y="8658"/>
                  </a:lnTo>
                  <a:lnTo>
                    <a:pt x="13926" y="8484"/>
                  </a:lnTo>
                  <a:lnTo>
                    <a:pt x="13976" y="8311"/>
                  </a:lnTo>
                  <a:lnTo>
                    <a:pt x="14025" y="8163"/>
                  </a:lnTo>
                  <a:lnTo>
                    <a:pt x="14100" y="8014"/>
                  </a:lnTo>
                  <a:lnTo>
                    <a:pt x="14198" y="7866"/>
                  </a:lnTo>
                  <a:lnTo>
                    <a:pt x="14297" y="7718"/>
                  </a:lnTo>
                  <a:lnTo>
                    <a:pt x="14396" y="7594"/>
                  </a:lnTo>
                  <a:lnTo>
                    <a:pt x="14594" y="7446"/>
                  </a:lnTo>
                  <a:lnTo>
                    <a:pt x="14767" y="7322"/>
                  </a:lnTo>
                  <a:lnTo>
                    <a:pt x="14965" y="7223"/>
                  </a:lnTo>
                  <a:lnTo>
                    <a:pt x="15188" y="7149"/>
                  </a:lnTo>
                  <a:lnTo>
                    <a:pt x="15411" y="7099"/>
                  </a:lnTo>
                  <a:lnTo>
                    <a:pt x="15856" y="7099"/>
                  </a:lnTo>
                  <a:lnTo>
                    <a:pt x="16054" y="7149"/>
                  </a:lnTo>
                  <a:lnTo>
                    <a:pt x="16054" y="7149"/>
                  </a:lnTo>
                  <a:lnTo>
                    <a:pt x="15955" y="7000"/>
                  </a:lnTo>
                  <a:lnTo>
                    <a:pt x="15856" y="6877"/>
                  </a:lnTo>
                  <a:lnTo>
                    <a:pt x="15782" y="6728"/>
                  </a:lnTo>
                  <a:lnTo>
                    <a:pt x="15732" y="6580"/>
                  </a:lnTo>
                  <a:lnTo>
                    <a:pt x="15683" y="6407"/>
                  </a:lnTo>
                  <a:lnTo>
                    <a:pt x="15633" y="6258"/>
                  </a:lnTo>
                  <a:lnTo>
                    <a:pt x="15633" y="6085"/>
                  </a:lnTo>
                  <a:lnTo>
                    <a:pt x="15608" y="5937"/>
                  </a:lnTo>
                  <a:lnTo>
                    <a:pt x="15633" y="5763"/>
                  </a:lnTo>
                  <a:lnTo>
                    <a:pt x="15658" y="5615"/>
                  </a:lnTo>
                  <a:lnTo>
                    <a:pt x="15707" y="5467"/>
                  </a:lnTo>
                  <a:lnTo>
                    <a:pt x="15757" y="5293"/>
                  </a:lnTo>
                  <a:lnTo>
                    <a:pt x="15831" y="5145"/>
                  </a:lnTo>
                  <a:lnTo>
                    <a:pt x="15905" y="5021"/>
                  </a:lnTo>
                  <a:lnTo>
                    <a:pt x="16004" y="4873"/>
                  </a:lnTo>
                  <a:lnTo>
                    <a:pt x="16128" y="4749"/>
                  </a:lnTo>
                  <a:lnTo>
                    <a:pt x="16301" y="4576"/>
                  </a:lnTo>
                  <a:lnTo>
                    <a:pt x="16524" y="4452"/>
                  </a:lnTo>
                  <a:lnTo>
                    <a:pt x="16722" y="4354"/>
                  </a:lnTo>
                  <a:lnTo>
                    <a:pt x="16944" y="4279"/>
                  </a:lnTo>
                  <a:lnTo>
                    <a:pt x="17167" y="4255"/>
                  </a:lnTo>
                  <a:lnTo>
                    <a:pt x="17389" y="4230"/>
                  </a:lnTo>
                  <a:lnTo>
                    <a:pt x="17637" y="4255"/>
                  </a:lnTo>
                  <a:lnTo>
                    <a:pt x="17859" y="4304"/>
                  </a:lnTo>
                  <a:lnTo>
                    <a:pt x="17686" y="4032"/>
                  </a:lnTo>
                  <a:lnTo>
                    <a:pt x="17587" y="3735"/>
                  </a:lnTo>
                  <a:lnTo>
                    <a:pt x="17513" y="3438"/>
                  </a:lnTo>
                  <a:lnTo>
                    <a:pt x="17513" y="3141"/>
                  </a:lnTo>
                  <a:lnTo>
                    <a:pt x="17563" y="2845"/>
                  </a:lnTo>
                  <a:lnTo>
                    <a:pt x="17661" y="2548"/>
                  </a:lnTo>
                  <a:lnTo>
                    <a:pt x="17810" y="2276"/>
                  </a:lnTo>
                  <a:lnTo>
                    <a:pt x="17909" y="2127"/>
                  </a:lnTo>
                  <a:lnTo>
                    <a:pt x="18008" y="2004"/>
                  </a:lnTo>
                  <a:lnTo>
                    <a:pt x="18206" y="1855"/>
                  </a:lnTo>
                  <a:lnTo>
                    <a:pt x="18428" y="1707"/>
                  </a:lnTo>
                  <a:lnTo>
                    <a:pt x="18651" y="1608"/>
                  </a:lnTo>
                  <a:lnTo>
                    <a:pt x="18874" y="1534"/>
                  </a:lnTo>
                  <a:lnTo>
                    <a:pt x="19121" y="1509"/>
                  </a:lnTo>
                  <a:lnTo>
                    <a:pt x="19368" y="1509"/>
                  </a:lnTo>
                  <a:lnTo>
                    <a:pt x="19591" y="1534"/>
                  </a:lnTo>
                  <a:lnTo>
                    <a:pt x="19838" y="1608"/>
                  </a:lnTo>
                  <a:lnTo>
                    <a:pt x="19739" y="1410"/>
                  </a:lnTo>
                  <a:lnTo>
                    <a:pt x="19640" y="1212"/>
                  </a:lnTo>
                  <a:lnTo>
                    <a:pt x="19591" y="1014"/>
                  </a:lnTo>
                  <a:lnTo>
                    <a:pt x="19566" y="816"/>
                  </a:lnTo>
                  <a:lnTo>
                    <a:pt x="19566" y="618"/>
                  </a:lnTo>
                  <a:lnTo>
                    <a:pt x="19566" y="396"/>
                  </a:lnTo>
                  <a:lnTo>
                    <a:pt x="19616" y="198"/>
                  </a:lnTo>
                  <a:lnTo>
                    <a:pt x="19690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14725" y="638675"/>
              <a:ext cx="25375" cy="9900"/>
            </a:xfrm>
            <a:custGeom>
              <a:rect b="b" l="l" r="r" t="t"/>
              <a:pathLst>
                <a:path extrusionOk="0" h="396" w="1015">
                  <a:moveTo>
                    <a:pt x="149" y="0"/>
                  </a:moveTo>
                  <a:lnTo>
                    <a:pt x="99" y="198"/>
                  </a:lnTo>
                  <a:lnTo>
                    <a:pt x="0" y="396"/>
                  </a:lnTo>
                  <a:lnTo>
                    <a:pt x="248" y="322"/>
                  </a:lnTo>
                  <a:lnTo>
                    <a:pt x="495" y="297"/>
                  </a:lnTo>
                  <a:lnTo>
                    <a:pt x="767" y="272"/>
                  </a:lnTo>
                  <a:lnTo>
                    <a:pt x="1014" y="322"/>
                  </a:lnTo>
                  <a:lnTo>
                    <a:pt x="940" y="148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85475" y="638675"/>
              <a:ext cx="39600" cy="22900"/>
            </a:xfrm>
            <a:custGeom>
              <a:rect b="b" l="l" r="r" t="t"/>
              <a:pathLst>
                <a:path extrusionOk="0" h="916" w="1584">
                  <a:moveTo>
                    <a:pt x="1262" y="0"/>
                  </a:moveTo>
                  <a:lnTo>
                    <a:pt x="1138" y="124"/>
                  </a:lnTo>
                  <a:lnTo>
                    <a:pt x="990" y="198"/>
                  </a:lnTo>
                  <a:lnTo>
                    <a:pt x="668" y="371"/>
                  </a:lnTo>
                  <a:lnTo>
                    <a:pt x="347" y="470"/>
                  </a:lnTo>
                  <a:lnTo>
                    <a:pt x="0" y="519"/>
                  </a:lnTo>
                  <a:lnTo>
                    <a:pt x="75" y="717"/>
                  </a:lnTo>
                  <a:lnTo>
                    <a:pt x="99" y="915"/>
                  </a:lnTo>
                  <a:lnTo>
                    <a:pt x="149" y="866"/>
                  </a:lnTo>
                  <a:lnTo>
                    <a:pt x="297" y="742"/>
                  </a:lnTo>
                  <a:lnTo>
                    <a:pt x="470" y="618"/>
                  </a:lnTo>
                  <a:lnTo>
                    <a:pt x="644" y="519"/>
                  </a:lnTo>
                  <a:lnTo>
                    <a:pt x="817" y="445"/>
                  </a:lnTo>
                  <a:lnTo>
                    <a:pt x="990" y="371"/>
                  </a:lnTo>
                  <a:lnTo>
                    <a:pt x="1188" y="322"/>
                  </a:lnTo>
                  <a:lnTo>
                    <a:pt x="1386" y="297"/>
                  </a:lnTo>
                  <a:lnTo>
                    <a:pt x="1583" y="297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38125" y="1226750"/>
              <a:ext cx="44525" cy="63725"/>
            </a:xfrm>
            <a:custGeom>
              <a:rect b="b" l="l" r="r" t="t"/>
              <a:pathLst>
                <a:path extrusionOk="0" h="2549" w="1781">
                  <a:moveTo>
                    <a:pt x="866" y="1"/>
                  </a:moveTo>
                  <a:lnTo>
                    <a:pt x="717" y="199"/>
                  </a:lnTo>
                  <a:lnTo>
                    <a:pt x="569" y="397"/>
                  </a:lnTo>
                  <a:lnTo>
                    <a:pt x="421" y="520"/>
                  </a:lnTo>
                  <a:lnTo>
                    <a:pt x="297" y="619"/>
                  </a:lnTo>
                  <a:lnTo>
                    <a:pt x="148" y="718"/>
                  </a:lnTo>
                  <a:lnTo>
                    <a:pt x="0" y="792"/>
                  </a:lnTo>
                  <a:lnTo>
                    <a:pt x="0" y="1139"/>
                  </a:lnTo>
                  <a:lnTo>
                    <a:pt x="124" y="1287"/>
                  </a:lnTo>
                  <a:lnTo>
                    <a:pt x="223" y="1460"/>
                  </a:lnTo>
                  <a:lnTo>
                    <a:pt x="322" y="1633"/>
                  </a:lnTo>
                  <a:lnTo>
                    <a:pt x="371" y="1807"/>
                  </a:lnTo>
                  <a:lnTo>
                    <a:pt x="421" y="2004"/>
                  </a:lnTo>
                  <a:lnTo>
                    <a:pt x="445" y="2178"/>
                  </a:lnTo>
                  <a:lnTo>
                    <a:pt x="445" y="2376"/>
                  </a:lnTo>
                  <a:lnTo>
                    <a:pt x="445" y="2549"/>
                  </a:lnTo>
                  <a:lnTo>
                    <a:pt x="495" y="2400"/>
                  </a:lnTo>
                  <a:lnTo>
                    <a:pt x="594" y="2252"/>
                  </a:lnTo>
                  <a:lnTo>
                    <a:pt x="693" y="2128"/>
                  </a:lnTo>
                  <a:lnTo>
                    <a:pt x="816" y="1980"/>
                  </a:lnTo>
                  <a:lnTo>
                    <a:pt x="1039" y="1807"/>
                  </a:lnTo>
                  <a:lnTo>
                    <a:pt x="1262" y="1658"/>
                  </a:lnTo>
                  <a:lnTo>
                    <a:pt x="1509" y="1559"/>
                  </a:lnTo>
                  <a:lnTo>
                    <a:pt x="1781" y="1510"/>
                  </a:lnTo>
                  <a:lnTo>
                    <a:pt x="1558" y="1386"/>
                  </a:lnTo>
                  <a:lnTo>
                    <a:pt x="1385" y="1213"/>
                  </a:lnTo>
                  <a:lnTo>
                    <a:pt x="1262" y="1089"/>
                  </a:lnTo>
                  <a:lnTo>
                    <a:pt x="1163" y="941"/>
                  </a:lnTo>
                  <a:lnTo>
                    <a:pt x="1064" y="792"/>
                  </a:lnTo>
                  <a:lnTo>
                    <a:pt x="989" y="644"/>
                  </a:lnTo>
                  <a:lnTo>
                    <a:pt x="940" y="496"/>
                  </a:lnTo>
                  <a:lnTo>
                    <a:pt x="890" y="322"/>
                  </a:lnTo>
                  <a:lnTo>
                    <a:pt x="866" y="149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8125" y="1302200"/>
              <a:ext cx="35250" cy="74225"/>
            </a:xfrm>
            <a:custGeom>
              <a:rect b="b" l="l" r="r" t="t"/>
              <a:pathLst>
                <a:path extrusionOk="0" h="2969" w="1410">
                  <a:moveTo>
                    <a:pt x="322" y="1"/>
                  </a:moveTo>
                  <a:lnTo>
                    <a:pt x="173" y="273"/>
                  </a:lnTo>
                  <a:lnTo>
                    <a:pt x="0" y="520"/>
                  </a:lnTo>
                  <a:lnTo>
                    <a:pt x="0" y="2969"/>
                  </a:lnTo>
                  <a:lnTo>
                    <a:pt x="74" y="2771"/>
                  </a:lnTo>
                  <a:lnTo>
                    <a:pt x="173" y="2598"/>
                  </a:lnTo>
                  <a:lnTo>
                    <a:pt x="272" y="2425"/>
                  </a:lnTo>
                  <a:lnTo>
                    <a:pt x="421" y="2276"/>
                  </a:lnTo>
                  <a:lnTo>
                    <a:pt x="643" y="2103"/>
                  </a:lnTo>
                  <a:lnTo>
                    <a:pt x="890" y="1955"/>
                  </a:lnTo>
                  <a:lnTo>
                    <a:pt x="1138" y="1856"/>
                  </a:lnTo>
                  <a:lnTo>
                    <a:pt x="1410" y="1806"/>
                  </a:lnTo>
                  <a:lnTo>
                    <a:pt x="1262" y="1732"/>
                  </a:lnTo>
                  <a:lnTo>
                    <a:pt x="1088" y="1633"/>
                  </a:lnTo>
                  <a:lnTo>
                    <a:pt x="940" y="1534"/>
                  </a:lnTo>
                  <a:lnTo>
                    <a:pt x="816" y="1411"/>
                  </a:lnTo>
                  <a:lnTo>
                    <a:pt x="668" y="1262"/>
                  </a:lnTo>
                  <a:lnTo>
                    <a:pt x="569" y="1089"/>
                  </a:lnTo>
                  <a:lnTo>
                    <a:pt x="470" y="916"/>
                  </a:lnTo>
                  <a:lnTo>
                    <a:pt x="396" y="743"/>
                  </a:lnTo>
                  <a:lnTo>
                    <a:pt x="346" y="570"/>
                  </a:lnTo>
                  <a:lnTo>
                    <a:pt x="322" y="372"/>
                  </a:lnTo>
                  <a:lnTo>
                    <a:pt x="322" y="17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41575" y="702975"/>
              <a:ext cx="38350" cy="29100"/>
            </a:xfrm>
            <a:custGeom>
              <a:rect b="b" l="l" r="r" t="t"/>
              <a:pathLst>
                <a:path extrusionOk="0" h="1164" w="1534">
                  <a:moveTo>
                    <a:pt x="1361" y="1"/>
                  </a:moveTo>
                  <a:lnTo>
                    <a:pt x="1286" y="75"/>
                  </a:lnTo>
                  <a:lnTo>
                    <a:pt x="1138" y="198"/>
                  </a:lnTo>
                  <a:lnTo>
                    <a:pt x="990" y="322"/>
                  </a:lnTo>
                  <a:lnTo>
                    <a:pt x="841" y="421"/>
                  </a:lnTo>
                  <a:lnTo>
                    <a:pt x="693" y="495"/>
                  </a:lnTo>
                  <a:lnTo>
                    <a:pt x="520" y="569"/>
                  </a:lnTo>
                  <a:lnTo>
                    <a:pt x="346" y="619"/>
                  </a:lnTo>
                  <a:lnTo>
                    <a:pt x="0" y="693"/>
                  </a:lnTo>
                  <a:lnTo>
                    <a:pt x="99" y="916"/>
                  </a:lnTo>
                  <a:lnTo>
                    <a:pt x="149" y="1163"/>
                  </a:lnTo>
                  <a:lnTo>
                    <a:pt x="173" y="1114"/>
                  </a:lnTo>
                  <a:lnTo>
                    <a:pt x="322" y="990"/>
                  </a:lnTo>
                  <a:lnTo>
                    <a:pt x="495" y="891"/>
                  </a:lnTo>
                  <a:lnTo>
                    <a:pt x="643" y="792"/>
                  </a:lnTo>
                  <a:lnTo>
                    <a:pt x="816" y="693"/>
                  </a:lnTo>
                  <a:lnTo>
                    <a:pt x="990" y="644"/>
                  </a:lnTo>
                  <a:lnTo>
                    <a:pt x="1163" y="594"/>
                  </a:lnTo>
                  <a:lnTo>
                    <a:pt x="1336" y="569"/>
                  </a:lnTo>
                  <a:lnTo>
                    <a:pt x="1534" y="569"/>
                  </a:lnTo>
                  <a:lnTo>
                    <a:pt x="1410" y="273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99950" y="996100"/>
              <a:ext cx="40225" cy="42075"/>
            </a:xfrm>
            <a:custGeom>
              <a:rect b="b" l="l" r="r" t="t"/>
              <a:pathLst>
                <a:path extrusionOk="0" h="1683" w="1609">
                  <a:moveTo>
                    <a:pt x="1114" y="0"/>
                  </a:moveTo>
                  <a:lnTo>
                    <a:pt x="965" y="149"/>
                  </a:lnTo>
                  <a:lnTo>
                    <a:pt x="767" y="347"/>
                  </a:lnTo>
                  <a:lnTo>
                    <a:pt x="520" y="495"/>
                  </a:lnTo>
                  <a:lnTo>
                    <a:pt x="273" y="619"/>
                  </a:lnTo>
                  <a:lnTo>
                    <a:pt x="1" y="693"/>
                  </a:lnTo>
                  <a:lnTo>
                    <a:pt x="174" y="916"/>
                  </a:lnTo>
                  <a:lnTo>
                    <a:pt x="273" y="1163"/>
                  </a:lnTo>
                  <a:lnTo>
                    <a:pt x="372" y="1410"/>
                  </a:lnTo>
                  <a:lnTo>
                    <a:pt x="421" y="1682"/>
                  </a:lnTo>
                  <a:lnTo>
                    <a:pt x="570" y="1509"/>
                  </a:lnTo>
                  <a:lnTo>
                    <a:pt x="792" y="1311"/>
                  </a:lnTo>
                  <a:lnTo>
                    <a:pt x="1040" y="1163"/>
                  </a:lnTo>
                  <a:lnTo>
                    <a:pt x="1312" y="1064"/>
                  </a:lnTo>
                  <a:lnTo>
                    <a:pt x="1608" y="990"/>
                  </a:lnTo>
                  <a:lnTo>
                    <a:pt x="1435" y="767"/>
                  </a:lnTo>
                  <a:lnTo>
                    <a:pt x="1287" y="520"/>
                  </a:lnTo>
                  <a:lnTo>
                    <a:pt x="1188" y="272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3369075" y="1681900"/>
              <a:ext cx="35275" cy="74225"/>
            </a:xfrm>
            <a:custGeom>
              <a:rect b="b" l="l" r="r" t="t"/>
              <a:pathLst>
                <a:path extrusionOk="0" h="2969" w="1411">
                  <a:moveTo>
                    <a:pt x="1410" y="1"/>
                  </a:moveTo>
                  <a:lnTo>
                    <a:pt x="1336" y="198"/>
                  </a:lnTo>
                  <a:lnTo>
                    <a:pt x="1237" y="372"/>
                  </a:lnTo>
                  <a:lnTo>
                    <a:pt x="1138" y="545"/>
                  </a:lnTo>
                  <a:lnTo>
                    <a:pt x="990" y="693"/>
                  </a:lnTo>
                  <a:lnTo>
                    <a:pt x="767" y="866"/>
                  </a:lnTo>
                  <a:lnTo>
                    <a:pt x="520" y="1015"/>
                  </a:lnTo>
                  <a:lnTo>
                    <a:pt x="272" y="1114"/>
                  </a:lnTo>
                  <a:lnTo>
                    <a:pt x="0" y="1163"/>
                  </a:lnTo>
                  <a:lnTo>
                    <a:pt x="149" y="1237"/>
                  </a:lnTo>
                  <a:lnTo>
                    <a:pt x="322" y="1336"/>
                  </a:lnTo>
                  <a:lnTo>
                    <a:pt x="470" y="1435"/>
                  </a:lnTo>
                  <a:lnTo>
                    <a:pt x="594" y="1559"/>
                  </a:lnTo>
                  <a:lnTo>
                    <a:pt x="742" y="1707"/>
                  </a:lnTo>
                  <a:lnTo>
                    <a:pt x="841" y="1880"/>
                  </a:lnTo>
                  <a:lnTo>
                    <a:pt x="940" y="2054"/>
                  </a:lnTo>
                  <a:lnTo>
                    <a:pt x="1014" y="2227"/>
                  </a:lnTo>
                  <a:lnTo>
                    <a:pt x="1064" y="2400"/>
                  </a:lnTo>
                  <a:lnTo>
                    <a:pt x="1089" y="2598"/>
                  </a:lnTo>
                  <a:lnTo>
                    <a:pt x="1089" y="2796"/>
                  </a:lnTo>
                  <a:lnTo>
                    <a:pt x="1089" y="2969"/>
                  </a:lnTo>
                  <a:lnTo>
                    <a:pt x="1237" y="2697"/>
                  </a:lnTo>
                  <a:lnTo>
                    <a:pt x="1410" y="2449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162525" y="2326275"/>
              <a:ext cx="38375" cy="29075"/>
            </a:xfrm>
            <a:custGeom>
              <a:rect b="b" l="l" r="r" t="t"/>
              <a:pathLst>
                <a:path extrusionOk="0" h="1163" w="1535">
                  <a:moveTo>
                    <a:pt x="1386" y="0"/>
                  </a:moveTo>
                  <a:lnTo>
                    <a:pt x="1361" y="50"/>
                  </a:lnTo>
                  <a:lnTo>
                    <a:pt x="1212" y="173"/>
                  </a:lnTo>
                  <a:lnTo>
                    <a:pt x="1039" y="272"/>
                  </a:lnTo>
                  <a:lnTo>
                    <a:pt x="891" y="371"/>
                  </a:lnTo>
                  <a:lnTo>
                    <a:pt x="718" y="470"/>
                  </a:lnTo>
                  <a:lnTo>
                    <a:pt x="545" y="520"/>
                  </a:lnTo>
                  <a:lnTo>
                    <a:pt x="371" y="569"/>
                  </a:lnTo>
                  <a:lnTo>
                    <a:pt x="198" y="594"/>
                  </a:lnTo>
                  <a:lnTo>
                    <a:pt x="0" y="594"/>
                  </a:lnTo>
                  <a:lnTo>
                    <a:pt x="124" y="891"/>
                  </a:lnTo>
                  <a:lnTo>
                    <a:pt x="174" y="1163"/>
                  </a:lnTo>
                  <a:lnTo>
                    <a:pt x="248" y="1089"/>
                  </a:lnTo>
                  <a:lnTo>
                    <a:pt x="396" y="965"/>
                  </a:lnTo>
                  <a:lnTo>
                    <a:pt x="545" y="841"/>
                  </a:lnTo>
                  <a:lnTo>
                    <a:pt x="693" y="742"/>
                  </a:lnTo>
                  <a:lnTo>
                    <a:pt x="841" y="668"/>
                  </a:lnTo>
                  <a:lnTo>
                    <a:pt x="1015" y="594"/>
                  </a:lnTo>
                  <a:lnTo>
                    <a:pt x="1188" y="545"/>
                  </a:lnTo>
                  <a:lnTo>
                    <a:pt x="1534" y="470"/>
                  </a:lnTo>
                  <a:lnTo>
                    <a:pt x="1435" y="2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095125" y="2264425"/>
              <a:ext cx="27225" cy="54450"/>
            </a:xfrm>
            <a:custGeom>
              <a:rect b="b" l="l" r="r" t="t"/>
              <a:pathLst>
                <a:path extrusionOk="0" h="2178" w="1089">
                  <a:moveTo>
                    <a:pt x="1089" y="1"/>
                  </a:moveTo>
                  <a:lnTo>
                    <a:pt x="841" y="124"/>
                  </a:lnTo>
                  <a:lnTo>
                    <a:pt x="569" y="199"/>
                  </a:lnTo>
                  <a:lnTo>
                    <a:pt x="297" y="248"/>
                  </a:lnTo>
                  <a:lnTo>
                    <a:pt x="0" y="248"/>
                  </a:lnTo>
                  <a:lnTo>
                    <a:pt x="149" y="471"/>
                  </a:lnTo>
                  <a:lnTo>
                    <a:pt x="248" y="693"/>
                  </a:lnTo>
                  <a:lnTo>
                    <a:pt x="297" y="941"/>
                  </a:lnTo>
                  <a:lnTo>
                    <a:pt x="347" y="1188"/>
                  </a:lnTo>
                  <a:lnTo>
                    <a:pt x="322" y="1435"/>
                  </a:lnTo>
                  <a:lnTo>
                    <a:pt x="297" y="1683"/>
                  </a:lnTo>
                  <a:lnTo>
                    <a:pt x="223" y="1930"/>
                  </a:lnTo>
                  <a:lnTo>
                    <a:pt x="124" y="2178"/>
                  </a:lnTo>
                  <a:lnTo>
                    <a:pt x="322" y="2079"/>
                  </a:lnTo>
                  <a:lnTo>
                    <a:pt x="520" y="2029"/>
                  </a:lnTo>
                  <a:lnTo>
                    <a:pt x="718" y="2004"/>
                  </a:lnTo>
                  <a:lnTo>
                    <a:pt x="915" y="1980"/>
                  </a:lnTo>
                  <a:lnTo>
                    <a:pt x="817" y="1732"/>
                  </a:lnTo>
                  <a:lnTo>
                    <a:pt x="767" y="1485"/>
                  </a:lnTo>
                  <a:lnTo>
                    <a:pt x="718" y="1238"/>
                  </a:lnTo>
                  <a:lnTo>
                    <a:pt x="742" y="990"/>
                  </a:lnTo>
                  <a:lnTo>
                    <a:pt x="767" y="718"/>
                  </a:lnTo>
                  <a:lnTo>
                    <a:pt x="841" y="471"/>
                  </a:lnTo>
                  <a:lnTo>
                    <a:pt x="940" y="22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345575" y="1855050"/>
              <a:ext cx="46400" cy="53200"/>
            </a:xfrm>
            <a:custGeom>
              <a:rect b="b" l="l" r="r" t="t"/>
              <a:pathLst>
                <a:path extrusionOk="0" h="2128" w="1856">
                  <a:moveTo>
                    <a:pt x="1237" y="1"/>
                  </a:moveTo>
                  <a:lnTo>
                    <a:pt x="1113" y="174"/>
                  </a:lnTo>
                  <a:lnTo>
                    <a:pt x="965" y="347"/>
                  </a:lnTo>
                  <a:lnTo>
                    <a:pt x="742" y="520"/>
                  </a:lnTo>
                  <a:lnTo>
                    <a:pt x="520" y="668"/>
                  </a:lnTo>
                  <a:lnTo>
                    <a:pt x="272" y="767"/>
                  </a:lnTo>
                  <a:lnTo>
                    <a:pt x="0" y="842"/>
                  </a:lnTo>
                  <a:lnTo>
                    <a:pt x="223" y="1039"/>
                  </a:lnTo>
                  <a:lnTo>
                    <a:pt x="446" y="1262"/>
                  </a:lnTo>
                  <a:lnTo>
                    <a:pt x="594" y="1534"/>
                  </a:lnTo>
                  <a:lnTo>
                    <a:pt x="693" y="1831"/>
                  </a:lnTo>
                  <a:lnTo>
                    <a:pt x="742" y="2128"/>
                  </a:lnTo>
                  <a:lnTo>
                    <a:pt x="866" y="2004"/>
                  </a:lnTo>
                  <a:lnTo>
                    <a:pt x="990" y="1856"/>
                  </a:lnTo>
                  <a:lnTo>
                    <a:pt x="1188" y="1683"/>
                  </a:lnTo>
                  <a:lnTo>
                    <a:pt x="1386" y="1559"/>
                  </a:lnTo>
                  <a:lnTo>
                    <a:pt x="1608" y="1435"/>
                  </a:lnTo>
                  <a:lnTo>
                    <a:pt x="1855" y="1361"/>
                  </a:lnTo>
                  <a:lnTo>
                    <a:pt x="1781" y="1312"/>
                  </a:lnTo>
                  <a:lnTo>
                    <a:pt x="1658" y="1163"/>
                  </a:lnTo>
                  <a:lnTo>
                    <a:pt x="1559" y="1015"/>
                  </a:lnTo>
                  <a:lnTo>
                    <a:pt x="1460" y="866"/>
                  </a:lnTo>
                  <a:lnTo>
                    <a:pt x="1386" y="693"/>
                  </a:lnTo>
                  <a:lnTo>
                    <a:pt x="1311" y="520"/>
                  </a:lnTo>
                  <a:lnTo>
                    <a:pt x="1287" y="347"/>
                  </a:lnTo>
                  <a:lnTo>
                    <a:pt x="1237" y="174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359800" y="1767850"/>
              <a:ext cx="44550" cy="63725"/>
            </a:xfrm>
            <a:custGeom>
              <a:rect b="b" l="l" r="r" t="t"/>
              <a:pathLst>
                <a:path extrusionOk="0" h="2549" w="1782">
                  <a:moveTo>
                    <a:pt x="1336" y="1"/>
                  </a:moveTo>
                  <a:lnTo>
                    <a:pt x="1286" y="149"/>
                  </a:lnTo>
                  <a:lnTo>
                    <a:pt x="1188" y="298"/>
                  </a:lnTo>
                  <a:lnTo>
                    <a:pt x="1089" y="421"/>
                  </a:lnTo>
                  <a:lnTo>
                    <a:pt x="965" y="570"/>
                  </a:lnTo>
                  <a:lnTo>
                    <a:pt x="742" y="743"/>
                  </a:lnTo>
                  <a:lnTo>
                    <a:pt x="520" y="891"/>
                  </a:lnTo>
                  <a:lnTo>
                    <a:pt x="272" y="990"/>
                  </a:lnTo>
                  <a:lnTo>
                    <a:pt x="0" y="1040"/>
                  </a:lnTo>
                  <a:lnTo>
                    <a:pt x="223" y="1163"/>
                  </a:lnTo>
                  <a:lnTo>
                    <a:pt x="396" y="1337"/>
                  </a:lnTo>
                  <a:lnTo>
                    <a:pt x="520" y="1460"/>
                  </a:lnTo>
                  <a:lnTo>
                    <a:pt x="619" y="1609"/>
                  </a:lnTo>
                  <a:lnTo>
                    <a:pt x="718" y="1757"/>
                  </a:lnTo>
                  <a:lnTo>
                    <a:pt x="792" y="1905"/>
                  </a:lnTo>
                  <a:lnTo>
                    <a:pt x="841" y="2054"/>
                  </a:lnTo>
                  <a:lnTo>
                    <a:pt x="891" y="2227"/>
                  </a:lnTo>
                  <a:lnTo>
                    <a:pt x="915" y="2400"/>
                  </a:lnTo>
                  <a:lnTo>
                    <a:pt x="915" y="2549"/>
                  </a:lnTo>
                  <a:lnTo>
                    <a:pt x="1064" y="2351"/>
                  </a:lnTo>
                  <a:lnTo>
                    <a:pt x="1212" y="2153"/>
                  </a:lnTo>
                  <a:lnTo>
                    <a:pt x="1361" y="2029"/>
                  </a:lnTo>
                  <a:lnTo>
                    <a:pt x="1484" y="1930"/>
                  </a:lnTo>
                  <a:lnTo>
                    <a:pt x="1633" y="1831"/>
                  </a:lnTo>
                  <a:lnTo>
                    <a:pt x="1781" y="1757"/>
                  </a:lnTo>
                  <a:lnTo>
                    <a:pt x="1781" y="1411"/>
                  </a:lnTo>
                  <a:lnTo>
                    <a:pt x="1658" y="1262"/>
                  </a:lnTo>
                  <a:lnTo>
                    <a:pt x="1559" y="1089"/>
                  </a:lnTo>
                  <a:lnTo>
                    <a:pt x="1460" y="916"/>
                  </a:lnTo>
                  <a:lnTo>
                    <a:pt x="1410" y="743"/>
                  </a:lnTo>
                  <a:lnTo>
                    <a:pt x="1361" y="545"/>
                  </a:lnTo>
                  <a:lnTo>
                    <a:pt x="1336" y="372"/>
                  </a:lnTo>
                  <a:lnTo>
                    <a:pt x="1336" y="174"/>
                  </a:lnTo>
                  <a:lnTo>
                    <a:pt x="1336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002350" y="2409750"/>
              <a:ext cx="25375" cy="9925"/>
            </a:xfrm>
            <a:custGeom>
              <a:rect b="b" l="l" r="r" t="t"/>
              <a:pathLst>
                <a:path extrusionOk="0" h="397" w="1015">
                  <a:moveTo>
                    <a:pt x="1015" y="1"/>
                  </a:moveTo>
                  <a:lnTo>
                    <a:pt x="768" y="75"/>
                  </a:lnTo>
                  <a:lnTo>
                    <a:pt x="520" y="100"/>
                  </a:lnTo>
                  <a:lnTo>
                    <a:pt x="248" y="124"/>
                  </a:lnTo>
                  <a:lnTo>
                    <a:pt x="1" y="75"/>
                  </a:lnTo>
                  <a:lnTo>
                    <a:pt x="1" y="75"/>
                  </a:lnTo>
                  <a:lnTo>
                    <a:pt x="75" y="248"/>
                  </a:lnTo>
                  <a:lnTo>
                    <a:pt x="124" y="396"/>
                  </a:lnTo>
                  <a:lnTo>
                    <a:pt x="867" y="396"/>
                  </a:lnTo>
                  <a:lnTo>
                    <a:pt x="916" y="199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051200" y="2338650"/>
              <a:ext cx="24775" cy="46400"/>
            </a:xfrm>
            <a:custGeom>
              <a:rect b="b" l="l" r="r" t="t"/>
              <a:pathLst>
                <a:path extrusionOk="0" h="1856" w="991">
                  <a:moveTo>
                    <a:pt x="990" y="0"/>
                  </a:moveTo>
                  <a:lnTo>
                    <a:pt x="743" y="99"/>
                  </a:lnTo>
                  <a:lnTo>
                    <a:pt x="496" y="148"/>
                  </a:lnTo>
                  <a:lnTo>
                    <a:pt x="248" y="173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100" y="346"/>
                  </a:lnTo>
                  <a:lnTo>
                    <a:pt x="174" y="569"/>
                  </a:lnTo>
                  <a:lnTo>
                    <a:pt x="224" y="792"/>
                  </a:lnTo>
                  <a:lnTo>
                    <a:pt x="248" y="989"/>
                  </a:lnTo>
                  <a:lnTo>
                    <a:pt x="248" y="1212"/>
                  </a:lnTo>
                  <a:lnTo>
                    <a:pt x="224" y="1435"/>
                  </a:lnTo>
                  <a:lnTo>
                    <a:pt x="174" y="1657"/>
                  </a:lnTo>
                  <a:lnTo>
                    <a:pt x="75" y="1855"/>
                  </a:lnTo>
                  <a:lnTo>
                    <a:pt x="273" y="1806"/>
                  </a:lnTo>
                  <a:lnTo>
                    <a:pt x="471" y="1756"/>
                  </a:lnTo>
                  <a:lnTo>
                    <a:pt x="669" y="1732"/>
                  </a:lnTo>
                  <a:lnTo>
                    <a:pt x="891" y="1732"/>
                  </a:lnTo>
                  <a:lnTo>
                    <a:pt x="817" y="1509"/>
                  </a:lnTo>
                  <a:lnTo>
                    <a:pt x="768" y="1286"/>
                  </a:lnTo>
                  <a:lnTo>
                    <a:pt x="743" y="1088"/>
                  </a:lnTo>
                  <a:lnTo>
                    <a:pt x="743" y="866"/>
                  </a:lnTo>
                  <a:lnTo>
                    <a:pt x="768" y="643"/>
                  </a:lnTo>
                  <a:lnTo>
                    <a:pt x="817" y="421"/>
                  </a:lnTo>
                  <a:lnTo>
                    <a:pt x="891" y="223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117375" y="2396775"/>
              <a:ext cx="39600" cy="22900"/>
            </a:xfrm>
            <a:custGeom>
              <a:rect b="b" l="l" r="r" t="t"/>
              <a:pathLst>
                <a:path extrusionOk="0" h="916" w="1584">
                  <a:moveTo>
                    <a:pt x="1485" y="0"/>
                  </a:moveTo>
                  <a:lnTo>
                    <a:pt x="1435" y="50"/>
                  </a:lnTo>
                  <a:lnTo>
                    <a:pt x="1287" y="173"/>
                  </a:lnTo>
                  <a:lnTo>
                    <a:pt x="1114" y="297"/>
                  </a:lnTo>
                  <a:lnTo>
                    <a:pt x="941" y="396"/>
                  </a:lnTo>
                  <a:lnTo>
                    <a:pt x="768" y="470"/>
                  </a:lnTo>
                  <a:lnTo>
                    <a:pt x="594" y="544"/>
                  </a:lnTo>
                  <a:lnTo>
                    <a:pt x="396" y="594"/>
                  </a:lnTo>
                  <a:lnTo>
                    <a:pt x="199" y="619"/>
                  </a:lnTo>
                  <a:lnTo>
                    <a:pt x="1" y="619"/>
                  </a:lnTo>
                  <a:lnTo>
                    <a:pt x="100" y="915"/>
                  </a:lnTo>
                  <a:lnTo>
                    <a:pt x="322" y="915"/>
                  </a:lnTo>
                  <a:lnTo>
                    <a:pt x="446" y="792"/>
                  </a:lnTo>
                  <a:lnTo>
                    <a:pt x="594" y="718"/>
                  </a:lnTo>
                  <a:lnTo>
                    <a:pt x="916" y="544"/>
                  </a:lnTo>
                  <a:lnTo>
                    <a:pt x="1238" y="445"/>
                  </a:lnTo>
                  <a:lnTo>
                    <a:pt x="1584" y="396"/>
                  </a:lnTo>
                  <a:lnTo>
                    <a:pt x="1510" y="198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391950" y="2057275"/>
              <a:ext cx="12400" cy="22900"/>
            </a:xfrm>
            <a:custGeom>
              <a:rect b="b" l="l" r="r" t="t"/>
              <a:pathLst>
                <a:path extrusionOk="0" h="916" w="496">
                  <a:moveTo>
                    <a:pt x="495" y="0"/>
                  </a:moveTo>
                  <a:lnTo>
                    <a:pt x="248" y="124"/>
                  </a:lnTo>
                  <a:lnTo>
                    <a:pt x="0" y="198"/>
                  </a:lnTo>
                  <a:lnTo>
                    <a:pt x="124" y="371"/>
                  </a:lnTo>
                  <a:lnTo>
                    <a:pt x="223" y="544"/>
                  </a:lnTo>
                  <a:lnTo>
                    <a:pt x="297" y="742"/>
                  </a:lnTo>
                  <a:lnTo>
                    <a:pt x="347" y="915"/>
                  </a:lnTo>
                  <a:lnTo>
                    <a:pt x="372" y="915"/>
                  </a:lnTo>
                  <a:lnTo>
                    <a:pt x="495" y="792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3326400" y="1939150"/>
              <a:ext cx="42700" cy="46400"/>
            </a:xfrm>
            <a:custGeom>
              <a:rect b="b" l="l" r="r" t="t"/>
              <a:pathLst>
                <a:path extrusionOk="0" h="1856" w="1708">
                  <a:moveTo>
                    <a:pt x="1188" y="1"/>
                  </a:moveTo>
                  <a:lnTo>
                    <a:pt x="990" y="223"/>
                  </a:lnTo>
                  <a:lnTo>
                    <a:pt x="767" y="421"/>
                  </a:lnTo>
                  <a:lnTo>
                    <a:pt x="520" y="570"/>
                  </a:lnTo>
                  <a:lnTo>
                    <a:pt x="273" y="669"/>
                  </a:lnTo>
                  <a:lnTo>
                    <a:pt x="0" y="718"/>
                  </a:lnTo>
                  <a:lnTo>
                    <a:pt x="75" y="817"/>
                  </a:lnTo>
                  <a:lnTo>
                    <a:pt x="297" y="1040"/>
                  </a:lnTo>
                  <a:lnTo>
                    <a:pt x="446" y="1312"/>
                  </a:lnTo>
                  <a:lnTo>
                    <a:pt x="545" y="1584"/>
                  </a:lnTo>
                  <a:lnTo>
                    <a:pt x="619" y="1856"/>
                  </a:lnTo>
                  <a:lnTo>
                    <a:pt x="792" y="1658"/>
                  </a:lnTo>
                  <a:lnTo>
                    <a:pt x="990" y="1485"/>
                  </a:lnTo>
                  <a:lnTo>
                    <a:pt x="1213" y="1336"/>
                  </a:lnTo>
                  <a:lnTo>
                    <a:pt x="1460" y="1213"/>
                  </a:lnTo>
                  <a:lnTo>
                    <a:pt x="1707" y="1139"/>
                  </a:lnTo>
                  <a:lnTo>
                    <a:pt x="1485" y="891"/>
                  </a:lnTo>
                  <a:lnTo>
                    <a:pt x="1336" y="594"/>
                  </a:lnTo>
                  <a:lnTo>
                    <a:pt x="1237" y="297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343100" y="2396775"/>
              <a:ext cx="1875" cy="1250"/>
            </a:xfrm>
            <a:custGeom>
              <a:rect b="b" l="l" r="r" t="t"/>
              <a:pathLst>
                <a:path extrusionOk="0" h="50" w="75">
                  <a:moveTo>
                    <a:pt x="0" y="0"/>
                  </a:moveTo>
                  <a:lnTo>
                    <a:pt x="0" y="5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330725" y="2206925"/>
              <a:ext cx="29100" cy="24150"/>
            </a:xfrm>
            <a:custGeom>
              <a:rect b="b" l="l" r="r" t="t"/>
              <a:pathLst>
                <a:path extrusionOk="0" h="966" w="1164">
                  <a:moveTo>
                    <a:pt x="1015" y="0"/>
                  </a:moveTo>
                  <a:lnTo>
                    <a:pt x="767" y="198"/>
                  </a:lnTo>
                  <a:lnTo>
                    <a:pt x="520" y="322"/>
                  </a:lnTo>
                  <a:lnTo>
                    <a:pt x="273" y="446"/>
                  </a:lnTo>
                  <a:lnTo>
                    <a:pt x="1" y="495"/>
                  </a:lnTo>
                  <a:lnTo>
                    <a:pt x="100" y="742"/>
                  </a:lnTo>
                  <a:lnTo>
                    <a:pt x="199" y="965"/>
                  </a:lnTo>
                  <a:lnTo>
                    <a:pt x="421" y="792"/>
                  </a:lnTo>
                  <a:lnTo>
                    <a:pt x="668" y="643"/>
                  </a:lnTo>
                  <a:lnTo>
                    <a:pt x="916" y="520"/>
                  </a:lnTo>
                  <a:lnTo>
                    <a:pt x="1163" y="446"/>
                  </a:lnTo>
                  <a:lnTo>
                    <a:pt x="1064" y="223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241050" y="2177850"/>
              <a:ext cx="37150" cy="34050"/>
            </a:xfrm>
            <a:custGeom>
              <a:rect b="b" l="l" r="r" t="t"/>
              <a:pathLst>
                <a:path extrusionOk="0" h="1362" w="1486">
                  <a:moveTo>
                    <a:pt x="1238" y="1"/>
                  </a:moveTo>
                  <a:lnTo>
                    <a:pt x="1188" y="75"/>
                  </a:lnTo>
                  <a:lnTo>
                    <a:pt x="1040" y="174"/>
                  </a:lnTo>
                  <a:lnTo>
                    <a:pt x="916" y="298"/>
                  </a:lnTo>
                  <a:lnTo>
                    <a:pt x="619" y="446"/>
                  </a:lnTo>
                  <a:lnTo>
                    <a:pt x="322" y="570"/>
                  </a:lnTo>
                  <a:lnTo>
                    <a:pt x="1" y="619"/>
                  </a:lnTo>
                  <a:lnTo>
                    <a:pt x="100" y="792"/>
                  </a:lnTo>
                  <a:lnTo>
                    <a:pt x="199" y="965"/>
                  </a:lnTo>
                  <a:lnTo>
                    <a:pt x="248" y="1163"/>
                  </a:lnTo>
                  <a:lnTo>
                    <a:pt x="298" y="1361"/>
                  </a:lnTo>
                  <a:lnTo>
                    <a:pt x="397" y="1262"/>
                  </a:lnTo>
                  <a:lnTo>
                    <a:pt x="644" y="1040"/>
                  </a:lnTo>
                  <a:lnTo>
                    <a:pt x="916" y="891"/>
                  </a:lnTo>
                  <a:lnTo>
                    <a:pt x="1188" y="768"/>
                  </a:lnTo>
                  <a:lnTo>
                    <a:pt x="1485" y="693"/>
                  </a:lnTo>
                  <a:lnTo>
                    <a:pt x="1411" y="520"/>
                  </a:lnTo>
                  <a:lnTo>
                    <a:pt x="1337" y="347"/>
                  </a:lnTo>
                  <a:lnTo>
                    <a:pt x="1287" y="174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3383300" y="2312675"/>
              <a:ext cx="21050" cy="13000"/>
            </a:xfrm>
            <a:custGeom>
              <a:rect b="b" l="l" r="r" t="t"/>
              <a:pathLst>
                <a:path extrusionOk="0" h="520" w="842">
                  <a:moveTo>
                    <a:pt x="841" y="0"/>
                  </a:moveTo>
                  <a:lnTo>
                    <a:pt x="643" y="124"/>
                  </a:lnTo>
                  <a:lnTo>
                    <a:pt x="445" y="223"/>
                  </a:lnTo>
                  <a:lnTo>
                    <a:pt x="223" y="322"/>
                  </a:lnTo>
                  <a:lnTo>
                    <a:pt x="0" y="371"/>
                  </a:lnTo>
                  <a:lnTo>
                    <a:pt x="50" y="520"/>
                  </a:lnTo>
                  <a:lnTo>
                    <a:pt x="223" y="371"/>
                  </a:lnTo>
                  <a:lnTo>
                    <a:pt x="421" y="272"/>
                  </a:lnTo>
                  <a:lnTo>
                    <a:pt x="619" y="173"/>
                  </a:lnTo>
                  <a:lnTo>
                    <a:pt x="841" y="99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363500" y="2129000"/>
              <a:ext cx="29700" cy="27225"/>
            </a:xfrm>
            <a:custGeom>
              <a:rect b="b" l="l" r="r" t="t"/>
              <a:pathLst>
                <a:path extrusionOk="0" h="1089" w="1188">
                  <a:moveTo>
                    <a:pt x="965" y="1"/>
                  </a:moveTo>
                  <a:lnTo>
                    <a:pt x="743" y="174"/>
                  </a:lnTo>
                  <a:lnTo>
                    <a:pt x="495" y="322"/>
                  </a:lnTo>
                  <a:lnTo>
                    <a:pt x="248" y="421"/>
                  </a:lnTo>
                  <a:lnTo>
                    <a:pt x="1" y="495"/>
                  </a:lnTo>
                  <a:lnTo>
                    <a:pt x="149" y="792"/>
                  </a:lnTo>
                  <a:lnTo>
                    <a:pt x="273" y="1089"/>
                  </a:lnTo>
                  <a:lnTo>
                    <a:pt x="471" y="916"/>
                  </a:lnTo>
                  <a:lnTo>
                    <a:pt x="693" y="767"/>
                  </a:lnTo>
                  <a:lnTo>
                    <a:pt x="941" y="644"/>
                  </a:lnTo>
                  <a:lnTo>
                    <a:pt x="1188" y="570"/>
                  </a:lnTo>
                  <a:lnTo>
                    <a:pt x="1064" y="297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3203950" y="2252675"/>
              <a:ext cx="37125" cy="32200"/>
            </a:xfrm>
            <a:custGeom>
              <a:rect b="b" l="l" r="r" t="t"/>
              <a:pathLst>
                <a:path extrusionOk="0" h="1288" w="1485">
                  <a:moveTo>
                    <a:pt x="1312" y="1"/>
                  </a:moveTo>
                  <a:lnTo>
                    <a:pt x="1262" y="75"/>
                  </a:lnTo>
                  <a:lnTo>
                    <a:pt x="1114" y="199"/>
                  </a:lnTo>
                  <a:lnTo>
                    <a:pt x="965" y="298"/>
                  </a:lnTo>
                  <a:lnTo>
                    <a:pt x="817" y="397"/>
                  </a:lnTo>
                  <a:lnTo>
                    <a:pt x="669" y="471"/>
                  </a:lnTo>
                  <a:lnTo>
                    <a:pt x="495" y="545"/>
                  </a:lnTo>
                  <a:lnTo>
                    <a:pt x="347" y="570"/>
                  </a:lnTo>
                  <a:lnTo>
                    <a:pt x="174" y="619"/>
                  </a:lnTo>
                  <a:lnTo>
                    <a:pt x="1" y="619"/>
                  </a:lnTo>
                  <a:lnTo>
                    <a:pt x="75" y="792"/>
                  </a:lnTo>
                  <a:lnTo>
                    <a:pt x="149" y="941"/>
                  </a:lnTo>
                  <a:lnTo>
                    <a:pt x="199" y="1114"/>
                  </a:lnTo>
                  <a:lnTo>
                    <a:pt x="223" y="1287"/>
                  </a:lnTo>
                  <a:lnTo>
                    <a:pt x="322" y="1188"/>
                  </a:lnTo>
                  <a:lnTo>
                    <a:pt x="570" y="965"/>
                  </a:lnTo>
                  <a:lnTo>
                    <a:pt x="867" y="792"/>
                  </a:lnTo>
                  <a:lnTo>
                    <a:pt x="1163" y="669"/>
                  </a:lnTo>
                  <a:lnTo>
                    <a:pt x="1485" y="594"/>
                  </a:lnTo>
                  <a:lnTo>
                    <a:pt x="1386" y="32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3273825" y="2099925"/>
              <a:ext cx="38375" cy="37750"/>
            </a:xfrm>
            <a:custGeom>
              <a:rect b="b" l="l" r="r" t="t"/>
              <a:pathLst>
                <a:path extrusionOk="0" h="1510" w="1535">
                  <a:moveTo>
                    <a:pt x="1213" y="1"/>
                  </a:moveTo>
                  <a:lnTo>
                    <a:pt x="1114" y="125"/>
                  </a:lnTo>
                  <a:lnTo>
                    <a:pt x="867" y="323"/>
                  </a:lnTo>
                  <a:lnTo>
                    <a:pt x="595" y="471"/>
                  </a:lnTo>
                  <a:lnTo>
                    <a:pt x="298" y="595"/>
                  </a:lnTo>
                  <a:lnTo>
                    <a:pt x="1" y="644"/>
                  </a:lnTo>
                  <a:lnTo>
                    <a:pt x="149" y="842"/>
                  </a:lnTo>
                  <a:lnTo>
                    <a:pt x="248" y="1065"/>
                  </a:lnTo>
                  <a:lnTo>
                    <a:pt x="347" y="1287"/>
                  </a:lnTo>
                  <a:lnTo>
                    <a:pt x="397" y="1510"/>
                  </a:lnTo>
                  <a:lnTo>
                    <a:pt x="496" y="1386"/>
                  </a:lnTo>
                  <a:lnTo>
                    <a:pt x="743" y="1188"/>
                  </a:lnTo>
                  <a:lnTo>
                    <a:pt x="990" y="1040"/>
                  </a:lnTo>
                  <a:lnTo>
                    <a:pt x="1262" y="916"/>
                  </a:lnTo>
                  <a:lnTo>
                    <a:pt x="1535" y="842"/>
                  </a:lnTo>
                  <a:lnTo>
                    <a:pt x="1411" y="644"/>
                  </a:lnTo>
                  <a:lnTo>
                    <a:pt x="1312" y="422"/>
                  </a:lnTo>
                  <a:lnTo>
                    <a:pt x="1262" y="224"/>
                  </a:lnTo>
                  <a:lnTo>
                    <a:pt x="1213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302275" y="2020175"/>
              <a:ext cx="40225" cy="42075"/>
            </a:xfrm>
            <a:custGeom>
              <a:rect b="b" l="l" r="r" t="t"/>
              <a:pathLst>
                <a:path extrusionOk="0" h="1683" w="1609">
                  <a:moveTo>
                    <a:pt x="1188" y="0"/>
                  </a:moveTo>
                  <a:lnTo>
                    <a:pt x="1040" y="173"/>
                  </a:lnTo>
                  <a:lnTo>
                    <a:pt x="817" y="371"/>
                  </a:lnTo>
                  <a:lnTo>
                    <a:pt x="570" y="520"/>
                  </a:lnTo>
                  <a:lnTo>
                    <a:pt x="298" y="618"/>
                  </a:lnTo>
                  <a:lnTo>
                    <a:pt x="1" y="693"/>
                  </a:lnTo>
                  <a:lnTo>
                    <a:pt x="174" y="915"/>
                  </a:lnTo>
                  <a:lnTo>
                    <a:pt x="322" y="1163"/>
                  </a:lnTo>
                  <a:lnTo>
                    <a:pt x="421" y="1410"/>
                  </a:lnTo>
                  <a:lnTo>
                    <a:pt x="495" y="1682"/>
                  </a:lnTo>
                  <a:lnTo>
                    <a:pt x="644" y="1534"/>
                  </a:lnTo>
                  <a:lnTo>
                    <a:pt x="842" y="1336"/>
                  </a:lnTo>
                  <a:lnTo>
                    <a:pt x="1089" y="1187"/>
                  </a:lnTo>
                  <a:lnTo>
                    <a:pt x="1337" y="1064"/>
                  </a:lnTo>
                  <a:lnTo>
                    <a:pt x="1609" y="989"/>
                  </a:lnTo>
                  <a:lnTo>
                    <a:pt x="1435" y="767"/>
                  </a:lnTo>
                  <a:lnTo>
                    <a:pt x="1337" y="520"/>
                  </a:lnTo>
                  <a:lnTo>
                    <a:pt x="1238" y="272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293625" y="2282975"/>
              <a:ext cx="29700" cy="21675"/>
            </a:xfrm>
            <a:custGeom>
              <a:rect b="b" l="l" r="r" t="t"/>
              <a:pathLst>
                <a:path extrusionOk="0" h="867" w="1188">
                  <a:moveTo>
                    <a:pt x="1089" y="1"/>
                  </a:moveTo>
                  <a:lnTo>
                    <a:pt x="841" y="199"/>
                  </a:lnTo>
                  <a:lnTo>
                    <a:pt x="569" y="347"/>
                  </a:lnTo>
                  <a:lnTo>
                    <a:pt x="297" y="446"/>
                  </a:lnTo>
                  <a:lnTo>
                    <a:pt x="0" y="496"/>
                  </a:lnTo>
                  <a:lnTo>
                    <a:pt x="75" y="693"/>
                  </a:lnTo>
                  <a:lnTo>
                    <a:pt x="149" y="867"/>
                  </a:lnTo>
                  <a:lnTo>
                    <a:pt x="396" y="669"/>
                  </a:lnTo>
                  <a:lnTo>
                    <a:pt x="644" y="520"/>
                  </a:lnTo>
                  <a:lnTo>
                    <a:pt x="916" y="421"/>
                  </a:lnTo>
                  <a:lnTo>
                    <a:pt x="1188" y="322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253425" y="2357200"/>
              <a:ext cx="30325" cy="19175"/>
            </a:xfrm>
            <a:custGeom>
              <a:rect b="b" l="l" r="r" t="t"/>
              <a:pathLst>
                <a:path extrusionOk="0" h="767" w="1213">
                  <a:moveTo>
                    <a:pt x="1138" y="0"/>
                  </a:moveTo>
                  <a:lnTo>
                    <a:pt x="891" y="198"/>
                  </a:lnTo>
                  <a:lnTo>
                    <a:pt x="594" y="346"/>
                  </a:lnTo>
                  <a:lnTo>
                    <a:pt x="297" y="445"/>
                  </a:lnTo>
                  <a:lnTo>
                    <a:pt x="1" y="495"/>
                  </a:lnTo>
                  <a:lnTo>
                    <a:pt x="75" y="767"/>
                  </a:lnTo>
                  <a:lnTo>
                    <a:pt x="347" y="569"/>
                  </a:lnTo>
                  <a:lnTo>
                    <a:pt x="619" y="396"/>
                  </a:lnTo>
                  <a:lnTo>
                    <a:pt x="916" y="297"/>
                  </a:lnTo>
                  <a:lnTo>
                    <a:pt x="1213" y="223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3"/>
          <p:cNvSpPr txBox="1"/>
          <p:nvPr>
            <p:ph type="ctrTitle"/>
          </p:nvPr>
        </p:nvSpPr>
        <p:spPr>
          <a:xfrm>
            <a:off x="1752075" y="1735750"/>
            <a:ext cx="5640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7" name="Google Shape;97;p3"/>
          <p:cNvSpPr txBox="1"/>
          <p:nvPr>
            <p:ph idx="1" type="subTitle"/>
          </p:nvPr>
        </p:nvSpPr>
        <p:spPr>
          <a:xfrm>
            <a:off x="1752075" y="2992451"/>
            <a:ext cx="5640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None/>
              <a:defRPr>
                <a:solidFill>
                  <a:srgbClr val="FF87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4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00" name="Google Shape;100;p4"/>
            <p:cNvSpPr/>
            <p:nvPr/>
          </p:nvSpPr>
          <p:spPr>
            <a:xfrm>
              <a:off x="3226225" y="4306375"/>
              <a:ext cx="178125" cy="193600"/>
            </a:xfrm>
            <a:custGeom>
              <a:rect b="b" l="l" r="r" t="t"/>
              <a:pathLst>
                <a:path extrusionOk="0" h="7744" w="7125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3383300" y="4427600"/>
              <a:ext cx="19175" cy="26600"/>
            </a:xfrm>
            <a:custGeom>
              <a:rect b="b" l="l" r="r" t="t"/>
              <a:pathLst>
                <a:path extrusionOk="0" h="1064" w="767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3341850" y="4474575"/>
              <a:ext cx="20450" cy="23525"/>
            </a:xfrm>
            <a:custGeom>
              <a:rect b="b" l="l" r="r" t="t"/>
              <a:pathLst>
                <a:path extrusionOk="0" h="941" w="818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238125" y="2718950"/>
              <a:ext cx="3166225" cy="1781025"/>
            </a:xfrm>
            <a:custGeom>
              <a:rect b="b" l="l" r="r" t="t"/>
              <a:pathLst>
                <a:path extrusionOk="0" h="71241" w="126649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1598375" y="981800"/>
            <a:ext cx="4692600" cy="33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Clr>
                <a:srgbClr val="FFF7ED"/>
              </a:buClr>
              <a:buSzPts val="3600"/>
              <a:buChar char="⊗"/>
              <a:defRPr sz="3600">
                <a:solidFill>
                  <a:srgbClr val="FFF7ED"/>
                </a:solidFill>
              </a:defRPr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3600"/>
              <a:buChar char="⊚"/>
              <a:defRPr sz="3600">
                <a:solidFill>
                  <a:srgbClr val="FFF7ED"/>
                </a:solidFill>
              </a:defRPr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3600"/>
              <a:buChar char="⊙"/>
              <a:defRPr sz="3600">
                <a:solidFill>
                  <a:srgbClr val="FFF7ED"/>
                </a:solidFill>
              </a:defRPr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3600"/>
              <a:buChar char="￮"/>
              <a:defRPr sz="3600">
                <a:solidFill>
                  <a:srgbClr val="FFF7ED"/>
                </a:solidFill>
              </a:defRPr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3600"/>
              <a:buChar char="○"/>
              <a:defRPr sz="3600">
                <a:solidFill>
                  <a:srgbClr val="FFF7ED"/>
                </a:solidFill>
              </a:defRPr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3600"/>
              <a:buChar char="￮"/>
              <a:defRPr sz="3600">
                <a:solidFill>
                  <a:srgbClr val="FFF7ED"/>
                </a:solidFill>
              </a:defRPr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3600"/>
              <a:buChar char="￮"/>
              <a:defRPr sz="3600">
                <a:solidFill>
                  <a:srgbClr val="FFF7ED"/>
                </a:solidFill>
              </a:defRPr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3600"/>
              <a:buChar char="￮"/>
              <a:defRPr sz="3600">
                <a:solidFill>
                  <a:srgbClr val="FFF7ED"/>
                </a:solidFill>
              </a:defRPr>
            </a:lvl8pPr>
            <a:lvl9pPr indent="-457200" lvl="8" marL="4114800"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3600"/>
              <a:buChar char="■"/>
              <a:defRPr sz="3600">
                <a:solidFill>
                  <a:srgbClr val="FFF7ED"/>
                </a:solidFill>
              </a:defRPr>
            </a:lvl9pPr>
          </a:lstStyle>
          <a:p/>
        </p:txBody>
      </p:sp>
      <p:sp>
        <p:nvSpPr>
          <p:cNvPr id="105" name="Google Shape;105;p4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4"/>
          <p:cNvSpPr/>
          <p:nvPr/>
        </p:nvSpPr>
        <p:spPr>
          <a:xfrm>
            <a:off x="762000" y="796400"/>
            <a:ext cx="621200" cy="509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rgbClr val="FF8700"/>
                    </a:gs>
                    <a:gs pos="100000">
                      <a:srgbClr val="EF007E"/>
                    </a:gs>
                  </a:gsLst>
                  <a:lin ang="16200038" scaled="0"/>
                </a:gra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5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09" name="Google Shape;109;p5"/>
            <p:cNvSpPr/>
            <p:nvPr/>
          </p:nvSpPr>
          <p:spPr>
            <a:xfrm>
              <a:off x="3226225" y="4306375"/>
              <a:ext cx="178125" cy="193600"/>
            </a:xfrm>
            <a:custGeom>
              <a:rect b="b" l="l" r="r" t="t"/>
              <a:pathLst>
                <a:path extrusionOk="0" h="7744" w="7125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3383300" y="4427600"/>
              <a:ext cx="19175" cy="26600"/>
            </a:xfrm>
            <a:custGeom>
              <a:rect b="b" l="l" r="r" t="t"/>
              <a:pathLst>
                <a:path extrusionOk="0" h="1064" w="767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3341850" y="4474575"/>
              <a:ext cx="20450" cy="23525"/>
            </a:xfrm>
            <a:custGeom>
              <a:rect b="b" l="l" r="r" t="t"/>
              <a:pathLst>
                <a:path extrusionOk="0" h="941" w="818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238125" y="2718950"/>
              <a:ext cx="3166225" cy="1781025"/>
            </a:xfrm>
            <a:custGeom>
              <a:rect b="b" l="l" r="r" t="t"/>
              <a:pathLst>
                <a:path extrusionOk="0" h="71241" w="126649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5"/>
          <p:cNvSpPr txBox="1"/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762000" y="1504950"/>
            <a:ext cx="6255000" cy="29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⊗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⊚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15" name="Google Shape;115;p5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bg>
      <p:bgPr>
        <a:gradFill>
          <a:gsLst>
            <a:gs pos="0">
              <a:srgbClr val="0F0027"/>
            </a:gs>
            <a:gs pos="58000">
              <a:srgbClr val="550062"/>
            </a:gs>
            <a:gs pos="82000">
              <a:srgbClr val="EF007E"/>
            </a:gs>
            <a:gs pos="100000">
              <a:srgbClr val="FF87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6"/>
          <p:cNvGrpSpPr/>
          <p:nvPr/>
        </p:nvGrpSpPr>
        <p:grpSpPr>
          <a:xfrm>
            <a:off x="-90600" y="-23124"/>
            <a:ext cx="9248220" cy="5189748"/>
            <a:chOff x="4841225" y="2142725"/>
            <a:chExt cx="2540650" cy="1429525"/>
          </a:xfrm>
        </p:grpSpPr>
        <p:sp>
          <p:nvSpPr>
            <p:cNvPr id="118" name="Google Shape;118;p6"/>
            <p:cNvSpPr/>
            <p:nvPr/>
          </p:nvSpPr>
          <p:spPr>
            <a:xfrm>
              <a:off x="6180000" y="3013725"/>
              <a:ext cx="525" cy="4475"/>
            </a:xfrm>
            <a:custGeom>
              <a:rect b="b" l="l" r="r" t="t"/>
              <a:pathLst>
                <a:path extrusionOk="0" h="179" w="21">
                  <a:moveTo>
                    <a:pt x="20" y="0"/>
                  </a:moveTo>
                  <a:lnTo>
                    <a:pt x="0" y="179"/>
                  </a:lnTo>
                  <a:lnTo>
                    <a:pt x="20" y="2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4841225" y="2142725"/>
              <a:ext cx="2540650" cy="1429525"/>
            </a:xfrm>
            <a:custGeom>
              <a:rect b="b" l="l" r="r" t="t"/>
              <a:pathLst>
                <a:path extrusionOk="0" h="57181" w="101626">
                  <a:moveTo>
                    <a:pt x="74245" y="3492"/>
                  </a:moveTo>
                  <a:lnTo>
                    <a:pt x="74146" y="3571"/>
                  </a:lnTo>
                  <a:lnTo>
                    <a:pt x="74107" y="3591"/>
                  </a:lnTo>
                  <a:lnTo>
                    <a:pt x="74027" y="3591"/>
                  </a:lnTo>
                  <a:lnTo>
                    <a:pt x="73988" y="3571"/>
                  </a:lnTo>
                  <a:lnTo>
                    <a:pt x="73888" y="3492"/>
                  </a:lnTo>
                  <a:close/>
                  <a:moveTo>
                    <a:pt x="72301" y="3532"/>
                  </a:moveTo>
                  <a:lnTo>
                    <a:pt x="72321" y="3671"/>
                  </a:lnTo>
                  <a:lnTo>
                    <a:pt x="72321" y="3730"/>
                  </a:lnTo>
                  <a:lnTo>
                    <a:pt x="72301" y="3790"/>
                  </a:lnTo>
                  <a:lnTo>
                    <a:pt x="72281" y="3849"/>
                  </a:lnTo>
                  <a:lnTo>
                    <a:pt x="72043" y="3849"/>
                  </a:lnTo>
                  <a:lnTo>
                    <a:pt x="72023" y="3790"/>
                  </a:lnTo>
                  <a:lnTo>
                    <a:pt x="72003" y="3750"/>
                  </a:lnTo>
                  <a:lnTo>
                    <a:pt x="72003" y="3671"/>
                  </a:lnTo>
                  <a:lnTo>
                    <a:pt x="72023" y="3551"/>
                  </a:lnTo>
                  <a:lnTo>
                    <a:pt x="72301" y="3532"/>
                  </a:lnTo>
                  <a:close/>
                  <a:moveTo>
                    <a:pt x="70357" y="3770"/>
                  </a:moveTo>
                  <a:lnTo>
                    <a:pt x="70436" y="3790"/>
                  </a:lnTo>
                  <a:lnTo>
                    <a:pt x="70456" y="3809"/>
                  </a:lnTo>
                  <a:lnTo>
                    <a:pt x="70476" y="3829"/>
                  </a:lnTo>
                  <a:lnTo>
                    <a:pt x="70495" y="3928"/>
                  </a:lnTo>
                  <a:lnTo>
                    <a:pt x="70476" y="4048"/>
                  </a:lnTo>
                  <a:lnTo>
                    <a:pt x="70456" y="4067"/>
                  </a:lnTo>
                  <a:lnTo>
                    <a:pt x="70436" y="4087"/>
                  </a:lnTo>
                  <a:lnTo>
                    <a:pt x="70357" y="4107"/>
                  </a:lnTo>
                  <a:lnTo>
                    <a:pt x="70198" y="4107"/>
                  </a:lnTo>
                  <a:lnTo>
                    <a:pt x="70198" y="3790"/>
                  </a:lnTo>
                  <a:lnTo>
                    <a:pt x="70357" y="3770"/>
                  </a:lnTo>
                  <a:close/>
                  <a:moveTo>
                    <a:pt x="77003" y="3809"/>
                  </a:moveTo>
                  <a:lnTo>
                    <a:pt x="77083" y="3889"/>
                  </a:lnTo>
                  <a:lnTo>
                    <a:pt x="77122" y="3928"/>
                  </a:lnTo>
                  <a:lnTo>
                    <a:pt x="77142" y="3968"/>
                  </a:lnTo>
                  <a:lnTo>
                    <a:pt x="77142" y="4028"/>
                  </a:lnTo>
                  <a:lnTo>
                    <a:pt x="77103" y="4087"/>
                  </a:lnTo>
                  <a:lnTo>
                    <a:pt x="77063" y="4127"/>
                  </a:lnTo>
                  <a:lnTo>
                    <a:pt x="77003" y="4167"/>
                  </a:lnTo>
                  <a:lnTo>
                    <a:pt x="76964" y="4147"/>
                  </a:lnTo>
                  <a:lnTo>
                    <a:pt x="76924" y="4127"/>
                  </a:lnTo>
                  <a:lnTo>
                    <a:pt x="76884" y="4087"/>
                  </a:lnTo>
                  <a:lnTo>
                    <a:pt x="76864" y="4028"/>
                  </a:lnTo>
                  <a:lnTo>
                    <a:pt x="76864" y="3968"/>
                  </a:lnTo>
                  <a:lnTo>
                    <a:pt x="76904" y="3909"/>
                  </a:lnTo>
                  <a:lnTo>
                    <a:pt x="77003" y="3809"/>
                  </a:lnTo>
                  <a:close/>
                  <a:moveTo>
                    <a:pt x="68452" y="4008"/>
                  </a:moveTo>
                  <a:lnTo>
                    <a:pt x="68531" y="4028"/>
                  </a:lnTo>
                  <a:lnTo>
                    <a:pt x="68551" y="4048"/>
                  </a:lnTo>
                  <a:lnTo>
                    <a:pt x="68571" y="4067"/>
                  </a:lnTo>
                  <a:lnTo>
                    <a:pt x="68591" y="4167"/>
                  </a:lnTo>
                  <a:lnTo>
                    <a:pt x="68571" y="4286"/>
                  </a:lnTo>
                  <a:lnTo>
                    <a:pt x="68551" y="4305"/>
                  </a:lnTo>
                  <a:lnTo>
                    <a:pt x="68531" y="4325"/>
                  </a:lnTo>
                  <a:lnTo>
                    <a:pt x="68452" y="4345"/>
                  </a:lnTo>
                  <a:lnTo>
                    <a:pt x="68293" y="4345"/>
                  </a:lnTo>
                  <a:lnTo>
                    <a:pt x="68293" y="4028"/>
                  </a:lnTo>
                  <a:lnTo>
                    <a:pt x="68452" y="4008"/>
                  </a:lnTo>
                  <a:close/>
                  <a:moveTo>
                    <a:pt x="75257" y="4028"/>
                  </a:moveTo>
                  <a:lnTo>
                    <a:pt x="75337" y="4087"/>
                  </a:lnTo>
                  <a:lnTo>
                    <a:pt x="75396" y="4147"/>
                  </a:lnTo>
                  <a:lnTo>
                    <a:pt x="75416" y="4226"/>
                  </a:lnTo>
                  <a:lnTo>
                    <a:pt x="75416" y="4325"/>
                  </a:lnTo>
                  <a:lnTo>
                    <a:pt x="75376" y="4405"/>
                  </a:lnTo>
                  <a:lnTo>
                    <a:pt x="75317" y="4464"/>
                  </a:lnTo>
                  <a:lnTo>
                    <a:pt x="75218" y="4484"/>
                  </a:lnTo>
                  <a:lnTo>
                    <a:pt x="75099" y="4484"/>
                  </a:lnTo>
                  <a:lnTo>
                    <a:pt x="75019" y="4444"/>
                  </a:lnTo>
                  <a:lnTo>
                    <a:pt x="74960" y="4365"/>
                  </a:lnTo>
                  <a:lnTo>
                    <a:pt x="74940" y="4286"/>
                  </a:lnTo>
                  <a:lnTo>
                    <a:pt x="74940" y="4186"/>
                  </a:lnTo>
                  <a:lnTo>
                    <a:pt x="74980" y="4107"/>
                  </a:lnTo>
                  <a:lnTo>
                    <a:pt x="75039" y="4048"/>
                  </a:lnTo>
                  <a:lnTo>
                    <a:pt x="75099" y="4028"/>
                  </a:lnTo>
                  <a:close/>
                  <a:moveTo>
                    <a:pt x="66547" y="4286"/>
                  </a:moveTo>
                  <a:lnTo>
                    <a:pt x="66626" y="4325"/>
                  </a:lnTo>
                  <a:lnTo>
                    <a:pt x="66726" y="4405"/>
                  </a:lnTo>
                  <a:lnTo>
                    <a:pt x="66626" y="4524"/>
                  </a:lnTo>
                  <a:lnTo>
                    <a:pt x="66567" y="4563"/>
                  </a:lnTo>
                  <a:lnTo>
                    <a:pt x="66507" y="4563"/>
                  </a:lnTo>
                  <a:lnTo>
                    <a:pt x="66448" y="4544"/>
                  </a:lnTo>
                  <a:lnTo>
                    <a:pt x="66408" y="4504"/>
                  </a:lnTo>
                  <a:lnTo>
                    <a:pt x="66369" y="4464"/>
                  </a:lnTo>
                  <a:lnTo>
                    <a:pt x="66369" y="4405"/>
                  </a:lnTo>
                  <a:lnTo>
                    <a:pt x="66408" y="4345"/>
                  </a:lnTo>
                  <a:lnTo>
                    <a:pt x="66448" y="4305"/>
                  </a:lnTo>
                  <a:lnTo>
                    <a:pt x="66488" y="4286"/>
                  </a:lnTo>
                  <a:close/>
                  <a:moveTo>
                    <a:pt x="73273" y="4186"/>
                  </a:moveTo>
                  <a:lnTo>
                    <a:pt x="73333" y="4206"/>
                  </a:lnTo>
                  <a:lnTo>
                    <a:pt x="73412" y="4226"/>
                  </a:lnTo>
                  <a:lnTo>
                    <a:pt x="73472" y="4266"/>
                  </a:lnTo>
                  <a:lnTo>
                    <a:pt x="73511" y="4325"/>
                  </a:lnTo>
                  <a:lnTo>
                    <a:pt x="73551" y="4365"/>
                  </a:lnTo>
                  <a:lnTo>
                    <a:pt x="73571" y="4444"/>
                  </a:lnTo>
                  <a:lnTo>
                    <a:pt x="73571" y="4504"/>
                  </a:lnTo>
                  <a:lnTo>
                    <a:pt x="73571" y="4563"/>
                  </a:lnTo>
                  <a:lnTo>
                    <a:pt x="73511" y="4663"/>
                  </a:lnTo>
                  <a:lnTo>
                    <a:pt x="73432" y="4742"/>
                  </a:lnTo>
                  <a:lnTo>
                    <a:pt x="73333" y="4782"/>
                  </a:lnTo>
                  <a:lnTo>
                    <a:pt x="73293" y="4801"/>
                  </a:lnTo>
                  <a:lnTo>
                    <a:pt x="73253" y="4801"/>
                  </a:lnTo>
                  <a:lnTo>
                    <a:pt x="73154" y="4762"/>
                  </a:lnTo>
                  <a:lnTo>
                    <a:pt x="73055" y="4682"/>
                  </a:lnTo>
                  <a:lnTo>
                    <a:pt x="72976" y="4583"/>
                  </a:lnTo>
                  <a:lnTo>
                    <a:pt x="72956" y="4544"/>
                  </a:lnTo>
                  <a:lnTo>
                    <a:pt x="72956" y="4504"/>
                  </a:lnTo>
                  <a:lnTo>
                    <a:pt x="72976" y="4444"/>
                  </a:lnTo>
                  <a:lnTo>
                    <a:pt x="72995" y="4405"/>
                  </a:lnTo>
                  <a:lnTo>
                    <a:pt x="73075" y="4286"/>
                  </a:lnTo>
                  <a:lnTo>
                    <a:pt x="73174" y="4206"/>
                  </a:lnTo>
                  <a:lnTo>
                    <a:pt x="73234" y="4186"/>
                  </a:lnTo>
                  <a:close/>
                  <a:moveTo>
                    <a:pt x="79999" y="4524"/>
                  </a:moveTo>
                  <a:lnTo>
                    <a:pt x="80099" y="4583"/>
                  </a:lnTo>
                  <a:lnTo>
                    <a:pt x="80178" y="4663"/>
                  </a:lnTo>
                  <a:lnTo>
                    <a:pt x="80099" y="4762"/>
                  </a:lnTo>
                  <a:lnTo>
                    <a:pt x="80039" y="4801"/>
                  </a:lnTo>
                  <a:lnTo>
                    <a:pt x="79979" y="4801"/>
                  </a:lnTo>
                  <a:lnTo>
                    <a:pt x="79940" y="4782"/>
                  </a:lnTo>
                  <a:lnTo>
                    <a:pt x="79900" y="4742"/>
                  </a:lnTo>
                  <a:lnTo>
                    <a:pt x="79860" y="4682"/>
                  </a:lnTo>
                  <a:lnTo>
                    <a:pt x="79860" y="4623"/>
                  </a:lnTo>
                  <a:lnTo>
                    <a:pt x="79900" y="4563"/>
                  </a:lnTo>
                  <a:lnTo>
                    <a:pt x="79940" y="4524"/>
                  </a:lnTo>
                  <a:close/>
                  <a:moveTo>
                    <a:pt x="71468" y="4424"/>
                  </a:moveTo>
                  <a:lnTo>
                    <a:pt x="71527" y="4444"/>
                  </a:lnTo>
                  <a:lnTo>
                    <a:pt x="71587" y="4484"/>
                  </a:lnTo>
                  <a:lnTo>
                    <a:pt x="71626" y="4544"/>
                  </a:lnTo>
                  <a:lnTo>
                    <a:pt x="71646" y="4583"/>
                  </a:lnTo>
                  <a:lnTo>
                    <a:pt x="71666" y="4643"/>
                  </a:lnTo>
                  <a:lnTo>
                    <a:pt x="71666" y="4762"/>
                  </a:lnTo>
                  <a:lnTo>
                    <a:pt x="71626" y="4881"/>
                  </a:lnTo>
                  <a:lnTo>
                    <a:pt x="71607" y="4940"/>
                  </a:lnTo>
                  <a:lnTo>
                    <a:pt x="71567" y="4980"/>
                  </a:lnTo>
                  <a:lnTo>
                    <a:pt x="71507" y="5020"/>
                  </a:lnTo>
                  <a:lnTo>
                    <a:pt x="71448" y="5040"/>
                  </a:lnTo>
                  <a:lnTo>
                    <a:pt x="71388" y="5059"/>
                  </a:lnTo>
                  <a:lnTo>
                    <a:pt x="71309" y="5040"/>
                  </a:lnTo>
                  <a:lnTo>
                    <a:pt x="71249" y="5020"/>
                  </a:lnTo>
                  <a:lnTo>
                    <a:pt x="71190" y="5000"/>
                  </a:lnTo>
                  <a:lnTo>
                    <a:pt x="71150" y="4960"/>
                  </a:lnTo>
                  <a:lnTo>
                    <a:pt x="71111" y="4901"/>
                  </a:lnTo>
                  <a:lnTo>
                    <a:pt x="71071" y="4801"/>
                  </a:lnTo>
                  <a:lnTo>
                    <a:pt x="71071" y="4702"/>
                  </a:lnTo>
                  <a:lnTo>
                    <a:pt x="71091" y="4583"/>
                  </a:lnTo>
                  <a:lnTo>
                    <a:pt x="71170" y="4504"/>
                  </a:lnTo>
                  <a:lnTo>
                    <a:pt x="71210" y="4464"/>
                  </a:lnTo>
                  <a:lnTo>
                    <a:pt x="71269" y="4424"/>
                  </a:lnTo>
                  <a:close/>
                  <a:moveTo>
                    <a:pt x="78214" y="4663"/>
                  </a:moveTo>
                  <a:lnTo>
                    <a:pt x="78293" y="4722"/>
                  </a:lnTo>
                  <a:lnTo>
                    <a:pt x="78333" y="4801"/>
                  </a:lnTo>
                  <a:lnTo>
                    <a:pt x="78353" y="4881"/>
                  </a:lnTo>
                  <a:lnTo>
                    <a:pt x="78333" y="4980"/>
                  </a:lnTo>
                  <a:lnTo>
                    <a:pt x="78293" y="5059"/>
                  </a:lnTo>
                  <a:lnTo>
                    <a:pt x="78214" y="5099"/>
                  </a:lnTo>
                  <a:lnTo>
                    <a:pt x="78114" y="5139"/>
                  </a:lnTo>
                  <a:lnTo>
                    <a:pt x="78015" y="5119"/>
                  </a:lnTo>
                  <a:lnTo>
                    <a:pt x="77936" y="5059"/>
                  </a:lnTo>
                  <a:lnTo>
                    <a:pt x="77896" y="4980"/>
                  </a:lnTo>
                  <a:lnTo>
                    <a:pt x="77876" y="4901"/>
                  </a:lnTo>
                  <a:lnTo>
                    <a:pt x="77896" y="4801"/>
                  </a:lnTo>
                  <a:lnTo>
                    <a:pt x="77936" y="4742"/>
                  </a:lnTo>
                  <a:lnTo>
                    <a:pt x="77995" y="4682"/>
                  </a:lnTo>
                  <a:lnTo>
                    <a:pt x="78095" y="4663"/>
                  </a:lnTo>
                  <a:close/>
                  <a:moveTo>
                    <a:pt x="69523" y="4663"/>
                  </a:moveTo>
                  <a:lnTo>
                    <a:pt x="69583" y="4682"/>
                  </a:lnTo>
                  <a:lnTo>
                    <a:pt x="69622" y="4702"/>
                  </a:lnTo>
                  <a:lnTo>
                    <a:pt x="69682" y="4742"/>
                  </a:lnTo>
                  <a:lnTo>
                    <a:pt x="69742" y="4821"/>
                  </a:lnTo>
                  <a:lnTo>
                    <a:pt x="69761" y="4940"/>
                  </a:lnTo>
                  <a:lnTo>
                    <a:pt x="69761" y="5040"/>
                  </a:lnTo>
                  <a:lnTo>
                    <a:pt x="69722" y="5159"/>
                  </a:lnTo>
                  <a:lnTo>
                    <a:pt x="69682" y="5198"/>
                  </a:lnTo>
                  <a:lnTo>
                    <a:pt x="69642" y="5238"/>
                  </a:lnTo>
                  <a:lnTo>
                    <a:pt x="69583" y="5258"/>
                  </a:lnTo>
                  <a:lnTo>
                    <a:pt x="69523" y="5278"/>
                  </a:lnTo>
                  <a:lnTo>
                    <a:pt x="69444" y="5297"/>
                  </a:lnTo>
                  <a:lnTo>
                    <a:pt x="69384" y="5278"/>
                  </a:lnTo>
                  <a:lnTo>
                    <a:pt x="69325" y="5258"/>
                  </a:lnTo>
                  <a:lnTo>
                    <a:pt x="69265" y="5218"/>
                  </a:lnTo>
                  <a:lnTo>
                    <a:pt x="69226" y="5178"/>
                  </a:lnTo>
                  <a:lnTo>
                    <a:pt x="69206" y="5119"/>
                  </a:lnTo>
                  <a:lnTo>
                    <a:pt x="69166" y="5000"/>
                  </a:lnTo>
                  <a:lnTo>
                    <a:pt x="69166" y="4881"/>
                  </a:lnTo>
                  <a:lnTo>
                    <a:pt x="69186" y="4821"/>
                  </a:lnTo>
                  <a:lnTo>
                    <a:pt x="69226" y="4762"/>
                  </a:lnTo>
                  <a:lnTo>
                    <a:pt x="69265" y="4722"/>
                  </a:lnTo>
                  <a:lnTo>
                    <a:pt x="69305" y="4682"/>
                  </a:lnTo>
                  <a:lnTo>
                    <a:pt x="69365" y="4663"/>
                  </a:lnTo>
                  <a:close/>
                  <a:moveTo>
                    <a:pt x="76329" y="4821"/>
                  </a:moveTo>
                  <a:lnTo>
                    <a:pt x="76408" y="4841"/>
                  </a:lnTo>
                  <a:lnTo>
                    <a:pt x="76448" y="4861"/>
                  </a:lnTo>
                  <a:lnTo>
                    <a:pt x="76487" y="4901"/>
                  </a:lnTo>
                  <a:lnTo>
                    <a:pt x="76507" y="4940"/>
                  </a:lnTo>
                  <a:lnTo>
                    <a:pt x="76527" y="5020"/>
                  </a:lnTo>
                  <a:lnTo>
                    <a:pt x="76527" y="5178"/>
                  </a:lnTo>
                  <a:lnTo>
                    <a:pt x="76527" y="5258"/>
                  </a:lnTo>
                  <a:lnTo>
                    <a:pt x="76507" y="5337"/>
                  </a:lnTo>
                  <a:lnTo>
                    <a:pt x="76468" y="5377"/>
                  </a:lnTo>
                  <a:lnTo>
                    <a:pt x="76428" y="5417"/>
                  </a:lnTo>
                  <a:lnTo>
                    <a:pt x="76388" y="5436"/>
                  </a:lnTo>
                  <a:lnTo>
                    <a:pt x="76329" y="5436"/>
                  </a:lnTo>
                  <a:lnTo>
                    <a:pt x="76170" y="5456"/>
                  </a:lnTo>
                  <a:lnTo>
                    <a:pt x="76091" y="5436"/>
                  </a:lnTo>
                  <a:lnTo>
                    <a:pt x="76011" y="5417"/>
                  </a:lnTo>
                  <a:lnTo>
                    <a:pt x="75972" y="5397"/>
                  </a:lnTo>
                  <a:lnTo>
                    <a:pt x="75932" y="5357"/>
                  </a:lnTo>
                  <a:lnTo>
                    <a:pt x="75912" y="5317"/>
                  </a:lnTo>
                  <a:lnTo>
                    <a:pt x="75892" y="5258"/>
                  </a:lnTo>
                  <a:lnTo>
                    <a:pt x="75892" y="5099"/>
                  </a:lnTo>
                  <a:lnTo>
                    <a:pt x="75892" y="5000"/>
                  </a:lnTo>
                  <a:lnTo>
                    <a:pt x="75912" y="4940"/>
                  </a:lnTo>
                  <a:lnTo>
                    <a:pt x="75952" y="4901"/>
                  </a:lnTo>
                  <a:lnTo>
                    <a:pt x="75972" y="4861"/>
                  </a:lnTo>
                  <a:lnTo>
                    <a:pt x="76031" y="4841"/>
                  </a:lnTo>
                  <a:lnTo>
                    <a:pt x="76091" y="4821"/>
                  </a:lnTo>
                  <a:close/>
                  <a:moveTo>
                    <a:pt x="67638" y="4901"/>
                  </a:moveTo>
                  <a:lnTo>
                    <a:pt x="67718" y="4921"/>
                  </a:lnTo>
                  <a:lnTo>
                    <a:pt x="67757" y="4960"/>
                  </a:lnTo>
                  <a:lnTo>
                    <a:pt x="67797" y="5000"/>
                  </a:lnTo>
                  <a:lnTo>
                    <a:pt x="67837" y="5059"/>
                  </a:lnTo>
                  <a:lnTo>
                    <a:pt x="67857" y="5119"/>
                  </a:lnTo>
                  <a:lnTo>
                    <a:pt x="67857" y="5238"/>
                  </a:lnTo>
                  <a:lnTo>
                    <a:pt x="67837" y="5357"/>
                  </a:lnTo>
                  <a:lnTo>
                    <a:pt x="67797" y="5417"/>
                  </a:lnTo>
                  <a:lnTo>
                    <a:pt x="67757" y="5456"/>
                  </a:lnTo>
                  <a:lnTo>
                    <a:pt x="67698" y="5496"/>
                  </a:lnTo>
                  <a:lnTo>
                    <a:pt x="67658" y="5516"/>
                  </a:lnTo>
                  <a:lnTo>
                    <a:pt x="67579" y="5536"/>
                  </a:lnTo>
                  <a:lnTo>
                    <a:pt x="67499" y="5516"/>
                  </a:lnTo>
                  <a:lnTo>
                    <a:pt x="67440" y="5496"/>
                  </a:lnTo>
                  <a:lnTo>
                    <a:pt x="67380" y="5476"/>
                  </a:lnTo>
                  <a:lnTo>
                    <a:pt x="67341" y="5436"/>
                  </a:lnTo>
                  <a:lnTo>
                    <a:pt x="67301" y="5397"/>
                  </a:lnTo>
                  <a:lnTo>
                    <a:pt x="67261" y="5297"/>
                  </a:lnTo>
                  <a:lnTo>
                    <a:pt x="67261" y="5178"/>
                  </a:lnTo>
                  <a:lnTo>
                    <a:pt x="67281" y="5059"/>
                  </a:lnTo>
                  <a:lnTo>
                    <a:pt x="67341" y="4980"/>
                  </a:lnTo>
                  <a:lnTo>
                    <a:pt x="67380" y="4940"/>
                  </a:lnTo>
                  <a:lnTo>
                    <a:pt x="67440" y="4921"/>
                  </a:lnTo>
                  <a:lnTo>
                    <a:pt x="67499" y="4901"/>
                  </a:lnTo>
                  <a:close/>
                  <a:moveTo>
                    <a:pt x="65853" y="5218"/>
                  </a:moveTo>
                  <a:lnTo>
                    <a:pt x="65873" y="5238"/>
                  </a:lnTo>
                  <a:lnTo>
                    <a:pt x="65892" y="5297"/>
                  </a:lnTo>
                  <a:lnTo>
                    <a:pt x="65892" y="5456"/>
                  </a:lnTo>
                  <a:lnTo>
                    <a:pt x="65892" y="5595"/>
                  </a:lnTo>
                  <a:lnTo>
                    <a:pt x="65873" y="5674"/>
                  </a:lnTo>
                  <a:lnTo>
                    <a:pt x="65793" y="5694"/>
                  </a:lnTo>
                  <a:lnTo>
                    <a:pt x="65515" y="5694"/>
                  </a:lnTo>
                  <a:lnTo>
                    <a:pt x="65436" y="5674"/>
                  </a:lnTo>
                  <a:lnTo>
                    <a:pt x="65416" y="5655"/>
                  </a:lnTo>
                  <a:lnTo>
                    <a:pt x="65416" y="5595"/>
                  </a:lnTo>
                  <a:lnTo>
                    <a:pt x="65416" y="5456"/>
                  </a:lnTo>
                  <a:lnTo>
                    <a:pt x="65436" y="5238"/>
                  </a:lnTo>
                  <a:lnTo>
                    <a:pt x="65674" y="5218"/>
                  </a:lnTo>
                  <a:close/>
                  <a:moveTo>
                    <a:pt x="81110" y="5238"/>
                  </a:moveTo>
                  <a:lnTo>
                    <a:pt x="81170" y="5278"/>
                  </a:lnTo>
                  <a:lnTo>
                    <a:pt x="81249" y="5377"/>
                  </a:lnTo>
                  <a:lnTo>
                    <a:pt x="81269" y="5436"/>
                  </a:lnTo>
                  <a:lnTo>
                    <a:pt x="81249" y="5476"/>
                  </a:lnTo>
                  <a:lnTo>
                    <a:pt x="81229" y="5516"/>
                  </a:lnTo>
                  <a:lnTo>
                    <a:pt x="81190" y="5575"/>
                  </a:lnTo>
                  <a:lnTo>
                    <a:pt x="81091" y="5655"/>
                  </a:lnTo>
                  <a:lnTo>
                    <a:pt x="81071" y="5694"/>
                  </a:lnTo>
                  <a:lnTo>
                    <a:pt x="81051" y="5714"/>
                  </a:lnTo>
                  <a:lnTo>
                    <a:pt x="81031" y="5694"/>
                  </a:lnTo>
                  <a:lnTo>
                    <a:pt x="80991" y="5674"/>
                  </a:lnTo>
                  <a:lnTo>
                    <a:pt x="80932" y="5615"/>
                  </a:lnTo>
                  <a:lnTo>
                    <a:pt x="80872" y="5555"/>
                  </a:lnTo>
                  <a:lnTo>
                    <a:pt x="80833" y="5476"/>
                  </a:lnTo>
                  <a:lnTo>
                    <a:pt x="80833" y="5417"/>
                  </a:lnTo>
                  <a:lnTo>
                    <a:pt x="80872" y="5357"/>
                  </a:lnTo>
                  <a:lnTo>
                    <a:pt x="80932" y="5278"/>
                  </a:lnTo>
                  <a:lnTo>
                    <a:pt x="81031" y="5238"/>
                  </a:lnTo>
                  <a:close/>
                  <a:moveTo>
                    <a:pt x="74424" y="4980"/>
                  </a:moveTo>
                  <a:lnTo>
                    <a:pt x="74503" y="5020"/>
                  </a:lnTo>
                  <a:lnTo>
                    <a:pt x="74563" y="5059"/>
                  </a:lnTo>
                  <a:lnTo>
                    <a:pt x="74622" y="5119"/>
                  </a:lnTo>
                  <a:lnTo>
                    <a:pt x="74642" y="5178"/>
                  </a:lnTo>
                  <a:lnTo>
                    <a:pt x="74682" y="5258"/>
                  </a:lnTo>
                  <a:lnTo>
                    <a:pt x="74682" y="5337"/>
                  </a:lnTo>
                  <a:lnTo>
                    <a:pt x="74682" y="5417"/>
                  </a:lnTo>
                  <a:lnTo>
                    <a:pt x="74662" y="5476"/>
                  </a:lnTo>
                  <a:lnTo>
                    <a:pt x="74642" y="5555"/>
                  </a:lnTo>
                  <a:lnTo>
                    <a:pt x="74603" y="5615"/>
                  </a:lnTo>
                  <a:lnTo>
                    <a:pt x="74563" y="5674"/>
                  </a:lnTo>
                  <a:lnTo>
                    <a:pt x="74484" y="5714"/>
                  </a:lnTo>
                  <a:lnTo>
                    <a:pt x="74424" y="5754"/>
                  </a:lnTo>
                  <a:lnTo>
                    <a:pt x="74345" y="5774"/>
                  </a:lnTo>
                  <a:lnTo>
                    <a:pt x="74245" y="5754"/>
                  </a:lnTo>
                  <a:lnTo>
                    <a:pt x="74166" y="5734"/>
                  </a:lnTo>
                  <a:lnTo>
                    <a:pt x="74087" y="5714"/>
                  </a:lnTo>
                  <a:lnTo>
                    <a:pt x="74027" y="5655"/>
                  </a:lnTo>
                  <a:lnTo>
                    <a:pt x="73988" y="5595"/>
                  </a:lnTo>
                  <a:lnTo>
                    <a:pt x="73948" y="5536"/>
                  </a:lnTo>
                  <a:lnTo>
                    <a:pt x="73928" y="5476"/>
                  </a:lnTo>
                  <a:lnTo>
                    <a:pt x="73928" y="5337"/>
                  </a:lnTo>
                  <a:lnTo>
                    <a:pt x="73968" y="5198"/>
                  </a:lnTo>
                  <a:lnTo>
                    <a:pt x="73988" y="5119"/>
                  </a:lnTo>
                  <a:lnTo>
                    <a:pt x="74047" y="5079"/>
                  </a:lnTo>
                  <a:lnTo>
                    <a:pt x="74107" y="5020"/>
                  </a:lnTo>
                  <a:lnTo>
                    <a:pt x="74166" y="5000"/>
                  </a:lnTo>
                  <a:lnTo>
                    <a:pt x="74245" y="4980"/>
                  </a:lnTo>
                  <a:close/>
                  <a:moveTo>
                    <a:pt x="63829" y="5417"/>
                  </a:moveTo>
                  <a:lnTo>
                    <a:pt x="64087" y="5674"/>
                  </a:lnTo>
                  <a:lnTo>
                    <a:pt x="63988" y="5793"/>
                  </a:lnTo>
                  <a:lnTo>
                    <a:pt x="63928" y="5853"/>
                  </a:lnTo>
                  <a:lnTo>
                    <a:pt x="63869" y="5893"/>
                  </a:lnTo>
                  <a:lnTo>
                    <a:pt x="63809" y="5893"/>
                  </a:lnTo>
                  <a:lnTo>
                    <a:pt x="63750" y="5853"/>
                  </a:lnTo>
                  <a:lnTo>
                    <a:pt x="63690" y="5813"/>
                  </a:lnTo>
                  <a:lnTo>
                    <a:pt x="63650" y="5754"/>
                  </a:lnTo>
                  <a:lnTo>
                    <a:pt x="63631" y="5714"/>
                  </a:lnTo>
                  <a:lnTo>
                    <a:pt x="63631" y="5655"/>
                  </a:lnTo>
                  <a:lnTo>
                    <a:pt x="63650" y="5615"/>
                  </a:lnTo>
                  <a:lnTo>
                    <a:pt x="63670" y="5575"/>
                  </a:lnTo>
                  <a:lnTo>
                    <a:pt x="63750" y="5496"/>
                  </a:lnTo>
                  <a:lnTo>
                    <a:pt x="63829" y="5417"/>
                  </a:lnTo>
                  <a:close/>
                  <a:moveTo>
                    <a:pt x="72499" y="5218"/>
                  </a:moveTo>
                  <a:lnTo>
                    <a:pt x="72579" y="5238"/>
                  </a:lnTo>
                  <a:lnTo>
                    <a:pt x="72658" y="5258"/>
                  </a:lnTo>
                  <a:lnTo>
                    <a:pt x="72698" y="5317"/>
                  </a:lnTo>
                  <a:lnTo>
                    <a:pt x="72738" y="5377"/>
                  </a:lnTo>
                  <a:lnTo>
                    <a:pt x="72777" y="5436"/>
                  </a:lnTo>
                  <a:lnTo>
                    <a:pt x="72797" y="5516"/>
                  </a:lnTo>
                  <a:lnTo>
                    <a:pt x="72797" y="5615"/>
                  </a:lnTo>
                  <a:lnTo>
                    <a:pt x="72797" y="5694"/>
                  </a:lnTo>
                  <a:lnTo>
                    <a:pt x="72777" y="5774"/>
                  </a:lnTo>
                  <a:lnTo>
                    <a:pt x="72738" y="5853"/>
                  </a:lnTo>
                  <a:lnTo>
                    <a:pt x="72698" y="5913"/>
                  </a:lnTo>
                  <a:lnTo>
                    <a:pt x="72638" y="5952"/>
                  </a:lnTo>
                  <a:lnTo>
                    <a:pt x="72579" y="5972"/>
                  </a:lnTo>
                  <a:lnTo>
                    <a:pt x="72499" y="5992"/>
                  </a:lnTo>
                  <a:lnTo>
                    <a:pt x="72400" y="6012"/>
                  </a:lnTo>
                  <a:lnTo>
                    <a:pt x="72301" y="5992"/>
                  </a:lnTo>
                  <a:lnTo>
                    <a:pt x="72222" y="5972"/>
                  </a:lnTo>
                  <a:lnTo>
                    <a:pt x="72162" y="5952"/>
                  </a:lnTo>
                  <a:lnTo>
                    <a:pt x="72103" y="5913"/>
                  </a:lnTo>
                  <a:lnTo>
                    <a:pt x="72063" y="5853"/>
                  </a:lnTo>
                  <a:lnTo>
                    <a:pt x="72023" y="5793"/>
                  </a:lnTo>
                  <a:lnTo>
                    <a:pt x="72003" y="5714"/>
                  </a:lnTo>
                  <a:lnTo>
                    <a:pt x="72003" y="5615"/>
                  </a:lnTo>
                  <a:lnTo>
                    <a:pt x="72003" y="5516"/>
                  </a:lnTo>
                  <a:lnTo>
                    <a:pt x="72023" y="5436"/>
                  </a:lnTo>
                  <a:lnTo>
                    <a:pt x="72063" y="5357"/>
                  </a:lnTo>
                  <a:lnTo>
                    <a:pt x="72103" y="5317"/>
                  </a:lnTo>
                  <a:lnTo>
                    <a:pt x="72162" y="5258"/>
                  </a:lnTo>
                  <a:lnTo>
                    <a:pt x="72222" y="5238"/>
                  </a:lnTo>
                  <a:lnTo>
                    <a:pt x="72321" y="5218"/>
                  </a:lnTo>
                  <a:close/>
                  <a:moveTo>
                    <a:pt x="79206" y="5377"/>
                  </a:moveTo>
                  <a:lnTo>
                    <a:pt x="79265" y="5397"/>
                  </a:lnTo>
                  <a:lnTo>
                    <a:pt x="79325" y="5417"/>
                  </a:lnTo>
                  <a:lnTo>
                    <a:pt x="79364" y="5456"/>
                  </a:lnTo>
                  <a:lnTo>
                    <a:pt x="79424" y="5575"/>
                  </a:lnTo>
                  <a:lnTo>
                    <a:pt x="79444" y="5674"/>
                  </a:lnTo>
                  <a:lnTo>
                    <a:pt x="79424" y="5793"/>
                  </a:lnTo>
                  <a:lnTo>
                    <a:pt x="79384" y="5913"/>
                  </a:lnTo>
                  <a:lnTo>
                    <a:pt x="79325" y="5952"/>
                  </a:lnTo>
                  <a:lnTo>
                    <a:pt x="79285" y="5972"/>
                  </a:lnTo>
                  <a:lnTo>
                    <a:pt x="79226" y="5992"/>
                  </a:lnTo>
                  <a:lnTo>
                    <a:pt x="79146" y="6012"/>
                  </a:lnTo>
                  <a:lnTo>
                    <a:pt x="79067" y="5992"/>
                  </a:lnTo>
                  <a:lnTo>
                    <a:pt x="79007" y="5972"/>
                  </a:lnTo>
                  <a:lnTo>
                    <a:pt x="78968" y="5952"/>
                  </a:lnTo>
                  <a:lnTo>
                    <a:pt x="78928" y="5913"/>
                  </a:lnTo>
                  <a:lnTo>
                    <a:pt x="78868" y="5793"/>
                  </a:lnTo>
                  <a:lnTo>
                    <a:pt x="78849" y="5694"/>
                  </a:lnTo>
                  <a:lnTo>
                    <a:pt x="78849" y="5575"/>
                  </a:lnTo>
                  <a:lnTo>
                    <a:pt x="78908" y="5476"/>
                  </a:lnTo>
                  <a:lnTo>
                    <a:pt x="78948" y="5436"/>
                  </a:lnTo>
                  <a:lnTo>
                    <a:pt x="79007" y="5397"/>
                  </a:lnTo>
                  <a:lnTo>
                    <a:pt x="79067" y="5377"/>
                  </a:lnTo>
                  <a:close/>
                  <a:moveTo>
                    <a:pt x="61924" y="5774"/>
                  </a:moveTo>
                  <a:lnTo>
                    <a:pt x="62004" y="5813"/>
                  </a:lnTo>
                  <a:lnTo>
                    <a:pt x="62043" y="5853"/>
                  </a:lnTo>
                  <a:lnTo>
                    <a:pt x="62063" y="5893"/>
                  </a:lnTo>
                  <a:lnTo>
                    <a:pt x="62063" y="5932"/>
                  </a:lnTo>
                  <a:lnTo>
                    <a:pt x="62004" y="6032"/>
                  </a:lnTo>
                  <a:lnTo>
                    <a:pt x="61924" y="6131"/>
                  </a:lnTo>
                  <a:lnTo>
                    <a:pt x="61825" y="6032"/>
                  </a:lnTo>
                  <a:lnTo>
                    <a:pt x="61785" y="5952"/>
                  </a:lnTo>
                  <a:lnTo>
                    <a:pt x="61765" y="5893"/>
                  </a:lnTo>
                  <a:lnTo>
                    <a:pt x="61785" y="5853"/>
                  </a:lnTo>
                  <a:lnTo>
                    <a:pt x="61825" y="5793"/>
                  </a:lnTo>
                  <a:lnTo>
                    <a:pt x="61884" y="5774"/>
                  </a:lnTo>
                  <a:close/>
                  <a:moveTo>
                    <a:pt x="83968" y="6091"/>
                  </a:moveTo>
                  <a:lnTo>
                    <a:pt x="83987" y="6131"/>
                  </a:lnTo>
                  <a:lnTo>
                    <a:pt x="83948" y="6151"/>
                  </a:lnTo>
                  <a:lnTo>
                    <a:pt x="83928" y="6151"/>
                  </a:lnTo>
                  <a:lnTo>
                    <a:pt x="83908" y="6131"/>
                  </a:lnTo>
                  <a:lnTo>
                    <a:pt x="83968" y="6091"/>
                  </a:lnTo>
                  <a:close/>
                  <a:moveTo>
                    <a:pt x="70515" y="5377"/>
                  </a:moveTo>
                  <a:lnTo>
                    <a:pt x="70595" y="5397"/>
                  </a:lnTo>
                  <a:lnTo>
                    <a:pt x="70674" y="5436"/>
                  </a:lnTo>
                  <a:lnTo>
                    <a:pt x="70753" y="5496"/>
                  </a:lnTo>
                  <a:lnTo>
                    <a:pt x="70813" y="5555"/>
                  </a:lnTo>
                  <a:lnTo>
                    <a:pt x="70892" y="5635"/>
                  </a:lnTo>
                  <a:lnTo>
                    <a:pt x="70932" y="5714"/>
                  </a:lnTo>
                  <a:lnTo>
                    <a:pt x="70972" y="5793"/>
                  </a:lnTo>
                  <a:lnTo>
                    <a:pt x="70972" y="5873"/>
                  </a:lnTo>
                  <a:lnTo>
                    <a:pt x="70952" y="5932"/>
                  </a:lnTo>
                  <a:lnTo>
                    <a:pt x="70912" y="6012"/>
                  </a:lnTo>
                  <a:lnTo>
                    <a:pt x="70853" y="6091"/>
                  </a:lnTo>
                  <a:lnTo>
                    <a:pt x="70793" y="6170"/>
                  </a:lnTo>
                  <a:lnTo>
                    <a:pt x="70714" y="6230"/>
                  </a:lnTo>
                  <a:lnTo>
                    <a:pt x="70634" y="6290"/>
                  </a:lnTo>
                  <a:lnTo>
                    <a:pt x="70555" y="6309"/>
                  </a:lnTo>
                  <a:lnTo>
                    <a:pt x="70476" y="6329"/>
                  </a:lnTo>
                  <a:lnTo>
                    <a:pt x="70416" y="6309"/>
                  </a:lnTo>
                  <a:lnTo>
                    <a:pt x="70337" y="6270"/>
                  </a:lnTo>
                  <a:lnTo>
                    <a:pt x="70257" y="6210"/>
                  </a:lnTo>
                  <a:lnTo>
                    <a:pt x="70178" y="6131"/>
                  </a:lnTo>
                  <a:lnTo>
                    <a:pt x="70099" y="6051"/>
                  </a:lnTo>
                  <a:lnTo>
                    <a:pt x="70059" y="5972"/>
                  </a:lnTo>
                  <a:lnTo>
                    <a:pt x="70019" y="5893"/>
                  </a:lnTo>
                  <a:lnTo>
                    <a:pt x="70019" y="5813"/>
                  </a:lnTo>
                  <a:lnTo>
                    <a:pt x="70039" y="5754"/>
                  </a:lnTo>
                  <a:lnTo>
                    <a:pt x="70079" y="5674"/>
                  </a:lnTo>
                  <a:lnTo>
                    <a:pt x="70138" y="5595"/>
                  </a:lnTo>
                  <a:lnTo>
                    <a:pt x="70218" y="5516"/>
                  </a:lnTo>
                  <a:lnTo>
                    <a:pt x="70297" y="5456"/>
                  </a:lnTo>
                  <a:lnTo>
                    <a:pt x="70376" y="5397"/>
                  </a:lnTo>
                  <a:lnTo>
                    <a:pt x="70456" y="5377"/>
                  </a:lnTo>
                  <a:close/>
                  <a:moveTo>
                    <a:pt x="77380" y="5536"/>
                  </a:moveTo>
                  <a:lnTo>
                    <a:pt x="77460" y="5555"/>
                  </a:lnTo>
                  <a:lnTo>
                    <a:pt x="77519" y="5595"/>
                  </a:lnTo>
                  <a:lnTo>
                    <a:pt x="77559" y="5635"/>
                  </a:lnTo>
                  <a:lnTo>
                    <a:pt x="77599" y="5694"/>
                  </a:lnTo>
                  <a:lnTo>
                    <a:pt x="77618" y="5774"/>
                  </a:lnTo>
                  <a:lnTo>
                    <a:pt x="77638" y="5873"/>
                  </a:lnTo>
                  <a:lnTo>
                    <a:pt x="77638" y="5952"/>
                  </a:lnTo>
                  <a:lnTo>
                    <a:pt x="77618" y="6051"/>
                  </a:lnTo>
                  <a:lnTo>
                    <a:pt x="77599" y="6131"/>
                  </a:lnTo>
                  <a:lnTo>
                    <a:pt x="77559" y="6190"/>
                  </a:lnTo>
                  <a:lnTo>
                    <a:pt x="77519" y="6250"/>
                  </a:lnTo>
                  <a:lnTo>
                    <a:pt x="77460" y="6290"/>
                  </a:lnTo>
                  <a:lnTo>
                    <a:pt x="77380" y="6309"/>
                  </a:lnTo>
                  <a:lnTo>
                    <a:pt x="77281" y="6329"/>
                  </a:lnTo>
                  <a:lnTo>
                    <a:pt x="77103" y="6309"/>
                  </a:lnTo>
                  <a:lnTo>
                    <a:pt x="77043" y="6290"/>
                  </a:lnTo>
                  <a:lnTo>
                    <a:pt x="76964" y="6250"/>
                  </a:lnTo>
                  <a:lnTo>
                    <a:pt x="76924" y="6210"/>
                  </a:lnTo>
                  <a:lnTo>
                    <a:pt x="76884" y="6131"/>
                  </a:lnTo>
                  <a:lnTo>
                    <a:pt x="76864" y="6071"/>
                  </a:lnTo>
                  <a:lnTo>
                    <a:pt x="76845" y="5972"/>
                  </a:lnTo>
                  <a:lnTo>
                    <a:pt x="76845" y="5873"/>
                  </a:lnTo>
                  <a:lnTo>
                    <a:pt x="76864" y="5793"/>
                  </a:lnTo>
                  <a:lnTo>
                    <a:pt x="76884" y="5714"/>
                  </a:lnTo>
                  <a:lnTo>
                    <a:pt x="76924" y="5655"/>
                  </a:lnTo>
                  <a:lnTo>
                    <a:pt x="76964" y="5595"/>
                  </a:lnTo>
                  <a:lnTo>
                    <a:pt x="77043" y="5555"/>
                  </a:lnTo>
                  <a:lnTo>
                    <a:pt x="77122" y="5536"/>
                  </a:lnTo>
                  <a:close/>
                  <a:moveTo>
                    <a:pt x="68749" y="5615"/>
                  </a:moveTo>
                  <a:lnTo>
                    <a:pt x="68829" y="5635"/>
                  </a:lnTo>
                  <a:lnTo>
                    <a:pt x="68908" y="5655"/>
                  </a:lnTo>
                  <a:lnTo>
                    <a:pt x="68968" y="5694"/>
                  </a:lnTo>
                  <a:lnTo>
                    <a:pt x="69007" y="5754"/>
                  </a:lnTo>
                  <a:lnTo>
                    <a:pt x="69047" y="5813"/>
                  </a:lnTo>
                  <a:lnTo>
                    <a:pt x="69067" y="5893"/>
                  </a:lnTo>
                  <a:lnTo>
                    <a:pt x="69067" y="5992"/>
                  </a:lnTo>
                  <a:lnTo>
                    <a:pt x="69067" y="6071"/>
                  </a:lnTo>
                  <a:lnTo>
                    <a:pt x="69047" y="6170"/>
                  </a:lnTo>
                  <a:lnTo>
                    <a:pt x="69007" y="6230"/>
                  </a:lnTo>
                  <a:lnTo>
                    <a:pt x="68968" y="6290"/>
                  </a:lnTo>
                  <a:lnTo>
                    <a:pt x="68928" y="6349"/>
                  </a:lnTo>
                  <a:lnTo>
                    <a:pt x="68849" y="6369"/>
                  </a:lnTo>
                  <a:lnTo>
                    <a:pt x="68769" y="6389"/>
                  </a:lnTo>
                  <a:lnTo>
                    <a:pt x="68670" y="6409"/>
                  </a:lnTo>
                  <a:lnTo>
                    <a:pt x="68571" y="6389"/>
                  </a:lnTo>
                  <a:lnTo>
                    <a:pt x="68492" y="6369"/>
                  </a:lnTo>
                  <a:lnTo>
                    <a:pt x="68432" y="6349"/>
                  </a:lnTo>
                  <a:lnTo>
                    <a:pt x="68373" y="6309"/>
                  </a:lnTo>
                  <a:lnTo>
                    <a:pt x="68333" y="6270"/>
                  </a:lnTo>
                  <a:lnTo>
                    <a:pt x="68313" y="6190"/>
                  </a:lnTo>
                  <a:lnTo>
                    <a:pt x="68273" y="6131"/>
                  </a:lnTo>
                  <a:lnTo>
                    <a:pt x="68273" y="6032"/>
                  </a:lnTo>
                  <a:lnTo>
                    <a:pt x="68273" y="5932"/>
                  </a:lnTo>
                  <a:lnTo>
                    <a:pt x="68293" y="5853"/>
                  </a:lnTo>
                  <a:lnTo>
                    <a:pt x="68313" y="5774"/>
                  </a:lnTo>
                  <a:lnTo>
                    <a:pt x="68353" y="5714"/>
                  </a:lnTo>
                  <a:lnTo>
                    <a:pt x="68412" y="5674"/>
                  </a:lnTo>
                  <a:lnTo>
                    <a:pt x="68472" y="5635"/>
                  </a:lnTo>
                  <a:lnTo>
                    <a:pt x="68571" y="5615"/>
                  </a:lnTo>
                  <a:close/>
                  <a:moveTo>
                    <a:pt x="82281" y="6071"/>
                  </a:moveTo>
                  <a:lnTo>
                    <a:pt x="82301" y="6091"/>
                  </a:lnTo>
                  <a:lnTo>
                    <a:pt x="82321" y="6170"/>
                  </a:lnTo>
                  <a:lnTo>
                    <a:pt x="82321" y="6309"/>
                  </a:lnTo>
                  <a:lnTo>
                    <a:pt x="82321" y="6468"/>
                  </a:lnTo>
                  <a:lnTo>
                    <a:pt x="82301" y="6547"/>
                  </a:lnTo>
                  <a:lnTo>
                    <a:pt x="81864" y="6547"/>
                  </a:lnTo>
                  <a:lnTo>
                    <a:pt x="81845" y="6508"/>
                  </a:lnTo>
                  <a:lnTo>
                    <a:pt x="81845" y="6468"/>
                  </a:lnTo>
                  <a:lnTo>
                    <a:pt x="81845" y="6329"/>
                  </a:lnTo>
                  <a:lnTo>
                    <a:pt x="81864" y="6091"/>
                  </a:lnTo>
                  <a:lnTo>
                    <a:pt x="82102" y="6071"/>
                  </a:lnTo>
                  <a:close/>
                  <a:moveTo>
                    <a:pt x="66845" y="5853"/>
                  </a:moveTo>
                  <a:lnTo>
                    <a:pt x="66924" y="5873"/>
                  </a:lnTo>
                  <a:lnTo>
                    <a:pt x="67003" y="5893"/>
                  </a:lnTo>
                  <a:lnTo>
                    <a:pt x="67063" y="5932"/>
                  </a:lnTo>
                  <a:lnTo>
                    <a:pt x="67103" y="5992"/>
                  </a:lnTo>
                  <a:lnTo>
                    <a:pt x="67142" y="6051"/>
                  </a:lnTo>
                  <a:lnTo>
                    <a:pt x="67162" y="6131"/>
                  </a:lnTo>
                  <a:lnTo>
                    <a:pt x="67162" y="6230"/>
                  </a:lnTo>
                  <a:lnTo>
                    <a:pt x="67162" y="6329"/>
                  </a:lnTo>
                  <a:lnTo>
                    <a:pt x="67142" y="6409"/>
                  </a:lnTo>
                  <a:lnTo>
                    <a:pt x="67103" y="6488"/>
                  </a:lnTo>
                  <a:lnTo>
                    <a:pt x="67063" y="6547"/>
                  </a:lnTo>
                  <a:lnTo>
                    <a:pt x="67003" y="6587"/>
                  </a:lnTo>
                  <a:lnTo>
                    <a:pt x="66944" y="6607"/>
                  </a:lnTo>
                  <a:lnTo>
                    <a:pt x="66865" y="6627"/>
                  </a:lnTo>
                  <a:lnTo>
                    <a:pt x="66765" y="6647"/>
                  </a:lnTo>
                  <a:lnTo>
                    <a:pt x="66666" y="6627"/>
                  </a:lnTo>
                  <a:lnTo>
                    <a:pt x="66587" y="6607"/>
                  </a:lnTo>
                  <a:lnTo>
                    <a:pt x="66527" y="6587"/>
                  </a:lnTo>
                  <a:lnTo>
                    <a:pt x="66468" y="6528"/>
                  </a:lnTo>
                  <a:lnTo>
                    <a:pt x="66428" y="6488"/>
                  </a:lnTo>
                  <a:lnTo>
                    <a:pt x="66388" y="6409"/>
                  </a:lnTo>
                  <a:lnTo>
                    <a:pt x="66369" y="6329"/>
                  </a:lnTo>
                  <a:lnTo>
                    <a:pt x="66369" y="6250"/>
                  </a:lnTo>
                  <a:lnTo>
                    <a:pt x="66369" y="6151"/>
                  </a:lnTo>
                  <a:lnTo>
                    <a:pt x="66388" y="6071"/>
                  </a:lnTo>
                  <a:lnTo>
                    <a:pt x="66428" y="5992"/>
                  </a:lnTo>
                  <a:lnTo>
                    <a:pt x="66468" y="5952"/>
                  </a:lnTo>
                  <a:lnTo>
                    <a:pt x="66527" y="5893"/>
                  </a:lnTo>
                  <a:lnTo>
                    <a:pt x="66587" y="5873"/>
                  </a:lnTo>
                  <a:lnTo>
                    <a:pt x="66666" y="5853"/>
                  </a:lnTo>
                  <a:close/>
                  <a:moveTo>
                    <a:pt x="75436" y="5694"/>
                  </a:moveTo>
                  <a:lnTo>
                    <a:pt x="75535" y="5734"/>
                  </a:lnTo>
                  <a:lnTo>
                    <a:pt x="75614" y="5774"/>
                  </a:lnTo>
                  <a:lnTo>
                    <a:pt x="75674" y="5833"/>
                  </a:lnTo>
                  <a:lnTo>
                    <a:pt x="75734" y="5913"/>
                  </a:lnTo>
                  <a:lnTo>
                    <a:pt x="75773" y="5992"/>
                  </a:lnTo>
                  <a:lnTo>
                    <a:pt x="75793" y="6071"/>
                  </a:lnTo>
                  <a:lnTo>
                    <a:pt x="75793" y="6170"/>
                  </a:lnTo>
                  <a:lnTo>
                    <a:pt x="75793" y="6250"/>
                  </a:lnTo>
                  <a:lnTo>
                    <a:pt x="75773" y="6329"/>
                  </a:lnTo>
                  <a:lnTo>
                    <a:pt x="75734" y="6409"/>
                  </a:lnTo>
                  <a:lnTo>
                    <a:pt x="75674" y="6488"/>
                  </a:lnTo>
                  <a:lnTo>
                    <a:pt x="75614" y="6547"/>
                  </a:lnTo>
                  <a:lnTo>
                    <a:pt x="75535" y="6587"/>
                  </a:lnTo>
                  <a:lnTo>
                    <a:pt x="75436" y="6627"/>
                  </a:lnTo>
                  <a:lnTo>
                    <a:pt x="75337" y="6647"/>
                  </a:lnTo>
                  <a:lnTo>
                    <a:pt x="75237" y="6627"/>
                  </a:lnTo>
                  <a:lnTo>
                    <a:pt x="75138" y="6587"/>
                  </a:lnTo>
                  <a:lnTo>
                    <a:pt x="75059" y="6547"/>
                  </a:lnTo>
                  <a:lnTo>
                    <a:pt x="74999" y="6488"/>
                  </a:lnTo>
                  <a:lnTo>
                    <a:pt x="74940" y="6409"/>
                  </a:lnTo>
                  <a:lnTo>
                    <a:pt x="74900" y="6329"/>
                  </a:lnTo>
                  <a:lnTo>
                    <a:pt x="74880" y="6250"/>
                  </a:lnTo>
                  <a:lnTo>
                    <a:pt x="74880" y="6170"/>
                  </a:lnTo>
                  <a:lnTo>
                    <a:pt x="74880" y="6071"/>
                  </a:lnTo>
                  <a:lnTo>
                    <a:pt x="74900" y="5992"/>
                  </a:lnTo>
                  <a:lnTo>
                    <a:pt x="74940" y="5913"/>
                  </a:lnTo>
                  <a:lnTo>
                    <a:pt x="74999" y="5833"/>
                  </a:lnTo>
                  <a:lnTo>
                    <a:pt x="75059" y="5774"/>
                  </a:lnTo>
                  <a:lnTo>
                    <a:pt x="75138" y="5734"/>
                  </a:lnTo>
                  <a:lnTo>
                    <a:pt x="75237" y="5694"/>
                  </a:lnTo>
                  <a:close/>
                  <a:moveTo>
                    <a:pt x="64920" y="6091"/>
                  </a:moveTo>
                  <a:lnTo>
                    <a:pt x="64980" y="6111"/>
                  </a:lnTo>
                  <a:lnTo>
                    <a:pt x="65059" y="6151"/>
                  </a:lnTo>
                  <a:lnTo>
                    <a:pt x="65119" y="6210"/>
                  </a:lnTo>
                  <a:lnTo>
                    <a:pt x="65178" y="6270"/>
                  </a:lnTo>
                  <a:lnTo>
                    <a:pt x="65218" y="6329"/>
                  </a:lnTo>
                  <a:lnTo>
                    <a:pt x="65238" y="6409"/>
                  </a:lnTo>
                  <a:lnTo>
                    <a:pt x="65257" y="6468"/>
                  </a:lnTo>
                  <a:lnTo>
                    <a:pt x="65257" y="6528"/>
                  </a:lnTo>
                  <a:lnTo>
                    <a:pt x="65218" y="6607"/>
                  </a:lnTo>
                  <a:lnTo>
                    <a:pt x="65178" y="6666"/>
                  </a:lnTo>
                  <a:lnTo>
                    <a:pt x="65138" y="6746"/>
                  </a:lnTo>
                  <a:lnTo>
                    <a:pt x="65079" y="6786"/>
                  </a:lnTo>
                  <a:lnTo>
                    <a:pt x="65019" y="6845"/>
                  </a:lnTo>
                  <a:lnTo>
                    <a:pt x="64940" y="6865"/>
                  </a:lnTo>
                  <a:lnTo>
                    <a:pt x="64880" y="6885"/>
                  </a:lnTo>
                  <a:lnTo>
                    <a:pt x="64801" y="6865"/>
                  </a:lnTo>
                  <a:lnTo>
                    <a:pt x="64742" y="6845"/>
                  </a:lnTo>
                  <a:lnTo>
                    <a:pt x="64662" y="6805"/>
                  </a:lnTo>
                  <a:lnTo>
                    <a:pt x="64603" y="6746"/>
                  </a:lnTo>
                  <a:lnTo>
                    <a:pt x="64543" y="6686"/>
                  </a:lnTo>
                  <a:lnTo>
                    <a:pt x="64504" y="6627"/>
                  </a:lnTo>
                  <a:lnTo>
                    <a:pt x="64484" y="6567"/>
                  </a:lnTo>
                  <a:lnTo>
                    <a:pt x="64464" y="6488"/>
                  </a:lnTo>
                  <a:lnTo>
                    <a:pt x="64464" y="6428"/>
                  </a:lnTo>
                  <a:lnTo>
                    <a:pt x="64504" y="6349"/>
                  </a:lnTo>
                  <a:lnTo>
                    <a:pt x="64543" y="6290"/>
                  </a:lnTo>
                  <a:lnTo>
                    <a:pt x="64583" y="6230"/>
                  </a:lnTo>
                  <a:lnTo>
                    <a:pt x="64642" y="6170"/>
                  </a:lnTo>
                  <a:lnTo>
                    <a:pt x="64702" y="6131"/>
                  </a:lnTo>
                  <a:lnTo>
                    <a:pt x="64781" y="6091"/>
                  </a:lnTo>
                  <a:close/>
                  <a:moveTo>
                    <a:pt x="73511" y="5932"/>
                  </a:moveTo>
                  <a:lnTo>
                    <a:pt x="73630" y="5952"/>
                  </a:lnTo>
                  <a:lnTo>
                    <a:pt x="73730" y="5972"/>
                  </a:lnTo>
                  <a:lnTo>
                    <a:pt x="73829" y="6012"/>
                  </a:lnTo>
                  <a:lnTo>
                    <a:pt x="73888" y="6071"/>
                  </a:lnTo>
                  <a:lnTo>
                    <a:pt x="73928" y="6131"/>
                  </a:lnTo>
                  <a:lnTo>
                    <a:pt x="73968" y="6210"/>
                  </a:lnTo>
                  <a:lnTo>
                    <a:pt x="73988" y="6329"/>
                  </a:lnTo>
                  <a:lnTo>
                    <a:pt x="73988" y="6448"/>
                  </a:lnTo>
                  <a:lnTo>
                    <a:pt x="73968" y="6528"/>
                  </a:lnTo>
                  <a:lnTo>
                    <a:pt x="73948" y="6627"/>
                  </a:lnTo>
                  <a:lnTo>
                    <a:pt x="73908" y="6706"/>
                  </a:lnTo>
                  <a:lnTo>
                    <a:pt x="73849" y="6766"/>
                  </a:lnTo>
                  <a:lnTo>
                    <a:pt x="73789" y="6805"/>
                  </a:lnTo>
                  <a:lnTo>
                    <a:pt x="73710" y="6845"/>
                  </a:lnTo>
                  <a:lnTo>
                    <a:pt x="73630" y="6865"/>
                  </a:lnTo>
                  <a:lnTo>
                    <a:pt x="73551" y="6885"/>
                  </a:lnTo>
                  <a:lnTo>
                    <a:pt x="73452" y="6885"/>
                  </a:lnTo>
                  <a:lnTo>
                    <a:pt x="73372" y="6865"/>
                  </a:lnTo>
                  <a:lnTo>
                    <a:pt x="73293" y="6845"/>
                  </a:lnTo>
                  <a:lnTo>
                    <a:pt x="73214" y="6805"/>
                  </a:lnTo>
                  <a:lnTo>
                    <a:pt x="73154" y="6746"/>
                  </a:lnTo>
                  <a:lnTo>
                    <a:pt x="73115" y="6686"/>
                  </a:lnTo>
                  <a:lnTo>
                    <a:pt x="73055" y="6607"/>
                  </a:lnTo>
                  <a:lnTo>
                    <a:pt x="73035" y="6508"/>
                  </a:lnTo>
                  <a:lnTo>
                    <a:pt x="73035" y="6389"/>
                  </a:lnTo>
                  <a:lnTo>
                    <a:pt x="73035" y="6270"/>
                  </a:lnTo>
                  <a:lnTo>
                    <a:pt x="73075" y="6170"/>
                  </a:lnTo>
                  <a:lnTo>
                    <a:pt x="73115" y="6091"/>
                  </a:lnTo>
                  <a:lnTo>
                    <a:pt x="73194" y="6012"/>
                  </a:lnTo>
                  <a:lnTo>
                    <a:pt x="73273" y="5972"/>
                  </a:lnTo>
                  <a:lnTo>
                    <a:pt x="73392" y="5932"/>
                  </a:lnTo>
                  <a:close/>
                  <a:moveTo>
                    <a:pt x="80257" y="6170"/>
                  </a:moveTo>
                  <a:lnTo>
                    <a:pt x="80337" y="6190"/>
                  </a:lnTo>
                  <a:lnTo>
                    <a:pt x="80416" y="6230"/>
                  </a:lnTo>
                  <a:lnTo>
                    <a:pt x="80456" y="6290"/>
                  </a:lnTo>
                  <a:lnTo>
                    <a:pt x="80515" y="6349"/>
                  </a:lnTo>
                  <a:lnTo>
                    <a:pt x="80535" y="6409"/>
                  </a:lnTo>
                  <a:lnTo>
                    <a:pt x="80555" y="6488"/>
                  </a:lnTo>
                  <a:lnTo>
                    <a:pt x="80555" y="6567"/>
                  </a:lnTo>
                  <a:lnTo>
                    <a:pt x="80555" y="6627"/>
                  </a:lnTo>
                  <a:lnTo>
                    <a:pt x="80535" y="6706"/>
                  </a:lnTo>
                  <a:lnTo>
                    <a:pt x="80495" y="6766"/>
                  </a:lnTo>
                  <a:lnTo>
                    <a:pt x="80456" y="6825"/>
                  </a:lnTo>
                  <a:lnTo>
                    <a:pt x="80396" y="6885"/>
                  </a:lnTo>
                  <a:lnTo>
                    <a:pt x="80337" y="6924"/>
                  </a:lnTo>
                  <a:lnTo>
                    <a:pt x="80237" y="6944"/>
                  </a:lnTo>
                  <a:lnTo>
                    <a:pt x="80158" y="6964"/>
                  </a:lnTo>
                  <a:lnTo>
                    <a:pt x="80059" y="6944"/>
                  </a:lnTo>
                  <a:lnTo>
                    <a:pt x="79999" y="6924"/>
                  </a:lnTo>
                  <a:lnTo>
                    <a:pt x="79920" y="6885"/>
                  </a:lnTo>
                  <a:lnTo>
                    <a:pt x="79880" y="6825"/>
                  </a:lnTo>
                  <a:lnTo>
                    <a:pt x="79841" y="6766"/>
                  </a:lnTo>
                  <a:lnTo>
                    <a:pt x="79821" y="6706"/>
                  </a:lnTo>
                  <a:lnTo>
                    <a:pt x="79781" y="6567"/>
                  </a:lnTo>
                  <a:lnTo>
                    <a:pt x="79821" y="6409"/>
                  </a:lnTo>
                  <a:lnTo>
                    <a:pt x="79841" y="6349"/>
                  </a:lnTo>
                  <a:lnTo>
                    <a:pt x="79880" y="6290"/>
                  </a:lnTo>
                  <a:lnTo>
                    <a:pt x="79940" y="6230"/>
                  </a:lnTo>
                  <a:lnTo>
                    <a:pt x="79999" y="6190"/>
                  </a:lnTo>
                  <a:lnTo>
                    <a:pt x="80079" y="6170"/>
                  </a:lnTo>
                  <a:close/>
                  <a:moveTo>
                    <a:pt x="85039" y="6726"/>
                  </a:moveTo>
                  <a:lnTo>
                    <a:pt x="85079" y="6746"/>
                  </a:lnTo>
                  <a:lnTo>
                    <a:pt x="85138" y="6786"/>
                  </a:lnTo>
                  <a:lnTo>
                    <a:pt x="85218" y="6885"/>
                  </a:lnTo>
                  <a:lnTo>
                    <a:pt x="85098" y="6984"/>
                  </a:lnTo>
                  <a:lnTo>
                    <a:pt x="85019" y="7004"/>
                  </a:lnTo>
                  <a:lnTo>
                    <a:pt x="84979" y="7004"/>
                  </a:lnTo>
                  <a:lnTo>
                    <a:pt x="84940" y="6984"/>
                  </a:lnTo>
                  <a:lnTo>
                    <a:pt x="84900" y="6944"/>
                  </a:lnTo>
                  <a:lnTo>
                    <a:pt x="84880" y="6905"/>
                  </a:lnTo>
                  <a:lnTo>
                    <a:pt x="84880" y="6885"/>
                  </a:lnTo>
                  <a:lnTo>
                    <a:pt x="84900" y="6845"/>
                  </a:lnTo>
                  <a:lnTo>
                    <a:pt x="84960" y="6766"/>
                  </a:lnTo>
                  <a:lnTo>
                    <a:pt x="85039" y="6726"/>
                  </a:lnTo>
                  <a:close/>
                  <a:moveTo>
                    <a:pt x="63035" y="6409"/>
                  </a:moveTo>
                  <a:lnTo>
                    <a:pt x="63095" y="6428"/>
                  </a:lnTo>
                  <a:lnTo>
                    <a:pt x="63154" y="6468"/>
                  </a:lnTo>
                  <a:lnTo>
                    <a:pt x="63194" y="6508"/>
                  </a:lnTo>
                  <a:lnTo>
                    <a:pt x="63234" y="6547"/>
                  </a:lnTo>
                  <a:lnTo>
                    <a:pt x="63254" y="6607"/>
                  </a:lnTo>
                  <a:lnTo>
                    <a:pt x="63254" y="6726"/>
                  </a:lnTo>
                  <a:lnTo>
                    <a:pt x="63234" y="6845"/>
                  </a:lnTo>
                  <a:lnTo>
                    <a:pt x="63214" y="6905"/>
                  </a:lnTo>
                  <a:lnTo>
                    <a:pt x="63174" y="6964"/>
                  </a:lnTo>
                  <a:lnTo>
                    <a:pt x="63115" y="6984"/>
                  </a:lnTo>
                  <a:lnTo>
                    <a:pt x="63055" y="7024"/>
                  </a:lnTo>
                  <a:lnTo>
                    <a:pt x="62996" y="7043"/>
                  </a:lnTo>
                  <a:lnTo>
                    <a:pt x="62916" y="7024"/>
                  </a:lnTo>
                  <a:lnTo>
                    <a:pt x="62857" y="7024"/>
                  </a:lnTo>
                  <a:lnTo>
                    <a:pt x="62797" y="6984"/>
                  </a:lnTo>
                  <a:lnTo>
                    <a:pt x="62757" y="6964"/>
                  </a:lnTo>
                  <a:lnTo>
                    <a:pt x="62718" y="6924"/>
                  </a:lnTo>
                  <a:lnTo>
                    <a:pt x="62658" y="6805"/>
                  </a:lnTo>
                  <a:lnTo>
                    <a:pt x="62658" y="6706"/>
                  </a:lnTo>
                  <a:lnTo>
                    <a:pt x="62678" y="6587"/>
                  </a:lnTo>
                  <a:lnTo>
                    <a:pt x="62738" y="6488"/>
                  </a:lnTo>
                  <a:lnTo>
                    <a:pt x="62777" y="6448"/>
                  </a:lnTo>
                  <a:lnTo>
                    <a:pt x="62837" y="6428"/>
                  </a:lnTo>
                  <a:lnTo>
                    <a:pt x="62896" y="6409"/>
                  </a:lnTo>
                  <a:close/>
                  <a:moveTo>
                    <a:pt x="71626" y="6091"/>
                  </a:moveTo>
                  <a:lnTo>
                    <a:pt x="71646" y="6111"/>
                  </a:lnTo>
                  <a:lnTo>
                    <a:pt x="71845" y="6170"/>
                  </a:lnTo>
                  <a:lnTo>
                    <a:pt x="71924" y="6210"/>
                  </a:lnTo>
                  <a:lnTo>
                    <a:pt x="72003" y="6270"/>
                  </a:lnTo>
                  <a:lnTo>
                    <a:pt x="72043" y="6309"/>
                  </a:lnTo>
                  <a:lnTo>
                    <a:pt x="72063" y="6369"/>
                  </a:lnTo>
                  <a:lnTo>
                    <a:pt x="72083" y="6468"/>
                  </a:lnTo>
                  <a:lnTo>
                    <a:pt x="72182" y="6627"/>
                  </a:lnTo>
                  <a:lnTo>
                    <a:pt x="72142" y="6726"/>
                  </a:lnTo>
                  <a:lnTo>
                    <a:pt x="72083" y="6825"/>
                  </a:lnTo>
                  <a:lnTo>
                    <a:pt x="72063" y="6905"/>
                  </a:lnTo>
                  <a:lnTo>
                    <a:pt x="72023" y="6984"/>
                  </a:lnTo>
                  <a:lnTo>
                    <a:pt x="71944" y="7063"/>
                  </a:lnTo>
                  <a:lnTo>
                    <a:pt x="71865" y="7103"/>
                  </a:lnTo>
                  <a:lnTo>
                    <a:pt x="71765" y="7143"/>
                  </a:lnTo>
                  <a:lnTo>
                    <a:pt x="71666" y="7163"/>
                  </a:lnTo>
                  <a:lnTo>
                    <a:pt x="71468" y="7163"/>
                  </a:lnTo>
                  <a:lnTo>
                    <a:pt x="71368" y="7123"/>
                  </a:lnTo>
                  <a:lnTo>
                    <a:pt x="71289" y="7083"/>
                  </a:lnTo>
                  <a:lnTo>
                    <a:pt x="71210" y="7004"/>
                  </a:lnTo>
                  <a:lnTo>
                    <a:pt x="71130" y="6865"/>
                  </a:lnTo>
                  <a:lnTo>
                    <a:pt x="71071" y="6726"/>
                  </a:lnTo>
                  <a:lnTo>
                    <a:pt x="71051" y="6607"/>
                  </a:lnTo>
                  <a:lnTo>
                    <a:pt x="71150" y="6428"/>
                  </a:lnTo>
                  <a:lnTo>
                    <a:pt x="71170" y="6329"/>
                  </a:lnTo>
                  <a:lnTo>
                    <a:pt x="71190" y="6290"/>
                  </a:lnTo>
                  <a:lnTo>
                    <a:pt x="71230" y="6250"/>
                  </a:lnTo>
                  <a:lnTo>
                    <a:pt x="71289" y="6210"/>
                  </a:lnTo>
                  <a:lnTo>
                    <a:pt x="71329" y="6190"/>
                  </a:lnTo>
                  <a:lnTo>
                    <a:pt x="71448" y="6170"/>
                  </a:lnTo>
                  <a:lnTo>
                    <a:pt x="71567" y="6131"/>
                  </a:lnTo>
                  <a:lnTo>
                    <a:pt x="71587" y="6091"/>
                  </a:lnTo>
                  <a:close/>
                  <a:moveTo>
                    <a:pt x="61051" y="6726"/>
                  </a:moveTo>
                  <a:lnTo>
                    <a:pt x="61131" y="6786"/>
                  </a:lnTo>
                  <a:lnTo>
                    <a:pt x="61210" y="6845"/>
                  </a:lnTo>
                  <a:lnTo>
                    <a:pt x="61269" y="6924"/>
                  </a:lnTo>
                  <a:lnTo>
                    <a:pt x="61250" y="6984"/>
                  </a:lnTo>
                  <a:lnTo>
                    <a:pt x="61210" y="7063"/>
                  </a:lnTo>
                  <a:lnTo>
                    <a:pt x="61150" y="7143"/>
                  </a:lnTo>
                  <a:lnTo>
                    <a:pt x="61091" y="7182"/>
                  </a:lnTo>
                  <a:lnTo>
                    <a:pt x="61031" y="7182"/>
                  </a:lnTo>
                  <a:lnTo>
                    <a:pt x="60992" y="7163"/>
                  </a:lnTo>
                  <a:lnTo>
                    <a:pt x="60912" y="7103"/>
                  </a:lnTo>
                  <a:lnTo>
                    <a:pt x="60833" y="7024"/>
                  </a:lnTo>
                  <a:lnTo>
                    <a:pt x="60793" y="6984"/>
                  </a:lnTo>
                  <a:lnTo>
                    <a:pt x="60773" y="6944"/>
                  </a:lnTo>
                  <a:lnTo>
                    <a:pt x="60813" y="6905"/>
                  </a:lnTo>
                  <a:lnTo>
                    <a:pt x="60853" y="6865"/>
                  </a:lnTo>
                  <a:lnTo>
                    <a:pt x="60952" y="6766"/>
                  </a:lnTo>
                  <a:lnTo>
                    <a:pt x="61011" y="6726"/>
                  </a:lnTo>
                  <a:close/>
                  <a:moveTo>
                    <a:pt x="59265" y="7202"/>
                  </a:moveTo>
                  <a:lnTo>
                    <a:pt x="59285" y="7222"/>
                  </a:lnTo>
                  <a:lnTo>
                    <a:pt x="59265" y="7282"/>
                  </a:lnTo>
                  <a:lnTo>
                    <a:pt x="59246" y="7262"/>
                  </a:lnTo>
                  <a:lnTo>
                    <a:pt x="59246" y="7242"/>
                  </a:lnTo>
                  <a:lnTo>
                    <a:pt x="59265" y="7202"/>
                  </a:lnTo>
                  <a:close/>
                  <a:moveTo>
                    <a:pt x="78452" y="6329"/>
                  </a:moveTo>
                  <a:lnTo>
                    <a:pt x="78551" y="6349"/>
                  </a:lnTo>
                  <a:lnTo>
                    <a:pt x="78630" y="6409"/>
                  </a:lnTo>
                  <a:lnTo>
                    <a:pt x="78690" y="6468"/>
                  </a:lnTo>
                  <a:lnTo>
                    <a:pt x="78749" y="6528"/>
                  </a:lnTo>
                  <a:lnTo>
                    <a:pt x="78789" y="6607"/>
                  </a:lnTo>
                  <a:lnTo>
                    <a:pt x="78809" y="6706"/>
                  </a:lnTo>
                  <a:lnTo>
                    <a:pt x="78809" y="6786"/>
                  </a:lnTo>
                  <a:lnTo>
                    <a:pt x="78809" y="6885"/>
                  </a:lnTo>
                  <a:lnTo>
                    <a:pt x="78789" y="6964"/>
                  </a:lnTo>
                  <a:lnTo>
                    <a:pt x="78749" y="7043"/>
                  </a:lnTo>
                  <a:lnTo>
                    <a:pt x="78690" y="7123"/>
                  </a:lnTo>
                  <a:lnTo>
                    <a:pt x="78630" y="7182"/>
                  </a:lnTo>
                  <a:lnTo>
                    <a:pt x="78551" y="7222"/>
                  </a:lnTo>
                  <a:lnTo>
                    <a:pt x="78472" y="7262"/>
                  </a:lnTo>
                  <a:lnTo>
                    <a:pt x="78353" y="7282"/>
                  </a:lnTo>
                  <a:lnTo>
                    <a:pt x="78253" y="7262"/>
                  </a:lnTo>
                  <a:lnTo>
                    <a:pt x="78154" y="7242"/>
                  </a:lnTo>
                  <a:lnTo>
                    <a:pt x="78075" y="7182"/>
                  </a:lnTo>
                  <a:lnTo>
                    <a:pt x="78015" y="7123"/>
                  </a:lnTo>
                  <a:lnTo>
                    <a:pt x="77956" y="7063"/>
                  </a:lnTo>
                  <a:lnTo>
                    <a:pt x="77916" y="6984"/>
                  </a:lnTo>
                  <a:lnTo>
                    <a:pt x="77896" y="6885"/>
                  </a:lnTo>
                  <a:lnTo>
                    <a:pt x="77896" y="6805"/>
                  </a:lnTo>
                  <a:lnTo>
                    <a:pt x="77896" y="6706"/>
                  </a:lnTo>
                  <a:lnTo>
                    <a:pt x="77916" y="6627"/>
                  </a:lnTo>
                  <a:lnTo>
                    <a:pt x="77956" y="6547"/>
                  </a:lnTo>
                  <a:lnTo>
                    <a:pt x="78015" y="6468"/>
                  </a:lnTo>
                  <a:lnTo>
                    <a:pt x="78075" y="6409"/>
                  </a:lnTo>
                  <a:lnTo>
                    <a:pt x="78154" y="6369"/>
                  </a:lnTo>
                  <a:lnTo>
                    <a:pt x="78233" y="6329"/>
                  </a:lnTo>
                  <a:close/>
                  <a:moveTo>
                    <a:pt x="69761" y="6329"/>
                  </a:moveTo>
                  <a:lnTo>
                    <a:pt x="69861" y="6349"/>
                  </a:lnTo>
                  <a:lnTo>
                    <a:pt x="69940" y="6389"/>
                  </a:lnTo>
                  <a:lnTo>
                    <a:pt x="70039" y="6448"/>
                  </a:lnTo>
                  <a:lnTo>
                    <a:pt x="70119" y="6528"/>
                  </a:lnTo>
                  <a:lnTo>
                    <a:pt x="70178" y="6607"/>
                  </a:lnTo>
                  <a:lnTo>
                    <a:pt x="70218" y="6706"/>
                  </a:lnTo>
                  <a:lnTo>
                    <a:pt x="70257" y="6786"/>
                  </a:lnTo>
                  <a:lnTo>
                    <a:pt x="70257" y="6885"/>
                  </a:lnTo>
                  <a:lnTo>
                    <a:pt x="70238" y="7004"/>
                  </a:lnTo>
                  <a:lnTo>
                    <a:pt x="70198" y="7103"/>
                  </a:lnTo>
                  <a:lnTo>
                    <a:pt x="70138" y="7182"/>
                  </a:lnTo>
                  <a:lnTo>
                    <a:pt x="70059" y="7282"/>
                  </a:lnTo>
                  <a:lnTo>
                    <a:pt x="69980" y="7341"/>
                  </a:lnTo>
                  <a:lnTo>
                    <a:pt x="69880" y="7401"/>
                  </a:lnTo>
                  <a:lnTo>
                    <a:pt x="69781" y="7420"/>
                  </a:lnTo>
                  <a:lnTo>
                    <a:pt x="69682" y="7440"/>
                  </a:lnTo>
                  <a:lnTo>
                    <a:pt x="69583" y="7420"/>
                  </a:lnTo>
                  <a:lnTo>
                    <a:pt x="69484" y="7381"/>
                  </a:lnTo>
                  <a:lnTo>
                    <a:pt x="69384" y="7301"/>
                  </a:lnTo>
                  <a:lnTo>
                    <a:pt x="69305" y="7242"/>
                  </a:lnTo>
                  <a:lnTo>
                    <a:pt x="69226" y="7143"/>
                  </a:lnTo>
                  <a:lnTo>
                    <a:pt x="69186" y="7043"/>
                  </a:lnTo>
                  <a:lnTo>
                    <a:pt x="69146" y="6944"/>
                  </a:lnTo>
                  <a:lnTo>
                    <a:pt x="69146" y="6845"/>
                  </a:lnTo>
                  <a:lnTo>
                    <a:pt x="69166" y="6746"/>
                  </a:lnTo>
                  <a:lnTo>
                    <a:pt x="69206" y="6627"/>
                  </a:lnTo>
                  <a:lnTo>
                    <a:pt x="69285" y="6547"/>
                  </a:lnTo>
                  <a:lnTo>
                    <a:pt x="69365" y="6468"/>
                  </a:lnTo>
                  <a:lnTo>
                    <a:pt x="69444" y="6389"/>
                  </a:lnTo>
                  <a:lnTo>
                    <a:pt x="69543" y="6349"/>
                  </a:lnTo>
                  <a:lnTo>
                    <a:pt x="69662" y="6329"/>
                  </a:lnTo>
                  <a:close/>
                  <a:moveTo>
                    <a:pt x="83273" y="6805"/>
                  </a:moveTo>
                  <a:lnTo>
                    <a:pt x="83333" y="6825"/>
                  </a:lnTo>
                  <a:lnTo>
                    <a:pt x="83392" y="6865"/>
                  </a:lnTo>
                  <a:lnTo>
                    <a:pt x="83432" y="6905"/>
                  </a:lnTo>
                  <a:lnTo>
                    <a:pt x="83472" y="6964"/>
                  </a:lnTo>
                  <a:lnTo>
                    <a:pt x="83491" y="7024"/>
                  </a:lnTo>
                  <a:lnTo>
                    <a:pt x="83491" y="7143"/>
                  </a:lnTo>
                  <a:lnTo>
                    <a:pt x="83472" y="7262"/>
                  </a:lnTo>
                  <a:lnTo>
                    <a:pt x="83432" y="7301"/>
                  </a:lnTo>
                  <a:lnTo>
                    <a:pt x="83392" y="7361"/>
                  </a:lnTo>
                  <a:lnTo>
                    <a:pt x="83352" y="7401"/>
                  </a:lnTo>
                  <a:lnTo>
                    <a:pt x="83293" y="7420"/>
                  </a:lnTo>
                  <a:lnTo>
                    <a:pt x="83233" y="7440"/>
                  </a:lnTo>
                  <a:lnTo>
                    <a:pt x="83154" y="7420"/>
                  </a:lnTo>
                  <a:lnTo>
                    <a:pt x="83075" y="7420"/>
                  </a:lnTo>
                  <a:lnTo>
                    <a:pt x="83035" y="7381"/>
                  </a:lnTo>
                  <a:lnTo>
                    <a:pt x="82975" y="7341"/>
                  </a:lnTo>
                  <a:lnTo>
                    <a:pt x="82936" y="7301"/>
                  </a:lnTo>
                  <a:lnTo>
                    <a:pt x="82896" y="7202"/>
                  </a:lnTo>
                  <a:lnTo>
                    <a:pt x="82896" y="7083"/>
                  </a:lnTo>
                  <a:lnTo>
                    <a:pt x="82916" y="6984"/>
                  </a:lnTo>
                  <a:lnTo>
                    <a:pt x="82975" y="6885"/>
                  </a:lnTo>
                  <a:lnTo>
                    <a:pt x="83015" y="6845"/>
                  </a:lnTo>
                  <a:lnTo>
                    <a:pt x="83075" y="6825"/>
                  </a:lnTo>
                  <a:lnTo>
                    <a:pt x="83134" y="6805"/>
                  </a:lnTo>
                  <a:close/>
                  <a:moveTo>
                    <a:pt x="76487" y="6488"/>
                  </a:moveTo>
                  <a:lnTo>
                    <a:pt x="76587" y="6508"/>
                  </a:lnTo>
                  <a:lnTo>
                    <a:pt x="76706" y="6547"/>
                  </a:lnTo>
                  <a:lnTo>
                    <a:pt x="76805" y="6627"/>
                  </a:lnTo>
                  <a:lnTo>
                    <a:pt x="76884" y="6706"/>
                  </a:lnTo>
                  <a:lnTo>
                    <a:pt x="76944" y="6805"/>
                  </a:lnTo>
                  <a:lnTo>
                    <a:pt x="76984" y="6905"/>
                  </a:lnTo>
                  <a:lnTo>
                    <a:pt x="77003" y="7024"/>
                  </a:lnTo>
                  <a:lnTo>
                    <a:pt x="77003" y="7123"/>
                  </a:lnTo>
                  <a:lnTo>
                    <a:pt x="76964" y="7222"/>
                  </a:lnTo>
                  <a:lnTo>
                    <a:pt x="76924" y="7301"/>
                  </a:lnTo>
                  <a:lnTo>
                    <a:pt x="76845" y="7381"/>
                  </a:lnTo>
                  <a:lnTo>
                    <a:pt x="76765" y="7460"/>
                  </a:lnTo>
                  <a:lnTo>
                    <a:pt x="76686" y="7520"/>
                  </a:lnTo>
                  <a:lnTo>
                    <a:pt x="76587" y="7559"/>
                  </a:lnTo>
                  <a:lnTo>
                    <a:pt x="76507" y="7579"/>
                  </a:lnTo>
                  <a:lnTo>
                    <a:pt x="76408" y="7579"/>
                  </a:lnTo>
                  <a:lnTo>
                    <a:pt x="76309" y="7559"/>
                  </a:lnTo>
                  <a:lnTo>
                    <a:pt x="76210" y="7520"/>
                  </a:lnTo>
                  <a:lnTo>
                    <a:pt x="76130" y="7460"/>
                  </a:lnTo>
                  <a:lnTo>
                    <a:pt x="76051" y="7381"/>
                  </a:lnTo>
                  <a:lnTo>
                    <a:pt x="75972" y="7301"/>
                  </a:lnTo>
                  <a:lnTo>
                    <a:pt x="75932" y="7222"/>
                  </a:lnTo>
                  <a:lnTo>
                    <a:pt x="75892" y="7123"/>
                  </a:lnTo>
                  <a:lnTo>
                    <a:pt x="75892" y="7024"/>
                  </a:lnTo>
                  <a:lnTo>
                    <a:pt x="75912" y="6905"/>
                  </a:lnTo>
                  <a:lnTo>
                    <a:pt x="75952" y="6805"/>
                  </a:lnTo>
                  <a:lnTo>
                    <a:pt x="76011" y="6726"/>
                  </a:lnTo>
                  <a:lnTo>
                    <a:pt x="76091" y="6627"/>
                  </a:lnTo>
                  <a:lnTo>
                    <a:pt x="76170" y="6567"/>
                  </a:lnTo>
                  <a:lnTo>
                    <a:pt x="76269" y="6508"/>
                  </a:lnTo>
                  <a:lnTo>
                    <a:pt x="76368" y="6488"/>
                  </a:lnTo>
                  <a:close/>
                  <a:moveTo>
                    <a:pt x="67837" y="6587"/>
                  </a:moveTo>
                  <a:lnTo>
                    <a:pt x="67916" y="6607"/>
                  </a:lnTo>
                  <a:lnTo>
                    <a:pt x="68095" y="6686"/>
                  </a:lnTo>
                  <a:lnTo>
                    <a:pt x="68174" y="6746"/>
                  </a:lnTo>
                  <a:lnTo>
                    <a:pt x="68214" y="6825"/>
                  </a:lnTo>
                  <a:lnTo>
                    <a:pt x="68253" y="6885"/>
                  </a:lnTo>
                  <a:lnTo>
                    <a:pt x="68293" y="6984"/>
                  </a:lnTo>
                  <a:lnTo>
                    <a:pt x="68333" y="7063"/>
                  </a:lnTo>
                  <a:lnTo>
                    <a:pt x="68353" y="7103"/>
                  </a:lnTo>
                  <a:lnTo>
                    <a:pt x="68333" y="7163"/>
                  </a:lnTo>
                  <a:lnTo>
                    <a:pt x="68293" y="7262"/>
                  </a:lnTo>
                  <a:lnTo>
                    <a:pt x="68234" y="7381"/>
                  </a:lnTo>
                  <a:lnTo>
                    <a:pt x="68174" y="7480"/>
                  </a:lnTo>
                  <a:lnTo>
                    <a:pt x="68115" y="7539"/>
                  </a:lnTo>
                  <a:lnTo>
                    <a:pt x="68035" y="7579"/>
                  </a:lnTo>
                  <a:lnTo>
                    <a:pt x="67936" y="7599"/>
                  </a:lnTo>
                  <a:lnTo>
                    <a:pt x="67837" y="7639"/>
                  </a:lnTo>
                  <a:lnTo>
                    <a:pt x="67817" y="7659"/>
                  </a:lnTo>
                  <a:lnTo>
                    <a:pt x="67797" y="7678"/>
                  </a:lnTo>
                  <a:lnTo>
                    <a:pt x="67777" y="7659"/>
                  </a:lnTo>
                  <a:lnTo>
                    <a:pt x="67757" y="7639"/>
                  </a:lnTo>
                  <a:lnTo>
                    <a:pt x="67559" y="7579"/>
                  </a:lnTo>
                  <a:lnTo>
                    <a:pt x="67460" y="7520"/>
                  </a:lnTo>
                  <a:lnTo>
                    <a:pt x="67400" y="7460"/>
                  </a:lnTo>
                  <a:lnTo>
                    <a:pt x="67361" y="7381"/>
                  </a:lnTo>
                  <a:lnTo>
                    <a:pt x="67321" y="7262"/>
                  </a:lnTo>
                  <a:lnTo>
                    <a:pt x="67281" y="7182"/>
                  </a:lnTo>
                  <a:lnTo>
                    <a:pt x="67242" y="7163"/>
                  </a:lnTo>
                  <a:lnTo>
                    <a:pt x="67242" y="7143"/>
                  </a:lnTo>
                  <a:lnTo>
                    <a:pt x="67242" y="7103"/>
                  </a:lnTo>
                  <a:lnTo>
                    <a:pt x="67261" y="7063"/>
                  </a:lnTo>
                  <a:lnTo>
                    <a:pt x="67281" y="7004"/>
                  </a:lnTo>
                  <a:lnTo>
                    <a:pt x="67321" y="6924"/>
                  </a:lnTo>
                  <a:lnTo>
                    <a:pt x="67400" y="6766"/>
                  </a:lnTo>
                  <a:lnTo>
                    <a:pt x="67460" y="6686"/>
                  </a:lnTo>
                  <a:lnTo>
                    <a:pt x="67539" y="6647"/>
                  </a:lnTo>
                  <a:lnTo>
                    <a:pt x="67638" y="6607"/>
                  </a:lnTo>
                  <a:lnTo>
                    <a:pt x="67738" y="6587"/>
                  </a:lnTo>
                  <a:close/>
                  <a:moveTo>
                    <a:pt x="81428" y="6964"/>
                  </a:moveTo>
                  <a:lnTo>
                    <a:pt x="81507" y="6984"/>
                  </a:lnTo>
                  <a:lnTo>
                    <a:pt x="81567" y="7024"/>
                  </a:lnTo>
                  <a:lnTo>
                    <a:pt x="81606" y="7083"/>
                  </a:lnTo>
                  <a:lnTo>
                    <a:pt x="81646" y="7143"/>
                  </a:lnTo>
                  <a:lnTo>
                    <a:pt x="81666" y="7222"/>
                  </a:lnTo>
                  <a:lnTo>
                    <a:pt x="81686" y="7401"/>
                  </a:lnTo>
                  <a:lnTo>
                    <a:pt x="81666" y="7480"/>
                  </a:lnTo>
                  <a:lnTo>
                    <a:pt x="81646" y="7559"/>
                  </a:lnTo>
                  <a:lnTo>
                    <a:pt x="81606" y="7639"/>
                  </a:lnTo>
                  <a:lnTo>
                    <a:pt x="81547" y="7678"/>
                  </a:lnTo>
                  <a:lnTo>
                    <a:pt x="81487" y="7718"/>
                  </a:lnTo>
                  <a:lnTo>
                    <a:pt x="81408" y="7738"/>
                  </a:lnTo>
                  <a:lnTo>
                    <a:pt x="81329" y="7758"/>
                  </a:lnTo>
                  <a:lnTo>
                    <a:pt x="81229" y="7738"/>
                  </a:lnTo>
                  <a:lnTo>
                    <a:pt x="81150" y="7738"/>
                  </a:lnTo>
                  <a:lnTo>
                    <a:pt x="81071" y="7698"/>
                  </a:lnTo>
                  <a:lnTo>
                    <a:pt x="81011" y="7659"/>
                  </a:lnTo>
                  <a:lnTo>
                    <a:pt x="80952" y="7619"/>
                  </a:lnTo>
                  <a:lnTo>
                    <a:pt x="80932" y="7559"/>
                  </a:lnTo>
                  <a:lnTo>
                    <a:pt x="80912" y="7480"/>
                  </a:lnTo>
                  <a:lnTo>
                    <a:pt x="80892" y="7301"/>
                  </a:lnTo>
                  <a:lnTo>
                    <a:pt x="80912" y="7202"/>
                  </a:lnTo>
                  <a:lnTo>
                    <a:pt x="80932" y="7143"/>
                  </a:lnTo>
                  <a:lnTo>
                    <a:pt x="80972" y="7063"/>
                  </a:lnTo>
                  <a:lnTo>
                    <a:pt x="81031" y="7024"/>
                  </a:lnTo>
                  <a:lnTo>
                    <a:pt x="81091" y="6984"/>
                  </a:lnTo>
                  <a:lnTo>
                    <a:pt x="81170" y="6964"/>
                  </a:lnTo>
                  <a:close/>
                  <a:moveTo>
                    <a:pt x="65992" y="6885"/>
                  </a:moveTo>
                  <a:lnTo>
                    <a:pt x="66091" y="6924"/>
                  </a:lnTo>
                  <a:lnTo>
                    <a:pt x="66170" y="6964"/>
                  </a:lnTo>
                  <a:lnTo>
                    <a:pt x="66230" y="7024"/>
                  </a:lnTo>
                  <a:lnTo>
                    <a:pt x="66289" y="7103"/>
                  </a:lnTo>
                  <a:lnTo>
                    <a:pt x="66329" y="7182"/>
                  </a:lnTo>
                  <a:lnTo>
                    <a:pt x="66349" y="7262"/>
                  </a:lnTo>
                  <a:lnTo>
                    <a:pt x="66369" y="7341"/>
                  </a:lnTo>
                  <a:lnTo>
                    <a:pt x="66349" y="7440"/>
                  </a:lnTo>
                  <a:lnTo>
                    <a:pt x="66329" y="7520"/>
                  </a:lnTo>
                  <a:lnTo>
                    <a:pt x="66289" y="7599"/>
                  </a:lnTo>
                  <a:lnTo>
                    <a:pt x="66250" y="7678"/>
                  </a:lnTo>
                  <a:lnTo>
                    <a:pt x="66190" y="7738"/>
                  </a:lnTo>
                  <a:lnTo>
                    <a:pt x="66111" y="7778"/>
                  </a:lnTo>
                  <a:lnTo>
                    <a:pt x="66011" y="7817"/>
                  </a:lnTo>
                  <a:lnTo>
                    <a:pt x="65912" y="7837"/>
                  </a:lnTo>
                  <a:lnTo>
                    <a:pt x="65793" y="7817"/>
                  </a:lnTo>
                  <a:lnTo>
                    <a:pt x="65694" y="7797"/>
                  </a:lnTo>
                  <a:lnTo>
                    <a:pt x="65615" y="7738"/>
                  </a:lnTo>
                  <a:lnTo>
                    <a:pt x="65555" y="7678"/>
                  </a:lnTo>
                  <a:lnTo>
                    <a:pt x="65496" y="7619"/>
                  </a:lnTo>
                  <a:lnTo>
                    <a:pt x="65456" y="7539"/>
                  </a:lnTo>
                  <a:lnTo>
                    <a:pt x="65436" y="7440"/>
                  </a:lnTo>
                  <a:lnTo>
                    <a:pt x="65416" y="7361"/>
                  </a:lnTo>
                  <a:lnTo>
                    <a:pt x="65436" y="7262"/>
                  </a:lnTo>
                  <a:lnTo>
                    <a:pt x="65456" y="7182"/>
                  </a:lnTo>
                  <a:lnTo>
                    <a:pt x="65476" y="7103"/>
                  </a:lnTo>
                  <a:lnTo>
                    <a:pt x="65535" y="7024"/>
                  </a:lnTo>
                  <a:lnTo>
                    <a:pt x="65595" y="6964"/>
                  </a:lnTo>
                  <a:lnTo>
                    <a:pt x="65674" y="6924"/>
                  </a:lnTo>
                  <a:lnTo>
                    <a:pt x="65773" y="6885"/>
                  </a:lnTo>
                  <a:close/>
                  <a:moveTo>
                    <a:pt x="86269" y="7579"/>
                  </a:moveTo>
                  <a:lnTo>
                    <a:pt x="86289" y="7718"/>
                  </a:lnTo>
                  <a:lnTo>
                    <a:pt x="86289" y="7778"/>
                  </a:lnTo>
                  <a:lnTo>
                    <a:pt x="86269" y="7837"/>
                  </a:lnTo>
                  <a:lnTo>
                    <a:pt x="86249" y="7897"/>
                  </a:lnTo>
                  <a:lnTo>
                    <a:pt x="86011" y="7897"/>
                  </a:lnTo>
                  <a:lnTo>
                    <a:pt x="85991" y="7837"/>
                  </a:lnTo>
                  <a:lnTo>
                    <a:pt x="85971" y="7797"/>
                  </a:lnTo>
                  <a:lnTo>
                    <a:pt x="85971" y="7718"/>
                  </a:lnTo>
                  <a:lnTo>
                    <a:pt x="85991" y="7599"/>
                  </a:lnTo>
                  <a:lnTo>
                    <a:pt x="86269" y="7579"/>
                  </a:lnTo>
                  <a:close/>
                  <a:moveTo>
                    <a:pt x="72738" y="6865"/>
                  </a:moveTo>
                  <a:lnTo>
                    <a:pt x="72857" y="6885"/>
                  </a:lnTo>
                  <a:lnTo>
                    <a:pt x="72976" y="6924"/>
                  </a:lnTo>
                  <a:lnTo>
                    <a:pt x="73055" y="7004"/>
                  </a:lnTo>
                  <a:lnTo>
                    <a:pt x="73115" y="7083"/>
                  </a:lnTo>
                  <a:lnTo>
                    <a:pt x="73154" y="7182"/>
                  </a:lnTo>
                  <a:lnTo>
                    <a:pt x="73174" y="7282"/>
                  </a:lnTo>
                  <a:lnTo>
                    <a:pt x="73174" y="7401"/>
                  </a:lnTo>
                  <a:lnTo>
                    <a:pt x="73194" y="7639"/>
                  </a:lnTo>
                  <a:lnTo>
                    <a:pt x="73174" y="7738"/>
                  </a:lnTo>
                  <a:lnTo>
                    <a:pt x="73115" y="7837"/>
                  </a:lnTo>
                  <a:lnTo>
                    <a:pt x="73035" y="7897"/>
                  </a:lnTo>
                  <a:lnTo>
                    <a:pt x="72936" y="7936"/>
                  </a:lnTo>
                  <a:lnTo>
                    <a:pt x="72817" y="7976"/>
                  </a:lnTo>
                  <a:lnTo>
                    <a:pt x="72718" y="7996"/>
                  </a:lnTo>
                  <a:lnTo>
                    <a:pt x="72499" y="7996"/>
                  </a:lnTo>
                  <a:lnTo>
                    <a:pt x="72380" y="7956"/>
                  </a:lnTo>
                  <a:lnTo>
                    <a:pt x="72281" y="7897"/>
                  </a:lnTo>
                  <a:lnTo>
                    <a:pt x="72202" y="7817"/>
                  </a:lnTo>
                  <a:lnTo>
                    <a:pt x="72122" y="7718"/>
                  </a:lnTo>
                  <a:lnTo>
                    <a:pt x="72083" y="7619"/>
                  </a:lnTo>
                  <a:lnTo>
                    <a:pt x="72063" y="7480"/>
                  </a:lnTo>
                  <a:lnTo>
                    <a:pt x="72063" y="7361"/>
                  </a:lnTo>
                  <a:lnTo>
                    <a:pt x="72083" y="7242"/>
                  </a:lnTo>
                  <a:lnTo>
                    <a:pt x="72122" y="7143"/>
                  </a:lnTo>
                  <a:lnTo>
                    <a:pt x="72182" y="7043"/>
                  </a:lnTo>
                  <a:lnTo>
                    <a:pt x="72261" y="6964"/>
                  </a:lnTo>
                  <a:lnTo>
                    <a:pt x="72341" y="6905"/>
                  </a:lnTo>
                  <a:lnTo>
                    <a:pt x="72440" y="6865"/>
                  </a:lnTo>
                  <a:close/>
                  <a:moveTo>
                    <a:pt x="64186" y="7123"/>
                  </a:moveTo>
                  <a:lnTo>
                    <a:pt x="64265" y="7163"/>
                  </a:lnTo>
                  <a:lnTo>
                    <a:pt x="64345" y="7202"/>
                  </a:lnTo>
                  <a:lnTo>
                    <a:pt x="64404" y="7262"/>
                  </a:lnTo>
                  <a:lnTo>
                    <a:pt x="64464" y="7341"/>
                  </a:lnTo>
                  <a:lnTo>
                    <a:pt x="64504" y="7420"/>
                  </a:lnTo>
                  <a:lnTo>
                    <a:pt x="64523" y="7500"/>
                  </a:lnTo>
                  <a:lnTo>
                    <a:pt x="64523" y="7599"/>
                  </a:lnTo>
                  <a:lnTo>
                    <a:pt x="64523" y="7678"/>
                  </a:lnTo>
                  <a:lnTo>
                    <a:pt x="64504" y="7778"/>
                  </a:lnTo>
                  <a:lnTo>
                    <a:pt x="64464" y="7857"/>
                  </a:lnTo>
                  <a:lnTo>
                    <a:pt x="64404" y="7916"/>
                  </a:lnTo>
                  <a:lnTo>
                    <a:pt x="64345" y="7976"/>
                  </a:lnTo>
                  <a:lnTo>
                    <a:pt x="64265" y="8036"/>
                  </a:lnTo>
                  <a:lnTo>
                    <a:pt x="64166" y="8055"/>
                  </a:lnTo>
                  <a:lnTo>
                    <a:pt x="64067" y="8075"/>
                  </a:lnTo>
                  <a:lnTo>
                    <a:pt x="63948" y="8055"/>
                  </a:lnTo>
                  <a:lnTo>
                    <a:pt x="63869" y="8016"/>
                  </a:lnTo>
                  <a:lnTo>
                    <a:pt x="63789" y="7976"/>
                  </a:lnTo>
                  <a:lnTo>
                    <a:pt x="63730" y="7916"/>
                  </a:lnTo>
                  <a:lnTo>
                    <a:pt x="63670" y="7837"/>
                  </a:lnTo>
                  <a:lnTo>
                    <a:pt x="63631" y="7758"/>
                  </a:lnTo>
                  <a:lnTo>
                    <a:pt x="63611" y="7678"/>
                  </a:lnTo>
                  <a:lnTo>
                    <a:pt x="63611" y="7579"/>
                  </a:lnTo>
                  <a:lnTo>
                    <a:pt x="63611" y="7500"/>
                  </a:lnTo>
                  <a:lnTo>
                    <a:pt x="63631" y="7401"/>
                  </a:lnTo>
                  <a:lnTo>
                    <a:pt x="63670" y="7321"/>
                  </a:lnTo>
                  <a:lnTo>
                    <a:pt x="63730" y="7262"/>
                  </a:lnTo>
                  <a:lnTo>
                    <a:pt x="63789" y="7202"/>
                  </a:lnTo>
                  <a:lnTo>
                    <a:pt x="63869" y="7143"/>
                  </a:lnTo>
                  <a:lnTo>
                    <a:pt x="63968" y="7123"/>
                  </a:lnTo>
                  <a:close/>
                  <a:moveTo>
                    <a:pt x="79345" y="7043"/>
                  </a:moveTo>
                  <a:lnTo>
                    <a:pt x="79444" y="7063"/>
                  </a:lnTo>
                  <a:lnTo>
                    <a:pt x="79583" y="7103"/>
                  </a:lnTo>
                  <a:lnTo>
                    <a:pt x="79702" y="7163"/>
                  </a:lnTo>
                  <a:lnTo>
                    <a:pt x="79801" y="7242"/>
                  </a:lnTo>
                  <a:lnTo>
                    <a:pt x="79841" y="7321"/>
                  </a:lnTo>
                  <a:lnTo>
                    <a:pt x="79860" y="7401"/>
                  </a:lnTo>
                  <a:lnTo>
                    <a:pt x="79900" y="7500"/>
                  </a:lnTo>
                  <a:lnTo>
                    <a:pt x="79940" y="7579"/>
                  </a:lnTo>
                  <a:lnTo>
                    <a:pt x="79900" y="7639"/>
                  </a:lnTo>
                  <a:lnTo>
                    <a:pt x="79880" y="7678"/>
                  </a:lnTo>
                  <a:lnTo>
                    <a:pt x="79860" y="7797"/>
                  </a:lnTo>
                  <a:lnTo>
                    <a:pt x="79821" y="7916"/>
                  </a:lnTo>
                  <a:lnTo>
                    <a:pt x="79781" y="7956"/>
                  </a:lnTo>
                  <a:lnTo>
                    <a:pt x="79741" y="7996"/>
                  </a:lnTo>
                  <a:lnTo>
                    <a:pt x="79682" y="8036"/>
                  </a:lnTo>
                  <a:lnTo>
                    <a:pt x="79642" y="8055"/>
                  </a:lnTo>
                  <a:lnTo>
                    <a:pt x="79523" y="8075"/>
                  </a:lnTo>
                  <a:lnTo>
                    <a:pt x="79464" y="8115"/>
                  </a:lnTo>
                  <a:lnTo>
                    <a:pt x="79384" y="8155"/>
                  </a:lnTo>
                  <a:lnTo>
                    <a:pt x="79285" y="8115"/>
                  </a:lnTo>
                  <a:lnTo>
                    <a:pt x="79186" y="8055"/>
                  </a:lnTo>
                  <a:lnTo>
                    <a:pt x="79087" y="8036"/>
                  </a:lnTo>
                  <a:lnTo>
                    <a:pt x="79007" y="7996"/>
                  </a:lnTo>
                  <a:lnTo>
                    <a:pt x="78968" y="7936"/>
                  </a:lnTo>
                  <a:lnTo>
                    <a:pt x="78948" y="7897"/>
                  </a:lnTo>
                  <a:lnTo>
                    <a:pt x="78928" y="7797"/>
                  </a:lnTo>
                  <a:lnTo>
                    <a:pt x="78888" y="7718"/>
                  </a:lnTo>
                  <a:lnTo>
                    <a:pt x="78849" y="7639"/>
                  </a:lnTo>
                  <a:lnTo>
                    <a:pt x="78849" y="7539"/>
                  </a:lnTo>
                  <a:lnTo>
                    <a:pt x="78888" y="7401"/>
                  </a:lnTo>
                  <a:lnTo>
                    <a:pt x="78948" y="7282"/>
                  </a:lnTo>
                  <a:lnTo>
                    <a:pt x="79027" y="7182"/>
                  </a:lnTo>
                  <a:lnTo>
                    <a:pt x="79087" y="7143"/>
                  </a:lnTo>
                  <a:lnTo>
                    <a:pt x="79186" y="7103"/>
                  </a:lnTo>
                  <a:lnTo>
                    <a:pt x="79345" y="7043"/>
                  </a:lnTo>
                  <a:close/>
                  <a:moveTo>
                    <a:pt x="62242" y="7440"/>
                  </a:moveTo>
                  <a:lnTo>
                    <a:pt x="62321" y="7460"/>
                  </a:lnTo>
                  <a:lnTo>
                    <a:pt x="62400" y="7500"/>
                  </a:lnTo>
                  <a:lnTo>
                    <a:pt x="62440" y="7559"/>
                  </a:lnTo>
                  <a:lnTo>
                    <a:pt x="62500" y="7619"/>
                  </a:lnTo>
                  <a:lnTo>
                    <a:pt x="62519" y="7678"/>
                  </a:lnTo>
                  <a:lnTo>
                    <a:pt x="62539" y="7758"/>
                  </a:lnTo>
                  <a:lnTo>
                    <a:pt x="62539" y="7837"/>
                  </a:lnTo>
                  <a:lnTo>
                    <a:pt x="62539" y="7897"/>
                  </a:lnTo>
                  <a:lnTo>
                    <a:pt x="62519" y="7976"/>
                  </a:lnTo>
                  <a:lnTo>
                    <a:pt x="62480" y="8036"/>
                  </a:lnTo>
                  <a:lnTo>
                    <a:pt x="62440" y="8095"/>
                  </a:lnTo>
                  <a:lnTo>
                    <a:pt x="62381" y="8155"/>
                  </a:lnTo>
                  <a:lnTo>
                    <a:pt x="62321" y="8194"/>
                  </a:lnTo>
                  <a:lnTo>
                    <a:pt x="62242" y="8214"/>
                  </a:lnTo>
                  <a:lnTo>
                    <a:pt x="62162" y="8234"/>
                  </a:lnTo>
                  <a:lnTo>
                    <a:pt x="62063" y="8214"/>
                  </a:lnTo>
                  <a:lnTo>
                    <a:pt x="61984" y="8194"/>
                  </a:lnTo>
                  <a:lnTo>
                    <a:pt x="61924" y="8155"/>
                  </a:lnTo>
                  <a:lnTo>
                    <a:pt x="61865" y="8095"/>
                  </a:lnTo>
                  <a:lnTo>
                    <a:pt x="61825" y="8036"/>
                  </a:lnTo>
                  <a:lnTo>
                    <a:pt x="61805" y="7976"/>
                  </a:lnTo>
                  <a:lnTo>
                    <a:pt x="61785" y="7897"/>
                  </a:lnTo>
                  <a:lnTo>
                    <a:pt x="61785" y="7817"/>
                  </a:lnTo>
                  <a:lnTo>
                    <a:pt x="61785" y="7758"/>
                  </a:lnTo>
                  <a:lnTo>
                    <a:pt x="61805" y="7678"/>
                  </a:lnTo>
                  <a:lnTo>
                    <a:pt x="61825" y="7619"/>
                  </a:lnTo>
                  <a:lnTo>
                    <a:pt x="61865" y="7559"/>
                  </a:lnTo>
                  <a:lnTo>
                    <a:pt x="61924" y="7500"/>
                  </a:lnTo>
                  <a:lnTo>
                    <a:pt x="61984" y="7460"/>
                  </a:lnTo>
                  <a:lnTo>
                    <a:pt x="62063" y="7440"/>
                  </a:lnTo>
                  <a:close/>
                  <a:moveTo>
                    <a:pt x="70734" y="7043"/>
                  </a:moveTo>
                  <a:lnTo>
                    <a:pt x="70833" y="7063"/>
                  </a:lnTo>
                  <a:lnTo>
                    <a:pt x="70952" y="7103"/>
                  </a:lnTo>
                  <a:lnTo>
                    <a:pt x="71150" y="7242"/>
                  </a:lnTo>
                  <a:lnTo>
                    <a:pt x="71190" y="7282"/>
                  </a:lnTo>
                  <a:lnTo>
                    <a:pt x="71230" y="7341"/>
                  </a:lnTo>
                  <a:lnTo>
                    <a:pt x="71269" y="7460"/>
                  </a:lnTo>
                  <a:lnTo>
                    <a:pt x="71309" y="7579"/>
                  </a:lnTo>
                  <a:lnTo>
                    <a:pt x="71368" y="7678"/>
                  </a:lnTo>
                  <a:lnTo>
                    <a:pt x="71309" y="7797"/>
                  </a:lnTo>
                  <a:lnTo>
                    <a:pt x="71269" y="7897"/>
                  </a:lnTo>
                  <a:lnTo>
                    <a:pt x="71210" y="8016"/>
                  </a:lnTo>
                  <a:lnTo>
                    <a:pt x="71150" y="8115"/>
                  </a:lnTo>
                  <a:lnTo>
                    <a:pt x="71051" y="8174"/>
                  </a:lnTo>
                  <a:lnTo>
                    <a:pt x="70952" y="8234"/>
                  </a:lnTo>
                  <a:lnTo>
                    <a:pt x="70833" y="8274"/>
                  </a:lnTo>
                  <a:lnTo>
                    <a:pt x="70734" y="8293"/>
                  </a:lnTo>
                  <a:lnTo>
                    <a:pt x="70615" y="8293"/>
                  </a:lnTo>
                  <a:lnTo>
                    <a:pt x="70515" y="8254"/>
                  </a:lnTo>
                  <a:lnTo>
                    <a:pt x="70416" y="8194"/>
                  </a:lnTo>
                  <a:lnTo>
                    <a:pt x="70317" y="8115"/>
                  </a:lnTo>
                  <a:lnTo>
                    <a:pt x="70238" y="8016"/>
                  </a:lnTo>
                  <a:lnTo>
                    <a:pt x="70178" y="7897"/>
                  </a:lnTo>
                  <a:lnTo>
                    <a:pt x="70138" y="7797"/>
                  </a:lnTo>
                  <a:lnTo>
                    <a:pt x="70119" y="7678"/>
                  </a:lnTo>
                  <a:lnTo>
                    <a:pt x="70119" y="7579"/>
                  </a:lnTo>
                  <a:lnTo>
                    <a:pt x="70158" y="7460"/>
                  </a:lnTo>
                  <a:lnTo>
                    <a:pt x="70218" y="7361"/>
                  </a:lnTo>
                  <a:lnTo>
                    <a:pt x="70277" y="7282"/>
                  </a:lnTo>
                  <a:lnTo>
                    <a:pt x="70376" y="7202"/>
                  </a:lnTo>
                  <a:lnTo>
                    <a:pt x="70495" y="7123"/>
                  </a:lnTo>
                  <a:lnTo>
                    <a:pt x="70615" y="7063"/>
                  </a:lnTo>
                  <a:lnTo>
                    <a:pt x="70734" y="7043"/>
                  </a:lnTo>
                  <a:close/>
                  <a:moveTo>
                    <a:pt x="60337" y="7678"/>
                  </a:moveTo>
                  <a:lnTo>
                    <a:pt x="60416" y="7698"/>
                  </a:lnTo>
                  <a:lnTo>
                    <a:pt x="60456" y="7738"/>
                  </a:lnTo>
                  <a:lnTo>
                    <a:pt x="60496" y="7778"/>
                  </a:lnTo>
                  <a:lnTo>
                    <a:pt x="60535" y="7837"/>
                  </a:lnTo>
                  <a:lnTo>
                    <a:pt x="60555" y="7897"/>
                  </a:lnTo>
                  <a:lnTo>
                    <a:pt x="60555" y="8016"/>
                  </a:lnTo>
                  <a:lnTo>
                    <a:pt x="60535" y="8135"/>
                  </a:lnTo>
                  <a:lnTo>
                    <a:pt x="60496" y="8194"/>
                  </a:lnTo>
                  <a:lnTo>
                    <a:pt x="60456" y="8234"/>
                  </a:lnTo>
                  <a:lnTo>
                    <a:pt x="60396" y="8274"/>
                  </a:lnTo>
                  <a:lnTo>
                    <a:pt x="60337" y="8293"/>
                  </a:lnTo>
                  <a:lnTo>
                    <a:pt x="60277" y="8313"/>
                  </a:lnTo>
                  <a:lnTo>
                    <a:pt x="60198" y="8293"/>
                  </a:lnTo>
                  <a:lnTo>
                    <a:pt x="60138" y="8274"/>
                  </a:lnTo>
                  <a:lnTo>
                    <a:pt x="60079" y="8254"/>
                  </a:lnTo>
                  <a:lnTo>
                    <a:pt x="60039" y="8214"/>
                  </a:lnTo>
                  <a:lnTo>
                    <a:pt x="60000" y="8174"/>
                  </a:lnTo>
                  <a:lnTo>
                    <a:pt x="59960" y="8075"/>
                  </a:lnTo>
                  <a:lnTo>
                    <a:pt x="59960" y="7956"/>
                  </a:lnTo>
                  <a:lnTo>
                    <a:pt x="59980" y="7837"/>
                  </a:lnTo>
                  <a:lnTo>
                    <a:pt x="60039" y="7758"/>
                  </a:lnTo>
                  <a:lnTo>
                    <a:pt x="60099" y="7718"/>
                  </a:lnTo>
                  <a:lnTo>
                    <a:pt x="60138" y="7698"/>
                  </a:lnTo>
                  <a:lnTo>
                    <a:pt x="60198" y="7678"/>
                  </a:lnTo>
                  <a:close/>
                  <a:moveTo>
                    <a:pt x="84345" y="7678"/>
                  </a:moveTo>
                  <a:lnTo>
                    <a:pt x="84404" y="7698"/>
                  </a:lnTo>
                  <a:lnTo>
                    <a:pt x="84464" y="7718"/>
                  </a:lnTo>
                  <a:lnTo>
                    <a:pt x="84503" y="7758"/>
                  </a:lnTo>
                  <a:lnTo>
                    <a:pt x="84523" y="7797"/>
                  </a:lnTo>
                  <a:lnTo>
                    <a:pt x="84543" y="7857"/>
                  </a:lnTo>
                  <a:lnTo>
                    <a:pt x="84543" y="8016"/>
                  </a:lnTo>
                  <a:lnTo>
                    <a:pt x="84543" y="8115"/>
                  </a:lnTo>
                  <a:lnTo>
                    <a:pt x="84523" y="8174"/>
                  </a:lnTo>
                  <a:lnTo>
                    <a:pt x="84483" y="8234"/>
                  </a:lnTo>
                  <a:lnTo>
                    <a:pt x="84464" y="8274"/>
                  </a:lnTo>
                  <a:lnTo>
                    <a:pt x="84404" y="8293"/>
                  </a:lnTo>
                  <a:lnTo>
                    <a:pt x="84345" y="8293"/>
                  </a:lnTo>
                  <a:lnTo>
                    <a:pt x="84186" y="8313"/>
                  </a:lnTo>
                  <a:lnTo>
                    <a:pt x="84087" y="8293"/>
                  </a:lnTo>
                  <a:lnTo>
                    <a:pt x="84027" y="8274"/>
                  </a:lnTo>
                  <a:lnTo>
                    <a:pt x="83987" y="8254"/>
                  </a:lnTo>
                  <a:lnTo>
                    <a:pt x="83948" y="8214"/>
                  </a:lnTo>
                  <a:lnTo>
                    <a:pt x="83928" y="8174"/>
                  </a:lnTo>
                  <a:lnTo>
                    <a:pt x="83908" y="8115"/>
                  </a:lnTo>
                  <a:lnTo>
                    <a:pt x="83908" y="7956"/>
                  </a:lnTo>
                  <a:lnTo>
                    <a:pt x="83908" y="7857"/>
                  </a:lnTo>
                  <a:lnTo>
                    <a:pt x="83928" y="7797"/>
                  </a:lnTo>
                  <a:lnTo>
                    <a:pt x="83968" y="7738"/>
                  </a:lnTo>
                  <a:lnTo>
                    <a:pt x="84007" y="7718"/>
                  </a:lnTo>
                  <a:lnTo>
                    <a:pt x="84047" y="7698"/>
                  </a:lnTo>
                  <a:lnTo>
                    <a:pt x="84106" y="7678"/>
                  </a:lnTo>
                  <a:close/>
                  <a:moveTo>
                    <a:pt x="58512" y="8055"/>
                  </a:moveTo>
                  <a:lnTo>
                    <a:pt x="58512" y="8234"/>
                  </a:lnTo>
                  <a:lnTo>
                    <a:pt x="58512" y="8313"/>
                  </a:lnTo>
                  <a:lnTo>
                    <a:pt x="58472" y="8373"/>
                  </a:lnTo>
                  <a:lnTo>
                    <a:pt x="58214" y="8373"/>
                  </a:lnTo>
                  <a:lnTo>
                    <a:pt x="58194" y="8333"/>
                  </a:lnTo>
                  <a:lnTo>
                    <a:pt x="58194" y="8254"/>
                  </a:lnTo>
                  <a:lnTo>
                    <a:pt x="58194" y="8135"/>
                  </a:lnTo>
                  <a:lnTo>
                    <a:pt x="58214" y="8095"/>
                  </a:lnTo>
                  <a:lnTo>
                    <a:pt x="58254" y="8075"/>
                  </a:lnTo>
                  <a:lnTo>
                    <a:pt x="58333" y="8055"/>
                  </a:lnTo>
                  <a:close/>
                  <a:moveTo>
                    <a:pt x="82341" y="7758"/>
                  </a:moveTo>
                  <a:lnTo>
                    <a:pt x="82440" y="7778"/>
                  </a:lnTo>
                  <a:lnTo>
                    <a:pt x="82519" y="7817"/>
                  </a:lnTo>
                  <a:lnTo>
                    <a:pt x="82599" y="7857"/>
                  </a:lnTo>
                  <a:lnTo>
                    <a:pt x="82658" y="7936"/>
                  </a:lnTo>
                  <a:lnTo>
                    <a:pt x="82718" y="7996"/>
                  </a:lnTo>
                  <a:lnTo>
                    <a:pt x="82757" y="8075"/>
                  </a:lnTo>
                  <a:lnTo>
                    <a:pt x="82777" y="8174"/>
                  </a:lnTo>
                  <a:lnTo>
                    <a:pt x="82777" y="8254"/>
                  </a:lnTo>
                  <a:lnTo>
                    <a:pt x="82777" y="8333"/>
                  </a:lnTo>
                  <a:lnTo>
                    <a:pt x="82737" y="8432"/>
                  </a:lnTo>
                  <a:lnTo>
                    <a:pt x="82718" y="8492"/>
                  </a:lnTo>
                  <a:lnTo>
                    <a:pt x="82658" y="8571"/>
                  </a:lnTo>
                  <a:lnTo>
                    <a:pt x="82599" y="8631"/>
                  </a:lnTo>
                  <a:lnTo>
                    <a:pt x="82519" y="8670"/>
                  </a:lnTo>
                  <a:lnTo>
                    <a:pt x="82420" y="8690"/>
                  </a:lnTo>
                  <a:lnTo>
                    <a:pt x="82202" y="8690"/>
                  </a:lnTo>
                  <a:lnTo>
                    <a:pt x="82102" y="8651"/>
                  </a:lnTo>
                  <a:lnTo>
                    <a:pt x="82023" y="8611"/>
                  </a:lnTo>
                  <a:lnTo>
                    <a:pt x="81964" y="8551"/>
                  </a:lnTo>
                  <a:lnTo>
                    <a:pt x="81924" y="8472"/>
                  </a:lnTo>
                  <a:lnTo>
                    <a:pt x="81884" y="8393"/>
                  </a:lnTo>
                  <a:lnTo>
                    <a:pt x="81864" y="8313"/>
                  </a:lnTo>
                  <a:lnTo>
                    <a:pt x="81864" y="8234"/>
                  </a:lnTo>
                  <a:lnTo>
                    <a:pt x="81864" y="8135"/>
                  </a:lnTo>
                  <a:lnTo>
                    <a:pt x="81904" y="8055"/>
                  </a:lnTo>
                  <a:lnTo>
                    <a:pt x="81924" y="7976"/>
                  </a:lnTo>
                  <a:lnTo>
                    <a:pt x="81983" y="7897"/>
                  </a:lnTo>
                  <a:lnTo>
                    <a:pt x="82043" y="7837"/>
                  </a:lnTo>
                  <a:lnTo>
                    <a:pt x="82122" y="7797"/>
                  </a:lnTo>
                  <a:lnTo>
                    <a:pt x="82222" y="7758"/>
                  </a:lnTo>
                  <a:close/>
                  <a:moveTo>
                    <a:pt x="87301" y="8373"/>
                  </a:moveTo>
                  <a:lnTo>
                    <a:pt x="87321" y="8512"/>
                  </a:lnTo>
                  <a:lnTo>
                    <a:pt x="87321" y="8571"/>
                  </a:lnTo>
                  <a:lnTo>
                    <a:pt x="87301" y="8631"/>
                  </a:lnTo>
                  <a:lnTo>
                    <a:pt x="87281" y="8690"/>
                  </a:lnTo>
                  <a:lnTo>
                    <a:pt x="87043" y="8690"/>
                  </a:lnTo>
                  <a:lnTo>
                    <a:pt x="87023" y="8631"/>
                  </a:lnTo>
                  <a:lnTo>
                    <a:pt x="87003" y="8591"/>
                  </a:lnTo>
                  <a:lnTo>
                    <a:pt x="87003" y="8512"/>
                  </a:lnTo>
                  <a:lnTo>
                    <a:pt x="87023" y="8393"/>
                  </a:lnTo>
                  <a:lnTo>
                    <a:pt x="87301" y="8373"/>
                  </a:lnTo>
                  <a:close/>
                  <a:moveTo>
                    <a:pt x="67142" y="7599"/>
                  </a:moveTo>
                  <a:lnTo>
                    <a:pt x="67261" y="7619"/>
                  </a:lnTo>
                  <a:lnTo>
                    <a:pt x="67380" y="7678"/>
                  </a:lnTo>
                  <a:lnTo>
                    <a:pt x="67480" y="7778"/>
                  </a:lnTo>
                  <a:lnTo>
                    <a:pt x="67519" y="7877"/>
                  </a:lnTo>
                  <a:lnTo>
                    <a:pt x="67559" y="7976"/>
                  </a:lnTo>
                  <a:lnTo>
                    <a:pt x="67559" y="8174"/>
                  </a:lnTo>
                  <a:lnTo>
                    <a:pt x="67559" y="8254"/>
                  </a:lnTo>
                  <a:lnTo>
                    <a:pt x="67559" y="8313"/>
                  </a:lnTo>
                  <a:lnTo>
                    <a:pt x="67519" y="8432"/>
                  </a:lnTo>
                  <a:lnTo>
                    <a:pt x="67440" y="8551"/>
                  </a:lnTo>
                  <a:lnTo>
                    <a:pt x="67341" y="8631"/>
                  </a:lnTo>
                  <a:lnTo>
                    <a:pt x="67242" y="8690"/>
                  </a:lnTo>
                  <a:lnTo>
                    <a:pt x="67142" y="8710"/>
                  </a:lnTo>
                  <a:lnTo>
                    <a:pt x="66904" y="8710"/>
                  </a:lnTo>
                  <a:lnTo>
                    <a:pt x="66785" y="8690"/>
                  </a:lnTo>
                  <a:lnTo>
                    <a:pt x="66686" y="8651"/>
                  </a:lnTo>
                  <a:lnTo>
                    <a:pt x="66587" y="8591"/>
                  </a:lnTo>
                  <a:lnTo>
                    <a:pt x="66527" y="8492"/>
                  </a:lnTo>
                  <a:lnTo>
                    <a:pt x="66468" y="8393"/>
                  </a:lnTo>
                  <a:lnTo>
                    <a:pt x="66448" y="8293"/>
                  </a:lnTo>
                  <a:lnTo>
                    <a:pt x="66428" y="8174"/>
                  </a:lnTo>
                  <a:lnTo>
                    <a:pt x="66428" y="8055"/>
                  </a:lnTo>
                  <a:lnTo>
                    <a:pt x="66448" y="7956"/>
                  </a:lnTo>
                  <a:lnTo>
                    <a:pt x="66468" y="7857"/>
                  </a:lnTo>
                  <a:lnTo>
                    <a:pt x="66527" y="7758"/>
                  </a:lnTo>
                  <a:lnTo>
                    <a:pt x="66587" y="7678"/>
                  </a:lnTo>
                  <a:lnTo>
                    <a:pt x="66686" y="7619"/>
                  </a:lnTo>
                  <a:lnTo>
                    <a:pt x="66785" y="7599"/>
                  </a:lnTo>
                  <a:close/>
                  <a:moveTo>
                    <a:pt x="65039" y="7817"/>
                  </a:moveTo>
                  <a:lnTo>
                    <a:pt x="65138" y="7837"/>
                  </a:lnTo>
                  <a:lnTo>
                    <a:pt x="65238" y="7857"/>
                  </a:lnTo>
                  <a:lnTo>
                    <a:pt x="65317" y="7897"/>
                  </a:lnTo>
                  <a:lnTo>
                    <a:pt x="65416" y="7956"/>
                  </a:lnTo>
                  <a:lnTo>
                    <a:pt x="65496" y="8016"/>
                  </a:lnTo>
                  <a:lnTo>
                    <a:pt x="65575" y="8115"/>
                  </a:lnTo>
                  <a:lnTo>
                    <a:pt x="65634" y="8194"/>
                  </a:lnTo>
                  <a:lnTo>
                    <a:pt x="65654" y="8293"/>
                  </a:lnTo>
                  <a:lnTo>
                    <a:pt x="65654" y="8412"/>
                  </a:lnTo>
                  <a:lnTo>
                    <a:pt x="65634" y="8512"/>
                  </a:lnTo>
                  <a:lnTo>
                    <a:pt x="65595" y="8591"/>
                  </a:lnTo>
                  <a:lnTo>
                    <a:pt x="65535" y="8690"/>
                  </a:lnTo>
                  <a:lnTo>
                    <a:pt x="65476" y="8770"/>
                  </a:lnTo>
                  <a:lnTo>
                    <a:pt x="65396" y="8829"/>
                  </a:lnTo>
                  <a:lnTo>
                    <a:pt x="65297" y="8889"/>
                  </a:lnTo>
                  <a:lnTo>
                    <a:pt x="65198" y="8928"/>
                  </a:lnTo>
                  <a:lnTo>
                    <a:pt x="65079" y="8948"/>
                  </a:lnTo>
                  <a:lnTo>
                    <a:pt x="64960" y="8928"/>
                  </a:lnTo>
                  <a:lnTo>
                    <a:pt x="64861" y="8869"/>
                  </a:lnTo>
                  <a:lnTo>
                    <a:pt x="64682" y="8730"/>
                  </a:lnTo>
                  <a:lnTo>
                    <a:pt x="64603" y="8651"/>
                  </a:lnTo>
                  <a:lnTo>
                    <a:pt x="64543" y="8551"/>
                  </a:lnTo>
                  <a:lnTo>
                    <a:pt x="64523" y="8452"/>
                  </a:lnTo>
                  <a:lnTo>
                    <a:pt x="64543" y="8333"/>
                  </a:lnTo>
                  <a:lnTo>
                    <a:pt x="64563" y="8234"/>
                  </a:lnTo>
                  <a:lnTo>
                    <a:pt x="64623" y="8135"/>
                  </a:lnTo>
                  <a:lnTo>
                    <a:pt x="64682" y="8055"/>
                  </a:lnTo>
                  <a:lnTo>
                    <a:pt x="64761" y="7976"/>
                  </a:lnTo>
                  <a:lnTo>
                    <a:pt x="64841" y="7897"/>
                  </a:lnTo>
                  <a:lnTo>
                    <a:pt x="64940" y="7837"/>
                  </a:lnTo>
                  <a:lnTo>
                    <a:pt x="65039" y="7817"/>
                  </a:lnTo>
                  <a:close/>
                  <a:moveTo>
                    <a:pt x="80456" y="7916"/>
                  </a:moveTo>
                  <a:lnTo>
                    <a:pt x="80575" y="7936"/>
                  </a:lnTo>
                  <a:lnTo>
                    <a:pt x="80674" y="7996"/>
                  </a:lnTo>
                  <a:lnTo>
                    <a:pt x="80793" y="8055"/>
                  </a:lnTo>
                  <a:lnTo>
                    <a:pt x="80892" y="8135"/>
                  </a:lnTo>
                  <a:lnTo>
                    <a:pt x="80952" y="8234"/>
                  </a:lnTo>
                  <a:lnTo>
                    <a:pt x="80991" y="8333"/>
                  </a:lnTo>
                  <a:lnTo>
                    <a:pt x="80991" y="8393"/>
                  </a:lnTo>
                  <a:lnTo>
                    <a:pt x="80972" y="8452"/>
                  </a:lnTo>
                  <a:lnTo>
                    <a:pt x="80952" y="8551"/>
                  </a:lnTo>
                  <a:lnTo>
                    <a:pt x="80932" y="8651"/>
                  </a:lnTo>
                  <a:lnTo>
                    <a:pt x="80872" y="8750"/>
                  </a:lnTo>
                  <a:lnTo>
                    <a:pt x="80793" y="8849"/>
                  </a:lnTo>
                  <a:lnTo>
                    <a:pt x="80714" y="8908"/>
                  </a:lnTo>
                  <a:lnTo>
                    <a:pt x="80614" y="8968"/>
                  </a:lnTo>
                  <a:lnTo>
                    <a:pt x="80515" y="9008"/>
                  </a:lnTo>
                  <a:lnTo>
                    <a:pt x="80396" y="9028"/>
                  </a:lnTo>
                  <a:lnTo>
                    <a:pt x="80297" y="9008"/>
                  </a:lnTo>
                  <a:lnTo>
                    <a:pt x="80198" y="8968"/>
                  </a:lnTo>
                  <a:lnTo>
                    <a:pt x="80099" y="8908"/>
                  </a:lnTo>
                  <a:lnTo>
                    <a:pt x="80019" y="8829"/>
                  </a:lnTo>
                  <a:lnTo>
                    <a:pt x="79940" y="8750"/>
                  </a:lnTo>
                  <a:lnTo>
                    <a:pt x="79900" y="8651"/>
                  </a:lnTo>
                  <a:lnTo>
                    <a:pt x="79860" y="8532"/>
                  </a:lnTo>
                  <a:lnTo>
                    <a:pt x="79860" y="8432"/>
                  </a:lnTo>
                  <a:lnTo>
                    <a:pt x="79860" y="8333"/>
                  </a:lnTo>
                  <a:lnTo>
                    <a:pt x="79900" y="8254"/>
                  </a:lnTo>
                  <a:lnTo>
                    <a:pt x="79960" y="8174"/>
                  </a:lnTo>
                  <a:lnTo>
                    <a:pt x="80019" y="8095"/>
                  </a:lnTo>
                  <a:lnTo>
                    <a:pt x="80099" y="8016"/>
                  </a:lnTo>
                  <a:lnTo>
                    <a:pt x="80178" y="7976"/>
                  </a:lnTo>
                  <a:lnTo>
                    <a:pt x="80277" y="7936"/>
                  </a:lnTo>
                  <a:lnTo>
                    <a:pt x="80356" y="7916"/>
                  </a:lnTo>
                  <a:close/>
                  <a:moveTo>
                    <a:pt x="63214" y="8095"/>
                  </a:moveTo>
                  <a:lnTo>
                    <a:pt x="63313" y="8115"/>
                  </a:lnTo>
                  <a:lnTo>
                    <a:pt x="63452" y="8174"/>
                  </a:lnTo>
                  <a:lnTo>
                    <a:pt x="63531" y="8194"/>
                  </a:lnTo>
                  <a:lnTo>
                    <a:pt x="63591" y="8234"/>
                  </a:lnTo>
                  <a:lnTo>
                    <a:pt x="63650" y="8313"/>
                  </a:lnTo>
                  <a:lnTo>
                    <a:pt x="63690" y="8412"/>
                  </a:lnTo>
                  <a:lnTo>
                    <a:pt x="63730" y="8611"/>
                  </a:lnTo>
                  <a:lnTo>
                    <a:pt x="63750" y="8651"/>
                  </a:lnTo>
                  <a:lnTo>
                    <a:pt x="63730" y="8710"/>
                  </a:lnTo>
                  <a:lnTo>
                    <a:pt x="63690" y="8829"/>
                  </a:lnTo>
                  <a:lnTo>
                    <a:pt x="63631" y="8928"/>
                  </a:lnTo>
                  <a:lnTo>
                    <a:pt x="63571" y="9008"/>
                  </a:lnTo>
                  <a:lnTo>
                    <a:pt x="63492" y="9067"/>
                  </a:lnTo>
                  <a:lnTo>
                    <a:pt x="63412" y="9107"/>
                  </a:lnTo>
                  <a:lnTo>
                    <a:pt x="63234" y="9147"/>
                  </a:lnTo>
                  <a:lnTo>
                    <a:pt x="63214" y="9186"/>
                  </a:lnTo>
                  <a:lnTo>
                    <a:pt x="63154" y="9186"/>
                  </a:lnTo>
                  <a:lnTo>
                    <a:pt x="63134" y="9147"/>
                  </a:lnTo>
                  <a:lnTo>
                    <a:pt x="62976" y="9087"/>
                  </a:lnTo>
                  <a:lnTo>
                    <a:pt x="62857" y="9028"/>
                  </a:lnTo>
                  <a:lnTo>
                    <a:pt x="62797" y="8988"/>
                  </a:lnTo>
                  <a:lnTo>
                    <a:pt x="62757" y="8948"/>
                  </a:lnTo>
                  <a:lnTo>
                    <a:pt x="62718" y="8889"/>
                  </a:lnTo>
                  <a:lnTo>
                    <a:pt x="62678" y="8789"/>
                  </a:lnTo>
                  <a:lnTo>
                    <a:pt x="62658" y="8611"/>
                  </a:lnTo>
                  <a:lnTo>
                    <a:pt x="62658" y="8512"/>
                  </a:lnTo>
                  <a:lnTo>
                    <a:pt x="62698" y="8432"/>
                  </a:lnTo>
                  <a:lnTo>
                    <a:pt x="62738" y="8333"/>
                  </a:lnTo>
                  <a:lnTo>
                    <a:pt x="62797" y="8274"/>
                  </a:lnTo>
                  <a:lnTo>
                    <a:pt x="62857" y="8214"/>
                  </a:lnTo>
                  <a:lnTo>
                    <a:pt x="62936" y="8155"/>
                  </a:lnTo>
                  <a:lnTo>
                    <a:pt x="63035" y="8115"/>
                  </a:lnTo>
                  <a:lnTo>
                    <a:pt x="63134" y="8095"/>
                  </a:lnTo>
                  <a:close/>
                  <a:moveTo>
                    <a:pt x="85297" y="8393"/>
                  </a:moveTo>
                  <a:lnTo>
                    <a:pt x="85376" y="8412"/>
                  </a:lnTo>
                  <a:lnTo>
                    <a:pt x="85495" y="8512"/>
                  </a:lnTo>
                  <a:lnTo>
                    <a:pt x="85614" y="8651"/>
                  </a:lnTo>
                  <a:lnTo>
                    <a:pt x="85634" y="8710"/>
                  </a:lnTo>
                  <a:lnTo>
                    <a:pt x="85654" y="8770"/>
                  </a:lnTo>
                  <a:lnTo>
                    <a:pt x="85654" y="8829"/>
                  </a:lnTo>
                  <a:lnTo>
                    <a:pt x="85614" y="8889"/>
                  </a:lnTo>
                  <a:lnTo>
                    <a:pt x="85515" y="9028"/>
                  </a:lnTo>
                  <a:lnTo>
                    <a:pt x="85396" y="9127"/>
                  </a:lnTo>
                  <a:lnTo>
                    <a:pt x="85337" y="9166"/>
                  </a:lnTo>
                  <a:lnTo>
                    <a:pt x="85277" y="9186"/>
                  </a:lnTo>
                  <a:lnTo>
                    <a:pt x="85218" y="9166"/>
                  </a:lnTo>
                  <a:lnTo>
                    <a:pt x="85138" y="9147"/>
                  </a:lnTo>
                  <a:lnTo>
                    <a:pt x="85019" y="9047"/>
                  </a:lnTo>
                  <a:lnTo>
                    <a:pt x="84900" y="8928"/>
                  </a:lnTo>
                  <a:lnTo>
                    <a:pt x="84880" y="8849"/>
                  </a:lnTo>
                  <a:lnTo>
                    <a:pt x="84860" y="8789"/>
                  </a:lnTo>
                  <a:lnTo>
                    <a:pt x="84860" y="8730"/>
                  </a:lnTo>
                  <a:lnTo>
                    <a:pt x="84900" y="8670"/>
                  </a:lnTo>
                  <a:lnTo>
                    <a:pt x="84999" y="8532"/>
                  </a:lnTo>
                  <a:lnTo>
                    <a:pt x="85118" y="8432"/>
                  </a:lnTo>
                  <a:lnTo>
                    <a:pt x="85178" y="8393"/>
                  </a:lnTo>
                  <a:close/>
                  <a:moveTo>
                    <a:pt x="61349" y="8412"/>
                  </a:moveTo>
                  <a:lnTo>
                    <a:pt x="61428" y="8432"/>
                  </a:lnTo>
                  <a:lnTo>
                    <a:pt x="61508" y="8472"/>
                  </a:lnTo>
                  <a:lnTo>
                    <a:pt x="61587" y="8512"/>
                  </a:lnTo>
                  <a:lnTo>
                    <a:pt x="61646" y="8571"/>
                  </a:lnTo>
                  <a:lnTo>
                    <a:pt x="61706" y="8651"/>
                  </a:lnTo>
                  <a:lnTo>
                    <a:pt x="61746" y="8750"/>
                  </a:lnTo>
                  <a:lnTo>
                    <a:pt x="61765" y="8849"/>
                  </a:lnTo>
                  <a:lnTo>
                    <a:pt x="61746" y="8948"/>
                  </a:lnTo>
                  <a:lnTo>
                    <a:pt x="61726" y="9047"/>
                  </a:lnTo>
                  <a:lnTo>
                    <a:pt x="61666" y="9127"/>
                  </a:lnTo>
                  <a:lnTo>
                    <a:pt x="61607" y="9186"/>
                  </a:lnTo>
                  <a:lnTo>
                    <a:pt x="61547" y="9246"/>
                  </a:lnTo>
                  <a:lnTo>
                    <a:pt x="61468" y="9285"/>
                  </a:lnTo>
                  <a:lnTo>
                    <a:pt x="61369" y="9305"/>
                  </a:lnTo>
                  <a:lnTo>
                    <a:pt x="61289" y="9325"/>
                  </a:lnTo>
                  <a:lnTo>
                    <a:pt x="61210" y="9305"/>
                  </a:lnTo>
                  <a:lnTo>
                    <a:pt x="61111" y="9285"/>
                  </a:lnTo>
                  <a:lnTo>
                    <a:pt x="61031" y="9266"/>
                  </a:lnTo>
                  <a:lnTo>
                    <a:pt x="60972" y="9206"/>
                  </a:lnTo>
                  <a:lnTo>
                    <a:pt x="60912" y="9147"/>
                  </a:lnTo>
                  <a:lnTo>
                    <a:pt x="60853" y="9067"/>
                  </a:lnTo>
                  <a:lnTo>
                    <a:pt x="60833" y="8988"/>
                  </a:lnTo>
                  <a:lnTo>
                    <a:pt x="60813" y="8869"/>
                  </a:lnTo>
                  <a:lnTo>
                    <a:pt x="60833" y="8770"/>
                  </a:lnTo>
                  <a:lnTo>
                    <a:pt x="60853" y="8670"/>
                  </a:lnTo>
                  <a:lnTo>
                    <a:pt x="60892" y="8591"/>
                  </a:lnTo>
                  <a:lnTo>
                    <a:pt x="60952" y="8532"/>
                  </a:lnTo>
                  <a:lnTo>
                    <a:pt x="61011" y="8472"/>
                  </a:lnTo>
                  <a:lnTo>
                    <a:pt x="61091" y="8432"/>
                  </a:lnTo>
                  <a:lnTo>
                    <a:pt x="61170" y="8412"/>
                  </a:lnTo>
                  <a:close/>
                  <a:moveTo>
                    <a:pt x="83511" y="8551"/>
                  </a:moveTo>
                  <a:lnTo>
                    <a:pt x="83610" y="8571"/>
                  </a:lnTo>
                  <a:lnTo>
                    <a:pt x="83690" y="8611"/>
                  </a:lnTo>
                  <a:lnTo>
                    <a:pt x="83749" y="8670"/>
                  </a:lnTo>
                  <a:lnTo>
                    <a:pt x="83809" y="8730"/>
                  </a:lnTo>
                  <a:lnTo>
                    <a:pt x="83868" y="8809"/>
                  </a:lnTo>
                  <a:lnTo>
                    <a:pt x="83888" y="8889"/>
                  </a:lnTo>
                  <a:lnTo>
                    <a:pt x="83908" y="9008"/>
                  </a:lnTo>
                  <a:lnTo>
                    <a:pt x="83908" y="9127"/>
                  </a:lnTo>
                  <a:lnTo>
                    <a:pt x="83868" y="9206"/>
                  </a:lnTo>
                  <a:lnTo>
                    <a:pt x="83829" y="9285"/>
                  </a:lnTo>
                  <a:lnTo>
                    <a:pt x="83769" y="9365"/>
                  </a:lnTo>
                  <a:lnTo>
                    <a:pt x="83690" y="9424"/>
                  </a:lnTo>
                  <a:lnTo>
                    <a:pt x="83610" y="9444"/>
                  </a:lnTo>
                  <a:lnTo>
                    <a:pt x="83531" y="9484"/>
                  </a:lnTo>
                  <a:lnTo>
                    <a:pt x="83352" y="9484"/>
                  </a:lnTo>
                  <a:lnTo>
                    <a:pt x="83253" y="9464"/>
                  </a:lnTo>
                  <a:lnTo>
                    <a:pt x="83174" y="9424"/>
                  </a:lnTo>
                  <a:lnTo>
                    <a:pt x="83114" y="9385"/>
                  </a:lnTo>
                  <a:lnTo>
                    <a:pt x="83055" y="9305"/>
                  </a:lnTo>
                  <a:lnTo>
                    <a:pt x="82995" y="9226"/>
                  </a:lnTo>
                  <a:lnTo>
                    <a:pt x="82975" y="9147"/>
                  </a:lnTo>
                  <a:lnTo>
                    <a:pt x="82956" y="9028"/>
                  </a:lnTo>
                  <a:lnTo>
                    <a:pt x="82956" y="8928"/>
                  </a:lnTo>
                  <a:lnTo>
                    <a:pt x="82995" y="8829"/>
                  </a:lnTo>
                  <a:lnTo>
                    <a:pt x="83035" y="8750"/>
                  </a:lnTo>
                  <a:lnTo>
                    <a:pt x="83095" y="8670"/>
                  </a:lnTo>
                  <a:lnTo>
                    <a:pt x="83174" y="8631"/>
                  </a:lnTo>
                  <a:lnTo>
                    <a:pt x="83253" y="8591"/>
                  </a:lnTo>
                  <a:lnTo>
                    <a:pt x="83333" y="8571"/>
                  </a:lnTo>
                  <a:lnTo>
                    <a:pt x="83432" y="8551"/>
                  </a:lnTo>
                  <a:close/>
                  <a:moveTo>
                    <a:pt x="59424" y="8710"/>
                  </a:moveTo>
                  <a:lnTo>
                    <a:pt x="59504" y="8730"/>
                  </a:lnTo>
                  <a:lnTo>
                    <a:pt x="59623" y="8829"/>
                  </a:lnTo>
                  <a:lnTo>
                    <a:pt x="59742" y="8968"/>
                  </a:lnTo>
                  <a:lnTo>
                    <a:pt x="59762" y="9028"/>
                  </a:lnTo>
                  <a:lnTo>
                    <a:pt x="59781" y="9087"/>
                  </a:lnTo>
                  <a:lnTo>
                    <a:pt x="59781" y="9147"/>
                  </a:lnTo>
                  <a:lnTo>
                    <a:pt x="59742" y="9206"/>
                  </a:lnTo>
                  <a:lnTo>
                    <a:pt x="59642" y="9345"/>
                  </a:lnTo>
                  <a:lnTo>
                    <a:pt x="59523" y="9444"/>
                  </a:lnTo>
                  <a:lnTo>
                    <a:pt x="59464" y="9484"/>
                  </a:lnTo>
                  <a:lnTo>
                    <a:pt x="59404" y="9504"/>
                  </a:lnTo>
                  <a:lnTo>
                    <a:pt x="59345" y="9484"/>
                  </a:lnTo>
                  <a:lnTo>
                    <a:pt x="59265" y="9464"/>
                  </a:lnTo>
                  <a:lnTo>
                    <a:pt x="59146" y="9365"/>
                  </a:lnTo>
                  <a:lnTo>
                    <a:pt x="59027" y="9226"/>
                  </a:lnTo>
                  <a:lnTo>
                    <a:pt x="59008" y="9166"/>
                  </a:lnTo>
                  <a:lnTo>
                    <a:pt x="58988" y="9107"/>
                  </a:lnTo>
                  <a:lnTo>
                    <a:pt x="58988" y="9047"/>
                  </a:lnTo>
                  <a:lnTo>
                    <a:pt x="59027" y="8988"/>
                  </a:lnTo>
                  <a:lnTo>
                    <a:pt x="59127" y="8849"/>
                  </a:lnTo>
                  <a:lnTo>
                    <a:pt x="59246" y="8750"/>
                  </a:lnTo>
                  <a:lnTo>
                    <a:pt x="59305" y="8710"/>
                  </a:lnTo>
                  <a:close/>
                  <a:moveTo>
                    <a:pt x="57639" y="9107"/>
                  </a:moveTo>
                  <a:lnTo>
                    <a:pt x="57718" y="9166"/>
                  </a:lnTo>
                  <a:lnTo>
                    <a:pt x="57777" y="9246"/>
                  </a:lnTo>
                  <a:lnTo>
                    <a:pt x="57797" y="9325"/>
                  </a:lnTo>
                  <a:lnTo>
                    <a:pt x="57797" y="9405"/>
                  </a:lnTo>
                  <a:lnTo>
                    <a:pt x="57758" y="9484"/>
                  </a:lnTo>
                  <a:lnTo>
                    <a:pt x="57698" y="9543"/>
                  </a:lnTo>
                  <a:lnTo>
                    <a:pt x="57579" y="9563"/>
                  </a:lnTo>
                  <a:lnTo>
                    <a:pt x="57480" y="9563"/>
                  </a:lnTo>
                  <a:lnTo>
                    <a:pt x="57400" y="9504"/>
                  </a:lnTo>
                  <a:lnTo>
                    <a:pt x="57341" y="9444"/>
                  </a:lnTo>
                  <a:lnTo>
                    <a:pt x="57321" y="9345"/>
                  </a:lnTo>
                  <a:lnTo>
                    <a:pt x="57321" y="9266"/>
                  </a:lnTo>
                  <a:lnTo>
                    <a:pt x="57361" y="9186"/>
                  </a:lnTo>
                  <a:lnTo>
                    <a:pt x="57440" y="9127"/>
                  </a:lnTo>
                  <a:lnTo>
                    <a:pt x="57539" y="9107"/>
                  </a:lnTo>
                  <a:close/>
                  <a:moveTo>
                    <a:pt x="88293" y="9246"/>
                  </a:moveTo>
                  <a:lnTo>
                    <a:pt x="88372" y="9266"/>
                  </a:lnTo>
                  <a:lnTo>
                    <a:pt x="88392" y="9285"/>
                  </a:lnTo>
                  <a:lnTo>
                    <a:pt x="88432" y="9305"/>
                  </a:lnTo>
                  <a:lnTo>
                    <a:pt x="88452" y="9365"/>
                  </a:lnTo>
                  <a:lnTo>
                    <a:pt x="88452" y="9444"/>
                  </a:lnTo>
                  <a:lnTo>
                    <a:pt x="88452" y="9504"/>
                  </a:lnTo>
                  <a:lnTo>
                    <a:pt x="88491" y="9563"/>
                  </a:lnTo>
                  <a:lnTo>
                    <a:pt x="88293" y="9583"/>
                  </a:lnTo>
                  <a:lnTo>
                    <a:pt x="88194" y="9583"/>
                  </a:lnTo>
                  <a:lnTo>
                    <a:pt x="88134" y="9563"/>
                  </a:lnTo>
                  <a:lnTo>
                    <a:pt x="88114" y="9524"/>
                  </a:lnTo>
                  <a:lnTo>
                    <a:pt x="88114" y="9424"/>
                  </a:lnTo>
                  <a:lnTo>
                    <a:pt x="88134" y="9266"/>
                  </a:lnTo>
                  <a:lnTo>
                    <a:pt x="88293" y="9246"/>
                  </a:lnTo>
                  <a:close/>
                  <a:moveTo>
                    <a:pt x="64285" y="8789"/>
                  </a:moveTo>
                  <a:lnTo>
                    <a:pt x="64384" y="8809"/>
                  </a:lnTo>
                  <a:lnTo>
                    <a:pt x="64484" y="8869"/>
                  </a:lnTo>
                  <a:lnTo>
                    <a:pt x="64583" y="8928"/>
                  </a:lnTo>
                  <a:lnTo>
                    <a:pt x="64682" y="9008"/>
                  </a:lnTo>
                  <a:lnTo>
                    <a:pt x="64761" y="9107"/>
                  </a:lnTo>
                  <a:lnTo>
                    <a:pt x="64821" y="9206"/>
                  </a:lnTo>
                  <a:lnTo>
                    <a:pt x="64861" y="9325"/>
                  </a:lnTo>
                  <a:lnTo>
                    <a:pt x="64861" y="9424"/>
                  </a:lnTo>
                  <a:lnTo>
                    <a:pt x="64841" y="9543"/>
                  </a:lnTo>
                  <a:lnTo>
                    <a:pt x="64781" y="9662"/>
                  </a:lnTo>
                  <a:lnTo>
                    <a:pt x="64702" y="9781"/>
                  </a:lnTo>
                  <a:lnTo>
                    <a:pt x="64603" y="9881"/>
                  </a:lnTo>
                  <a:lnTo>
                    <a:pt x="64484" y="9960"/>
                  </a:lnTo>
                  <a:lnTo>
                    <a:pt x="64365" y="10020"/>
                  </a:lnTo>
                  <a:lnTo>
                    <a:pt x="64246" y="10039"/>
                  </a:lnTo>
                  <a:lnTo>
                    <a:pt x="64107" y="10039"/>
                  </a:lnTo>
                  <a:lnTo>
                    <a:pt x="64007" y="9980"/>
                  </a:lnTo>
                  <a:lnTo>
                    <a:pt x="63908" y="9920"/>
                  </a:lnTo>
                  <a:lnTo>
                    <a:pt x="63809" y="9841"/>
                  </a:lnTo>
                  <a:lnTo>
                    <a:pt x="63730" y="9742"/>
                  </a:lnTo>
                  <a:lnTo>
                    <a:pt x="63650" y="9643"/>
                  </a:lnTo>
                  <a:lnTo>
                    <a:pt x="63611" y="9524"/>
                  </a:lnTo>
                  <a:lnTo>
                    <a:pt x="63591" y="9424"/>
                  </a:lnTo>
                  <a:lnTo>
                    <a:pt x="63611" y="9305"/>
                  </a:lnTo>
                  <a:lnTo>
                    <a:pt x="63650" y="9206"/>
                  </a:lnTo>
                  <a:lnTo>
                    <a:pt x="63710" y="9107"/>
                  </a:lnTo>
                  <a:lnTo>
                    <a:pt x="63789" y="9008"/>
                  </a:lnTo>
                  <a:lnTo>
                    <a:pt x="63869" y="8928"/>
                  </a:lnTo>
                  <a:lnTo>
                    <a:pt x="63968" y="8869"/>
                  </a:lnTo>
                  <a:lnTo>
                    <a:pt x="64067" y="8809"/>
                  </a:lnTo>
                  <a:lnTo>
                    <a:pt x="64186" y="8789"/>
                  </a:lnTo>
                  <a:close/>
                  <a:moveTo>
                    <a:pt x="86448" y="9266"/>
                  </a:moveTo>
                  <a:lnTo>
                    <a:pt x="86507" y="9285"/>
                  </a:lnTo>
                  <a:lnTo>
                    <a:pt x="86567" y="9345"/>
                  </a:lnTo>
                  <a:lnTo>
                    <a:pt x="86626" y="9385"/>
                  </a:lnTo>
                  <a:lnTo>
                    <a:pt x="86686" y="9444"/>
                  </a:lnTo>
                  <a:lnTo>
                    <a:pt x="86725" y="9524"/>
                  </a:lnTo>
                  <a:lnTo>
                    <a:pt x="86765" y="9583"/>
                  </a:lnTo>
                  <a:lnTo>
                    <a:pt x="86765" y="9662"/>
                  </a:lnTo>
                  <a:lnTo>
                    <a:pt x="86765" y="9722"/>
                  </a:lnTo>
                  <a:lnTo>
                    <a:pt x="86725" y="9801"/>
                  </a:lnTo>
                  <a:lnTo>
                    <a:pt x="86686" y="9861"/>
                  </a:lnTo>
                  <a:lnTo>
                    <a:pt x="86626" y="9920"/>
                  </a:lnTo>
                  <a:lnTo>
                    <a:pt x="86567" y="9980"/>
                  </a:lnTo>
                  <a:lnTo>
                    <a:pt x="86507" y="10020"/>
                  </a:lnTo>
                  <a:lnTo>
                    <a:pt x="86428" y="10039"/>
                  </a:lnTo>
                  <a:lnTo>
                    <a:pt x="86368" y="10059"/>
                  </a:lnTo>
                  <a:lnTo>
                    <a:pt x="86289" y="10039"/>
                  </a:lnTo>
                  <a:lnTo>
                    <a:pt x="86229" y="10020"/>
                  </a:lnTo>
                  <a:lnTo>
                    <a:pt x="86170" y="9980"/>
                  </a:lnTo>
                  <a:lnTo>
                    <a:pt x="86110" y="9920"/>
                  </a:lnTo>
                  <a:lnTo>
                    <a:pt x="86051" y="9861"/>
                  </a:lnTo>
                  <a:lnTo>
                    <a:pt x="86011" y="9801"/>
                  </a:lnTo>
                  <a:lnTo>
                    <a:pt x="85971" y="9722"/>
                  </a:lnTo>
                  <a:lnTo>
                    <a:pt x="85971" y="9662"/>
                  </a:lnTo>
                  <a:lnTo>
                    <a:pt x="85971" y="9583"/>
                  </a:lnTo>
                  <a:lnTo>
                    <a:pt x="86011" y="9524"/>
                  </a:lnTo>
                  <a:lnTo>
                    <a:pt x="86051" y="9444"/>
                  </a:lnTo>
                  <a:lnTo>
                    <a:pt x="86110" y="9385"/>
                  </a:lnTo>
                  <a:lnTo>
                    <a:pt x="86170" y="9325"/>
                  </a:lnTo>
                  <a:lnTo>
                    <a:pt x="86229" y="9285"/>
                  </a:lnTo>
                  <a:lnTo>
                    <a:pt x="86309" y="9266"/>
                  </a:lnTo>
                  <a:close/>
                  <a:moveTo>
                    <a:pt x="62500" y="9107"/>
                  </a:moveTo>
                  <a:lnTo>
                    <a:pt x="62619" y="9127"/>
                  </a:lnTo>
                  <a:lnTo>
                    <a:pt x="62718" y="9166"/>
                  </a:lnTo>
                  <a:lnTo>
                    <a:pt x="62797" y="9226"/>
                  </a:lnTo>
                  <a:lnTo>
                    <a:pt x="62857" y="9305"/>
                  </a:lnTo>
                  <a:lnTo>
                    <a:pt x="62916" y="9405"/>
                  </a:lnTo>
                  <a:lnTo>
                    <a:pt x="62936" y="9524"/>
                  </a:lnTo>
                  <a:lnTo>
                    <a:pt x="62956" y="9662"/>
                  </a:lnTo>
                  <a:lnTo>
                    <a:pt x="62956" y="9781"/>
                  </a:lnTo>
                  <a:lnTo>
                    <a:pt x="62916" y="9881"/>
                  </a:lnTo>
                  <a:lnTo>
                    <a:pt x="62877" y="9980"/>
                  </a:lnTo>
                  <a:lnTo>
                    <a:pt x="62817" y="10059"/>
                  </a:lnTo>
                  <a:lnTo>
                    <a:pt x="62738" y="10119"/>
                  </a:lnTo>
                  <a:lnTo>
                    <a:pt x="62638" y="10178"/>
                  </a:lnTo>
                  <a:lnTo>
                    <a:pt x="62519" y="10198"/>
                  </a:lnTo>
                  <a:lnTo>
                    <a:pt x="62400" y="10218"/>
                  </a:lnTo>
                  <a:lnTo>
                    <a:pt x="62281" y="10198"/>
                  </a:lnTo>
                  <a:lnTo>
                    <a:pt x="62162" y="10178"/>
                  </a:lnTo>
                  <a:lnTo>
                    <a:pt x="62063" y="10119"/>
                  </a:lnTo>
                  <a:lnTo>
                    <a:pt x="61984" y="10059"/>
                  </a:lnTo>
                  <a:lnTo>
                    <a:pt x="61924" y="9980"/>
                  </a:lnTo>
                  <a:lnTo>
                    <a:pt x="61884" y="9881"/>
                  </a:lnTo>
                  <a:lnTo>
                    <a:pt x="61845" y="9781"/>
                  </a:lnTo>
                  <a:lnTo>
                    <a:pt x="61845" y="9662"/>
                  </a:lnTo>
                  <a:lnTo>
                    <a:pt x="61845" y="9543"/>
                  </a:lnTo>
                  <a:lnTo>
                    <a:pt x="61884" y="9424"/>
                  </a:lnTo>
                  <a:lnTo>
                    <a:pt x="61924" y="9325"/>
                  </a:lnTo>
                  <a:lnTo>
                    <a:pt x="61984" y="9246"/>
                  </a:lnTo>
                  <a:lnTo>
                    <a:pt x="62063" y="9186"/>
                  </a:lnTo>
                  <a:lnTo>
                    <a:pt x="62142" y="9147"/>
                  </a:lnTo>
                  <a:lnTo>
                    <a:pt x="62242" y="9107"/>
                  </a:lnTo>
                  <a:close/>
                  <a:moveTo>
                    <a:pt x="60575" y="9424"/>
                  </a:moveTo>
                  <a:lnTo>
                    <a:pt x="60674" y="9444"/>
                  </a:lnTo>
                  <a:lnTo>
                    <a:pt x="60754" y="9484"/>
                  </a:lnTo>
                  <a:lnTo>
                    <a:pt x="60813" y="9543"/>
                  </a:lnTo>
                  <a:lnTo>
                    <a:pt x="60892" y="9603"/>
                  </a:lnTo>
                  <a:lnTo>
                    <a:pt x="60932" y="9682"/>
                  </a:lnTo>
                  <a:lnTo>
                    <a:pt x="60952" y="9781"/>
                  </a:lnTo>
                  <a:lnTo>
                    <a:pt x="60972" y="9901"/>
                  </a:lnTo>
                  <a:lnTo>
                    <a:pt x="60952" y="10000"/>
                  </a:lnTo>
                  <a:lnTo>
                    <a:pt x="60932" y="10099"/>
                  </a:lnTo>
                  <a:lnTo>
                    <a:pt x="60892" y="10178"/>
                  </a:lnTo>
                  <a:lnTo>
                    <a:pt x="60833" y="10238"/>
                  </a:lnTo>
                  <a:lnTo>
                    <a:pt x="60754" y="10297"/>
                  </a:lnTo>
                  <a:lnTo>
                    <a:pt x="60674" y="10337"/>
                  </a:lnTo>
                  <a:lnTo>
                    <a:pt x="60575" y="10357"/>
                  </a:lnTo>
                  <a:lnTo>
                    <a:pt x="60416" y="10357"/>
                  </a:lnTo>
                  <a:lnTo>
                    <a:pt x="60317" y="10337"/>
                  </a:lnTo>
                  <a:lnTo>
                    <a:pt x="60238" y="10297"/>
                  </a:lnTo>
                  <a:lnTo>
                    <a:pt x="60178" y="10238"/>
                  </a:lnTo>
                  <a:lnTo>
                    <a:pt x="60099" y="10178"/>
                  </a:lnTo>
                  <a:lnTo>
                    <a:pt x="60059" y="10099"/>
                  </a:lnTo>
                  <a:lnTo>
                    <a:pt x="60039" y="10000"/>
                  </a:lnTo>
                  <a:lnTo>
                    <a:pt x="60019" y="9901"/>
                  </a:lnTo>
                  <a:lnTo>
                    <a:pt x="60039" y="9781"/>
                  </a:lnTo>
                  <a:lnTo>
                    <a:pt x="60059" y="9682"/>
                  </a:lnTo>
                  <a:lnTo>
                    <a:pt x="60099" y="9603"/>
                  </a:lnTo>
                  <a:lnTo>
                    <a:pt x="60178" y="9543"/>
                  </a:lnTo>
                  <a:lnTo>
                    <a:pt x="60238" y="9484"/>
                  </a:lnTo>
                  <a:lnTo>
                    <a:pt x="60317" y="9444"/>
                  </a:lnTo>
                  <a:lnTo>
                    <a:pt x="60416" y="9424"/>
                  </a:lnTo>
                  <a:close/>
                  <a:moveTo>
                    <a:pt x="89463" y="10059"/>
                  </a:moveTo>
                  <a:lnTo>
                    <a:pt x="89463" y="10238"/>
                  </a:lnTo>
                  <a:lnTo>
                    <a:pt x="89463" y="10317"/>
                  </a:lnTo>
                  <a:lnTo>
                    <a:pt x="89444" y="10337"/>
                  </a:lnTo>
                  <a:lnTo>
                    <a:pt x="89424" y="10357"/>
                  </a:lnTo>
                  <a:lnTo>
                    <a:pt x="89206" y="10357"/>
                  </a:lnTo>
                  <a:lnTo>
                    <a:pt x="89166" y="10337"/>
                  </a:lnTo>
                  <a:lnTo>
                    <a:pt x="89166" y="10317"/>
                  </a:lnTo>
                  <a:lnTo>
                    <a:pt x="89146" y="10238"/>
                  </a:lnTo>
                  <a:lnTo>
                    <a:pt x="89146" y="10059"/>
                  </a:lnTo>
                  <a:close/>
                  <a:moveTo>
                    <a:pt x="84622" y="9424"/>
                  </a:moveTo>
                  <a:lnTo>
                    <a:pt x="84702" y="9464"/>
                  </a:lnTo>
                  <a:lnTo>
                    <a:pt x="84781" y="9504"/>
                  </a:lnTo>
                  <a:lnTo>
                    <a:pt x="84860" y="9583"/>
                  </a:lnTo>
                  <a:lnTo>
                    <a:pt x="84900" y="9662"/>
                  </a:lnTo>
                  <a:lnTo>
                    <a:pt x="84920" y="9762"/>
                  </a:lnTo>
                  <a:lnTo>
                    <a:pt x="84940" y="9881"/>
                  </a:lnTo>
                  <a:lnTo>
                    <a:pt x="84940" y="9980"/>
                  </a:lnTo>
                  <a:lnTo>
                    <a:pt x="84920" y="10079"/>
                  </a:lnTo>
                  <a:lnTo>
                    <a:pt x="84880" y="10178"/>
                  </a:lnTo>
                  <a:lnTo>
                    <a:pt x="84821" y="10238"/>
                  </a:lnTo>
                  <a:lnTo>
                    <a:pt x="84761" y="10297"/>
                  </a:lnTo>
                  <a:lnTo>
                    <a:pt x="84662" y="10337"/>
                  </a:lnTo>
                  <a:lnTo>
                    <a:pt x="84583" y="10357"/>
                  </a:lnTo>
                  <a:lnTo>
                    <a:pt x="84464" y="10377"/>
                  </a:lnTo>
                  <a:lnTo>
                    <a:pt x="84364" y="10357"/>
                  </a:lnTo>
                  <a:lnTo>
                    <a:pt x="84265" y="10337"/>
                  </a:lnTo>
                  <a:lnTo>
                    <a:pt x="84186" y="10317"/>
                  </a:lnTo>
                  <a:lnTo>
                    <a:pt x="84126" y="10258"/>
                  </a:lnTo>
                  <a:lnTo>
                    <a:pt x="84067" y="10198"/>
                  </a:lnTo>
                  <a:lnTo>
                    <a:pt x="84027" y="10139"/>
                  </a:lnTo>
                  <a:lnTo>
                    <a:pt x="84007" y="10039"/>
                  </a:lnTo>
                  <a:lnTo>
                    <a:pt x="83987" y="9940"/>
                  </a:lnTo>
                  <a:lnTo>
                    <a:pt x="83987" y="9841"/>
                  </a:lnTo>
                  <a:lnTo>
                    <a:pt x="84007" y="9742"/>
                  </a:lnTo>
                  <a:lnTo>
                    <a:pt x="84027" y="9662"/>
                  </a:lnTo>
                  <a:lnTo>
                    <a:pt x="84067" y="9583"/>
                  </a:lnTo>
                  <a:lnTo>
                    <a:pt x="84126" y="9524"/>
                  </a:lnTo>
                  <a:lnTo>
                    <a:pt x="84206" y="9464"/>
                  </a:lnTo>
                  <a:lnTo>
                    <a:pt x="84285" y="9444"/>
                  </a:lnTo>
                  <a:lnTo>
                    <a:pt x="84404" y="9424"/>
                  </a:lnTo>
                  <a:close/>
                  <a:moveTo>
                    <a:pt x="58730" y="9742"/>
                  </a:moveTo>
                  <a:lnTo>
                    <a:pt x="58809" y="9781"/>
                  </a:lnTo>
                  <a:lnTo>
                    <a:pt x="58869" y="9821"/>
                  </a:lnTo>
                  <a:lnTo>
                    <a:pt x="58928" y="9861"/>
                  </a:lnTo>
                  <a:lnTo>
                    <a:pt x="58948" y="9940"/>
                  </a:lnTo>
                  <a:lnTo>
                    <a:pt x="58988" y="10020"/>
                  </a:lnTo>
                  <a:lnTo>
                    <a:pt x="58988" y="10119"/>
                  </a:lnTo>
                  <a:lnTo>
                    <a:pt x="58988" y="10198"/>
                  </a:lnTo>
                  <a:lnTo>
                    <a:pt x="58968" y="10278"/>
                  </a:lnTo>
                  <a:lnTo>
                    <a:pt x="58948" y="10357"/>
                  </a:lnTo>
                  <a:lnTo>
                    <a:pt x="58908" y="10416"/>
                  </a:lnTo>
                  <a:lnTo>
                    <a:pt x="58849" y="10456"/>
                  </a:lnTo>
                  <a:lnTo>
                    <a:pt x="58789" y="10496"/>
                  </a:lnTo>
                  <a:lnTo>
                    <a:pt x="58710" y="10516"/>
                  </a:lnTo>
                  <a:lnTo>
                    <a:pt x="58611" y="10535"/>
                  </a:lnTo>
                  <a:lnTo>
                    <a:pt x="58512" y="10516"/>
                  </a:lnTo>
                  <a:lnTo>
                    <a:pt x="58432" y="10516"/>
                  </a:lnTo>
                  <a:lnTo>
                    <a:pt x="58353" y="10476"/>
                  </a:lnTo>
                  <a:lnTo>
                    <a:pt x="58293" y="10436"/>
                  </a:lnTo>
                  <a:lnTo>
                    <a:pt x="58254" y="10397"/>
                  </a:lnTo>
                  <a:lnTo>
                    <a:pt x="58214" y="10317"/>
                  </a:lnTo>
                  <a:lnTo>
                    <a:pt x="58194" y="10238"/>
                  </a:lnTo>
                  <a:lnTo>
                    <a:pt x="58194" y="10139"/>
                  </a:lnTo>
                  <a:lnTo>
                    <a:pt x="58214" y="9960"/>
                  </a:lnTo>
                  <a:lnTo>
                    <a:pt x="58234" y="9901"/>
                  </a:lnTo>
                  <a:lnTo>
                    <a:pt x="58273" y="9841"/>
                  </a:lnTo>
                  <a:lnTo>
                    <a:pt x="58333" y="9801"/>
                  </a:lnTo>
                  <a:lnTo>
                    <a:pt x="58392" y="9762"/>
                  </a:lnTo>
                  <a:lnTo>
                    <a:pt x="58472" y="9742"/>
                  </a:lnTo>
                  <a:close/>
                  <a:moveTo>
                    <a:pt x="56686" y="10139"/>
                  </a:moveTo>
                  <a:lnTo>
                    <a:pt x="56785" y="10158"/>
                  </a:lnTo>
                  <a:lnTo>
                    <a:pt x="56865" y="10198"/>
                  </a:lnTo>
                  <a:lnTo>
                    <a:pt x="56904" y="10278"/>
                  </a:lnTo>
                  <a:lnTo>
                    <a:pt x="56924" y="10357"/>
                  </a:lnTo>
                  <a:lnTo>
                    <a:pt x="56904" y="10456"/>
                  </a:lnTo>
                  <a:lnTo>
                    <a:pt x="56865" y="10535"/>
                  </a:lnTo>
                  <a:lnTo>
                    <a:pt x="56785" y="10595"/>
                  </a:lnTo>
                  <a:lnTo>
                    <a:pt x="56686" y="10615"/>
                  </a:lnTo>
                  <a:lnTo>
                    <a:pt x="56587" y="10595"/>
                  </a:lnTo>
                  <a:lnTo>
                    <a:pt x="56508" y="10535"/>
                  </a:lnTo>
                  <a:lnTo>
                    <a:pt x="56468" y="10456"/>
                  </a:lnTo>
                  <a:lnTo>
                    <a:pt x="56448" y="10377"/>
                  </a:lnTo>
                  <a:lnTo>
                    <a:pt x="56468" y="10278"/>
                  </a:lnTo>
                  <a:lnTo>
                    <a:pt x="56508" y="10198"/>
                  </a:lnTo>
                  <a:lnTo>
                    <a:pt x="56567" y="10158"/>
                  </a:lnTo>
                  <a:lnTo>
                    <a:pt x="56686" y="10139"/>
                  </a:lnTo>
                  <a:close/>
                  <a:moveTo>
                    <a:pt x="87460" y="10059"/>
                  </a:moveTo>
                  <a:lnTo>
                    <a:pt x="87539" y="10079"/>
                  </a:lnTo>
                  <a:lnTo>
                    <a:pt x="87598" y="10119"/>
                  </a:lnTo>
                  <a:lnTo>
                    <a:pt x="87658" y="10178"/>
                  </a:lnTo>
                  <a:lnTo>
                    <a:pt x="87717" y="10238"/>
                  </a:lnTo>
                  <a:lnTo>
                    <a:pt x="87757" y="10317"/>
                  </a:lnTo>
                  <a:lnTo>
                    <a:pt x="87797" y="10377"/>
                  </a:lnTo>
                  <a:lnTo>
                    <a:pt x="87797" y="10456"/>
                  </a:lnTo>
                  <a:lnTo>
                    <a:pt x="87797" y="10516"/>
                  </a:lnTo>
                  <a:lnTo>
                    <a:pt x="87757" y="10595"/>
                  </a:lnTo>
                  <a:lnTo>
                    <a:pt x="87717" y="10654"/>
                  </a:lnTo>
                  <a:lnTo>
                    <a:pt x="87658" y="10714"/>
                  </a:lnTo>
                  <a:lnTo>
                    <a:pt x="87598" y="10774"/>
                  </a:lnTo>
                  <a:lnTo>
                    <a:pt x="87539" y="10813"/>
                  </a:lnTo>
                  <a:lnTo>
                    <a:pt x="87460" y="10833"/>
                  </a:lnTo>
                  <a:lnTo>
                    <a:pt x="87400" y="10853"/>
                  </a:lnTo>
                  <a:lnTo>
                    <a:pt x="87340" y="10833"/>
                  </a:lnTo>
                  <a:lnTo>
                    <a:pt x="87261" y="10813"/>
                  </a:lnTo>
                  <a:lnTo>
                    <a:pt x="87202" y="10774"/>
                  </a:lnTo>
                  <a:lnTo>
                    <a:pt x="87142" y="10714"/>
                  </a:lnTo>
                  <a:lnTo>
                    <a:pt x="87083" y="10654"/>
                  </a:lnTo>
                  <a:lnTo>
                    <a:pt x="87043" y="10595"/>
                  </a:lnTo>
                  <a:lnTo>
                    <a:pt x="87003" y="10516"/>
                  </a:lnTo>
                  <a:lnTo>
                    <a:pt x="87003" y="10456"/>
                  </a:lnTo>
                  <a:lnTo>
                    <a:pt x="87003" y="10377"/>
                  </a:lnTo>
                  <a:lnTo>
                    <a:pt x="87043" y="10317"/>
                  </a:lnTo>
                  <a:lnTo>
                    <a:pt x="87083" y="10238"/>
                  </a:lnTo>
                  <a:lnTo>
                    <a:pt x="87142" y="10178"/>
                  </a:lnTo>
                  <a:lnTo>
                    <a:pt x="87202" y="10119"/>
                  </a:lnTo>
                  <a:lnTo>
                    <a:pt x="87261" y="10079"/>
                  </a:lnTo>
                  <a:lnTo>
                    <a:pt x="87340" y="10059"/>
                  </a:lnTo>
                  <a:close/>
                  <a:moveTo>
                    <a:pt x="85495" y="10119"/>
                  </a:moveTo>
                  <a:lnTo>
                    <a:pt x="85515" y="10139"/>
                  </a:lnTo>
                  <a:lnTo>
                    <a:pt x="85555" y="10158"/>
                  </a:lnTo>
                  <a:lnTo>
                    <a:pt x="85634" y="10178"/>
                  </a:lnTo>
                  <a:lnTo>
                    <a:pt x="85753" y="10218"/>
                  </a:lnTo>
                  <a:lnTo>
                    <a:pt x="85833" y="10278"/>
                  </a:lnTo>
                  <a:lnTo>
                    <a:pt x="85892" y="10337"/>
                  </a:lnTo>
                  <a:lnTo>
                    <a:pt x="85991" y="10535"/>
                  </a:lnTo>
                  <a:lnTo>
                    <a:pt x="86031" y="10635"/>
                  </a:lnTo>
                  <a:lnTo>
                    <a:pt x="86011" y="10754"/>
                  </a:lnTo>
                  <a:lnTo>
                    <a:pt x="85971" y="10932"/>
                  </a:lnTo>
                  <a:lnTo>
                    <a:pt x="85952" y="11012"/>
                  </a:lnTo>
                  <a:lnTo>
                    <a:pt x="85892" y="11071"/>
                  </a:lnTo>
                  <a:lnTo>
                    <a:pt x="85813" y="11131"/>
                  </a:lnTo>
                  <a:lnTo>
                    <a:pt x="85714" y="11170"/>
                  </a:lnTo>
                  <a:lnTo>
                    <a:pt x="85614" y="11210"/>
                  </a:lnTo>
                  <a:lnTo>
                    <a:pt x="85396" y="11210"/>
                  </a:lnTo>
                  <a:lnTo>
                    <a:pt x="85297" y="11190"/>
                  </a:lnTo>
                  <a:lnTo>
                    <a:pt x="85198" y="11150"/>
                  </a:lnTo>
                  <a:lnTo>
                    <a:pt x="85118" y="11091"/>
                  </a:lnTo>
                  <a:lnTo>
                    <a:pt x="85059" y="11012"/>
                  </a:lnTo>
                  <a:lnTo>
                    <a:pt x="85019" y="10932"/>
                  </a:lnTo>
                  <a:lnTo>
                    <a:pt x="84979" y="10813"/>
                  </a:lnTo>
                  <a:lnTo>
                    <a:pt x="84960" y="10714"/>
                  </a:lnTo>
                  <a:lnTo>
                    <a:pt x="84960" y="10615"/>
                  </a:lnTo>
                  <a:lnTo>
                    <a:pt x="84979" y="10516"/>
                  </a:lnTo>
                  <a:lnTo>
                    <a:pt x="85019" y="10416"/>
                  </a:lnTo>
                  <a:lnTo>
                    <a:pt x="85079" y="10337"/>
                  </a:lnTo>
                  <a:lnTo>
                    <a:pt x="85118" y="10297"/>
                  </a:lnTo>
                  <a:lnTo>
                    <a:pt x="85178" y="10278"/>
                  </a:lnTo>
                  <a:lnTo>
                    <a:pt x="85277" y="10218"/>
                  </a:lnTo>
                  <a:lnTo>
                    <a:pt x="85436" y="10158"/>
                  </a:lnTo>
                  <a:lnTo>
                    <a:pt x="85456" y="10119"/>
                  </a:lnTo>
                  <a:close/>
                  <a:moveTo>
                    <a:pt x="90356" y="10952"/>
                  </a:moveTo>
                  <a:lnTo>
                    <a:pt x="90436" y="10992"/>
                  </a:lnTo>
                  <a:lnTo>
                    <a:pt x="90535" y="11071"/>
                  </a:lnTo>
                  <a:lnTo>
                    <a:pt x="90436" y="11190"/>
                  </a:lnTo>
                  <a:lnTo>
                    <a:pt x="90376" y="11230"/>
                  </a:lnTo>
                  <a:lnTo>
                    <a:pt x="90317" y="11230"/>
                  </a:lnTo>
                  <a:lnTo>
                    <a:pt x="90257" y="11210"/>
                  </a:lnTo>
                  <a:lnTo>
                    <a:pt x="90217" y="11170"/>
                  </a:lnTo>
                  <a:lnTo>
                    <a:pt x="90178" y="11131"/>
                  </a:lnTo>
                  <a:lnTo>
                    <a:pt x="90178" y="11071"/>
                  </a:lnTo>
                  <a:lnTo>
                    <a:pt x="90217" y="11012"/>
                  </a:lnTo>
                  <a:lnTo>
                    <a:pt x="90257" y="10972"/>
                  </a:lnTo>
                  <a:lnTo>
                    <a:pt x="90297" y="10952"/>
                  </a:lnTo>
                  <a:close/>
                  <a:moveTo>
                    <a:pt x="59642" y="10456"/>
                  </a:moveTo>
                  <a:lnTo>
                    <a:pt x="59762" y="10476"/>
                  </a:lnTo>
                  <a:lnTo>
                    <a:pt x="59861" y="10516"/>
                  </a:lnTo>
                  <a:lnTo>
                    <a:pt x="59960" y="10575"/>
                  </a:lnTo>
                  <a:lnTo>
                    <a:pt x="60039" y="10654"/>
                  </a:lnTo>
                  <a:lnTo>
                    <a:pt x="60099" y="10754"/>
                  </a:lnTo>
                  <a:lnTo>
                    <a:pt x="60158" y="10853"/>
                  </a:lnTo>
                  <a:lnTo>
                    <a:pt x="60178" y="10952"/>
                  </a:lnTo>
                  <a:lnTo>
                    <a:pt x="60178" y="11051"/>
                  </a:lnTo>
                  <a:lnTo>
                    <a:pt x="60138" y="11170"/>
                  </a:lnTo>
                  <a:lnTo>
                    <a:pt x="60099" y="11270"/>
                  </a:lnTo>
                  <a:lnTo>
                    <a:pt x="60039" y="11349"/>
                  </a:lnTo>
                  <a:lnTo>
                    <a:pt x="59960" y="11428"/>
                  </a:lnTo>
                  <a:lnTo>
                    <a:pt x="59861" y="11488"/>
                  </a:lnTo>
                  <a:lnTo>
                    <a:pt x="59762" y="11527"/>
                  </a:lnTo>
                  <a:lnTo>
                    <a:pt x="59662" y="11547"/>
                  </a:lnTo>
                  <a:lnTo>
                    <a:pt x="59563" y="11547"/>
                  </a:lnTo>
                  <a:lnTo>
                    <a:pt x="59464" y="11527"/>
                  </a:lnTo>
                  <a:lnTo>
                    <a:pt x="59365" y="11468"/>
                  </a:lnTo>
                  <a:lnTo>
                    <a:pt x="59265" y="11408"/>
                  </a:lnTo>
                  <a:lnTo>
                    <a:pt x="59186" y="11329"/>
                  </a:lnTo>
                  <a:lnTo>
                    <a:pt x="59127" y="11250"/>
                  </a:lnTo>
                  <a:lnTo>
                    <a:pt x="59087" y="11150"/>
                  </a:lnTo>
                  <a:lnTo>
                    <a:pt x="59067" y="11051"/>
                  </a:lnTo>
                  <a:lnTo>
                    <a:pt x="59067" y="10952"/>
                  </a:lnTo>
                  <a:lnTo>
                    <a:pt x="59087" y="10853"/>
                  </a:lnTo>
                  <a:lnTo>
                    <a:pt x="59146" y="10754"/>
                  </a:lnTo>
                  <a:lnTo>
                    <a:pt x="59206" y="10674"/>
                  </a:lnTo>
                  <a:lnTo>
                    <a:pt x="59265" y="10595"/>
                  </a:lnTo>
                  <a:lnTo>
                    <a:pt x="59365" y="10535"/>
                  </a:lnTo>
                  <a:lnTo>
                    <a:pt x="59444" y="10476"/>
                  </a:lnTo>
                  <a:lnTo>
                    <a:pt x="59543" y="10456"/>
                  </a:lnTo>
                  <a:close/>
                  <a:moveTo>
                    <a:pt x="57817" y="10774"/>
                  </a:moveTo>
                  <a:lnTo>
                    <a:pt x="57896" y="10793"/>
                  </a:lnTo>
                  <a:lnTo>
                    <a:pt x="57976" y="10833"/>
                  </a:lnTo>
                  <a:lnTo>
                    <a:pt x="58055" y="10893"/>
                  </a:lnTo>
                  <a:lnTo>
                    <a:pt x="58115" y="10952"/>
                  </a:lnTo>
                  <a:lnTo>
                    <a:pt x="58194" y="11031"/>
                  </a:lnTo>
                  <a:lnTo>
                    <a:pt x="58234" y="11111"/>
                  </a:lnTo>
                  <a:lnTo>
                    <a:pt x="58273" y="11190"/>
                  </a:lnTo>
                  <a:lnTo>
                    <a:pt x="58273" y="11270"/>
                  </a:lnTo>
                  <a:lnTo>
                    <a:pt x="58254" y="11349"/>
                  </a:lnTo>
                  <a:lnTo>
                    <a:pt x="58214" y="11408"/>
                  </a:lnTo>
                  <a:lnTo>
                    <a:pt x="58154" y="11488"/>
                  </a:lnTo>
                  <a:lnTo>
                    <a:pt x="58075" y="11567"/>
                  </a:lnTo>
                  <a:lnTo>
                    <a:pt x="58016" y="11627"/>
                  </a:lnTo>
                  <a:lnTo>
                    <a:pt x="57936" y="11686"/>
                  </a:lnTo>
                  <a:lnTo>
                    <a:pt x="57857" y="11706"/>
                  </a:lnTo>
                  <a:lnTo>
                    <a:pt x="57698" y="11706"/>
                  </a:lnTo>
                  <a:lnTo>
                    <a:pt x="57619" y="11666"/>
                  </a:lnTo>
                  <a:lnTo>
                    <a:pt x="57559" y="11607"/>
                  </a:lnTo>
                  <a:lnTo>
                    <a:pt x="57480" y="11527"/>
                  </a:lnTo>
                  <a:lnTo>
                    <a:pt x="57420" y="11448"/>
                  </a:lnTo>
                  <a:lnTo>
                    <a:pt x="57361" y="11369"/>
                  </a:lnTo>
                  <a:lnTo>
                    <a:pt x="57321" y="11289"/>
                  </a:lnTo>
                  <a:lnTo>
                    <a:pt x="57321" y="11230"/>
                  </a:lnTo>
                  <a:lnTo>
                    <a:pt x="57341" y="11150"/>
                  </a:lnTo>
                  <a:lnTo>
                    <a:pt x="57381" y="11071"/>
                  </a:lnTo>
                  <a:lnTo>
                    <a:pt x="57440" y="10992"/>
                  </a:lnTo>
                  <a:lnTo>
                    <a:pt x="57500" y="10912"/>
                  </a:lnTo>
                  <a:lnTo>
                    <a:pt x="57579" y="10853"/>
                  </a:lnTo>
                  <a:lnTo>
                    <a:pt x="57678" y="10793"/>
                  </a:lnTo>
                  <a:lnTo>
                    <a:pt x="57758" y="10774"/>
                  </a:lnTo>
                  <a:close/>
                  <a:moveTo>
                    <a:pt x="54047" y="11567"/>
                  </a:moveTo>
                  <a:lnTo>
                    <a:pt x="54067" y="11627"/>
                  </a:lnTo>
                  <a:lnTo>
                    <a:pt x="54047" y="11647"/>
                  </a:lnTo>
                  <a:lnTo>
                    <a:pt x="54027" y="11686"/>
                  </a:lnTo>
                  <a:lnTo>
                    <a:pt x="54008" y="11726"/>
                  </a:lnTo>
                  <a:lnTo>
                    <a:pt x="53968" y="11726"/>
                  </a:lnTo>
                  <a:lnTo>
                    <a:pt x="53908" y="11686"/>
                  </a:lnTo>
                  <a:lnTo>
                    <a:pt x="54047" y="11567"/>
                  </a:lnTo>
                  <a:close/>
                  <a:moveTo>
                    <a:pt x="88511" y="10932"/>
                  </a:moveTo>
                  <a:lnTo>
                    <a:pt x="88590" y="10972"/>
                  </a:lnTo>
                  <a:lnTo>
                    <a:pt x="88650" y="11012"/>
                  </a:lnTo>
                  <a:lnTo>
                    <a:pt x="88710" y="11071"/>
                  </a:lnTo>
                  <a:lnTo>
                    <a:pt x="88769" y="11131"/>
                  </a:lnTo>
                  <a:lnTo>
                    <a:pt x="88789" y="11190"/>
                  </a:lnTo>
                  <a:lnTo>
                    <a:pt x="88829" y="11270"/>
                  </a:lnTo>
                  <a:lnTo>
                    <a:pt x="88829" y="11329"/>
                  </a:lnTo>
                  <a:lnTo>
                    <a:pt x="88809" y="11408"/>
                  </a:lnTo>
                  <a:lnTo>
                    <a:pt x="88789" y="11468"/>
                  </a:lnTo>
                  <a:lnTo>
                    <a:pt x="88749" y="11547"/>
                  </a:lnTo>
                  <a:lnTo>
                    <a:pt x="88690" y="11607"/>
                  </a:lnTo>
                  <a:lnTo>
                    <a:pt x="88630" y="11647"/>
                  </a:lnTo>
                  <a:lnTo>
                    <a:pt x="88551" y="11686"/>
                  </a:lnTo>
                  <a:lnTo>
                    <a:pt x="88491" y="11706"/>
                  </a:lnTo>
                  <a:lnTo>
                    <a:pt x="88412" y="11726"/>
                  </a:lnTo>
                  <a:lnTo>
                    <a:pt x="88352" y="11706"/>
                  </a:lnTo>
                  <a:lnTo>
                    <a:pt x="88273" y="11666"/>
                  </a:lnTo>
                  <a:lnTo>
                    <a:pt x="88214" y="11627"/>
                  </a:lnTo>
                  <a:lnTo>
                    <a:pt x="88154" y="11567"/>
                  </a:lnTo>
                  <a:lnTo>
                    <a:pt x="88094" y="11508"/>
                  </a:lnTo>
                  <a:lnTo>
                    <a:pt x="88075" y="11448"/>
                  </a:lnTo>
                  <a:lnTo>
                    <a:pt x="88035" y="11369"/>
                  </a:lnTo>
                  <a:lnTo>
                    <a:pt x="88035" y="11309"/>
                  </a:lnTo>
                  <a:lnTo>
                    <a:pt x="88055" y="11230"/>
                  </a:lnTo>
                  <a:lnTo>
                    <a:pt x="88075" y="11170"/>
                  </a:lnTo>
                  <a:lnTo>
                    <a:pt x="88114" y="11111"/>
                  </a:lnTo>
                  <a:lnTo>
                    <a:pt x="88174" y="11051"/>
                  </a:lnTo>
                  <a:lnTo>
                    <a:pt x="88233" y="10992"/>
                  </a:lnTo>
                  <a:lnTo>
                    <a:pt x="88313" y="10952"/>
                  </a:lnTo>
                  <a:lnTo>
                    <a:pt x="88372" y="10932"/>
                  </a:lnTo>
                  <a:close/>
                  <a:moveTo>
                    <a:pt x="55972" y="11170"/>
                  </a:moveTo>
                  <a:lnTo>
                    <a:pt x="56031" y="11190"/>
                  </a:lnTo>
                  <a:lnTo>
                    <a:pt x="56091" y="11230"/>
                  </a:lnTo>
                  <a:lnTo>
                    <a:pt x="56131" y="11270"/>
                  </a:lnTo>
                  <a:lnTo>
                    <a:pt x="56170" y="11329"/>
                  </a:lnTo>
                  <a:lnTo>
                    <a:pt x="56190" y="11389"/>
                  </a:lnTo>
                  <a:lnTo>
                    <a:pt x="56190" y="11508"/>
                  </a:lnTo>
                  <a:lnTo>
                    <a:pt x="56170" y="11627"/>
                  </a:lnTo>
                  <a:lnTo>
                    <a:pt x="56131" y="11666"/>
                  </a:lnTo>
                  <a:lnTo>
                    <a:pt x="56091" y="11726"/>
                  </a:lnTo>
                  <a:lnTo>
                    <a:pt x="56051" y="11766"/>
                  </a:lnTo>
                  <a:lnTo>
                    <a:pt x="55992" y="11785"/>
                  </a:lnTo>
                  <a:lnTo>
                    <a:pt x="55932" y="11805"/>
                  </a:lnTo>
                  <a:lnTo>
                    <a:pt x="55853" y="11785"/>
                  </a:lnTo>
                  <a:lnTo>
                    <a:pt x="55773" y="11785"/>
                  </a:lnTo>
                  <a:lnTo>
                    <a:pt x="55734" y="11746"/>
                  </a:lnTo>
                  <a:lnTo>
                    <a:pt x="55674" y="11706"/>
                  </a:lnTo>
                  <a:lnTo>
                    <a:pt x="55635" y="11666"/>
                  </a:lnTo>
                  <a:lnTo>
                    <a:pt x="55595" y="11567"/>
                  </a:lnTo>
                  <a:lnTo>
                    <a:pt x="55595" y="11448"/>
                  </a:lnTo>
                  <a:lnTo>
                    <a:pt x="55615" y="11349"/>
                  </a:lnTo>
                  <a:lnTo>
                    <a:pt x="55674" y="11250"/>
                  </a:lnTo>
                  <a:lnTo>
                    <a:pt x="55714" y="11210"/>
                  </a:lnTo>
                  <a:lnTo>
                    <a:pt x="55773" y="11190"/>
                  </a:lnTo>
                  <a:lnTo>
                    <a:pt x="55833" y="11170"/>
                  </a:lnTo>
                  <a:close/>
                  <a:moveTo>
                    <a:pt x="91428" y="11885"/>
                  </a:moveTo>
                  <a:lnTo>
                    <a:pt x="91428" y="11904"/>
                  </a:lnTo>
                  <a:lnTo>
                    <a:pt x="91408" y="11964"/>
                  </a:lnTo>
                  <a:lnTo>
                    <a:pt x="91388" y="11924"/>
                  </a:lnTo>
                  <a:lnTo>
                    <a:pt x="91408" y="11885"/>
                  </a:lnTo>
                  <a:close/>
                  <a:moveTo>
                    <a:pt x="86646" y="10932"/>
                  </a:moveTo>
                  <a:lnTo>
                    <a:pt x="86785" y="10992"/>
                  </a:lnTo>
                  <a:lnTo>
                    <a:pt x="86924" y="11051"/>
                  </a:lnTo>
                  <a:lnTo>
                    <a:pt x="87003" y="11111"/>
                  </a:lnTo>
                  <a:lnTo>
                    <a:pt x="87043" y="11150"/>
                  </a:lnTo>
                  <a:lnTo>
                    <a:pt x="87063" y="11210"/>
                  </a:lnTo>
                  <a:lnTo>
                    <a:pt x="87083" y="11289"/>
                  </a:lnTo>
                  <a:lnTo>
                    <a:pt x="87102" y="11389"/>
                  </a:lnTo>
                  <a:lnTo>
                    <a:pt x="87122" y="11448"/>
                  </a:lnTo>
                  <a:lnTo>
                    <a:pt x="87162" y="11488"/>
                  </a:lnTo>
                  <a:lnTo>
                    <a:pt x="87122" y="11527"/>
                  </a:lnTo>
                  <a:lnTo>
                    <a:pt x="87102" y="11567"/>
                  </a:lnTo>
                  <a:lnTo>
                    <a:pt x="87063" y="11686"/>
                  </a:lnTo>
                  <a:lnTo>
                    <a:pt x="87023" y="11805"/>
                  </a:lnTo>
                  <a:lnTo>
                    <a:pt x="87003" y="11845"/>
                  </a:lnTo>
                  <a:lnTo>
                    <a:pt x="86964" y="11885"/>
                  </a:lnTo>
                  <a:lnTo>
                    <a:pt x="86904" y="11924"/>
                  </a:lnTo>
                  <a:lnTo>
                    <a:pt x="86864" y="11924"/>
                  </a:lnTo>
                  <a:lnTo>
                    <a:pt x="86765" y="11964"/>
                  </a:lnTo>
                  <a:lnTo>
                    <a:pt x="86706" y="12004"/>
                  </a:lnTo>
                  <a:lnTo>
                    <a:pt x="86626" y="12043"/>
                  </a:lnTo>
                  <a:lnTo>
                    <a:pt x="86587" y="12023"/>
                  </a:lnTo>
                  <a:lnTo>
                    <a:pt x="86507" y="12023"/>
                  </a:lnTo>
                  <a:lnTo>
                    <a:pt x="86368" y="11944"/>
                  </a:lnTo>
                  <a:lnTo>
                    <a:pt x="86229" y="11865"/>
                  </a:lnTo>
                  <a:lnTo>
                    <a:pt x="86150" y="11785"/>
                  </a:lnTo>
                  <a:lnTo>
                    <a:pt x="86110" y="11706"/>
                  </a:lnTo>
                  <a:lnTo>
                    <a:pt x="86091" y="11607"/>
                  </a:lnTo>
                  <a:lnTo>
                    <a:pt x="86071" y="11508"/>
                  </a:lnTo>
                  <a:lnTo>
                    <a:pt x="86071" y="11428"/>
                  </a:lnTo>
                  <a:lnTo>
                    <a:pt x="86091" y="11329"/>
                  </a:lnTo>
                  <a:lnTo>
                    <a:pt x="86130" y="11230"/>
                  </a:lnTo>
                  <a:lnTo>
                    <a:pt x="86210" y="11131"/>
                  </a:lnTo>
                  <a:lnTo>
                    <a:pt x="86269" y="11051"/>
                  </a:lnTo>
                  <a:lnTo>
                    <a:pt x="86309" y="11031"/>
                  </a:lnTo>
                  <a:lnTo>
                    <a:pt x="86348" y="11031"/>
                  </a:lnTo>
                  <a:lnTo>
                    <a:pt x="86428" y="11012"/>
                  </a:lnTo>
                  <a:lnTo>
                    <a:pt x="86507" y="10952"/>
                  </a:lnTo>
                  <a:lnTo>
                    <a:pt x="86567" y="10932"/>
                  </a:lnTo>
                  <a:close/>
                  <a:moveTo>
                    <a:pt x="89602" y="11726"/>
                  </a:moveTo>
                  <a:lnTo>
                    <a:pt x="89662" y="11766"/>
                  </a:lnTo>
                  <a:lnTo>
                    <a:pt x="89801" y="11865"/>
                  </a:lnTo>
                  <a:lnTo>
                    <a:pt x="89900" y="11984"/>
                  </a:lnTo>
                  <a:lnTo>
                    <a:pt x="89920" y="12063"/>
                  </a:lnTo>
                  <a:lnTo>
                    <a:pt x="89940" y="12123"/>
                  </a:lnTo>
                  <a:lnTo>
                    <a:pt x="89920" y="12182"/>
                  </a:lnTo>
                  <a:lnTo>
                    <a:pt x="89900" y="12242"/>
                  </a:lnTo>
                  <a:lnTo>
                    <a:pt x="89801" y="12361"/>
                  </a:lnTo>
                  <a:lnTo>
                    <a:pt x="89662" y="12460"/>
                  </a:lnTo>
                  <a:lnTo>
                    <a:pt x="89602" y="12500"/>
                  </a:lnTo>
                  <a:lnTo>
                    <a:pt x="89543" y="12520"/>
                  </a:lnTo>
                  <a:lnTo>
                    <a:pt x="89483" y="12500"/>
                  </a:lnTo>
                  <a:lnTo>
                    <a:pt x="89424" y="12460"/>
                  </a:lnTo>
                  <a:lnTo>
                    <a:pt x="89285" y="12361"/>
                  </a:lnTo>
                  <a:lnTo>
                    <a:pt x="89186" y="12242"/>
                  </a:lnTo>
                  <a:lnTo>
                    <a:pt x="89166" y="12182"/>
                  </a:lnTo>
                  <a:lnTo>
                    <a:pt x="89146" y="12123"/>
                  </a:lnTo>
                  <a:lnTo>
                    <a:pt x="89166" y="12063"/>
                  </a:lnTo>
                  <a:lnTo>
                    <a:pt x="89186" y="11984"/>
                  </a:lnTo>
                  <a:lnTo>
                    <a:pt x="89285" y="11865"/>
                  </a:lnTo>
                  <a:lnTo>
                    <a:pt x="89424" y="11766"/>
                  </a:lnTo>
                  <a:lnTo>
                    <a:pt x="89483" y="11726"/>
                  </a:lnTo>
                  <a:close/>
                  <a:moveTo>
                    <a:pt x="58968" y="11488"/>
                  </a:moveTo>
                  <a:lnTo>
                    <a:pt x="59067" y="11527"/>
                  </a:lnTo>
                  <a:lnTo>
                    <a:pt x="59166" y="11567"/>
                  </a:lnTo>
                  <a:lnTo>
                    <a:pt x="59246" y="11627"/>
                  </a:lnTo>
                  <a:lnTo>
                    <a:pt x="59305" y="11706"/>
                  </a:lnTo>
                  <a:lnTo>
                    <a:pt x="59345" y="11805"/>
                  </a:lnTo>
                  <a:lnTo>
                    <a:pt x="59385" y="11924"/>
                  </a:lnTo>
                  <a:lnTo>
                    <a:pt x="59385" y="12043"/>
                  </a:lnTo>
                  <a:lnTo>
                    <a:pt x="59385" y="12162"/>
                  </a:lnTo>
                  <a:lnTo>
                    <a:pt x="59345" y="12262"/>
                  </a:lnTo>
                  <a:lnTo>
                    <a:pt x="59305" y="12361"/>
                  </a:lnTo>
                  <a:lnTo>
                    <a:pt x="59246" y="12440"/>
                  </a:lnTo>
                  <a:lnTo>
                    <a:pt x="59166" y="12500"/>
                  </a:lnTo>
                  <a:lnTo>
                    <a:pt x="59087" y="12539"/>
                  </a:lnTo>
                  <a:lnTo>
                    <a:pt x="58968" y="12579"/>
                  </a:lnTo>
                  <a:lnTo>
                    <a:pt x="58849" y="12599"/>
                  </a:lnTo>
                  <a:lnTo>
                    <a:pt x="58730" y="12579"/>
                  </a:lnTo>
                  <a:lnTo>
                    <a:pt x="58611" y="12559"/>
                  </a:lnTo>
                  <a:lnTo>
                    <a:pt x="58512" y="12520"/>
                  </a:lnTo>
                  <a:lnTo>
                    <a:pt x="58432" y="12440"/>
                  </a:lnTo>
                  <a:lnTo>
                    <a:pt x="58353" y="12361"/>
                  </a:lnTo>
                  <a:lnTo>
                    <a:pt x="58313" y="12262"/>
                  </a:lnTo>
                  <a:lnTo>
                    <a:pt x="58273" y="12162"/>
                  </a:lnTo>
                  <a:lnTo>
                    <a:pt x="58273" y="12023"/>
                  </a:lnTo>
                  <a:lnTo>
                    <a:pt x="58293" y="11904"/>
                  </a:lnTo>
                  <a:lnTo>
                    <a:pt x="58313" y="11805"/>
                  </a:lnTo>
                  <a:lnTo>
                    <a:pt x="58353" y="11706"/>
                  </a:lnTo>
                  <a:lnTo>
                    <a:pt x="58432" y="11627"/>
                  </a:lnTo>
                  <a:lnTo>
                    <a:pt x="58512" y="11567"/>
                  </a:lnTo>
                  <a:lnTo>
                    <a:pt x="58591" y="11508"/>
                  </a:lnTo>
                  <a:lnTo>
                    <a:pt x="58710" y="11488"/>
                  </a:lnTo>
                  <a:close/>
                  <a:moveTo>
                    <a:pt x="57004" y="11825"/>
                  </a:moveTo>
                  <a:lnTo>
                    <a:pt x="57103" y="11845"/>
                  </a:lnTo>
                  <a:lnTo>
                    <a:pt x="57182" y="11885"/>
                  </a:lnTo>
                  <a:lnTo>
                    <a:pt x="57242" y="11924"/>
                  </a:lnTo>
                  <a:lnTo>
                    <a:pt x="57301" y="12004"/>
                  </a:lnTo>
                  <a:lnTo>
                    <a:pt x="57361" y="12063"/>
                  </a:lnTo>
                  <a:lnTo>
                    <a:pt x="57381" y="12162"/>
                  </a:lnTo>
                  <a:lnTo>
                    <a:pt x="57400" y="12281"/>
                  </a:lnTo>
                  <a:lnTo>
                    <a:pt x="57381" y="12381"/>
                  </a:lnTo>
                  <a:lnTo>
                    <a:pt x="57361" y="12480"/>
                  </a:lnTo>
                  <a:lnTo>
                    <a:pt x="57301" y="12559"/>
                  </a:lnTo>
                  <a:lnTo>
                    <a:pt x="57242" y="12619"/>
                  </a:lnTo>
                  <a:lnTo>
                    <a:pt x="57182" y="12658"/>
                  </a:lnTo>
                  <a:lnTo>
                    <a:pt x="57103" y="12698"/>
                  </a:lnTo>
                  <a:lnTo>
                    <a:pt x="57004" y="12718"/>
                  </a:lnTo>
                  <a:lnTo>
                    <a:pt x="56924" y="12738"/>
                  </a:lnTo>
                  <a:lnTo>
                    <a:pt x="56825" y="12718"/>
                  </a:lnTo>
                  <a:lnTo>
                    <a:pt x="56746" y="12698"/>
                  </a:lnTo>
                  <a:lnTo>
                    <a:pt x="56666" y="12658"/>
                  </a:lnTo>
                  <a:lnTo>
                    <a:pt x="56587" y="12619"/>
                  </a:lnTo>
                  <a:lnTo>
                    <a:pt x="56527" y="12559"/>
                  </a:lnTo>
                  <a:lnTo>
                    <a:pt x="56488" y="12480"/>
                  </a:lnTo>
                  <a:lnTo>
                    <a:pt x="56468" y="12381"/>
                  </a:lnTo>
                  <a:lnTo>
                    <a:pt x="56448" y="12281"/>
                  </a:lnTo>
                  <a:lnTo>
                    <a:pt x="56468" y="12162"/>
                  </a:lnTo>
                  <a:lnTo>
                    <a:pt x="56488" y="12083"/>
                  </a:lnTo>
                  <a:lnTo>
                    <a:pt x="56527" y="12004"/>
                  </a:lnTo>
                  <a:lnTo>
                    <a:pt x="56587" y="11924"/>
                  </a:lnTo>
                  <a:lnTo>
                    <a:pt x="56666" y="11885"/>
                  </a:lnTo>
                  <a:lnTo>
                    <a:pt x="56746" y="11845"/>
                  </a:lnTo>
                  <a:lnTo>
                    <a:pt x="56825" y="11825"/>
                  </a:lnTo>
                  <a:close/>
                  <a:moveTo>
                    <a:pt x="55079" y="12202"/>
                  </a:moveTo>
                  <a:lnTo>
                    <a:pt x="55139" y="12222"/>
                  </a:lnTo>
                  <a:lnTo>
                    <a:pt x="55198" y="12242"/>
                  </a:lnTo>
                  <a:lnTo>
                    <a:pt x="55238" y="12281"/>
                  </a:lnTo>
                  <a:lnTo>
                    <a:pt x="55297" y="12400"/>
                  </a:lnTo>
                  <a:lnTo>
                    <a:pt x="55317" y="12520"/>
                  </a:lnTo>
                  <a:lnTo>
                    <a:pt x="55297" y="12619"/>
                  </a:lnTo>
                  <a:lnTo>
                    <a:pt x="55258" y="12738"/>
                  </a:lnTo>
                  <a:lnTo>
                    <a:pt x="55198" y="12777"/>
                  </a:lnTo>
                  <a:lnTo>
                    <a:pt x="55158" y="12797"/>
                  </a:lnTo>
                  <a:lnTo>
                    <a:pt x="55099" y="12817"/>
                  </a:lnTo>
                  <a:lnTo>
                    <a:pt x="55020" y="12837"/>
                  </a:lnTo>
                  <a:lnTo>
                    <a:pt x="54940" y="12817"/>
                  </a:lnTo>
                  <a:lnTo>
                    <a:pt x="54881" y="12797"/>
                  </a:lnTo>
                  <a:lnTo>
                    <a:pt x="54841" y="12777"/>
                  </a:lnTo>
                  <a:lnTo>
                    <a:pt x="54781" y="12718"/>
                  </a:lnTo>
                  <a:lnTo>
                    <a:pt x="54742" y="12619"/>
                  </a:lnTo>
                  <a:lnTo>
                    <a:pt x="54722" y="12520"/>
                  </a:lnTo>
                  <a:lnTo>
                    <a:pt x="54722" y="12400"/>
                  </a:lnTo>
                  <a:lnTo>
                    <a:pt x="54781" y="12301"/>
                  </a:lnTo>
                  <a:lnTo>
                    <a:pt x="54821" y="12262"/>
                  </a:lnTo>
                  <a:lnTo>
                    <a:pt x="54881" y="12222"/>
                  </a:lnTo>
                  <a:lnTo>
                    <a:pt x="54940" y="12202"/>
                  </a:lnTo>
                  <a:close/>
                  <a:moveTo>
                    <a:pt x="87797" y="11885"/>
                  </a:moveTo>
                  <a:lnTo>
                    <a:pt x="87896" y="11924"/>
                  </a:lnTo>
                  <a:lnTo>
                    <a:pt x="87975" y="11984"/>
                  </a:lnTo>
                  <a:lnTo>
                    <a:pt x="88035" y="12043"/>
                  </a:lnTo>
                  <a:lnTo>
                    <a:pt x="88075" y="12123"/>
                  </a:lnTo>
                  <a:lnTo>
                    <a:pt x="88094" y="12222"/>
                  </a:lnTo>
                  <a:lnTo>
                    <a:pt x="88114" y="12341"/>
                  </a:lnTo>
                  <a:lnTo>
                    <a:pt x="88114" y="12460"/>
                  </a:lnTo>
                  <a:lnTo>
                    <a:pt x="88075" y="12559"/>
                  </a:lnTo>
                  <a:lnTo>
                    <a:pt x="88055" y="12639"/>
                  </a:lnTo>
                  <a:lnTo>
                    <a:pt x="87995" y="12698"/>
                  </a:lnTo>
                  <a:lnTo>
                    <a:pt x="87916" y="12758"/>
                  </a:lnTo>
                  <a:lnTo>
                    <a:pt x="87837" y="12797"/>
                  </a:lnTo>
                  <a:lnTo>
                    <a:pt x="87737" y="12817"/>
                  </a:lnTo>
                  <a:lnTo>
                    <a:pt x="87618" y="12837"/>
                  </a:lnTo>
                  <a:lnTo>
                    <a:pt x="87519" y="12817"/>
                  </a:lnTo>
                  <a:lnTo>
                    <a:pt x="87420" y="12797"/>
                  </a:lnTo>
                  <a:lnTo>
                    <a:pt x="87340" y="12758"/>
                  </a:lnTo>
                  <a:lnTo>
                    <a:pt x="87281" y="12718"/>
                  </a:lnTo>
                  <a:lnTo>
                    <a:pt x="87221" y="12658"/>
                  </a:lnTo>
                  <a:lnTo>
                    <a:pt x="87202" y="12579"/>
                  </a:lnTo>
                  <a:lnTo>
                    <a:pt x="87162" y="12480"/>
                  </a:lnTo>
                  <a:lnTo>
                    <a:pt x="87162" y="12381"/>
                  </a:lnTo>
                  <a:lnTo>
                    <a:pt x="87162" y="12281"/>
                  </a:lnTo>
                  <a:lnTo>
                    <a:pt x="87182" y="12182"/>
                  </a:lnTo>
                  <a:lnTo>
                    <a:pt x="87221" y="12103"/>
                  </a:lnTo>
                  <a:lnTo>
                    <a:pt x="87261" y="12023"/>
                  </a:lnTo>
                  <a:lnTo>
                    <a:pt x="87321" y="11964"/>
                  </a:lnTo>
                  <a:lnTo>
                    <a:pt x="87380" y="11924"/>
                  </a:lnTo>
                  <a:lnTo>
                    <a:pt x="87479" y="11885"/>
                  </a:lnTo>
                  <a:close/>
                  <a:moveTo>
                    <a:pt x="53154" y="12599"/>
                  </a:moveTo>
                  <a:lnTo>
                    <a:pt x="53214" y="12658"/>
                  </a:lnTo>
                  <a:lnTo>
                    <a:pt x="53254" y="12698"/>
                  </a:lnTo>
                  <a:lnTo>
                    <a:pt x="53274" y="12738"/>
                  </a:lnTo>
                  <a:lnTo>
                    <a:pt x="53274" y="12758"/>
                  </a:lnTo>
                  <a:lnTo>
                    <a:pt x="53254" y="12797"/>
                  </a:lnTo>
                  <a:lnTo>
                    <a:pt x="53234" y="12837"/>
                  </a:lnTo>
                  <a:lnTo>
                    <a:pt x="53194" y="12877"/>
                  </a:lnTo>
                  <a:lnTo>
                    <a:pt x="53154" y="12896"/>
                  </a:lnTo>
                  <a:lnTo>
                    <a:pt x="53095" y="12877"/>
                  </a:lnTo>
                  <a:lnTo>
                    <a:pt x="53016" y="12837"/>
                  </a:lnTo>
                  <a:lnTo>
                    <a:pt x="52956" y="12797"/>
                  </a:lnTo>
                  <a:lnTo>
                    <a:pt x="53154" y="12599"/>
                  </a:lnTo>
                  <a:close/>
                  <a:moveTo>
                    <a:pt x="90555" y="12599"/>
                  </a:moveTo>
                  <a:lnTo>
                    <a:pt x="90674" y="12619"/>
                  </a:lnTo>
                  <a:lnTo>
                    <a:pt x="90733" y="12639"/>
                  </a:lnTo>
                  <a:lnTo>
                    <a:pt x="90793" y="12678"/>
                  </a:lnTo>
                  <a:lnTo>
                    <a:pt x="90833" y="12718"/>
                  </a:lnTo>
                  <a:lnTo>
                    <a:pt x="90872" y="12758"/>
                  </a:lnTo>
                  <a:lnTo>
                    <a:pt x="90892" y="12837"/>
                  </a:lnTo>
                  <a:lnTo>
                    <a:pt x="90892" y="12896"/>
                  </a:lnTo>
                  <a:lnTo>
                    <a:pt x="90892" y="12976"/>
                  </a:lnTo>
                  <a:lnTo>
                    <a:pt x="90872" y="13035"/>
                  </a:lnTo>
                  <a:lnTo>
                    <a:pt x="90833" y="13095"/>
                  </a:lnTo>
                  <a:lnTo>
                    <a:pt x="90793" y="13135"/>
                  </a:lnTo>
                  <a:lnTo>
                    <a:pt x="90713" y="13194"/>
                  </a:lnTo>
                  <a:lnTo>
                    <a:pt x="90594" y="13214"/>
                  </a:lnTo>
                  <a:lnTo>
                    <a:pt x="90475" y="13194"/>
                  </a:lnTo>
                  <a:lnTo>
                    <a:pt x="90376" y="13154"/>
                  </a:lnTo>
                  <a:lnTo>
                    <a:pt x="90336" y="13115"/>
                  </a:lnTo>
                  <a:lnTo>
                    <a:pt x="90297" y="13075"/>
                  </a:lnTo>
                  <a:lnTo>
                    <a:pt x="90277" y="13016"/>
                  </a:lnTo>
                  <a:lnTo>
                    <a:pt x="90257" y="12936"/>
                  </a:lnTo>
                  <a:lnTo>
                    <a:pt x="90257" y="12877"/>
                  </a:lnTo>
                  <a:lnTo>
                    <a:pt x="90277" y="12797"/>
                  </a:lnTo>
                  <a:lnTo>
                    <a:pt x="90297" y="12738"/>
                  </a:lnTo>
                  <a:lnTo>
                    <a:pt x="90336" y="12698"/>
                  </a:lnTo>
                  <a:lnTo>
                    <a:pt x="90376" y="12658"/>
                  </a:lnTo>
                  <a:lnTo>
                    <a:pt x="90436" y="12639"/>
                  </a:lnTo>
                  <a:lnTo>
                    <a:pt x="90555" y="12599"/>
                  </a:lnTo>
                  <a:close/>
                  <a:moveTo>
                    <a:pt x="58055" y="12520"/>
                  </a:moveTo>
                  <a:lnTo>
                    <a:pt x="58174" y="12539"/>
                  </a:lnTo>
                  <a:lnTo>
                    <a:pt x="58273" y="12579"/>
                  </a:lnTo>
                  <a:lnTo>
                    <a:pt x="58353" y="12639"/>
                  </a:lnTo>
                  <a:lnTo>
                    <a:pt x="58412" y="12718"/>
                  </a:lnTo>
                  <a:lnTo>
                    <a:pt x="58472" y="12817"/>
                  </a:lnTo>
                  <a:lnTo>
                    <a:pt x="58492" y="12936"/>
                  </a:lnTo>
                  <a:lnTo>
                    <a:pt x="58512" y="13075"/>
                  </a:lnTo>
                  <a:lnTo>
                    <a:pt x="58512" y="13194"/>
                  </a:lnTo>
                  <a:lnTo>
                    <a:pt x="58472" y="13293"/>
                  </a:lnTo>
                  <a:lnTo>
                    <a:pt x="58432" y="13393"/>
                  </a:lnTo>
                  <a:lnTo>
                    <a:pt x="58373" y="13472"/>
                  </a:lnTo>
                  <a:lnTo>
                    <a:pt x="58293" y="13531"/>
                  </a:lnTo>
                  <a:lnTo>
                    <a:pt x="58194" y="13591"/>
                  </a:lnTo>
                  <a:lnTo>
                    <a:pt x="58075" y="13611"/>
                  </a:lnTo>
                  <a:lnTo>
                    <a:pt x="57956" y="13631"/>
                  </a:lnTo>
                  <a:lnTo>
                    <a:pt x="57837" y="13611"/>
                  </a:lnTo>
                  <a:lnTo>
                    <a:pt x="57718" y="13591"/>
                  </a:lnTo>
                  <a:lnTo>
                    <a:pt x="57619" y="13531"/>
                  </a:lnTo>
                  <a:lnTo>
                    <a:pt x="57539" y="13472"/>
                  </a:lnTo>
                  <a:lnTo>
                    <a:pt x="57480" y="13393"/>
                  </a:lnTo>
                  <a:lnTo>
                    <a:pt x="57440" y="13293"/>
                  </a:lnTo>
                  <a:lnTo>
                    <a:pt x="57400" y="13194"/>
                  </a:lnTo>
                  <a:lnTo>
                    <a:pt x="57400" y="13075"/>
                  </a:lnTo>
                  <a:lnTo>
                    <a:pt x="57400" y="12956"/>
                  </a:lnTo>
                  <a:lnTo>
                    <a:pt x="57440" y="12837"/>
                  </a:lnTo>
                  <a:lnTo>
                    <a:pt x="57480" y="12738"/>
                  </a:lnTo>
                  <a:lnTo>
                    <a:pt x="57539" y="12658"/>
                  </a:lnTo>
                  <a:lnTo>
                    <a:pt x="57619" y="12599"/>
                  </a:lnTo>
                  <a:lnTo>
                    <a:pt x="57698" y="12559"/>
                  </a:lnTo>
                  <a:lnTo>
                    <a:pt x="57797" y="12520"/>
                  </a:lnTo>
                  <a:close/>
                  <a:moveTo>
                    <a:pt x="88829" y="12678"/>
                  </a:moveTo>
                  <a:lnTo>
                    <a:pt x="88908" y="12718"/>
                  </a:lnTo>
                  <a:lnTo>
                    <a:pt x="88987" y="12758"/>
                  </a:lnTo>
                  <a:lnTo>
                    <a:pt x="89047" y="12837"/>
                  </a:lnTo>
                  <a:lnTo>
                    <a:pt x="89106" y="12916"/>
                  </a:lnTo>
                  <a:lnTo>
                    <a:pt x="89126" y="13016"/>
                  </a:lnTo>
                  <a:lnTo>
                    <a:pt x="89146" y="13135"/>
                  </a:lnTo>
                  <a:lnTo>
                    <a:pt x="89146" y="13234"/>
                  </a:lnTo>
                  <a:lnTo>
                    <a:pt x="89126" y="13333"/>
                  </a:lnTo>
                  <a:lnTo>
                    <a:pt x="89106" y="13412"/>
                  </a:lnTo>
                  <a:lnTo>
                    <a:pt x="89047" y="13472"/>
                  </a:lnTo>
                  <a:lnTo>
                    <a:pt x="88987" y="13531"/>
                  </a:lnTo>
                  <a:lnTo>
                    <a:pt x="88928" y="13571"/>
                  </a:lnTo>
                  <a:lnTo>
                    <a:pt x="88829" y="13611"/>
                  </a:lnTo>
                  <a:lnTo>
                    <a:pt x="88729" y="13631"/>
                  </a:lnTo>
                  <a:lnTo>
                    <a:pt x="88610" y="13611"/>
                  </a:lnTo>
                  <a:lnTo>
                    <a:pt x="88531" y="13611"/>
                  </a:lnTo>
                  <a:lnTo>
                    <a:pt x="88432" y="13571"/>
                  </a:lnTo>
                  <a:lnTo>
                    <a:pt x="88352" y="13531"/>
                  </a:lnTo>
                  <a:lnTo>
                    <a:pt x="88293" y="13472"/>
                  </a:lnTo>
                  <a:lnTo>
                    <a:pt x="88253" y="13412"/>
                  </a:lnTo>
                  <a:lnTo>
                    <a:pt x="88214" y="13313"/>
                  </a:lnTo>
                  <a:lnTo>
                    <a:pt x="88194" y="13214"/>
                  </a:lnTo>
                  <a:lnTo>
                    <a:pt x="88194" y="13095"/>
                  </a:lnTo>
                  <a:lnTo>
                    <a:pt x="88214" y="12996"/>
                  </a:lnTo>
                  <a:lnTo>
                    <a:pt x="88233" y="12916"/>
                  </a:lnTo>
                  <a:lnTo>
                    <a:pt x="88273" y="12837"/>
                  </a:lnTo>
                  <a:lnTo>
                    <a:pt x="88333" y="12777"/>
                  </a:lnTo>
                  <a:lnTo>
                    <a:pt x="88412" y="12718"/>
                  </a:lnTo>
                  <a:lnTo>
                    <a:pt x="88491" y="12698"/>
                  </a:lnTo>
                  <a:lnTo>
                    <a:pt x="88590" y="12678"/>
                  </a:lnTo>
                  <a:close/>
                  <a:moveTo>
                    <a:pt x="56210" y="12837"/>
                  </a:moveTo>
                  <a:lnTo>
                    <a:pt x="56309" y="12877"/>
                  </a:lnTo>
                  <a:lnTo>
                    <a:pt x="56389" y="12896"/>
                  </a:lnTo>
                  <a:lnTo>
                    <a:pt x="56468" y="12956"/>
                  </a:lnTo>
                  <a:lnTo>
                    <a:pt x="56527" y="13016"/>
                  </a:lnTo>
                  <a:lnTo>
                    <a:pt x="56567" y="13095"/>
                  </a:lnTo>
                  <a:lnTo>
                    <a:pt x="56587" y="13194"/>
                  </a:lnTo>
                  <a:lnTo>
                    <a:pt x="56607" y="13313"/>
                  </a:lnTo>
                  <a:lnTo>
                    <a:pt x="56587" y="13412"/>
                  </a:lnTo>
                  <a:lnTo>
                    <a:pt x="56567" y="13512"/>
                  </a:lnTo>
                  <a:lnTo>
                    <a:pt x="56527" y="13591"/>
                  </a:lnTo>
                  <a:lnTo>
                    <a:pt x="56448" y="13650"/>
                  </a:lnTo>
                  <a:lnTo>
                    <a:pt x="56389" y="13710"/>
                  </a:lnTo>
                  <a:lnTo>
                    <a:pt x="56309" y="13750"/>
                  </a:lnTo>
                  <a:lnTo>
                    <a:pt x="56210" y="13769"/>
                  </a:lnTo>
                  <a:lnTo>
                    <a:pt x="56051" y="13769"/>
                  </a:lnTo>
                  <a:lnTo>
                    <a:pt x="55952" y="13750"/>
                  </a:lnTo>
                  <a:lnTo>
                    <a:pt x="55873" y="13710"/>
                  </a:lnTo>
                  <a:lnTo>
                    <a:pt x="55793" y="13650"/>
                  </a:lnTo>
                  <a:lnTo>
                    <a:pt x="55734" y="13591"/>
                  </a:lnTo>
                  <a:lnTo>
                    <a:pt x="55694" y="13512"/>
                  </a:lnTo>
                  <a:lnTo>
                    <a:pt x="55674" y="13412"/>
                  </a:lnTo>
                  <a:lnTo>
                    <a:pt x="55654" y="13313"/>
                  </a:lnTo>
                  <a:lnTo>
                    <a:pt x="55674" y="13194"/>
                  </a:lnTo>
                  <a:lnTo>
                    <a:pt x="55694" y="13095"/>
                  </a:lnTo>
                  <a:lnTo>
                    <a:pt x="55734" y="13016"/>
                  </a:lnTo>
                  <a:lnTo>
                    <a:pt x="55813" y="12956"/>
                  </a:lnTo>
                  <a:lnTo>
                    <a:pt x="55873" y="12896"/>
                  </a:lnTo>
                  <a:lnTo>
                    <a:pt x="55952" y="12857"/>
                  </a:lnTo>
                  <a:lnTo>
                    <a:pt x="56051" y="12837"/>
                  </a:lnTo>
                  <a:close/>
                  <a:moveTo>
                    <a:pt x="54385" y="13234"/>
                  </a:moveTo>
                  <a:lnTo>
                    <a:pt x="54444" y="13254"/>
                  </a:lnTo>
                  <a:lnTo>
                    <a:pt x="54484" y="13273"/>
                  </a:lnTo>
                  <a:lnTo>
                    <a:pt x="54523" y="13313"/>
                  </a:lnTo>
                  <a:lnTo>
                    <a:pt x="54523" y="13353"/>
                  </a:lnTo>
                  <a:lnTo>
                    <a:pt x="54543" y="13412"/>
                  </a:lnTo>
                  <a:lnTo>
                    <a:pt x="54543" y="13571"/>
                  </a:lnTo>
                  <a:lnTo>
                    <a:pt x="54523" y="13730"/>
                  </a:lnTo>
                  <a:lnTo>
                    <a:pt x="54504" y="13769"/>
                  </a:lnTo>
                  <a:lnTo>
                    <a:pt x="54484" y="13809"/>
                  </a:lnTo>
                  <a:lnTo>
                    <a:pt x="54444" y="13829"/>
                  </a:lnTo>
                  <a:lnTo>
                    <a:pt x="54385" y="13849"/>
                  </a:lnTo>
                  <a:lnTo>
                    <a:pt x="54246" y="13869"/>
                  </a:lnTo>
                  <a:lnTo>
                    <a:pt x="54067" y="13849"/>
                  </a:lnTo>
                  <a:lnTo>
                    <a:pt x="54008" y="13829"/>
                  </a:lnTo>
                  <a:lnTo>
                    <a:pt x="53968" y="13789"/>
                  </a:lnTo>
                  <a:lnTo>
                    <a:pt x="53948" y="13750"/>
                  </a:lnTo>
                  <a:lnTo>
                    <a:pt x="53928" y="13690"/>
                  </a:lnTo>
                  <a:lnTo>
                    <a:pt x="53908" y="13531"/>
                  </a:lnTo>
                  <a:lnTo>
                    <a:pt x="53908" y="13432"/>
                  </a:lnTo>
                  <a:lnTo>
                    <a:pt x="53928" y="13353"/>
                  </a:lnTo>
                  <a:lnTo>
                    <a:pt x="53968" y="13293"/>
                  </a:lnTo>
                  <a:lnTo>
                    <a:pt x="54008" y="13273"/>
                  </a:lnTo>
                  <a:lnTo>
                    <a:pt x="54047" y="13234"/>
                  </a:lnTo>
                  <a:close/>
                  <a:moveTo>
                    <a:pt x="52341" y="13650"/>
                  </a:moveTo>
                  <a:lnTo>
                    <a:pt x="52420" y="13670"/>
                  </a:lnTo>
                  <a:lnTo>
                    <a:pt x="52559" y="13730"/>
                  </a:lnTo>
                  <a:lnTo>
                    <a:pt x="52440" y="13849"/>
                  </a:lnTo>
                  <a:lnTo>
                    <a:pt x="52381" y="13908"/>
                  </a:lnTo>
                  <a:lnTo>
                    <a:pt x="52321" y="13928"/>
                  </a:lnTo>
                  <a:lnTo>
                    <a:pt x="52281" y="13928"/>
                  </a:lnTo>
                  <a:lnTo>
                    <a:pt x="52262" y="13908"/>
                  </a:lnTo>
                  <a:lnTo>
                    <a:pt x="52242" y="13829"/>
                  </a:lnTo>
                  <a:lnTo>
                    <a:pt x="52262" y="13769"/>
                  </a:lnTo>
                  <a:lnTo>
                    <a:pt x="52281" y="13710"/>
                  </a:lnTo>
                  <a:lnTo>
                    <a:pt x="52321" y="13670"/>
                  </a:lnTo>
                  <a:lnTo>
                    <a:pt x="52341" y="13650"/>
                  </a:lnTo>
                  <a:close/>
                  <a:moveTo>
                    <a:pt x="86844" y="12718"/>
                  </a:moveTo>
                  <a:lnTo>
                    <a:pt x="86964" y="12738"/>
                  </a:lnTo>
                  <a:lnTo>
                    <a:pt x="87083" y="12797"/>
                  </a:lnTo>
                  <a:lnTo>
                    <a:pt x="87202" y="12877"/>
                  </a:lnTo>
                  <a:lnTo>
                    <a:pt x="87281" y="12936"/>
                  </a:lnTo>
                  <a:lnTo>
                    <a:pt x="87360" y="13035"/>
                  </a:lnTo>
                  <a:lnTo>
                    <a:pt x="87440" y="13154"/>
                  </a:lnTo>
                  <a:lnTo>
                    <a:pt x="87479" y="13273"/>
                  </a:lnTo>
                  <a:lnTo>
                    <a:pt x="87479" y="13333"/>
                  </a:lnTo>
                  <a:lnTo>
                    <a:pt x="87479" y="13412"/>
                  </a:lnTo>
                  <a:lnTo>
                    <a:pt x="87440" y="13531"/>
                  </a:lnTo>
                  <a:lnTo>
                    <a:pt x="87400" y="13631"/>
                  </a:lnTo>
                  <a:lnTo>
                    <a:pt x="87340" y="13750"/>
                  </a:lnTo>
                  <a:lnTo>
                    <a:pt x="87261" y="13849"/>
                  </a:lnTo>
                  <a:lnTo>
                    <a:pt x="87182" y="13928"/>
                  </a:lnTo>
                  <a:lnTo>
                    <a:pt x="87063" y="13988"/>
                  </a:lnTo>
                  <a:lnTo>
                    <a:pt x="86944" y="14008"/>
                  </a:lnTo>
                  <a:lnTo>
                    <a:pt x="86825" y="14008"/>
                  </a:lnTo>
                  <a:lnTo>
                    <a:pt x="86686" y="13988"/>
                  </a:lnTo>
                  <a:lnTo>
                    <a:pt x="86567" y="13948"/>
                  </a:lnTo>
                  <a:lnTo>
                    <a:pt x="86467" y="13889"/>
                  </a:lnTo>
                  <a:lnTo>
                    <a:pt x="86368" y="13829"/>
                  </a:lnTo>
                  <a:lnTo>
                    <a:pt x="86309" y="13730"/>
                  </a:lnTo>
                  <a:lnTo>
                    <a:pt x="86249" y="13631"/>
                  </a:lnTo>
                  <a:lnTo>
                    <a:pt x="86229" y="13512"/>
                  </a:lnTo>
                  <a:lnTo>
                    <a:pt x="86229" y="13373"/>
                  </a:lnTo>
                  <a:lnTo>
                    <a:pt x="86249" y="13254"/>
                  </a:lnTo>
                  <a:lnTo>
                    <a:pt x="86289" y="13135"/>
                  </a:lnTo>
                  <a:lnTo>
                    <a:pt x="86348" y="13016"/>
                  </a:lnTo>
                  <a:lnTo>
                    <a:pt x="86428" y="12916"/>
                  </a:lnTo>
                  <a:lnTo>
                    <a:pt x="86507" y="12857"/>
                  </a:lnTo>
                  <a:lnTo>
                    <a:pt x="86626" y="12797"/>
                  </a:lnTo>
                  <a:lnTo>
                    <a:pt x="86745" y="12738"/>
                  </a:lnTo>
                  <a:lnTo>
                    <a:pt x="86844" y="12718"/>
                  </a:lnTo>
                  <a:close/>
                  <a:moveTo>
                    <a:pt x="91686" y="13472"/>
                  </a:moveTo>
                  <a:lnTo>
                    <a:pt x="91745" y="13492"/>
                  </a:lnTo>
                  <a:lnTo>
                    <a:pt x="91805" y="13512"/>
                  </a:lnTo>
                  <a:lnTo>
                    <a:pt x="91864" y="13551"/>
                  </a:lnTo>
                  <a:lnTo>
                    <a:pt x="91924" y="13591"/>
                  </a:lnTo>
                  <a:lnTo>
                    <a:pt x="91963" y="13650"/>
                  </a:lnTo>
                  <a:lnTo>
                    <a:pt x="91983" y="13710"/>
                  </a:lnTo>
                  <a:lnTo>
                    <a:pt x="91983" y="13789"/>
                  </a:lnTo>
                  <a:lnTo>
                    <a:pt x="91983" y="13849"/>
                  </a:lnTo>
                  <a:lnTo>
                    <a:pt x="91924" y="13948"/>
                  </a:lnTo>
                  <a:lnTo>
                    <a:pt x="91844" y="14027"/>
                  </a:lnTo>
                  <a:lnTo>
                    <a:pt x="91745" y="14087"/>
                  </a:lnTo>
                  <a:lnTo>
                    <a:pt x="91646" y="14087"/>
                  </a:lnTo>
                  <a:lnTo>
                    <a:pt x="91567" y="14047"/>
                  </a:lnTo>
                  <a:lnTo>
                    <a:pt x="91467" y="13968"/>
                  </a:lnTo>
                  <a:lnTo>
                    <a:pt x="91388" y="13869"/>
                  </a:lnTo>
                  <a:lnTo>
                    <a:pt x="91368" y="13829"/>
                  </a:lnTo>
                  <a:lnTo>
                    <a:pt x="91368" y="13789"/>
                  </a:lnTo>
                  <a:lnTo>
                    <a:pt x="91408" y="13690"/>
                  </a:lnTo>
                  <a:lnTo>
                    <a:pt x="91487" y="13571"/>
                  </a:lnTo>
                  <a:lnTo>
                    <a:pt x="91586" y="13492"/>
                  </a:lnTo>
                  <a:lnTo>
                    <a:pt x="91646" y="13472"/>
                  </a:lnTo>
                  <a:close/>
                  <a:moveTo>
                    <a:pt x="89860" y="13551"/>
                  </a:moveTo>
                  <a:lnTo>
                    <a:pt x="89960" y="13571"/>
                  </a:lnTo>
                  <a:lnTo>
                    <a:pt x="90039" y="13611"/>
                  </a:lnTo>
                  <a:lnTo>
                    <a:pt x="90118" y="13670"/>
                  </a:lnTo>
                  <a:lnTo>
                    <a:pt x="90178" y="13730"/>
                  </a:lnTo>
                  <a:lnTo>
                    <a:pt x="90217" y="13809"/>
                  </a:lnTo>
                  <a:lnTo>
                    <a:pt x="90237" y="13908"/>
                  </a:lnTo>
                  <a:lnTo>
                    <a:pt x="90257" y="14027"/>
                  </a:lnTo>
                  <a:lnTo>
                    <a:pt x="90237" y="14127"/>
                  </a:lnTo>
                  <a:lnTo>
                    <a:pt x="90217" y="14226"/>
                  </a:lnTo>
                  <a:lnTo>
                    <a:pt x="90178" y="14305"/>
                  </a:lnTo>
                  <a:lnTo>
                    <a:pt x="90118" y="14365"/>
                  </a:lnTo>
                  <a:lnTo>
                    <a:pt x="90039" y="14424"/>
                  </a:lnTo>
                  <a:lnTo>
                    <a:pt x="89960" y="14464"/>
                  </a:lnTo>
                  <a:lnTo>
                    <a:pt x="89860" y="14484"/>
                  </a:lnTo>
                  <a:lnTo>
                    <a:pt x="89702" y="14484"/>
                  </a:lnTo>
                  <a:lnTo>
                    <a:pt x="89602" y="14464"/>
                  </a:lnTo>
                  <a:lnTo>
                    <a:pt x="89523" y="14424"/>
                  </a:lnTo>
                  <a:lnTo>
                    <a:pt x="89463" y="14365"/>
                  </a:lnTo>
                  <a:lnTo>
                    <a:pt x="89384" y="14305"/>
                  </a:lnTo>
                  <a:lnTo>
                    <a:pt x="89344" y="14226"/>
                  </a:lnTo>
                  <a:lnTo>
                    <a:pt x="89325" y="14127"/>
                  </a:lnTo>
                  <a:lnTo>
                    <a:pt x="89305" y="14027"/>
                  </a:lnTo>
                  <a:lnTo>
                    <a:pt x="89325" y="13908"/>
                  </a:lnTo>
                  <a:lnTo>
                    <a:pt x="89344" y="13809"/>
                  </a:lnTo>
                  <a:lnTo>
                    <a:pt x="89384" y="13730"/>
                  </a:lnTo>
                  <a:lnTo>
                    <a:pt x="89444" y="13670"/>
                  </a:lnTo>
                  <a:lnTo>
                    <a:pt x="89523" y="13611"/>
                  </a:lnTo>
                  <a:lnTo>
                    <a:pt x="89602" y="13571"/>
                  </a:lnTo>
                  <a:lnTo>
                    <a:pt x="89702" y="13551"/>
                  </a:lnTo>
                  <a:close/>
                  <a:moveTo>
                    <a:pt x="92717" y="14345"/>
                  </a:moveTo>
                  <a:lnTo>
                    <a:pt x="92817" y="14365"/>
                  </a:lnTo>
                  <a:lnTo>
                    <a:pt x="92896" y="14404"/>
                  </a:lnTo>
                  <a:lnTo>
                    <a:pt x="92936" y="14484"/>
                  </a:lnTo>
                  <a:lnTo>
                    <a:pt x="92956" y="14563"/>
                  </a:lnTo>
                  <a:lnTo>
                    <a:pt x="92936" y="14662"/>
                  </a:lnTo>
                  <a:lnTo>
                    <a:pt x="92896" y="14742"/>
                  </a:lnTo>
                  <a:lnTo>
                    <a:pt x="92817" y="14801"/>
                  </a:lnTo>
                  <a:lnTo>
                    <a:pt x="92717" y="14821"/>
                  </a:lnTo>
                  <a:lnTo>
                    <a:pt x="92618" y="14801"/>
                  </a:lnTo>
                  <a:lnTo>
                    <a:pt x="92539" y="14742"/>
                  </a:lnTo>
                  <a:lnTo>
                    <a:pt x="92499" y="14662"/>
                  </a:lnTo>
                  <a:lnTo>
                    <a:pt x="92479" y="14583"/>
                  </a:lnTo>
                  <a:lnTo>
                    <a:pt x="92499" y="14484"/>
                  </a:lnTo>
                  <a:lnTo>
                    <a:pt x="92539" y="14404"/>
                  </a:lnTo>
                  <a:lnTo>
                    <a:pt x="92598" y="14365"/>
                  </a:lnTo>
                  <a:lnTo>
                    <a:pt x="92717" y="14345"/>
                  </a:lnTo>
                  <a:close/>
                  <a:moveTo>
                    <a:pt x="55337" y="13948"/>
                  </a:moveTo>
                  <a:lnTo>
                    <a:pt x="55416" y="13968"/>
                  </a:lnTo>
                  <a:lnTo>
                    <a:pt x="55516" y="14008"/>
                  </a:lnTo>
                  <a:lnTo>
                    <a:pt x="55575" y="14047"/>
                  </a:lnTo>
                  <a:lnTo>
                    <a:pt x="55635" y="14127"/>
                  </a:lnTo>
                  <a:lnTo>
                    <a:pt x="55694" y="14206"/>
                  </a:lnTo>
                  <a:lnTo>
                    <a:pt x="55714" y="14285"/>
                  </a:lnTo>
                  <a:lnTo>
                    <a:pt x="55734" y="14404"/>
                  </a:lnTo>
                  <a:lnTo>
                    <a:pt x="55734" y="14504"/>
                  </a:lnTo>
                  <a:lnTo>
                    <a:pt x="55694" y="14603"/>
                  </a:lnTo>
                  <a:lnTo>
                    <a:pt x="55654" y="14682"/>
                  </a:lnTo>
                  <a:lnTo>
                    <a:pt x="55595" y="14762"/>
                  </a:lnTo>
                  <a:lnTo>
                    <a:pt x="55516" y="14801"/>
                  </a:lnTo>
                  <a:lnTo>
                    <a:pt x="55436" y="14841"/>
                  </a:lnTo>
                  <a:lnTo>
                    <a:pt x="55357" y="14881"/>
                  </a:lnTo>
                  <a:lnTo>
                    <a:pt x="55178" y="14881"/>
                  </a:lnTo>
                  <a:lnTo>
                    <a:pt x="55079" y="14861"/>
                  </a:lnTo>
                  <a:lnTo>
                    <a:pt x="55000" y="14821"/>
                  </a:lnTo>
                  <a:lnTo>
                    <a:pt x="54940" y="14781"/>
                  </a:lnTo>
                  <a:lnTo>
                    <a:pt x="54881" y="14722"/>
                  </a:lnTo>
                  <a:lnTo>
                    <a:pt x="54821" y="14642"/>
                  </a:lnTo>
                  <a:lnTo>
                    <a:pt x="54801" y="14543"/>
                  </a:lnTo>
                  <a:lnTo>
                    <a:pt x="54781" y="14424"/>
                  </a:lnTo>
                  <a:lnTo>
                    <a:pt x="54781" y="14325"/>
                  </a:lnTo>
                  <a:lnTo>
                    <a:pt x="54821" y="14226"/>
                  </a:lnTo>
                  <a:lnTo>
                    <a:pt x="54861" y="14146"/>
                  </a:lnTo>
                  <a:lnTo>
                    <a:pt x="54920" y="14067"/>
                  </a:lnTo>
                  <a:lnTo>
                    <a:pt x="55000" y="14027"/>
                  </a:lnTo>
                  <a:lnTo>
                    <a:pt x="55079" y="13988"/>
                  </a:lnTo>
                  <a:lnTo>
                    <a:pt x="55158" y="13968"/>
                  </a:lnTo>
                  <a:lnTo>
                    <a:pt x="55258" y="13948"/>
                  </a:lnTo>
                  <a:close/>
                  <a:moveTo>
                    <a:pt x="53373" y="14345"/>
                  </a:moveTo>
                  <a:lnTo>
                    <a:pt x="53492" y="14385"/>
                  </a:lnTo>
                  <a:lnTo>
                    <a:pt x="53591" y="14444"/>
                  </a:lnTo>
                  <a:lnTo>
                    <a:pt x="53611" y="14484"/>
                  </a:lnTo>
                  <a:lnTo>
                    <a:pt x="53650" y="14543"/>
                  </a:lnTo>
                  <a:lnTo>
                    <a:pt x="53670" y="14603"/>
                  </a:lnTo>
                  <a:lnTo>
                    <a:pt x="53670" y="14662"/>
                  </a:lnTo>
                  <a:lnTo>
                    <a:pt x="53670" y="14742"/>
                  </a:lnTo>
                  <a:lnTo>
                    <a:pt x="53631" y="14801"/>
                  </a:lnTo>
                  <a:lnTo>
                    <a:pt x="53611" y="14861"/>
                  </a:lnTo>
                  <a:lnTo>
                    <a:pt x="53551" y="14900"/>
                  </a:lnTo>
                  <a:lnTo>
                    <a:pt x="53512" y="14920"/>
                  </a:lnTo>
                  <a:lnTo>
                    <a:pt x="53452" y="14940"/>
                  </a:lnTo>
                  <a:lnTo>
                    <a:pt x="53333" y="14960"/>
                  </a:lnTo>
                  <a:lnTo>
                    <a:pt x="53214" y="14920"/>
                  </a:lnTo>
                  <a:lnTo>
                    <a:pt x="53154" y="14900"/>
                  </a:lnTo>
                  <a:lnTo>
                    <a:pt x="53115" y="14861"/>
                  </a:lnTo>
                  <a:lnTo>
                    <a:pt x="53075" y="14801"/>
                  </a:lnTo>
                  <a:lnTo>
                    <a:pt x="53055" y="14742"/>
                  </a:lnTo>
                  <a:lnTo>
                    <a:pt x="53035" y="14682"/>
                  </a:lnTo>
                  <a:lnTo>
                    <a:pt x="53035" y="14603"/>
                  </a:lnTo>
                  <a:lnTo>
                    <a:pt x="53055" y="14543"/>
                  </a:lnTo>
                  <a:lnTo>
                    <a:pt x="53075" y="14484"/>
                  </a:lnTo>
                  <a:lnTo>
                    <a:pt x="53115" y="14444"/>
                  </a:lnTo>
                  <a:lnTo>
                    <a:pt x="53154" y="14404"/>
                  </a:lnTo>
                  <a:lnTo>
                    <a:pt x="53274" y="14365"/>
                  </a:lnTo>
                  <a:lnTo>
                    <a:pt x="53373" y="14345"/>
                  </a:lnTo>
                  <a:close/>
                  <a:moveTo>
                    <a:pt x="51587" y="14742"/>
                  </a:moveTo>
                  <a:lnTo>
                    <a:pt x="51726" y="14900"/>
                  </a:lnTo>
                  <a:lnTo>
                    <a:pt x="51607" y="15000"/>
                  </a:lnTo>
                  <a:lnTo>
                    <a:pt x="51527" y="15039"/>
                  </a:lnTo>
                  <a:lnTo>
                    <a:pt x="51488" y="15039"/>
                  </a:lnTo>
                  <a:lnTo>
                    <a:pt x="51468" y="15019"/>
                  </a:lnTo>
                  <a:lnTo>
                    <a:pt x="51468" y="14980"/>
                  </a:lnTo>
                  <a:lnTo>
                    <a:pt x="51468" y="14940"/>
                  </a:lnTo>
                  <a:lnTo>
                    <a:pt x="51488" y="14881"/>
                  </a:lnTo>
                  <a:lnTo>
                    <a:pt x="51587" y="14742"/>
                  </a:lnTo>
                  <a:close/>
                  <a:moveTo>
                    <a:pt x="90813" y="14345"/>
                  </a:moveTo>
                  <a:lnTo>
                    <a:pt x="90932" y="14365"/>
                  </a:lnTo>
                  <a:lnTo>
                    <a:pt x="91011" y="14385"/>
                  </a:lnTo>
                  <a:lnTo>
                    <a:pt x="91071" y="14424"/>
                  </a:lnTo>
                  <a:lnTo>
                    <a:pt x="91130" y="14484"/>
                  </a:lnTo>
                  <a:lnTo>
                    <a:pt x="91209" y="14642"/>
                  </a:lnTo>
                  <a:lnTo>
                    <a:pt x="91289" y="14821"/>
                  </a:lnTo>
                  <a:lnTo>
                    <a:pt x="91209" y="14980"/>
                  </a:lnTo>
                  <a:lnTo>
                    <a:pt x="91130" y="15138"/>
                  </a:lnTo>
                  <a:lnTo>
                    <a:pt x="91071" y="15198"/>
                  </a:lnTo>
                  <a:lnTo>
                    <a:pt x="90991" y="15238"/>
                  </a:lnTo>
                  <a:lnTo>
                    <a:pt x="90912" y="15277"/>
                  </a:lnTo>
                  <a:lnTo>
                    <a:pt x="90713" y="15277"/>
                  </a:lnTo>
                  <a:lnTo>
                    <a:pt x="90634" y="15238"/>
                  </a:lnTo>
                  <a:lnTo>
                    <a:pt x="90555" y="15198"/>
                  </a:lnTo>
                  <a:lnTo>
                    <a:pt x="90475" y="15138"/>
                  </a:lnTo>
                  <a:lnTo>
                    <a:pt x="90416" y="15059"/>
                  </a:lnTo>
                  <a:lnTo>
                    <a:pt x="90376" y="14980"/>
                  </a:lnTo>
                  <a:lnTo>
                    <a:pt x="90356" y="14900"/>
                  </a:lnTo>
                  <a:lnTo>
                    <a:pt x="90356" y="14801"/>
                  </a:lnTo>
                  <a:lnTo>
                    <a:pt x="90356" y="14722"/>
                  </a:lnTo>
                  <a:lnTo>
                    <a:pt x="90396" y="14623"/>
                  </a:lnTo>
                  <a:lnTo>
                    <a:pt x="90436" y="14543"/>
                  </a:lnTo>
                  <a:lnTo>
                    <a:pt x="90495" y="14484"/>
                  </a:lnTo>
                  <a:lnTo>
                    <a:pt x="90555" y="14424"/>
                  </a:lnTo>
                  <a:lnTo>
                    <a:pt x="90634" y="14385"/>
                  </a:lnTo>
                  <a:lnTo>
                    <a:pt x="90733" y="14365"/>
                  </a:lnTo>
                  <a:lnTo>
                    <a:pt x="90813" y="14345"/>
                  </a:lnTo>
                  <a:close/>
                  <a:moveTo>
                    <a:pt x="88967" y="14484"/>
                  </a:moveTo>
                  <a:lnTo>
                    <a:pt x="89067" y="14504"/>
                  </a:lnTo>
                  <a:lnTo>
                    <a:pt x="89166" y="14543"/>
                  </a:lnTo>
                  <a:lnTo>
                    <a:pt x="89265" y="14603"/>
                  </a:lnTo>
                  <a:lnTo>
                    <a:pt x="89344" y="14662"/>
                  </a:lnTo>
                  <a:lnTo>
                    <a:pt x="89404" y="14742"/>
                  </a:lnTo>
                  <a:lnTo>
                    <a:pt x="89463" y="14841"/>
                  </a:lnTo>
                  <a:lnTo>
                    <a:pt x="89483" y="14960"/>
                  </a:lnTo>
                  <a:lnTo>
                    <a:pt x="89483" y="15099"/>
                  </a:lnTo>
                  <a:lnTo>
                    <a:pt x="89463" y="15238"/>
                  </a:lnTo>
                  <a:lnTo>
                    <a:pt x="89424" y="15377"/>
                  </a:lnTo>
                  <a:lnTo>
                    <a:pt x="89384" y="15436"/>
                  </a:lnTo>
                  <a:lnTo>
                    <a:pt x="89344" y="15476"/>
                  </a:lnTo>
                  <a:lnTo>
                    <a:pt x="89285" y="15535"/>
                  </a:lnTo>
                  <a:lnTo>
                    <a:pt x="89225" y="15575"/>
                  </a:lnTo>
                  <a:lnTo>
                    <a:pt x="89106" y="15595"/>
                  </a:lnTo>
                  <a:lnTo>
                    <a:pt x="88829" y="15615"/>
                  </a:lnTo>
                  <a:lnTo>
                    <a:pt x="88710" y="15595"/>
                  </a:lnTo>
                  <a:lnTo>
                    <a:pt x="88630" y="15575"/>
                  </a:lnTo>
                  <a:lnTo>
                    <a:pt x="88551" y="15535"/>
                  </a:lnTo>
                  <a:lnTo>
                    <a:pt x="88471" y="15436"/>
                  </a:lnTo>
                  <a:lnTo>
                    <a:pt x="88412" y="15396"/>
                  </a:lnTo>
                  <a:lnTo>
                    <a:pt x="88392" y="15337"/>
                  </a:lnTo>
                  <a:lnTo>
                    <a:pt x="88372" y="15238"/>
                  </a:lnTo>
                  <a:lnTo>
                    <a:pt x="88372" y="15119"/>
                  </a:lnTo>
                  <a:lnTo>
                    <a:pt x="88352" y="15000"/>
                  </a:lnTo>
                  <a:lnTo>
                    <a:pt x="88352" y="14881"/>
                  </a:lnTo>
                  <a:lnTo>
                    <a:pt x="88372" y="14781"/>
                  </a:lnTo>
                  <a:lnTo>
                    <a:pt x="88412" y="14702"/>
                  </a:lnTo>
                  <a:lnTo>
                    <a:pt x="88471" y="14623"/>
                  </a:lnTo>
                  <a:lnTo>
                    <a:pt x="88551" y="14563"/>
                  </a:lnTo>
                  <a:lnTo>
                    <a:pt x="88650" y="14523"/>
                  </a:lnTo>
                  <a:lnTo>
                    <a:pt x="88749" y="14504"/>
                  </a:lnTo>
                  <a:lnTo>
                    <a:pt x="88848" y="14484"/>
                  </a:lnTo>
                  <a:close/>
                  <a:moveTo>
                    <a:pt x="93888" y="15297"/>
                  </a:moveTo>
                  <a:lnTo>
                    <a:pt x="93888" y="15476"/>
                  </a:lnTo>
                  <a:lnTo>
                    <a:pt x="93888" y="15555"/>
                  </a:lnTo>
                  <a:lnTo>
                    <a:pt x="93868" y="15615"/>
                  </a:lnTo>
                  <a:lnTo>
                    <a:pt x="93650" y="15615"/>
                  </a:lnTo>
                  <a:lnTo>
                    <a:pt x="93630" y="15595"/>
                  </a:lnTo>
                  <a:lnTo>
                    <a:pt x="93610" y="15555"/>
                  </a:lnTo>
                  <a:lnTo>
                    <a:pt x="93590" y="15476"/>
                  </a:lnTo>
                  <a:lnTo>
                    <a:pt x="93590" y="15297"/>
                  </a:lnTo>
                  <a:close/>
                  <a:moveTo>
                    <a:pt x="54543" y="14980"/>
                  </a:moveTo>
                  <a:lnTo>
                    <a:pt x="54643" y="15000"/>
                  </a:lnTo>
                  <a:lnTo>
                    <a:pt x="54722" y="15039"/>
                  </a:lnTo>
                  <a:lnTo>
                    <a:pt x="54781" y="15099"/>
                  </a:lnTo>
                  <a:lnTo>
                    <a:pt x="54861" y="15158"/>
                  </a:lnTo>
                  <a:lnTo>
                    <a:pt x="54900" y="15238"/>
                  </a:lnTo>
                  <a:lnTo>
                    <a:pt x="54920" y="15337"/>
                  </a:lnTo>
                  <a:lnTo>
                    <a:pt x="54940" y="15456"/>
                  </a:lnTo>
                  <a:lnTo>
                    <a:pt x="54920" y="15555"/>
                  </a:lnTo>
                  <a:lnTo>
                    <a:pt x="54900" y="15654"/>
                  </a:lnTo>
                  <a:lnTo>
                    <a:pt x="54861" y="15734"/>
                  </a:lnTo>
                  <a:lnTo>
                    <a:pt x="54801" y="15793"/>
                  </a:lnTo>
                  <a:lnTo>
                    <a:pt x="54722" y="15853"/>
                  </a:lnTo>
                  <a:lnTo>
                    <a:pt x="54643" y="15892"/>
                  </a:lnTo>
                  <a:lnTo>
                    <a:pt x="54543" y="15912"/>
                  </a:lnTo>
                  <a:lnTo>
                    <a:pt x="54385" y="15912"/>
                  </a:lnTo>
                  <a:lnTo>
                    <a:pt x="54285" y="15892"/>
                  </a:lnTo>
                  <a:lnTo>
                    <a:pt x="54206" y="15853"/>
                  </a:lnTo>
                  <a:lnTo>
                    <a:pt x="54147" y="15793"/>
                  </a:lnTo>
                  <a:lnTo>
                    <a:pt x="54067" y="15734"/>
                  </a:lnTo>
                  <a:lnTo>
                    <a:pt x="54027" y="15654"/>
                  </a:lnTo>
                  <a:lnTo>
                    <a:pt x="54008" y="15555"/>
                  </a:lnTo>
                  <a:lnTo>
                    <a:pt x="53988" y="15456"/>
                  </a:lnTo>
                  <a:lnTo>
                    <a:pt x="54008" y="15337"/>
                  </a:lnTo>
                  <a:lnTo>
                    <a:pt x="54027" y="15238"/>
                  </a:lnTo>
                  <a:lnTo>
                    <a:pt x="54067" y="15158"/>
                  </a:lnTo>
                  <a:lnTo>
                    <a:pt x="54147" y="15099"/>
                  </a:lnTo>
                  <a:lnTo>
                    <a:pt x="54206" y="15039"/>
                  </a:lnTo>
                  <a:lnTo>
                    <a:pt x="54285" y="15000"/>
                  </a:lnTo>
                  <a:lnTo>
                    <a:pt x="54385" y="14980"/>
                  </a:lnTo>
                  <a:close/>
                  <a:moveTo>
                    <a:pt x="52619" y="15377"/>
                  </a:moveTo>
                  <a:lnTo>
                    <a:pt x="52678" y="15396"/>
                  </a:lnTo>
                  <a:lnTo>
                    <a:pt x="52738" y="15416"/>
                  </a:lnTo>
                  <a:lnTo>
                    <a:pt x="52777" y="15456"/>
                  </a:lnTo>
                  <a:lnTo>
                    <a:pt x="52837" y="15555"/>
                  </a:lnTo>
                  <a:lnTo>
                    <a:pt x="52857" y="15654"/>
                  </a:lnTo>
                  <a:lnTo>
                    <a:pt x="52857" y="15773"/>
                  </a:lnTo>
                  <a:lnTo>
                    <a:pt x="52817" y="15873"/>
                  </a:lnTo>
                  <a:lnTo>
                    <a:pt x="52777" y="15912"/>
                  </a:lnTo>
                  <a:lnTo>
                    <a:pt x="52738" y="15952"/>
                  </a:lnTo>
                  <a:lnTo>
                    <a:pt x="52678" y="15992"/>
                  </a:lnTo>
                  <a:lnTo>
                    <a:pt x="52599" y="15992"/>
                  </a:lnTo>
                  <a:lnTo>
                    <a:pt x="52539" y="16011"/>
                  </a:lnTo>
                  <a:lnTo>
                    <a:pt x="52460" y="15992"/>
                  </a:lnTo>
                  <a:lnTo>
                    <a:pt x="52401" y="15972"/>
                  </a:lnTo>
                  <a:lnTo>
                    <a:pt x="52361" y="15932"/>
                  </a:lnTo>
                  <a:lnTo>
                    <a:pt x="52321" y="15892"/>
                  </a:lnTo>
                  <a:lnTo>
                    <a:pt x="52281" y="15833"/>
                  </a:lnTo>
                  <a:lnTo>
                    <a:pt x="52262" y="15714"/>
                  </a:lnTo>
                  <a:lnTo>
                    <a:pt x="52262" y="15595"/>
                  </a:lnTo>
                  <a:lnTo>
                    <a:pt x="52281" y="15535"/>
                  </a:lnTo>
                  <a:lnTo>
                    <a:pt x="52321" y="15476"/>
                  </a:lnTo>
                  <a:lnTo>
                    <a:pt x="52361" y="15436"/>
                  </a:lnTo>
                  <a:lnTo>
                    <a:pt x="52420" y="15396"/>
                  </a:lnTo>
                  <a:lnTo>
                    <a:pt x="52480" y="15377"/>
                  </a:lnTo>
                  <a:close/>
                  <a:moveTo>
                    <a:pt x="92003" y="15297"/>
                  </a:moveTo>
                  <a:lnTo>
                    <a:pt x="92082" y="15317"/>
                  </a:lnTo>
                  <a:lnTo>
                    <a:pt x="92162" y="15337"/>
                  </a:lnTo>
                  <a:lnTo>
                    <a:pt x="92221" y="15377"/>
                  </a:lnTo>
                  <a:lnTo>
                    <a:pt x="92261" y="15436"/>
                  </a:lnTo>
                  <a:lnTo>
                    <a:pt x="92301" y="15496"/>
                  </a:lnTo>
                  <a:lnTo>
                    <a:pt x="92321" y="15595"/>
                  </a:lnTo>
                  <a:lnTo>
                    <a:pt x="92321" y="15674"/>
                  </a:lnTo>
                  <a:lnTo>
                    <a:pt x="92321" y="15773"/>
                  </a:lnTo>
                  <a:lnTo>
                    <a:pt x="92301" y="15853"/>
                  </a:lnTo>
                  <a:lnTo>
                    <a:pt x="92261" y="15932"/>
                  </a:lnTo>
                  <a:lnTo>
                    <a:pt x="92221" y="15972"/>
                  </a:lnTo>
                  <a:lnTo>
                    <a:pt x="92182" y="16031"/>
                  </a:lnTo>
                  <a:lnTo>
                    <a:pt x="92102" y="16051"/>
                  </a:lnTo>
                  <a:lnTo>
                    <a:pt x="92023" y="16071"/>
                  </a:lnTo>
                  <a:lnTo>
                    <a:pt x="91944" y="16091"/>
                  </a:lnTo>
                  <a:lnTo>
                    <a:pt x="91844" y="16071"/>
                  </a:lnTo>
                  <a:lnTo>
                    <a:pt x="91765" y="16071"/>
                  </a:lnTo>
                  <a:lnTo>
                    <a:pt x="91686" y="16031"/>
                  </a:lnTo>
                  <a:lnTo>
                    <a:pt x="91626" y="15992"/>
                  </a:lnTo>
                  <a:lnTo>
                    <a:pt x="91586" y="15932"/>
                  </a:lnTo>
                  <a:lnTo>
                    <a:pt x="91547" y="15873"/>
                  </a:lnTo>
                  <a:lnTo>
                    <a:pt x="91527" y="15793"/>
                  </a:lnTo>
                  <a:lnTo>
                    <a:pt x="91527" y="15694"/>
                  </a:lnTo>
                  <a:lnTo>
                    <a:pt x="91527" y="15615"/>
                  </a:lnTo>
                  <a:lnTo>
                    <a:pt x="91547" y="15515"/>
                  </a:lnTo>
                  <a:lnTo>
                    <a:pt x="91567" y="15456"/>
                  </a:lnTo>
                  <a:lnTo>
                    <a:pt x="91606" y="15396"/>
                  </a:lnTo>
                  <a:lnTo>
                    <a:pt x="91666" y="15357"/>
                  </a:lnTo>
                  <a:lnTo>
                    <a:pt x="91725" y="15317"/>
                  </a:lnTo>
                  <a:lnTo>
                    <a:pt x="91805" y="15297"/>
                  </a:lnTo>
                  <a:close/>
                  <a:moveTo>
                    <a:pt x="90039" y="15357"/>
                  </a:moveTo>
                  <a:lnTo>
                    <a:pt x="90158" y="15377"/>
                  </a:lnTo>
                  <a:lnTo>
                    <a:pt x="90277" y="15416"/>
                  </a:lnTo>
                  <a:lnTo>
                    <a:pt x="90376" y="15476"/>
                  </a:lnTo>
                  <a:lnTo>
                    <a:pt x="90456" y="15535"/>
                  </a:lnTo>
                  <a:lnTo>
                    <a:pt x="90495" y="15635"/>
                  </a:lnTo>
                  <a:lnTo>
                    <a:pt x="90535" y="15734"/>
                  </a:lnTo>
                  <a:lnTo>
                    <a:pt x="90575" y="15833"/>
                  </a:lnTo>
                  <a:lnTo>
                    <a:pt x="90575" y="15932"/>
                  </a:lnTo>
                  <a:lnTo>
                    <a:pt x="90555" y="16031"/>
                  </a:lnTo>
                  <a:lnTo>
                    <a:pt x="90535" y="16150"/>
                  </a:lnTo>
                  <a:lnTo>
                    <a:pt x="90475" y="16230"/>
                  </a:lnTo>
                  <a:lnTo>
                    <a:pt x="90416" y="16329"/>
                  </a:lnTo>
                  <a:lnTo>
                    <a:pt x="90336" y="16388"/>
                  </a:lnTo>
                  <a:lnTo>
                    <a:pt x="90237" y="16448"/>
                  </a:lnTo>
                  <a:lnTo>
                    <a:pt x="90138" y="16488"/>
                  </a:lnTo>
                  <a:lnTo>
                    <a:pt x="89999" y="16488"/>
                  </a:lnTo>
                  <a:lnTo>
                    <a:pt x="89880" y="16468"/>
                  </a:lnTo>
                  <a:lnTo>
                    <a:pt x="89761" y="16428"/>
                  </a:lnTo>
                  <a:lnTo>
                    <a:pt x="89682" y="16369"/>
                  </a:lnTo>
                  <a:lnTo>
                    <a:pt x="89602" y="16309"/>
                  </a:lnTo>
                  <a:lnTo>
                    <a:pt x="89543" y="16210"/>
                  </a:lnTo>
                  <a:lnTo>
                    <a:pt x="89503" y="16111"/>
                  </a:lnTo>
                  <a:lnTo>
                    <a:pt x="89483" y="16011"/>
                  </a:lnTo>
                  <a:lnTo>
                    <a:pt x="89463" y="15912"/>
                  </a:lnTo>
                  <a:lnTo>
                    <a:pt x="89483" y="15813"/>
                  </a:lnTo>
                  <a:lnTo>
                    <a:pt x="89503" y="15714"/>
                  </a:lnTo>
                  <a:lnTo>
                    <a:pt x="89563" y="15615"/>
                  </a:lnTo>
                  <a:lnTo>
                    <a:pt x="89622" y="15535"/>
                  </a:lnTo>
                  <a:lnTo>
                    <a:pt x="89702" y="15456"/>
                  </a:lnTo>
                  <a:lnTo>
                    <a:pt x="89801" y="15396"/>
                  </a:lnTo>
                  <a:lnTo>
                    <a:pt x="89900" y="15377"/>
                  </a:lnTo>
                  <a:lnTo>
                    <a:pt x="90039" y="15357"/>
                  </a:lnTo>
                  <a:close/>
                  <a:moveTo>
                    <a:pt x="93035" y="16150"/>
                  </a:moveTo>
                  <a:lnTo>
                    <a:pt x="93114" y="16170"/>
                  </a:lnTo>
                  <a:lnTo>
                    <a:pt x="93174" y="16210"/>
                  </a:lnTo>
                  <a:lnTo>
                    <a:pt x="93213" y="16250"/>
                  </a:lnTo>
                  <a:lnTo>
                    <a:pt x="93253" y="16309"/>
                  </a:lnTo>
                  <a:lnTo>
                    <a:pt x="93273" y="16369"/>
                  </a:lnTo>
                  <a:lnTo>
                    <a:pt x="93273" y="16468"/>
                  </a:lnTo>
                  <a:lnTo>
                    <a:pt x="93253" y="16627"/>
                  </a:lnTo>
                  <a:lnTo>
                    <a:pt x="93233" y="16686"/>
                  </a:lnTo>
                  <a:lnTo>
                    <a:pt x="93213" y="16726"/>
                  </a:lnTo>
                  <a:lnTo>
                    <a:pt x="93174" y="16765"/>
                  </a:lnTo>
                  <a:lnTo>
                    <a:pt x="93134" y="16785"/>
                  </a:lnTo>
                  <a:lnTo>
                    <a:pt x="92975" y="16805"/>
                  </a:lnTo>
                  <a:lnTo>
                    <a:pt x="92817" y="16785"/>
                  </a:lnTo>
                  <a:lnTo>
                    <a:pt x="92777" y="16785"/>
                  </a:lnTo>
                  <a:lnTo>
                    <a:pt x="92717" y="16765"/>
                  </a:lnTo>
                  <a:lnTo>
                    <a:pt x="92678" y="16726"/>
                  </a:lnTo>
                  <a:lnTo>
                    <a:pt x="92658" y="16686"/>
                  </a:lnTo>
                  <a:lnTo>
                    <a:pt x="92638" y="16527"/>
                  </a:lnTo>
                  <a:lnTo>
                    <a:pt x="92638" y="16388"/>
                  </a:lnTo>
                  <a:lnTo>
                    <a:pt x="92658" y="16269"/>
                  </a:lnTo>
                  <a:lnTo>
                    <a:pt x="92698" y="16230"/>
                  </a:lnTo>
                  <a:lnTo>
                    <a:pt x="92737" y="16210"/>
                  </a:lnTo>
                  <a:lnTo>
                    <a:pt x="92797" y="16170"/>
                  </a:lnTo>
                  <a:lnTo>
                    <a:pt x="92876" y="16170"/>
                  </a:lnTo>
                  <a:lnTo>
                    <a:pt x="93035" y="16150"/>
                  </a:lnTo>
                  <a:close/>
                  <a:moveTo>
                    <a:pt x="53690" y="16031"/>
                  </a:moveTo>
                  <a:lnTo>
                    <a:pt x="53770" y="16051"/>
                  </a:lnTo>
                  <a:lnTo>
                    <a:pt x="53849" y="16091"/>
                  </a:lnTo>
                  <a:lnTo>
                    <a:pt x="53928" y="16131"/>
                  </a:lnTo>
                  <a:lnTo>
                    <a:pt x="53988" y="16210"/>
                  </a:lnTo>
                  <a:lnTo>
                    <a:pt x="54027" y="16289"/>
                  </a:lnTo>
                  <a:lnTo>
                    <a:pt x="54067" y="16369"/>
                  </a:lnTo>
                  <a:lnTo>
                    <a:pt x="54067" y="16488"/>
                  </a:lnTo>
                  <a:lnTo>
                    <a:pt x="54047" y="16587"/>
                  </a:lnTo>
                  <a:lnTo>
                    <a:pt x="54027" y="16686"/>
                  </a:lnTo>
                  <a:lnTo>
                    <a:pt x="53968" y="16765"/>
                  </a:lnTo>
                  <a:lnTo>
                    <a:pt x="53908" y="16825"/>
                  </a:lnTo>
                  <a:lnTo>
                    <a:pt x="53849" y="16884"/>
                  </a:lnTo>
                  <a:lnTo>
                    <a:pt x="53750" y="16904"/>
                  </a:lnTo>
                  <a:lnTo>
                    <a:pt x="53670" y="16924"/>
                  </a:lnTo>
                  <a:lnTo>
                    <a:pt x="53591" y="16944"/>
                  </a:lnTo>
                  <a:lnTo>
                    <a:pt x="53492" y="16924"/>
                  </a:lnTo>
                  <a:lnTo>
                    <a:pt x="53412" y="16904"/>
                  </a:lnTo>
                  <a:lnTo>
                    <a:pt x="53333" y="16865"/>
                  </a:lnTo>
                  <a:lnTo>
                    <a:pt x="53254" y="16825"/>
                  </a:lnTo>
                  <a:lnTo>
                    <a:pt x="53194" y="16746"/>
                  </a:lnTo>
                  <a:lnTo>
                    <a:pt x="53154" y="16666"/>
                  </a:lnTo>
                  <a:lnTo>
                    <a:pt x="53115" y="16587"/>
                  </a:lnTo>
                  <a:lnTo>
                    <a:pt x="53115" y="16468"/>
                  </a:lnTo>
                  <a:lnTo>
                    <a:pt x="53135" y="16369"/>
                  </a:lnTo>
                  <a:lnTo>
                    <a:pt x="53154" y="16269"/>
                  </a:lnTo>
                  <a:lnTo>
                    <a:pt x="53214" y="16190"/>
                  </a:lnTo>
                  <a:lnTo>
                    <a:pt x="53274" y="16131"/>
                  </a:lnTo>
                  <a:lnTo>
                    <a:pt x="53333" y="16091"/>
                  </a:lnTo>
                  <a:lnTo>
                    <a:pt x="53432" y="16051"/>
                  </a:lnTo>
                  <a:lnTo>
                    <a:pt x="53512" y="16031"/>
                  </a:lnTo>
                  <a:close/>
                  <a:moveTo>
                    <a:pt x="51686" y="16408"/>
                  </a:moveTo>
                  <a:lnTo>
                    <a:pt x="51825" y="16468"/>
                  </a:lnTo>
                  <a:lnTo>
                    <a:pt x="51885" y="16507"/>
                  </a:lnTo>
                  <a:lnTo>
                    <a:pt x="51944" y="16547"/>
                  </a:lnTo>
                  <a:lnTo>
                    <a:pt x="51964" y="16607"/>
                  </a:lnTo>
                  <a:lnTo>
                    <a:pt x="51984" y="16666"/>
                  </a:lnTo>
                  <a:lnTo>
                    <a:pt x="51984" y="16746"/>
                  </a:lnTo>
                  <a:lnTo>
                    <a:pt x="51964" y="16805"/>
                  </a:lnTo>
                  <a:lnTo>
                    <a:pt x="51904" y="16904"/>
                  </a:lnTo>
                  <a:lnTo>
                    <a:pt x="51825" y="16984"/>
                  </a:lnTo>
                  <a:lnTo>
                    <a:pt x="51726" y="17023"/>
                  </a:lnTo>
                  <a:lnTo>
                    <a:pt x="51666" y="17023"/>
                  </a:lnTo>
                  <a:lnTo>
                    <a:pt x="51627" y="17004"/>
                  </a:lnTo>
                  <a:lnTo>
                    <a:pt x="51527" y="16964"/>
                  </a:lnTo>
                  <a:lnTo>
                    <a:pt x="51448" y="16865"/>
                  </a:lnTo>
                  <a:lnTo>
                    <a:pt x="51389" y="16765"/>
                  </a:lnTo>
                  <a:lnTo>
                    <a:pt x="51369" y="16726"/>
                  </a:lnTo>
                  <a:lnTo>
                    <a:pt x="51369" y="16666"/>
                  </a:lnTo>
                  <a:lnTo>
                    <a:pt x="51428" y="16587"/>
                  </a:lnTo>
                  <a:lnTo>
                    <a:pt x="51508" y="16507"/>
                  </a:lnTo>
                  <a:lnTo>
                    <a:pt x="51607" y="16428"/>
                  </a:lnTo>
                  <a:lnTo>
                    <a:pt x="51647" y="16408"/>
                  </a:lnTo>
                  <a:close/>
                  <a:moveTo>
                    <a:pt x="91090" y="16170"/>
                  </a:moveTo>
                  <a:lnTo>
                    <a:pt x="91190" y="16190"/>
                  </a:lnTo>
                  <a:lnTo>
                    <a:pt x="91289" y="16230"/>
                  </a:lnTo>
                  <a:lnTo>
                    <a:pt x="91388" y="16289"/>
                  </a:lnTo>
                  <a:lnTo>
                    <a:pt x="91467" y="16369"/>
                  </a:lnTo>
                  <a:lnTo>
                    <a:pt x="91527" y="16468"/>
                  </a:lnTo>
                  <a:lnTo>
                    <a:pt x="91567" y="16567"/>
                  </a:lnTo>
                  <a:lnTo>
                    <a:pt x="91606" y="16666"/>
                  </a:lnTo>
                  <a:lnTo>
                    <a:pt x="91606" y="16765"/>
                  </a:lnTo>
                  <a:lnTo>
                    <a:pt x="91586" y="16865"/>
                  </a:lnTo>
                  <a:lnTo>
                    <a:pt x="91547" y="16944"/>
                  </a:lnTo>
                  <a:lnTo>
                    <a:pt x="91487" y="17023"/>
                  </a:lnTo>
                  <a:lnTo>
                    <a:pt x="91428" y="17103"/>
                  </a:lnTo>
                  <a:lnTo>
                    <a:pt x="91348" y="17162"/>
                  </a:lnTo>
                  <a:lnTo>
                    <a:pt x="91269" y="17222"/>
                  </a:lnTo>
                  <a:lnTo>
                    <a:pt x="91170" y="17261"/>
                  </a:lnTo>
                  <a:lnTo>
                    <a:pt x="91090" y="17281"/>
                  </a:lnTo>
                  <a:lnTo>
                    <a:pt x="90971" y="17261"/>
                  </a:lnTo>
                  <a:lnTo>
                    <a:pt x="90872" y="17242"/>
                  </a:lnTo>
                  <a:lnTo>
                    <a:pt x="90793" y="17182"/>
                  </a:lnTo>
                  <a:lnTo>
                    <a:pt x="90694" y="17123"/>
                  </a:lnTo>
                  <a:lnTo>
                    <a:pt x="90614" y="17043"/>
                  </a:lnTo>
                  <a:lnTo>
                    <a:pt x="90555" y="16944"/>
                  </a:lnTo>
                  <a:lnTo>
                    <a:pt x="90515" y="16865"/>
                  </a:lnTo>
                  <a:lnTo>
                    <a:pt x="90495" y="16746"/>
                  </a:lnTo>
                  <a:lnTo>
                    <a:pt x="90495" y="16646"/>
                  </a:lnTo>
                  <a:lnTo>
                    <a:pt x="90535" y="16527"/>
                  </a:lnTo>
                  <a:lnTo>
                    <a:pt x="90594" y="16428"/>
                  </a:lnTo>
                  <a:lnTo>
                    <a:pt x="90674" y="16349"/>
                  </a:lnTo>
                  <a:lnTo>
                    <a:pt x="90753" y="16269"/>
                  </a:lnTo>
                  <a:lnTo>
                    <a:pt x="90852" y="16210"/>
                  </a:lnTo>
                  <a:lnTo>
                    <a:pt x="90971" y="16170"/>
                  </a:lnTo>
                  <a:close/>
                  <a:moveTo>
                    <a:pt x="94067" y="17043"/>
                  </a:moveTo>
                  <a:lnTo>
                    <a:pt x="94126" y="17083"/>
                  </a:lnTo>
                  <a:lnTo>
                    <a:pt x="94186" y="17123"/>
                  </a:lnTo>
                  <a:lnTo>
                    <a:pt x="94225" y="17182"/>
                  </a:lnTo>
                  <a:lnTo>
                    <a:pt x="94265" y="17242"/>
                  </a:lnTo>
                  <a:lnTo>
                    <a:pt x="94285" y="17301"/>
                  </a:lnTo>
                  <a:lnTo>
                    <a:pt x="94285" y="17361"/>
                  </a:lnTo>
                  <a:lnTo>
                    <a:pt x="94265" y="17400"/>
                  </a:lnTo>
                  <a:lnTo>
                    <a:pt x="94245" y="17460"/>
                  </a:lnTo>
                  <a:lnTo>
                    <a:pt x="94166" y="17579"/>
                  </a:lnTo>
                  <a:lnTo>
                    <a:pt x="94067" y="17638"/>
                  </a:lnTo>
                  <a:lnTo>
                    <a:pt x="94007" y="17658"/>
                  </a:lnTo>
                  <a:lnTo>
                    <a:pt x="93967" y="17658"/>
                  </a:lnTo>
                  <a:lnTo>
                    <a:pt x="93888" y="17619"/>
                  </a:lnTo>
                  <a:lnTo>
                    <a:pt x="93789" y="17539"/>
                  </a:lnTo>
                  <a:lnTo>
                    <a:pt x="93709" y="17460"/>
                  </a:lnTo>
                  <a:lnTo>
                    <a:pt x="93690" y="17380"/>
                  </a:lnTo>
                  <a:lnTo>
                    <a:pt x="93690" y="17301"/>
                  </a:lnTo>
                  <a:lnTo>
                    <a:pt x="93749" y="17202"/>
                  </a:lnTo>
                  <a:lnTo>
                    <a:pt x="93848" y="17103"/>
                  </a:lnTo>
                  <a:lnTo>
                    <a:pt x="93888" y="17083"/>
                  </a:lnTo>
                  <a:lnTo>
                    <a:pt x="93948" y="17043"/>
                  </a:lnTo>
                  <a:close/>
                  <a:moveTo>
                    <a:pt x="52797" y="17123"/>
                  </a:moveTo>
                  <a:lnTo>
                    <a:pt x="52877" y="17142"/>
                  </a:lnTo>
                  <a:lnTo>
                    <a:pt x="52956" y="17162"/>
                  </a:lnTo>
                  <a:lnTo>
                    <a:pt x="53055" y="17202"/>
                  </a:lnTo>
                  <a:lnTo>
                    <a:pt x="53115" y="17242"/>
                  </a:lnTo>
                  <a:lnTo>
                    <a:pt x="53174" y="17301"/>
                  </a:lnTo>
                  <a:lnTo>
                    <a:pt x="53234" y="17380"/>
                  </a:lnTo>
                  <a:lnTo>
                    <a:pt x="53254" y="17480"/>
                  </a:lnTo>
                  <a:lnTo>
                    <a:pt x="53274" y="17579"/>
                  </a:lnTo>
                  <a:lnTo>
                    <a:pt x="53274" y="17698"/>
                  </a:lnTo>
                  <a:lnTo>
                    <a:pt x="53234" y="17777"/>
                  </a:lnTo>
                  <a:lnTo>
                    <a:pt x="53194" y="17857"/>
                  </a:lnTo>
                  <a:lnTo>
                    <a:pt x="53135" y="17936"/>
                  </a:lnTo>
                  <a:lnTo>
                    <a:pt x="53055" y="17976"/>
                  </a:lnTo>
                  <a:lnTo>
                    <a:pt x="52976" y="18015"/>
                  </a:lnTo>
                  <a:lnTo>
                    <a:pt x="52897" y="18035"/>
                  </a:lnTo>
                  <a:lnTo>
                    <a:pt x="52797" y="18055"/>
                  </a:lnTo>
                  <a:lnTo>
                    <a:pt x="52718" y="18035"/>
                  </a:lnTo>
                  <a:lnTo>
                    <a:pt x="52639" y="18015"/>
                  </a:lnTo>
                  <a:lnTo>
                    <a:pt x="52539" y="17996"/>
                  </a:lnTo>
                  <a:lnTo>
                    <a:pt x="52480" y="17936"/>
                  </a:lnTo>
                  <a:lnTo>
                    <a:pt x="52420" y="17877"/>
                  </a:lnTo>
                  <a:lnTo>
                    <a:pt x="52361" y="17797"/>
                  </a:lnTo>
                  <a:lnTo>
                    <a:pt x="52341" y="17698"/>
                  </a:lnTo>
                  <a:lnTo>
                    <a:pt x="52321" y="17599"/>
                  </a:lnTo>
                  <a:lnTo>
                    <a:pt x="52321" y="17480"/>
                  </a:lnTo>
                  <a:lnTo>
                    <a:pt x="52361" y="17400"/>
                  </a:lnTo>
                  <a:lnTo>
                    <a:pt x="52401" y="17321"/>
                  </a:lnTo>
                  <a:lnTo>
                    <a:pt x="52460" y="17242"/>
                  </a:lnTo>
                  <a:lnTo>
                    <a:pt x="52539" y="17202"/>
                  </a:lnTo>
                  <a:lnTo>
                    <a:pt x="52619" y="17162"/>
                  </a:lnTo>
                  <a:lnTo>
                    <a:pt x="52698" y="17142"/>
                  </a:lnTo>
                  <a:lnTo>
                    <a:pt x="52797" y="17123"/>
                  </a:lnTo>
                  <a:close/>
                  <a:moveTo>
                    <a:pt x="92182" y="17123"/>
                  </a:moveTo>
                  <a:lnTo>
                    <a:pt x="92261" y="17162"/>
                  </a:lnTo>
                  <a:lnTo>
                    <a:pt x="92340" y="17202"/>
                  </a:lnTo>
                  <a:lnTo>
                    <a:pt x="92420" y="17242"/>
                  </a:lnTo>
                  <a:lnTo>
                    <a:pt x="92479" y="17321"/>
                  </a:lnTo>
                  <a:lnTo>
                    <a:pt x="92519" y="17400"/>
                  </a:lnTo>
                  <a:lnTo>
                    <a:pt x="92559" y="17500"/>
                  </a:lnTo>
                  <a:lnTo>
                    <a:pt x="92559" y="17599"/>
                  </a:lnTo>
                  <a:lnTo>
                    <a:pt x="92539" y="17718"/>
                  </a:lnTo>
                  <a:lnTo>
                    <a:pt x="92519" y="17797"/>
                  </a:lnTo>
                  <a:lnTo>
                    <a:pt x="92459" y="17877"/>
                  </a:lnTo>
                  <a:lnTo>
                    <a:pt x="92400" y="17956"/>
                  </a:lnTo>
                  <a:lnTo>
                    <a:pt x="92340" y="17996"/>
                  </a:lnTo>
                  <a:lnTo>
                    <a:pt x="92261" y="18035"/>
                  </a:lnTo>
                  <a:lnTo>
                    <a:pt x="92162" y="18055"/>
                  </a:lnTo>
                  <a:lnTo>
                    <a:pt x="91983" y="18055"/>
                  </a:lnTo>
                  <a:lnTo>
                    <a:pt x="91904" y="18015"/>
                  </a:lnTo>
                  <a:lnTo>
                    <a:pt x="91825" y="17976"/>
                  </a:lnTo>
                  <a:lnTo>
                    <a:pt x="91745" y="17936"/>
                  </a:lnTo>
                  <a:lnTo>
                    <a:pt x="91686" y="17857"/>
                  </a:lnTo>
                  <a:lnTo>
                    <a:pt x="91646" y="17777"/>
                  </a:lnTo>
                  <a:lnTo>
                    <a:pt x="91606" y="17698"/>
                  </a:lnTo>
                  <a:lnTo>
                    <a:pt x="91606" y="17579"/>
                  </a:lnTo>
                  <a:lnTo>
                    <a:pt x="91626" y="17480"/>
                  </a:lnTo>
                  <a:lnTo>
                    <a:pt x="91646" y="17380"/>
                  </a:lnTo>
                  <a:lnTo>
                    <a:pt x="91706" y="17301"/>
                  </a:lnTo>
                  <a:lnTo>
                    <a:pt x="91765" y="17242"/>
                  </a:lnTo>
                  <a:lnTo>
                    <a:pt x="91825" y="17182"/>
                  </a:lnTo>
                  <a:lnTo>
                    <a:pt x="91904" y="17142"/>
                  </a:lnTo>
                  <a:lnTo>
                    <a:pt x="92003" y="17123"/>
                  </a:lnTo>
                  <a:close/>
                  <a:moveTo>
                    <a:pt x="50972" y="17599"/>
                  </a:moveTo>
                  <a:lnTo>
                    <a:pt x="51012" y="17619"/>
                  </a:lnTo>
                  <a:lnTo>
                    <a:pt x="51091" y="17678"/>
                  </a:lnTo>
                  <a:lnTo>
                    <a:pt x="51131" y="17757"/>
                  </a:lnTo>
                  <a:lnTo>
                    <a:pt x="51131" y="17857"/>
                  </a:lnTo>
                  <a:lnTo>
                    <a:pt x="51111" y="17936"/>
                  </a:lnTo>
                  <a:lnTo>
                    <a:pt x="51051" y="18015"/>
                  </a:lnTo>
                  <a:lnTo>
                    <a:pt x="50952" y="18055"/>
                  </a:lnTo>
                  <a:lnTo>
                    <a:pt x="50893" y="18075"/>
                  </a:lnTo>
                  <a:lnTo>
                    <a:pt x="50833" y="18055"/>
                  </a:lnTo>
                  <a:lnTo>
                    <a:pt x="50734" y="18035"/>
                  </a:lnTo>
                  <a:lnTo>
                    <a:pt x="50674" y="17976"/>
                  </a:lnTo>
                  <a:lnTo>
                    <a:pt x="50654" y="17896"/>
                  </a:lnTo>
                  <a:lnTo>
                    <a:pt x="50654" y="17797"/>
                  </a:lnTo>
                  <a:lnTo>
                    <a:pt x="50674" y="17718"/>
                  </a:lnTo>
                  <a:lnTo>
                    <a:pt x="50734" y="17658"/>
                  </a:lnTo>
                  <a:lnTo>
                    <a:pt x="50813" y="17599"/>
                  </a:lnTo>
                  <a:close/>
                  <a:moveTo>
                    <a:pt x="95237" y="17996"/>
                  </a:moveTo>
                  <a:lnTo>
                    <a:pt x="95257" y="18154"/>
                  </a:lnTo>
                  <a:lnTo>
                    <a:pt x="95257" y="18234"/>
                  </a:lnTo>
                  <a:lnTo>
                    <a:pt x="95237" y="18293"/>
                  </a:lnTo>
                  <a:lnTo>
                    <a:pt x="95178" y="18313"/>
                  </a:lnTo>
                  <a:lnTo>
                    <a:pt x="95098" y="18313"/>
                  </a:lnTo>
                  <a:lnTo>
                    <a:pt x="95019" y="18293"/>
                  </a:lnTo>
                  <a:lnTo>
                    <a:pt x="94959" y="18273"/>
                  </a:lnTo>
                  <a:lnTo>
                    <a:pt x="94920" y="18214"/>
                  </a:lnTo>
                  <a:lnTo>
                    <a:pt x="94920" y="18134"/>
                  </a:lnTo>
                  <a:lnTo>
                    <a:pt x="94920" y="18055"/>
                  </a:lnTo>
                  <a:lnTo>
                    <a:pt x="94880" y="17996"/>
                  </a:lnTo>
                  <a:close/>
                  <a:moveTo>
                    <a:pt x="93332" y="17996"/>
                  </a:moveTo>
                  <a:lnTo>
                    <a:pt x="93412" y="18015"/>
                  </a:lnTo>
                  <a:lnTo>
                    <a:pt x="93471" y="18055"/>
                  </a:lnTo>
                  <a:lnTo>
                    <a:pt x="93511" y="18115"/>
                  </a:lnTo>
                  <a:lnTo>
                    <a:pt x="93551" y="18174"/>
                  </a:lnTo>
                  <a:lnTo>
                    <a:pt x="93590" y="18253"/>
                  </a:lnTo>
                  <a:lnTo>
                    <a:pt x="93590" y="18353"/>
                  </a:lnTo>
                  <a:lnTo>
                    <a:pt x="93571" y="18531"/>
                  </a:lnTo>
                  <a:lnTo>
                    <a:pt x="93551" y="18591"/>
                  </a:lnTo>
                  <a:lnTo>
                    <a:pt x="93531" y="18650"/>
                  </a:lnTo>
                  <a:lnTo>
                    <a:pt x="93471" y="18710"/>
                  </a:lnTo>
                  <a:lnTo>
                    <a:pt x="93412" y="18749"/>
                  </a:lnTo>
                  <a:lnTo>
                    <a:pt x="93332" y="18769"/>
                  </a:lnTo>
                  <a:lnTo>
                    <a:pt x="93253" y="18769"/>
                  </a:lnTo>
                  <a:lnTo>
                    <a:pt x="93154" y="18789"/>
                  </a:lnTo>
                  <a:lnTo>
                    <a:pt x="93075" y="18769"/>
                  </a:lnTo>
                  <a:lnTo>
                    <a:pt x="92995" y="18749"/>
                  </a:lnTo>
                  <a:lnTo>
                    <a:pt x="92936" y="18710"/>
                  </a:lnTo>
                  <a:lnTo>
                    <a:pt x="92876" y="18670"/>
                  </a:lnTo>
                  <a:lnTo>
                    <a:pt x="92836" y="18591"/>
                  </a:lnTo>
                  <a:lnTo>
                    <a:pt x="92817" y="18511"/>
                  </a:lnTo>
                  <a:lnTo>
                    <a:pt x="92797" y="18412"/>
                  </a:lnTo>
                  <a:lnTo>
                    <a:pt x="92817" y="18253"/>
                  </a:lnTo>
                  <a:lnTo>
                    <a:pt x="92836" y="18174"/>
                  </a:lnTo>
                  <a:lnTo>
                    <a:pt x="92876" y="18115"/>
                  </a:lnTo>
                  <a:lnTo>
                    <a:pt x="92916" y="18055"/>
                  </a:lnTo>
                  <a:lnTo>
                    <a:pt x="92975" y="18035"/>
                  </a:lnTo>
                  <a:lnTo>
                    <a:pt x="93055" y="17996"/>
                  </a:lnTo>
                  <a:close/>
                  <a:moveTo>
                    <a:pt x="53968" y="17837"/>
                  </a:moveTo>
                  <a:lnTo>
                    <a:pt x="54067" y="17877"/>
                  </a:lnTo>
                  <a:lnTo>
                    <a:pt x="54166" y="17916"/>
                  </a:lnTo>
                  <a:lnTo>
                    <a:pt x="54246" y="17976"/>
                  </a:lnTo>
                  <a:lnTo>
                    <a:pt x="54305" y="18055"/>
                  </a:lnTo>
                  <a:lnTo>
                    <a:pt x="54345" y="18154"/>
                  </a:lnTo>
                  <a:lnTo>
                    <a:pt x="54385" y="18273"/>
                  </a:lnTo>
                  <a:lnTo>
                    <a:pt x="54385" y="18392"/>
                  </a:lnTo>
                  <a:lnTo>
                    <a:pt x="54385" y="18511"/>
                  </a:lnTo>
                  <a:lnTo>
                    <a:pt x="54345" y="18611"/>
                  </a:lnTo>
                  <a:lnTo>
                    <a:pt x="54305" y="18710"/>
                  </a:lnTo>
                  <a:lnTo>
                    <a:pt x="54246" y="18789"/>
                  </a:lnTo>
                  <a:lnTo>
                    <a:pt x="54166" y="18849"/>
                  </a:lnTo>
                  <a:lnTo>
                    <a:pt x="54087" y="18888"/>
                  </a:lnTo>
                  <a:lnTo>
                    <a:pt x="53968" y="18928"/>
                  </a:lnTo>
                  <a:lnTo>
                    <a:pt x="53849" y="18948"/>
                  </a:lnTo>
                  <a:lnTo>
                    <a:pt x="53730" y="18928"/>
                  </a:lnTo>
                  <a:lnTo>
                    <a:pt x="53611" y="18908"/>
                  </a:lnTo>
                  <a:lnTo>
                    <a:pt x="53512" y="18869"/>
                  </a:lnTo>
                  <a:lnTo>
                    <a:pt x="53432" y="18789"/>
                  </a:lnTo>
                  <a:lnTo>
                    <a:pt x="53353" y="18710"/>
                  </a:lnTo>
                  <a:lnTo>
                    <a:pt x="53313" y="18630"/>
                  </a:lnTo>
                  <a:lnTo>
                    <a:pt x="53274" y="18511"/>
                  </a:lnTo>
                  <a:lnTo>
                    <a:pt x="53274" y="18373"/>
                  </a:lnTo>
                  <a:lnTo>
                    <a:pt x="53293" y="18253"/>
                  </a:lnTo>
                  <a:lnTo>
                    <a:pt x="53313" y="18154"/>
                  </a:lnTo>
                  <a:lnTo>
                    <a:pt x="53353" y="18055"/>
                  </a:lnTo>
                  <a:lnTo>
                    <a:pt x="53432" y="17976"/>
                  </a:lnTo>
                  <a:lnTo>
                    <a:pt x="53512" y="17916"/>
                  </a:lnTo>
                  <a:lnTo>
                    <a:pt x="53591" y="17857"/>
                  </a:lnTo>
                  <a:lnTo>
                    <a:pt x="53710" y="17837"/>
                  </a:lnTo>
                  <a:close/>
                  <a:moveTo>
                    <a:pt x="52063" y="18234"/>
                  </a:moveTo>
                  <a:lnTo>
                    <a:pt x="52143" y="18273"/>
                  </a:lnTo>
                  <a:lnTo>
                    <a:pt x="52202" y="18313"/>
                  </a:lnTo>
                  <a:lnTo>
                    <a:pt x="52262" y="18353"/>
                  </a:lnTo>
                  <a:lnTo>
                    <a:pt x="52281" y="18432"/>
                  </a:lnTo>
                  <a:lnTo>
                    <a:pt x="52321" y="18511"/>
                  </a:lnTo>
                  <a:lnTo>
                    <a:pt x="52321" y="18611"/>
                  </a:lnTo>
                  <a:lnTo>
                    <a:pt x="52321" y="18690"/>
                  </a:lnTo>
                  <a:lnTo>
                    <a:pt x="52301" y="18769"/>
                  </a:lnTo>
                  <a:lnTo>
                    <a:pt x="52281" y="18849"/>
                  </a:lnTo>
                  <a:lnTo>
                    <a:pt x="52242" y="18908"/>
                  </a:lnTo>
                  <a:lnTo>
                    <a:pt x="52182" y="18948"/>
                  </a:lnTo>
                  <a:lnTo>
                    <a:pt x="52123" y="18988"/>
                  </a:lnTo>
                  <a:lnTo>
                    <a:pt x="52043" y="19007"/>
                  </a:lnTo>
                  <a:lnTo>
                    <a:pt x="51944" y="19027"/>
                  </a:lnTo>
                  <a:lnTo>
                    <a:pt x="51845" y="19007"/>
                  </a:lnTo>
                  <a:lnTo>
                    <a:pt x="51766" y="19007"/>
                  </a:lnTo>
                  <a:lnTo>
                    <a:pt x="51686" y="18968"/>
                  </a:lnTo>
                  <a:lnTo>
                    <a:pt x="51627" y="18928"/>
                  </a:lnTo>
                  <a:lnTo>
                    <a:pt x="51587" y="18888"/>
                  </a:lnTo>
                  <a:lnTo>
                    <a:pt x="51547" y="18809"/>
                  </a:lnTo>
                  <a:lnTo>
                    <a:pt x="51527" y="18730"/>
                  </a:lnTo>
                  <a:lnTo>
                    <a:pt x="51527" y="18630"/>
                  </a:lnTo>
                  <a:lnTo>
                    <a:pt x="51547" y="18452"/>
                  </a:lnTo>
                  <a:lnTo>
                    <a:pt x="51567" y="18392"/>
                  </a:lnTo>
                  <a:lnTo>
                    <a:pt x="51607" y="18333"/>
                  </a:lnTo>
                  <a:lnTo>
                    <a:pt x="51666" y="18293"/>
                  </a:lnTo>
                  <a:lnTo>
                    <a:pt x="51726" y="18253"/>
                  </a:lnTo>
                  <a:lnTo>
                    <a:pt x="51805" y="18234"/>
                  </a:lnTo>
                  <a:close/>
                  <a:moveTo>
                    <a:pt x="50079" y="18591"/>
                  </a:moveTo>
                  <a:lnTo>
                    <a:pt x="50377" y="18849"/>
                  </a:lnTo>
                  <a:lnTo>
                    <a:pt x="50099" y="19126"/>
                  </a:lnTo>
                  <a:lnTo>
                    <a:pt x="49960" y="18988"/>
                  </a:lnTo>
                  <a:lnTo>
                    <a:pt x="49881" y="18908"/>
                  </a:lnTo>
                  <a:lnTo>
                    <a:pt x="49841" y="18829"/>
                  </a:lnTo>
                  <a:lnTo>
                    <a:pt x="49881" y="18789"/>
                  </a:lnTo>
                  <a:lnTo>
                    <a:pt x="49940" y="18710"/>
                  </a:lnTo>
                  <a:lnTo>
                    <a:pt x="50079" y="18591"/>
                  </a:lnTo>
                  <a:close/>
                  <a:moveTo>
                    <a:pt x="94285" y="18789"/>
                  </a:moveTo>
                  <a:lnTo>
                    <a:pt x="94344" y="18829"/>
                  </a:lnTo>
                  <a:lnTo>
                    <a:pt x="94483" y="18928"/>
                  </a:lnTo>
                  <a:lnTo>
                    <a:pt x="94582" y="19047"/>
                  </a:lnTo>
                  <a:lnTo>
                    <a:pt x="94602" y="19107"/>
                  </a:lnTo>
                  <a:lnTo>
                    <a:pt x="94622" y="19166"/>
                  </a:lnTo>
                  <a:lnTo>
                    <a:pt x="94622" y="19226"/>
                  </a:lnTo>
                  <a:lnTo>
                    <a:pt x="94582" y="19305"/>
                  </a:lnTo>
                  <a:lnTo>
                    <a:pt x="94483" y="19424"/>
                  </a:lnTo>
                  <a:lnTo>
                    <a:pt x="94344" y="19523"/>
                  </a:lnTo>
                  <a:lnTo>
                    <a:pt x="94285" y="19563"/>
                  </a:lnTo>
                  <a:lnTo>
                    <a:pt x="94225" y="19583"/>
                  </a:lnTo>
                  <a:lnTo>
                    <a:pt x="94166" y="19563"/>
                  </a:lnTo>
                  <a:lnTo>
                    <a:pt x="94106" y="19543"/>
                  </a:lnTo>
                  <a:lnTo>
                    <a:pt x="93967" y="19444"/>
                  </a:lnTo>
                  <a:lnTo>
                    <a:pt x="93868" y="19305"/>
                  </a:lnTo>
                  <a:lnTo>
                    <a:pt x="93848" y="19246"/>
                  </a:lnTo>
                  <a:lnTo>
                    <a:pt x="93829" y="19186"/>
                  </a:lnTo>
                  <a:lnTo>
                    <a:pt x="93829" y="19126"/>
                  </a:lnTo>
                  <a:lnTo>
                    <a:pt x="93868" y="19067"/>
                  </a:lnTo>
                  <a:lnTo>
                    <a:pt x="93967" y="18928"/>
                  </a:lnTo>
                  <a:lnTo>
                    <a:pt x="94086" y="18829"/>
                  </a:lnTo>
                  <a:lnTo>
                    <a:pt x="94166" y="18789"/>
                  </a:lnTo>
                  <a:close/>
                  <a:moveTo>
                    <a:pt x="92400" y="18869"/>
                  </a:moveTo>
                  <a:lnTo>
                    <a:pt x="92519" y="18908"/>
                  </a:lnTo>
                  <a:lnTo>
                    <a:pt x="92598" y="18948"/>
                  </a:lnTo>
                  <a:lnTo>
                    <a:pt x="92698" y="19027"/>
                  </a:lnTo>
                  <a:lnTo>
                    <a:pt x="92777" y="19107"/>
                  </a:lnTo>
                  <a:lnTo>
                    <a:pt x="92836" y="19206"/>
                  </a:lnTo>
                  <a:lnTo>
                    <a:pt x="92856" y="19305"/>
                  </a:lnTo>
                  <a:lnTo>
                    <a:pt x="92876" y="19424"/>
                  </a:lnTo>
                  <a:lnTo>
                    <a:pt x="92856" y="19523"/>
                  </a:lnTo>
                  <a:lnTo>
                    <a:pt x="92817" y="19622"/>
                  </a:lnTo>
                  <a:lnTo>
                    <a:pt x="92777" y="19722"/>
                  </a:lnTo>
                  <a:lnTo>
                    <a:pt x="92698" y="19801"/>
                  </a:lnTo>
                  <a:lnTo>
                    <a:pt x="92598" y="19880"/>
                  </a:lnTo>
                  <a:lnTo>
                    <a:pt x="92519" y="19920"/>
                  </a:lnTo>
                  <a:lnTo>
                    <a:pt x="92420" y="19960"/>
                  </a:lnTo>
                  <a:lnTo>
                    <a:pt x="92301" y="19980"/>
                  </a:lnTo>
                  <a:lnTo>
                    <a:pt x="92202" y="19960"/>
                  </a:lnTo>
                  <a:lnTo>
                    <a:pt x="92102" y="19920"/>
                  </a:lnTo>
                  <a:lnTo>
                    <a:pt x="92003" y="19861"/>
                  </a:lnTo>
                  <a:lnTo>
                    <a:pt x="91924" y="19781"/>
                  </a:lnTo>
                  <a:lnTo>
                    <a:pt x="91864" y="19702"/>
                  </a:lnTo>
                  <a:lnTo>
                    <a:pt x="91805" y="19603"/>
                  </a:lnTo>
                  <a:lnTo>
                    <a:pt x="91765" y="19503"/>
                  </a:lnTo>
                  <a:lnTo>
                    <a:pt x="91765" y="19384"/>
                  </a:lnTo>
                  <a:lnTo>
                    <a:pt x="91785" y="19305"/>
                  </a:lnTo>
                  <a:lnTo>
                    <a:pt x="91825" y="19206"/>
                  </a:lnTo>
                  <a:lnTo>
                    <a:pt x="91864" y="19107"/>
                  </a:lnTo>
                  <a:lnTo>
                    <a:pt x="91944" y="19027"/>
                  </a:lnTo>
                  <a:lnTo>
                    <a:pt x="92023" y="18968"/>
                  </a:lnTo>
                  <a:lnTo>
                    <a:pt x="92102" y="18908"/>
                  </a:lnTo>
                  <a:lnTo>
                    <a:pt x="92202" y="18869"/>
                  </a:lnTo>
                  <a:close/>
                  <a:moveTo>
                    <a:pt x="49206" y="19722"/>
                  </a:moveTo>
                  <a:lnTo>
                    <a:pt x="49246" y="19742"/>
                  </a:lnTo>
                  <a:lnTo>
                    <a:pt x="49345" y="19821"/>
                  </a:lnTo>
                  <a:lnTo>
                    <a:pt x="49424" y="19900"/>
                  </a:lnTo>
                  <a:lnTo>
                    <a:pt x="49345" y="19960"/>
                  </a:lnTo>
                  <a:lnTo>
                    <a:pt x="49246" y="20019"/>
                  </a:lnTo>
                  <a:lnTo>
                    <a:pt x="49206" y="20039"/>
                  </a:lnTo>
                  <a:lnTo>
                    <a:pt x="49147" y="20019"/>
                  </a:lnTo>
                  <a:lnTo>
                    <a:pt x="49107" y="19980"/>
                  </a:lnTo>
                  <a:lnTo>
                    <a:pt x="49087" y="19920"/>
                  </a:lnTo>
                  <a:lnTo>
                    <a:pt x="49087" y="19861"/>
                  </a:lnTo>
                  <a:lnTo>
                    <a:pt x="49127" y="19781"/>
                  </a:lnTo>
                  <a:lnTo>
                    <a:pt x="49186" y="19742"/>
                  </a:lnTo>
                  <a:lnTo>
                    <a:pt x="49206" y="19722"/>
                  </a:lnTo>
                  <a:close/>
                  <a:moveTo>
                    <a:pt x="53135" y="18948"/>
                  </a:moveTo>
                  <a:lnTo>
                    <a:pt x="53234" y="18988"/>
                  </a:lnTo>
                  <a:lnTo>
                    <a:pt x="53333" y="19047"/>
                  </a:lnTo>
                  <a:lnTo>
                    <a:pt x="53412" y="19107"/>
                  </a:lnTo>
                  <a:lnTo>
                    <a:pt x="53492" y="19206"/>
                  </a:lnTo>
                  <a:lnTo>
                    <a:pt x="53571" y="19305"/>
                  </a:lnTo>
                  <a:lnTo>
                    <a:pt x="53591" y="19404"/>
                  </a:lnTo>
                  <a:lnTo>
                    <a:pt x="53591" y="19523"/>
                  </a:lnTo>
                  <a:lnTo>
                    <a:pt x="53571" y="19622"/>
                  </a:lnTo>
                  <a:lnTo>
                    <a:pt x="53531" y="19702"/>
                  </a:lnTo>
                  <a:lnTo>
                    <a:pt x="53472" y="19801"/>
                  </a:lnTo>
                  <a:lnTo>
                    <a:pt x="53393" y="19880"/>
                  </a:lnTo>
                  <a:lnTo>
                    <a:pt x="53313" y="19960"/>
                  </a:lnTo>
                  <a:lnTo>
                    <a:pt x="53234" y="20019"/>
                  </a:lnTo>
                  <a:lnTo>
                    <a:pt x="53154" y="20059"/>
                  </a:lnTo>
                  <a:lnTo>
                    <a:pt x="52976" y="20059"/>
                  </a:lnTo>
                  <a:lnTo>
                    <a:pt x="52877" y="20039"/>
                  </a:lnTo>
                  <a:lnTo>
                    <a:pt x="52797" y="19980"/>
                  </a:lnTo>
                  <a:lnTo>
                    <a:pt x="52639" y="19861"/>
                  </a:lnTo>
                  <a:lnTo>
                    <a:pt x="52559" y="19761"/>
                  </a:lnTo>
                  <a:lnTo>
                    <a:pt x="52500" y="19662"/>
                  </a:lnTo>
                  <a:lnTo>
                    <a:pt x="52480" y="19563"/>
                  </a:lnTo>
                  <a:lnTo>
                    <a:pt x="52480" y="19444"/>
                  </a:lnTo>
                  <a:lnTo>
                    <a:pt x="52500" y="19345"/>
                  </a:lnTo>
                  <a:lnTo>
                    <a:pt x="52559" y="19246"/>
                  </a:lnTo>
                  <a:lnTo>
                    <a:pt x="52619" y="19146"/>
                  </a:lnTo>
                  <a:lnTo>
                    <a:pt x="52718" y="19067"/>
                  </a:lnTo>
                  <a:lnTo>
                    <a:pt x="52817" y="18988"/>
                  </a:lnTo>
                  <a:lnTo>
                    <a:pt x="52936" y="18948"/>
                  </a:lnTo>
                  <a:close/>
                  <a:moveTo>
                    <a:pt x="51190" y="19345"/>
                  </a:moveTo>
                  <a:lnTo>
                    <a:pt x="51270" y="19365"/>
                  </a:lnTo>
                  <a:lnTo>
                    <a:pt x="51329" y="19404"/>
                  </a:lnTo>
                  <a:lnTo>
                    <a:pt x="51389" y="19444"/>
                  </a:lnTo>
                  <a:lnTo>
                    <a:pt x="51448" y="19484"/>
                  </a:lnTo>
                  <a:lnTo>
                    <a:pt x="51488" y="19563"/>
                  </a:lnTo>
                  <a:lnTo>
                    <a:pt x="51508" y="19642"/>
                  </a:lnTo>
                  <a:lnTo>
                    <a:pt x="51527" y="19722"/>
                  </a:lnTo>
                  <a:lnTo>
                    <a:pt x="51527" y="19821"/>
                  </a:lnTo>
                  <a:lnTo>
                    <a:pt x="51488" y="19900"/>
                  </a:lnTo>
                  <a:lnTo>
                    <a:pt x="51468" y="19960"/>
                  </a:lnTo>
                  <a:lnTo>
                    <a:pt x="51408" y="20019"/>
                  </a:lnTo>
                  <a:lnTo>
                    <a:pt x="51349" y="20059"/>
                  </a:lnTo>
                  <a:lnTo>
                    <a:pt x="51289" y="20099"/>
                  </a:lnTo>
                  <a:lnTo>
                    <a:pt x="51210" y="20119"/>
                  </a:lnTo>
                  <a:lnTo>
                    <a:pt x="51071" y="20119"/>
                  </a:lnTo>
                  <a:lnTo>
                    <a:pt x="50992" y="20099"/>
                  </a:lnTo>
                  <a:lnTo>
                    <a:pt x="50932" y="20059"/>
                  </a:lnTo>
                  <a:lnTo>
                    <a:pt x="50873" y="20019"/>
                  </a:lnTo>
                  <a:lnTo>
                    <a:pt x="50813" y="19960"/>
                  </a:lnTo>
                  <a:lnTo>
                    <a:pt x="50774" y="19900"/>
                  </a:lnTo>
                  <a:lnTo>
                    <a:pt x="50754" y="19821"/>
                  </a:lnTo>
                  <a:lnTo>
                    <a:pt x="50734" y="19742"/>
                  </a:lnTo>
                  <a:lnTo>
                    <a:pt x="50734" y="19642"/>
                  </a:lnTo>
                  <a:lnTo>
                    <a:pt x="50774" y="19563"/>
                  </a:lnTo>
                  <a:lnTo>
                    <a:pt x="50813" y="19503"/>
                  </a:lnTo>
                  <a:lnTo>
                    <a:pt x="50853" y="19444"/>
                  </a:lnTo>
                  <a:lnTo>
                    <a:pt x="50912" y="19404"/>
                  </a:lnTo>
                  <a:lnTo>
                    <a:pt x="50972" y="19365"/>
                  </a:lnTo>
                  <a:lnTo>
                    <a:pt x="51051" y="19365"/>
                  </a:lnTo>
                  <a:lnTo>
                    <a:pt x="51131" y="19345"/>
                  </a:lnTo>
                  <a:close/>
                  <a:moveTo>
                    <a:pt x="95416" y="19821"/>
                  </a:moveTo>
                  <a:lnTo>
                    <a:pt x="95495" y="19861"/>
                  </a:lnTo>
                  <a:lnTo>
                    <a:pt x="95555" y="19940"/>
                  </a:lnTo>
                  <a:lnTo>
                    <a:pt x="95575" y="19980"/>
                  </a:lnTo>
                  <a:lnTo>
                    <a:pt x="95575" y="20039"/>
                  </a:lnTo>
                  <a:lnTo>
                    <a:pt x="95555" y="20138"/>
                  </a:lnTo>
                  <a:lnTo>
                    <a:pt x="95495" y="20218"/>
                  </a:lnTo>
                  <a:lnTo>
                    <a:pt x="95436" y="20277"/>
                  </a:lnTo>
                  <a:lnTo>
                    <a:pt x="95356" y="20297"/>
                  </a:lnTo>
                  <a:lnTo>
                    <a:pt x="95257" y="20277"/>
                  </a:lnTo>
                  <a:lnTo>
                    <a:pt x="95178" y="20257"/>
                  </a:lnTo>
                  <a:lnTo>
                    <a:pt x="95118" y="20178"/>
                  </a:lnTo>
                  <a:lnTo>
                    <a:pt x="95098" y="20079"/>
                  </a:lnTo>
                  <a:lnTo>
                    <a:pt x="95098" y="20019"/>
                  </a:lnTo>
                  <a:lnTo>
                    <a:pt x="95118" y="19980"/>
                  </a:lnTo>
                  <a:lnTo>
                    <a:pt x="95158" y="19880"/>
                  </a:lnTo>
                  <a:lnTo>
                    <a:pt x="95237" y="19841"/>
                  </a:lnTo>
                  <a:lnTo>
                    <a:pt x="95317" y="19821"/>
                  </a:lnTo>
                  <a:close/>
                  <a:moveTo>
                    <a:pt x="93511" y="19821"/>
                  </a:moveTo>
                  <a:lnTo>
                    <a:pt x="93610" y="19841"/>
                  </a:lnTo>
                  <a:lnTo>
                    <a:pt x="93690" y="19880"/>
                  </a:lnTo>
                  <a:lnTo>
                    <a:pt x="93749" y="19940"/>
                  </a:lnTo>
                  <a:lnTo>
                    <a:pt x="93829" y="19999"/>
                  </a:lnTo>
                  <a:lnTo>
                    <a:pt x="93868" y="20079"/>
                  </a:lnTo>
                  <a:lnTo>
                    <a:pt x="93888" y="20178"/>
                  </a:lnTo>
                  <a:lnTo>
                    <a:pt x="93908" y="20277"/>
                  </a:lnTo>
                  <a:lnTo>
                    <a:pt x="93888" y="20396"/>
                  </a:lnTo>
                  <a:lnTo>
                    <a:pt x="93868" y="20495"/>
                  </a:lnTo>
                  <a:lnTo>
                    <a:pt x="93829" y="20575"/>
                  </a:lnTo>
                  <a:lnTo>
                    <a:pt x="93769" y="20634"/>
                  </a:lnTo>
                  <a:lnTo>
                    <a:pt x="93690" y="20694"/>
                  </a:lnTo>
                  <a:lnTo>
                    <a:pt x="93610" y="20734"/>
                  </a:lnTo>
                  <a:lnTo>
                    <a:pt x="93531" y="20753"/>
                  </a:lnTo>
                  <a:lnTo>
                    <a:pt x="93352" y="20753"/>
                  </a:lnTo>
                  <a:lnTo>
                    <a:pt x="93253" y="20734"/>
                  </a:lnTo>
                  <a:lnTo>
                    <a:pt x="93174" y="20694"/>
                  </a:lnTo>
                  <a:lnTo>
                    <a:pt x="93114" y="20634"/>
                  </a:lnTo>
                  <a:lnTo>
                    <a:pt x="93035" y="20575"/>
                  </a:lnTo>
                  <a:lnTo>
                    <a:pt x="92995" y="20495"/>
                  </a:lnTo>
                  <a:lnTo>
                    <a:pt x="92975" y="20396"/>
                  </a:lnTo>
                  <a:lnTo>
                    <a:pt x="92956" y="20297"/>
                  </a:lnTo>
                  <a:lnTo>
                    <a:pt x="92975" y="20178"/>
                  </a:lnTo>
                  <a:lnTo>
                    <a:pt x="92995" y="20079"/>
                  </a:lnTo>
                  <a:lnTo>
                    <a:pt x="93035" y="19999"/>
                  </a:lnTo>
                  <a:lnTo>
                    <a:pt x="93094" y="19940"/>
                  </a:lnTo>
                  <a:lnTo>
                    <a:pt x="93174" y="19880"/>
                  </a:lnTo>
                  <a:lnTo>
                    <a:pt x="93253" y="19861"/>
                  </a:lnTo>
                  <a:lnTo>
                    <a:pt x="93332" y="19821"/>
                  </a:lnTo>
                  <a:close/>
                  <a:moveTo>
                    <a:pt x="96388" y="20694"/>
                  </a:moveTo>
                  <a:lnTo>
                    <a:pt x="96428" y="20714"/>
                  </a:lnTo>
                  <a:lnTo>
                    <a:pt x="96487" y="20753"/>
                  </a:lnTo>
                  <a:lnTo>
                    <a:pt x="96567" y="20853"/>
                  </a:lnTo>
                  <a:lnTo>
                    <a:pt x="96448" y="20952"/>
                  </a:lnTo>
                  <a:lnTo>
                    <a:pt x="96368" y="20972"/>
                  </a:lnTo>
                  <a:lnTo>
                    <a:pt x="96328" y="20972"/>
                  </a:lnTo>
                  <a:lnTo>
                    <a:pt x="96289" y="20952"/>
                  </a:lnTo>
                  <a:lnTo>
                    <a:pt x="96249" y="20912"/>
                  </a:lnTo>
                  <a:lnTo>
                    <a:pt x="96229" y="20872"/>
                  </a:lnTo>
                  <a:lnTo>
                    <a:pt x="96229" y="20853"/>
                  </a:lnTo>
                  <a:lnTo>
                    <a:pt x="96249" y="20813"/>
                  </a:lnTo>
                  <a:lnTo>
                    <a:pt x="96309" y="20734"/>
                  </a:lnTo>
                  <a:lnTo>
                    <a:pt x="96388" y="20694"/>
                  </a:lnTo>
                  <a:close/>
                  <a:moveTo>
                    <a:pt x="50436" y="20456"/>
                  </a:moveTo>
                  <a:lnTo>
                    <a:pt x="50476" y="20476"/>
                  </a:lnTo>
                  <a:lnTo>
                    <a:pt x="50516" y="20495"/>
                  </a:lnTo>
                  <a:lnTo>
                    <a:pt x="50555" y="20555"/>
                  </a:lnTo>
                  <a:lnTo>
                    <a:pt x="50555" y="20595"/>
                  </a:lnTo>
                  <a:lnTo>
                    <a:pt x="50575" y="20773"/>
                  </a:lnTo>
                  <a:lnTo>
                    <a:pt x="50555" y="20932"/>
                  </a:lnTo>
                  <a:lnTo>
                    <a:pt x="50555" y="20992"/>
                  </a:lnTo>
                  <a:lnTo>
                    <a:pt x="50516" y="21031"/>
                  </a:lnTo>
                  <a:lnTo>
                    <a:pt x="50476" y="21051"/>
                  </a:lnTo>
                  <a:lnTo>
                    <a:pt x="50436" y="21071"/>
                  </a:lnTo>
                  <a:lnTo>
                    <a:pt x="50278" y="21091"/>
                  </a:lnTo>
                  <a:lnTo>
                    <a:pt x="50119" y="21071"/>
                  </a:lnTo>
                  <a:lnTo>
                    <a:pt x="50059" y="21051"/>
                  </a:lnTo>
                  <a:lnTo>
                    <a:pt x="50000" y="21031"/>
                  </a:lnTo>
                  <a:lnTo>
                    <a:pt x="49980" y="20992"/>
                  </a:lnTo>
                  <a:lnTo>
                    <a:pt x="49960" y="20932"/>
                  </a:lnTo>
                  <a:lnTo>
                    <a:pt x="49940" y="20773"/>
                  </a:lnTo>
                  <a:lnTo>
                    <a:pt x="49960" y="20615"/>
                  </a:lnTo>
                  <a:lnTo>
                    <a:pt x="49980" y="20555"/>
                  </a:lnTo>
                  <a:lnTo>
                    <a:pt x="50000" y="20515"/>
                  </a:lnTo>
                  <a:lnTo>
                    <a:pt x="50039" y="20476"/>
                  </a:lnTo>
                  <a:lnTo>
                    <a:pt x="50099" y="20456"/>
                  </a:lnTo>
                  <a:close/>
                  <a:moveTo>
                    <a:pt x="52143" y="19920"/>
                  </a:moveTo>
                  <a:lnTo>
                    <a:pt x="52182" y="19960"/>
                  </a:lnTo>
                  <a:lnTo>
                    <a:pt x="52222" y="19999"/>
                  </a:lnTo>
                  <a:lnTo>
                    <a:pt x="52301" y="20039"/>
                  </a:lnTo>
                  <a:lnTo>
                    <a:pt x="52401" y="20059"/>
                  </a:lnTo>
                  <a:lnTo>
                    <a:pt x="52500" y="20099"/>
                  </a:lnTo>
                  <a:lnTo>
                    <a:pt x="52559" y="20178"/>
                  </a:lnTo>
                  <a:lnTo>
                    <a:pt x="52619" y="20277"/>
                  </a:lnTo>
                  <a:lnTo>
                    <a:pt x="52658" y="20376"/>
                  </a:lnTo>
                  <a:lnTo>
                    <a:pt x="52678" y="20495"/>
                  </a:lnTo>
                  <a:lnTo>
                    <a:pt x="52718" y="20515"/>
                  </a:lnTo>
                  <a:lnTo>
                    <a:pt x="52718" y="20535"/>
                  </a:lnTo>
                  <a:lnTo>
                    <a:pt x="52698" y="20555"/>
                  </a:lnTo>
                  <a:lnTo>
                    <a:pt x="52678" y="20575"/>
                  </a:lnTo>
                  <a:lnTo>
                    <a:pt x="52639" y="20674"/>
                  </a:lnTo>
                  <a:lnTo>
                    <a:pt x="52599" y="20793"/>
                  </a:lnTo>
                  <a:lnTo>
                    <a:pt x="52579" y="20853"/>
                  </a:lnTo>
                  <a:lnTo>
                    <a:pt x="52559" y="20912"/>
                  </a:lnTo>
                  <a:lnTo>
                    <a:pt x="52520" y="20932"/>
                  </a:lnTo>
                  <a:lnTo>
                    <a:pt x="52460" y="20952"/>
                  </a:lnTo>
                  <a:lnTo>
                    <a:pt x="52361" y="20992"/>
                  </a:lnTo>
                  <a:lnTo>
                    <a:pt x="52262" y="21011"/>
                  </a:lnTo>
                  <a:lnTo>
                    <a:pt x="52222" y="21051"/>
                  </a:lnTo>
                  <a:lnTo>
                    <a:pt x="52182" y="21091"/>
                  </a:lnTo>
                  <a:lnTo>
                    <a:pt x="51924" y="20992"/>
                  </a:lnTo>
                  <a:lnTo>
                    <a:pt x="51805" y="20912"/>
                  </a:lnTo>
                  <a:lnTo>
                    <a:pt x="51746" y="20872"/>
                  </a:lnTo>
                  <a:lnTo>
                    <a:pt x="51706" y="20833"/>
                  </a:lnTo>
                  <a:lnTo>
                    <a:pt x="51666" y="20734"/>
                  </a:lnTo>
                  <a:lnTo>
                    <a:pt x="51627" y="20634"/>
                  </a:lnTo>
                  <a:lnTo>
                    <a:pt x="51627" y="20535"/>
                  </a:lnTo>
                  <a:lnTo>
                    <a:pt x="51627" y="20436"/>
                  </a:lnTo>
                  <a:lnTo>
                    <a:pt x="51666" y="20357"/>
                  </a:lnTo>
                  <a:lnTo>
                    <a:pt x="51706" y="20238"/>
                  </a:lnTo>
                  <a:lnTo>
                    <a:pt x="51785" y="20158"/>
                  </a:lnTo>
                  <a:lnTo>
                    <a:pt x="51845" y="20079"/>
                  </a:lnTo>
                  <a:lnTo>
                    <a:pt x="51944" y="20059"/>
                  </a:lnTo>
                  <a:lnTo>
                    <a:pt x="52024" y="20039"/>
                  </a:lnTo>
                  <a:lnTo>
                    <a:pt x="52083" y="19999"/>
                  </a:lnTo>
                  <a:lnTo>
                    <a:pt x="52123" y="19960"/>
                  </a:lnTo>
                  <a:lnTo>
                    <a:pt x="52143" y="19920"/>
                  </a:lnTo>
                  <a:close/>
                  <a:moveTo>
                    <a:pt x="94563" y="20694"/>
                  </a:moveTo>
                  <a:lnTo>
                    <a:pt x="94642" y="20714"/>
                  </a:lnTo>
                  <a:lnTo>
                    <a:pt x="94721" y="20753"/>
                  </a:lnTo>
                  <a:lnTo>
                    <a:pt x="94761" y="20793"/>
                  </a:lnTo>
                  <a:lnTo>
                    <a:pt x="94801" y="20853"/>
                  </a:lnTo>
                  <a:lnTo>
                    <a:pt x="94840" y="20912"/>
                  </a:lnTo>
                  <a:lnTo>
                    <a:pt x="94860" y="21011"/>
                  </a:lnTo>
                  <a:lnTo>
                    <a:pt x="94860" y="21111"/>
                  </a:lnTo>
                  <a:lnTo>
                    <a:pt x="94860" y="21190"/>
                  </a:lnTo>
                  <a:lnTo>
                    <a:pt x="94840" y="21269"/>
                  </a:lnTo>
                  <a:lnTo>
                    <a:pt x="94801" y="21329"/>
                  </a:lnTo>
                  <a:lnTo>
                    <a:pt x="94761" y="21388"/>
                  </a:lnTo>
                  <a:lnTo>
                    <a:pt x="94702" y="21428"/>
                  </a:lnTo>
                  <a:lnTo>
                    <a:pt x="94642" y="21448"/>
                  </a:lnTo>
                  <a:lnTo>
                    <a:pt x="94563" y="21468"/>
                  </a:lnTo>
                  <a:lnTo>
                    <a:pt x="94483" y="21488"/>
                  </a:lnTo>
                  <a:lnTo>
                    <a:pt x="94384" y="21468"/>
                  </a:lnTo>
                  <a:lnTo>
                    <a:pt x="94305" y="21448"/>
                  </a:lnTo>
                  <a:lnTo>
                    <a:pt x="94225" y="21428"/>
                  </a:lnTo>
                  <a:lnTo>
                    <a:pt x="94166" y="21388"/>
                  </a:lnTo>
                  <a:lnTo>
                    <a:pt x="94126" y="21329"/>
                  </a:lnTo>
                  <a:lnTo>
                    <a:pt x="94086" y="21249"/>
                  </a:lnTo>
                  <a:lnTo>
                    <a:pt x="94067" y="21170"/>
                  </a:lnTo>
                  <a:lnTo>
                    <a:pt x="94067" y="21071"/>
                  </a:lnTo>
                  <a:lnTo>
                    <a:pt x="94067" y="20972"/>
                  </a:lnTo>
                  <a:lnTo>
                    <a:pt x="94086" y="20892"/>
                  </a:lnTo>
                  <a:lnTo>
                    <a:pt x="94126" y="20833"/>
                  </a:lnTo>
                  <a:lnTo>
                    <a:pt x="94166" y="20773"/>
                  </a:lnTo>
                  <a:lnTo>
                    <a:pt x="94225" y="20734"/>
                  </a:lnTo>
                  <a:lnTo>
                    <a:pt x="94285" y="20714"/>
                  </a:lnTo>
                  <a:lnTo>
                    <a:pt x="94364" y="20694"/>
                  </a:lnTo>
                  <a:close/>
                  <a:moveTo>
                    <a:pt x="51448" y="21091"/>
                  </a:moveTo>
                  <a:lnTo>
                    <a:pt x="51527" y="21111"/>
                  </a:lnTo>
                  <a:lnTo>
                    <a:pt x="51627" y="21150"/>
                  </a:lnTo>
                  <a:lnTo>
                    <a:pt x="51686" y="21190"/>
                  </a:lnTo>
                  <a:lnTo>
                    <a:pt x="51746" y="21269"/>
                  </a:lnTo>
                  <a:lnTo>
                    <a:pt x="51805" y="21349"/>
                  </a:lnTo>
                  <a:lnTo>
                    <a:pt x="51825" y="21428"/>
                  </a:lnTo>
                  <a:lnTo>
                    <a:pt x="51845" y="21547"/>
                  </a:lnTo>
                  <a:lnTo>
                    <a:pt x="51845" y="21646"/>
                  </a:lnTo>
                  <a:lnTo>
                    <a:pt x="51805" y="21745"/>
                  </a:lnTo>
                  <a:lnTo>
                    <a:pt x="51766" y="21825"/>
                  </a:lnTo>
                  <a:lnTo>
                    <a:pt x="51706" y="21904"/>
                  </a:lnTo>
                  <a:lnTo>
                    <a:pt x="51627" y="21944"/>
                  </a:lnTo>
                  <a:lnTo>
                    <a:pt x="51547" y="21984"/>
                  </a:lnTo>
                  <a:lnTo>
                    <a:pt x="51468" y="22023"/>
                  </a:lnTo>
                  <a:lnTo>
                    <a:pt x="51289" y="22023"/>
                  </a:lnTo>
                  <a:lnTo>
                    <a:pt x="51190" y="22003"/>
                  </a:lnTo>
                  <a:lnTo>
                    <a:pt x="51111" y="21964"/>
                  </a:lnTo>
                  <a:lnTo>
                    <a:pt x="51051" y="21924"/>
                  </a:lnTo>
                  <a:lnTo>
                    <a:pt x="50992" y="21864"/>
                  </a:lnTo>
                  <a:lnTo>
                    <a:pt x="50932" y="21785"/>
                  </a:lnTo>
                  <a:lnTo>
                    <a:pt x="50912" y="21686"/>
                  </a:lnTo>
                  <a:lnTo>
                    <a:pt x="50893" y="21567"/>
                  </a:lnTo>
                  <a:lnTo>
                    <a:pt x="50893" y="21468"/>
                  </a:lnTo>
                  <a:lnTo>
                    <a:pt x="50932" y="21368"/>
                  </a:lnTo>
                  <a:lnTo>
                    <a:pt x="50972" y="21289"/>
                  </a:lnTo>
                  <a:lnTo>
                    <a:pt x="51031" y="21210"/>
                  </a:lnTo>
                  <a:lnTo>
                    <a:pt x="51111" y="21170"/>
                  </a:lnTo>
                  <a:lnTo>
                    <a:pt x="51190" y="21130"/>
                  </a:lnTo>
                  <a:lnTo>
                    <a:pt x="51270" y="21111"/>
                  </a:lnTo>
                  <a:lnTo>
                    <a:pt x="51369" y="21091"/>
                  </a:lnTo>
                  <a:close/>
                  <a:moveTo>
                    <a:pt x="49543" y="21488"/>
                  </a:moveTo>
                  <a:lnTo>
                    <a:pt x="49603" y="21527"/>
                  </a:lnTo>
                  <a:lnTo>
                    <a:pt x="49662" y="21567"/>
                  </a:lnTo>
                  <a:lnTo>
                    <a:pt x="49722" y="21626"/>
                  </a:lnTo>
                  <a:lnTo>
                    <a:pt x="49742" y="21686"/>
                  </a:lnTo>
                  <a:lnTo>
                    <a:pt x="49762" y="21745"/>
                  </a:lnTo>
                  <a:lnTo>
                    <a:pt x="49762" y="21805"/>
                  </a:lnTo>
                  <a:lnTo>
                    <a:pt x="49742" y="21864"/>
                  </a:lnTo>
                  <a:lnTo>
                    <a:pt x="49722" y="21904"/>
                  </a:lnTo>
                  <a:lnTo>
                    <a:pt x="49623" y="22023"/>
                  </a:lnTo>
                  <a:lnTo>
                    <a:pt x="49524" y="22083"/>
                  </a:lnTo>
                  <a:lnTo>
                    <a:pt x="49484" y="22103"/>
                  </a:lnTo>
                  <a:lnTo>
                    <a:pt x="49444" y="22103"/>
                  </a:lnTo>
                  <a:lnTo>
                    <a:pt x="49365" y="22063"/>
                  </a:lnTo>
                  <a:lnTo>
                    <a:pt x="49266" y="21984"/>
                  </a:lnTo>
                  <a:lnTo>
                    <a:pt x="49186" y="21904"/>
                  </a:lnTo>
                  <a:lnTo>
                    <a:pt x="49166" y="21825"/>
                  </a:lnTo>
                  <a:lnTo>
                    <a:pt x="49166" y="21745"/>
                  </a:lnTo>
                  <a:lnTo>
                    <a:pt x="49226" y="21646"/>
                  </a:lnTo>
                  <a:lnTo>
                    <a:pt x="49325" y="21547"/>
                  </a:lnTo>
                  <a:lnTo>
                    <a:pt x="49385" y="21527"/>
                  </a:lnTo>
                  <a:lnTo>
                    <a:pt x="49424" y="21488"/>
                  </a:lnTo>
                  <a:close/>
                  <a:moveTo>
                    <a:pt x="95495" y="21646"/>
                  </a:moveTo>
                  <a:lnTo>
                    <a:pt x="95614" y="21666"/>
                  </a:lnTo>
                  <a:lnTo>
                    <a:pt x="95713" y="21726"/>
                  </a:lnTo>
                  <a:lnTo>
                    <a:pt x="95753" y="21765"/>
                  </a:lnTo>
                  <a:lnTo>
                    <a:pt x="95793" y="21825"/>
                  </a:lnTo>
                  <a:lnTo>
                    <a:pt x="95813" y="21884"/>
                  </a:lnTo>
                  <a:lnTo>
                    <a:pt x="95813" y="21964"/>
                  </a:lnTo>
                  <a:lnTo>
                    <a:pt x="95813" y="22023"/>
                  </a:lnTo>
                  <a:lnTo>
                    <a:pt x="95793" y="22083"/>
                  </a:lnTo>
                  <a:lnTo>
                    <a:pt x="95753" y="22142"/>
                  </a:lnTo>
                  <a:lnTo>
                    <a:pt x="95713" y="22182"/>
                  </a:lnTo>
                  <a:lnTo>
                    <a:pt x="95614" y="22241"/>
                  </a:lnTo>
                  <a:lnTo>
                    <a:pt x="95495" y="22261"/>
                  </a:lnTo>
                  <a:lnTo>
                    <a:pt x="95376" y="22241"/>
                  </a:lnTo>
                  <a:lnTo>
                    <a:pt x="95277" y="22182"/>
                  </a:lnTo>
                  <a:lnTo>
                    <a:pt x="95237" y="22142"/>
                  </a:lnTo>
                  <a:lnTo>
                    <a:pt x="95217" y="22083"/>
                  </a:lnTo>
                  <a:lnTo>
                    <a:pt x="95178" y="22023"/>
                  </a:lnTo>
                  <a:lnTo>
                    <a:pt x="95178" y="21964"/>
                  </a:lnTo>
                  <a:lnTo>
                    <a:pt x="95178" y="21884"/>
                  </a:lnTo>
                  <a:lnTo>
                    <a:pt x="95198" y="21825"/>
                  </a:lnTo>
                  <a:lnTo>
                    <a:pt x="95237" y="21765"/>
                  </a:lnTo>
                  <a:lnTo>
                    <a:pt x="95277" y="21726"/>
                  </a:lnTo>
                  <a:lnTo>
                    <a:pt x="95376" y="21666"/>
                  </a:lnTo>
                  <a:lnTo>
                    <a:pt x="95495" y="21646"/>
                  </a:lnTo>
                  <a:close/>
                  <a:moveTo>
                    <a:pt x="93769" y="21666"/>
                  </a:moveTo>
                  <a:lnTo>
                    <a:pt x="93848" y="21706"/>
                  </a:lnTo>
                  <a:lnTo>
                    <a:pt x="93928" y="21726"/>
                  </a:lnTo>
                  <a:lnTo>
                    <a:pt x="94007" y="21765"/>
                  </a:lnTo>
                  <a:lnTo>
                    <a:pt x="94067" y="21845"/>
                  </a:lnTo>
                  <a:lnTo>
                    <a:pt x="94146" y="21984"/>
                  </a:lnTo>
                  <a:lnTo>
                    <a:pt x="94205" y="22122"/>
                  </a:lnTo>
                  <a:lnTo>
                    <a:pt x="94205" y="22182"/>
                  </a:lnTo>
                  <a:lnTo>
                    <a:pt x="94205" y="22241"/>
                  </a:lnTo>
                  <a:lnTo>
                    <a:pt x="94166" y="22341"/>
                  </a:lnTo>
                  <a:lnTo>
                    <a:pt x="94126" y="22440"/>
                  </a:lnTo>
                  <a:lnTo>
                    <a:pt x="94086" y="22519"/>
                  </a:lnTo>
                  <a:lnTo>
                    <a:pt x="94027" y="22579"/>
                  </a:lnTo>
                  <a:lnTo>
                    <a:pt x="93928" y="22638"/>
                  </a:lnTo>
                  <a:lnTo>
                    <a:pt x="93848" y="22678"/>
                  </a:lnTo>
                  <a:lnTo>
                    <a:pt x="93749" y="22718"/>
                  </a:lnTo>
                  <a:lnTo>
                    <a:pt x="93551" y="22718"/>
                  </a:lnTo>
                  <a:lnTo>
                    <a:pt x="93471" y="22698"/>
                  </a:lnTo>
                  <a:lnTo>
                    <a:pt x="93372" y="22658"/>
                  </a:lnTo>
                  <a:lnTo>
                    <a:pt x="93313" y="22599"/>
                  </a:lnTo>
                  <a:lnTo>
                    <a:pt x="93253" y="22499"/>
                  </a:lnTo>
                  <a:lnTo>
                    <a:pt x="93213" y="22420"/>
                  </a:lnTo>
                  <a:lnTo>
                    <a:pt x="93174" y="22321"/>
                  </a:lnTo>
                  <a:lnTo>
                    <a:pt x="93154" y="22222"/>
                  </a:lnTo>
                  <a:lnTo>
                    <a:pt x="93134" y="22103"/>
                  </a:lnTo>
                  <a:lnTo>
                    <a:pt x="93154" y="22003"/>
                  </a:lnTo>
                  <a:lnTo>
                    <a:pt x="93194" y="21904"/>
                  </a:lnTo>
                  <a:lnTo>
                    <a:pt x="93253" y="21825"/>
                  </a:lnTo>
                  <a:lnTo>
                    <a:pt x="93332" y="21765"/>
                  </a:lnTo>
                  <a:lnTo>
                    <a:pt x="93551" y="21686"/>
                  </a:lnTo>
                  <a:lnTo>
                    <a:pt x="93650" y="21666"/>
                  </a:lnTo>
                  <a:close/>
                  <a:moveTo>
                    <a:pt x="96586" y="22480"/>
                  </a:moveTo>
                  <a:lnTo>
                    <a:pt x="96844" y="22737"/>
                  </a:lnTo>
                  <a:lnTo>
                    <a:pt x="96785" y="22817"/>
                  </a:lnTo>
                  <a:lnTo>
                    <a:pt x="96725" y="22896"/>
                  </a:lnTo>
                  <a:lnTo>
                    <a:pt x="96686" y="22936"/>
                  </a:lnTo>
                  <a:lnTo>
                    <a:pt x="96646" y="22956"/>
                  </a:lnTo>
                  <a:lnTo>
                    <a:pt x="96586" y="22956"/>
                  </a:lnTo>
                  <a:lnTo>
                    <a:pt x="96547" y="22936"/>
                  </a:lnTo>
                  <a:lnTo>
                    <a:pt x="96428" y="22857"/>
                  </a:lnTo>
                  <a:lnTo>
                    <a:pt x="96368" y="22797"/>
                  </a:lnTo>
                  <a:lnTo>
                    <a:pt x="96348" y="22757"/>
                  </a:lnTo>
                  <a:lnTo>
                    <a:pt x="96368" y="22698"/>
                  </a:lnTo>
                  <a:lnTo>
                    <a:pt x="96448" y="22618"/>
                  </a:lnTo>
                  <a:lnTo>
                    <a:pt x="96586" y="22480"/>
                  </a:lnTo>
                  <a:close/>
                  <a:moveTo>
                    <a:pt x="52420" y="21845"/>
                  </a:moveTo>
                  <a:lnTo>
                    <a:pt x="52559" y="21864"/>
                  </a:lnTo>
                  <a:lnTo>
                    <a:pt x="52678" y="21904"/>
                  </a:lnTo>
                  <a:lnTo>
                    <a:pt x="52797" y="21964"/>
                  </a:lnTo>
                  <a:lnTo>
                    <a:pt x="52877" y="22043"/>
                  </a:lnTo>
                  <a:lnTo>
                    <a:pt x="52936" y="22162"/>
                  </a:lnTo>
                  <a:lnTo>
                    <a:pt x="52976" y="22301"/>
                  </a:lnTo>
                  <a:lnTo>
                    <a:pt x="52976" y="22420"/>
                  </a:lnTo>
                  <a:lnTo>
                    <a:pt x="52976" y="22559"/>
                  </a:lnTo>
                  <a:lnTo>
                    <a:pt x="52956" y="22678"/>
                  </a:lnTo>
                  <a:lnTo>
                    <a:pt x="52897" y="22757"/>
                  </a:lnTo>
                  <a:lnTo>
                    <a:pt x="52758" y="22916"/>
                  </a:lnTo>
                  <a:lnTo>
                    <a:pt x="52698" y="22956"/>
                  </a:lnTo>
                  <a:lnTo>
                    <a:pt x="52658" y="22976"/>
                  </a:lnTo>
                  <a:lnTo>
                    <a:pt x="52539" y="22995"/>
                  </a:lnTo>
                  <a:lnTo>
                    <a:pt x="52281" y="22995"/>
                  </a:lnTo>
                  <a:lnTo>
                    <a:pt x="52162" y="22976"/>
                  </a:lnTo>
                  <a:lnTo>
                    <a:pt x="52063" y="22936"/>
                  </a:lnTo>
                  <a:lnTo>
                    <a:pt x="51984" y="22857"/>
                  </a:lnTo>
                  <a:lnTo>
                    <a:pt x="51924" y="22757"/>
                  </a:lnTo>
                  <a:lnTo>
                    <a:pt x="51885" y="22678"/>
                  </a:lnTo>
                  <a:lnTo>
                    <a:pt x="51845" y="22579"/>
                  </a:lnTo>
                  <a:lnTo>
                    <a:pt x="51825" y="22480"/>
                  </a:lnTo>
                  <a:lnTo>
                    <a:pt x="51825" y="22380"/>
                  </a:lnTo>
                  <a:lnTo>
                    <a:pt x="51845" y="22281"/>
                  </a:lnTo>
                  <a:lnTo>
                    <a:pt x="51865" y="22182"/>
                  </a:lnTo>
                  <a:lnTo>
                    <a:pt x="51904" y="22103"/>
                  </a:lnTo>
                  <a:lnTo>
                    <a:pt x="51964" y="22023"/>
                  </a:lnTo>
                  <a:lnTo>
                    <a:pt x="52063" y="21944"/>
                  </a:lnTo>
                  <a:lnTo>
                    <a:pt x="52162" y="21884"/>
                  </a:lnTo>
                  <a:lnTo>
                    <a:pt x="52301" y="21845"/>
                  </a:lnTo>
                  <a:close/>
                  <a:moveTo>
                    <a:pt x="50575" y="22202"/>
                  </a:moveTo>
                  <a:lnTo>
                    <a:pt x="50654" y="22241"/>
                  </a:lnTo>
                  <a:lnTo>
                    <a:pt x="50734" y="22301"/>
                  </a:lnTo>
                  <a:lnTo>
                    <a:pt x="50813" y="22361"/>
                  </a:lnTo>
                  <a:lnTo>
                    <a:pt x="50873" y="22440"/>
                  </a:lnTo>
                  <a:lnTo>
                    <a:pt x="50932" y="22519"/>
                  </a:lnTo>
                  <a:lnTo>
                    <a:pt x="50972" y="22599"/>
                  </a:lnTo>
                  <a:lnTo>
                    <a:pt x="50972" y="22678"/>
                  </a:lnTo>
                  <a:lnTo>
                    <a:pt x="50952" y="22757"/>
                  </a:lnTo>
                  <a:lnTo>
                    <a:pt x="50912" y="22837"/>
                  </a:lnTo>
                  <a:lnTo>
                    <a:pt x="50853" y="22916"/>
                  </a:lnTo>
                  <a:lnTo>
                    <a:pt x="50793" y="22995"/>
                  </a:lnTo>
                  <a:lnTo>
                    <a:pt x="50714" y="23055"/>
                  </a:lnTo>
                  <a:lnTo>
                    <a:pt x="50635" y="23095"/>
                  </a:lnTo>
                  <a:lnTo>
                    <a:pt x="50555" y="23134"/>
                  </a:lnTo>
                  <a:lnTo>
                    <a:pt x="50476" y="23154"/>
                  </a:lnTo>
                  <a:lnTo>
                    <a:pt x="50397" y="23134"/>
                  </a:lnTo>
                  <a:lnTo>
                    <a:pt x="50337" y="23095"/>
                  </a:lnTo>
                  <a:lnTo>
                    <a:pt x="50258" y="23035"/>
                  </a:lnTo>
                  <a:lnTo>
                    <a:pt x="50178" y="22956"/>
                  </a:lnTo>
                  <a:lnTo>
                    <a:pt x="50119" y="22896"/>
                  </a:lnTo>
                  <a:lnTo>
                    <a:pt x="50059" y="22797"/>
                  </a:lnTo>
                  <a:lnTo>
                    <a:pt x="50039" y="22718"/>
                  </a:lnTo>
                  <a:lnTo>
                    <a:pt x="50020" y="22658"/>
                  </a:lnTo>
                  <a:lnTo>
                    <a:pt x="50039" y="22579"/>
                  </a:lnTo>
                  <a:lnTo>
                    <a:pt x="50079" y="22499"/>
                  </a:lnTo>
                  <a:lnTo>
                    <a:pt x="50119" y="22440"/>
                  </a:lnTo>
                  <a:lnTo>
                    <a:pt x="50198" y="22361"/>
                  </a:lnTo>
                  <a:lnTo>
                    <a:pt x="50278" y="22301"/>
                  </a:lnTo>
                  <a:lnTo>
                    <a:pt x="50357" y="22241"/>
                  </a:lnTo>
                  <a:lnTo>
                    <a:pt x="50416" y="22202"/>
                  </a:lnTo>
                  <a:close/>
                  <a:moveTo>
                    <a:pt x="48690" y="22658"/>
                  </a:moveTo>
                  <a:lnTo>
                    <a:pt x="48948" y="22896"/>
                  </a:lnTo>
                  <a:lnTo>
                    <a:pt x="48690" y="23174"/>
                  </a:lnTo>
                  <a:lnTo>
                    <a:pt x="48412" y="22896"/>
                  </a:lnTo>
                  <a:lnTo>
                    <a:pt x="48690" y="22658"/>
                  </a:lnTo>
                  <a:close/>
                  <a:moveTo>
                    <a:pt x="94801" y="22519"/>
                  </a:moveTo>
                  <a:lnTo>
                    <a:pt x="94900" y="22539"/>
                  </a:lnTo>
                  <a:lnTo>
                    <a:pt x="94979" y="22599"/>
                  </a:lnTo>
                  <a:lnTo>
                    <a:pt x="95039" y="22658"/>
                  </a:lnTo>
                  <a:lnTo>
                    <a:pt x="95098" y="22718"/>
                  </a:lnTo>
                  <a:lnTo>
                    <a:pt x="95138" y="22797"/>
                  </a:lnTo>
                  <a:lnTo>
                    <a:pt x="95158" y="22896"/>
                  </a:lnTo>
                  <a:lnTo>
                    <a:pt x="95158" y="22976"/>
                  </a:lnTo>
                  <a:lnTo>
                    <a:pt x="95158" y="23075"/>
                  </a:lnTo>
                  <a:lnTo>
                    <a:pt x="95138" y="23154"/>
                  </a:lnTo>
                  <a:lnTo>
                    <a:pt x="95098" y="23234"/>
                  </a:lnTo>
                  <a:lnTo>
                    <a:pt x="95059" y="23313"/>
                  </a:lnTo>
                  <a:lnTo>
                    <a:pt x="94979" y="23372"/>
                  </a:lnTo>
                  <a:lnTo>
                    <a:pt x="94900" y="23412"/>
                  </a:lnTo>
                  <a:lnTo>
                    <a:pt x="94821" y="23452"/>
                  </a:lnTo>
                  <a:lnTo>
                    <a:pt x="94702" y="23472"/>
                  </a:lnTo>
                  <a:lnTo>
                    <a:pt x="94602" y="23452"/>
                  </a:lnTo>
                  <a:lnTo>
                    <a:pt x="94503" y="23432"/>
                  </a:lnTo>
                  <a:lnTo>
                    <a:pt x="94424" y="23372"/>
                  </a:lnTo>
                  <a:lnTo>
                    <a:pt x="94364" y="23313"/>
                  </a:lnTo>
                  <a:lnTo>
                    <a:pt x="94305" y="23253"/>
                  </a:lnTo>
                  <a:lnTo>
                    <a:pt x="94265" y="23174"/>
                  </a:lnTo>
                  <a:lnTo>
                    <a:pt x="94245" y="23075"/>
                  </a:lnTo>
                  <a:lnTo>
                    <a:pt x="94245" y="22995"/>
                  </a:lnTo>
                  <a:lnTo>
                    <a:pt x="94245" y="22896"/>
                  </a:lnTo>
                  <a:lnTo>
                    <a:pt x="94265" y="22817"/>
                  </a:lnTo>
                  <a:lnTo>
                    <a:pt x="94305" y="22737"/>
                  </a:lnTo>
                  <a:lnTo>
                    <a:pt x="94344" y="22658"/>
                  </a:lnTo>
                  <a:lnTo>
                    <a:pt x="94424" y="22599"/>
                  </a:lnTo>
                  <a:lnTo>
                    <a:pt x="94503" y="22559"/>
                  </a:lnTo>
                  <a:lnTo>
                    <a:pt x="94582" y="22519"/>
                  </a:lnTo>
                  <a:close/>
                  <a:moveTo>
                    <a:pt x="51647" y="22896"/>
                  </a:moveTo>
                  <a:lnTo>
                    <a:pt x="51746" y="22936"/>
                  </a:lnTo>
                  <a:lnTo>
                    <a:pt x="51825" y="22976"/>
                  </a:lnTo>
                  <a:lnTo>
                    <a:pt x="51924" y="23035"/>
                  </a:lnTo>
                  <a:lnTo>
                    <a:pt x="52004" y="23114"/>
                  </a:lnTo>
                  <a:lnTo>
                    <a:pt x="52083" y="23194"/>
                  </a:lnTo>
                  <a:lnTo>
                    <a:pt x="52143" y="23293"/>
                  </a:lnTo>
                  <a:lnTo>
                    <a:pt x="52162" y="23392"/>
                  </a:lnTo>
                  <a:lnTo>
                    <a:pt x="52162" y="23491"/>
                  </a:lnTo>
                  <a:lnTo>
                    <a:pt x="52143" y="23591"/>
                  </a:lnTo>
                  <a:lnTo>
                    <a:pt x="52103" y="23670"/>
                  </a:lnTo>
                  <a:lnTo>
                    <a:pt x="52043" y="23769"/>
                  </a:lnTo>
                  <a:lnTo>
                    <a:pt x="51964" y="23868"/>
                  </a:lnTo>
                  <a:lnTo>
                    <a:pt x="51865" y="23948"/>
                  </a:lnTo>
                  <a:lnTo>
                    <a:pt x="51766" y="24007"/>
                  </a:lnTo>
                  <a:lnTo>
                    <a:pt x="51666" y="24027"/>
                  </a:lnTo>
                  <a:lnTo>
                    <a:pt x="51547" y="24027"/>
                  </a:lnTo>
                  <a:lnTo>
                    <a:pt x="51428" y="23987"/>
                  </a:lnTo>
                  <a:lnTo>
                    <a:pt x="51349" y="23948"/>
                  </a:lnTo>
                  <a:lnTo>
                    <a:pt x="51210" y="23809"/>
                  </a:lnTo>
                  <a:lnTo>
                    <a:pt x="51111" y="23730"/>
                  </a:lnTo>
                  <a:lnTo>
                    <a:pt x="51071" y="23630"/>
                  </a:lnTo>
                  <a:lnTo>
                    <a:pt x="51051" y="23531"/>
                  </a:lnTo>
                  <a:lnTo>
                    <a:pt x="51051" y="23432"/>
                  </a:lnTo>
                  <a:lnTo>
                    <a:pt x="51071" y="23333"/>
                  </a:lnTo>
                  <a:lnTo>
                    <a:pt x="51131" y="23234"/>
                  </a:lnTo>
                  <a:lnTo>
                    <a:pt x="51190" y="23134"/>
                  </a:lnTo>
                  <a:lnTo>
                    <a:pt x="51270" y="23055"/>
                  </a:lnTo>
                  <a:lnTo>
                    <a:pt x="51349" y="22976"/>
                  </a:lnTo>
                  <a:lnTo>
                    <a:pt x="51448" y="22916"/>
                  </a:lnTo>
                  <a:lnTo>
                    <a:pt x="51547" y="22896"/>
                  </a:lnTo>
                  <a:close/>
                  <a:moveTo>
                    <a:pt x="49762" y="23313"/>
                  </a:moveTo>
                  <a:lnTo>
                    <a:pt x="49821" y="23333"/>
                  </a:lnTo>
                  <a:lnTo>
                    <a:pt x="49901" y="23372"/>
                  </a:lnTo>
                  <a:lnTo>
                    <a:pt x="49960" y="23432"/>
                  </a:lnTo>
                  <a:lnTo>
                    <a:pt x="50020" y="23491"/>
                  </a:lnTo>
                  <a:lnTo>
                    <a:pt x="50059" y="23551"/>
                  </a:lnTo>
                  <a:lnTo>
                    <a:pt x="50079" y="23630"/>
                  </a:lnTo>
                  <a:lnTo>
                    <a:pt x="50099" y="23690"/>
                  </a:lnTo>
                  <a:lnTo>
                    <a:pt x="50099" y="23769"/>
                  </a:lnTo>
                  <a:lnTo>
                    <a:pt x="50059" y="23829"/>
                  </a:lnTo>
                  <a:lnTo>
                    <a:pt x="50020" y="23888"/>
                  </a:lnTo>
                  <a:lnTo>
                    <a:pt x="49980" y="23968"/>
                  </a:lnTo>
                  <a:lnTo>
                    <a:pt x="49920" y="24007"/>
                  </a:lnTo>
                  <a:lnTo>
                    <a:pt x="49861" y="24067"/>
                  </a:lnTo>
                  <a:lnTo>
                    <a:pt x="49781" y="24087"/>
                  </a:lnTo>
                  <a:lnTo>
                    <a:pt x="49722" y="24106"/>
                  </a:lnTo>
                  <a:lnTo>
                    <a:pt x="49643" y="24087"/>
                  </a:lnTo>
                  <a:lnTo>
                    <a:pt x="49583" y="24067"/>
                  </a:lnTo>
                  <a:lnTo>
                    <a:pt x="49504" y="24027"/>
                  </a:lnTo>
                  <a:lnTo>
                    <a:pt x="49444" y="23968"/>
                  </a:lnTo>
                  <a:lnTo>
                    <a:pt x="49385" y="23908"/>
                  </a:lnTo>
                  <a:lnTo>
                    <a:pt x="49345" y="23849"/>
                  </a:lnTo>
                  <a:lnTo>
                    <a:pt x="49325" y="23789"/>
                  </a:lnTo>
                  <a:lnTo>
                    <a:pt x="49305" y="23710"/>
                  </a:lnTo>
                  <a:lnTo>
                    <a:pt x="49305" y="23650"/>
                  </a:lnTo>
                  <a:lnTo>
                    <a:pt x="49345" y="23571"/>
                  </a:lnTo>
                  <a:lnTo>
                    <a:pt x="49385" y="23511"/>
                  </a:lnTo>
                  <a:lnTo>
                    <a:pt x="49424" y="23452"/>
                  </a:lnTo>
                  <a:lnTo>
                    <a:pt x="49484" y="23392"/>
                  </a:lnTo>
                  <a:lnTo>
                    <a:pt x="49543" y="23353"/>
                  </a:lnTo>
                  <a:lnTo>
                    <a:pt x="49623" y="23313"/>
                  </a:lnTo>
                  <a:close/>
                  <a:moveTo>
                    <a:pt x="95773" y="23472"/>
                  </a:moveTo>
                  <a:lnTo>
                    <a:pt x="95852" y="23491"/>
                  </a:lnTo>
                  <a:lnTo>
                    <a:pt x="95971" y="23591"/>
                  </a:lnTo>
                  <a:lnTo>
                    <a:pt x="96090" y="23710"/>
                  </a:lnTo>
                  <a:lnTo>
                    <a:pt x="96110" y="23789"/>
                  </a:lnTo>
                  <a:lnTo>
                    <a:pt x="96130" y="23849"/>
                  </a:lnTo>
                  <a:lnTo>
                    <a:pt x="96130" y="23908"/>
                  </a:lnTo>
                  <a:lnTo>
                    <a:pt x="96090" y="23968"/>
                  </a:lnTo>
                  <a:lnTo>
                    <a:pt x="95991" y="24106"/>
                  </a:lnTo>
                  <a:lnTo>
                    <a:pt x="95872" y="24206"/>
                  </a:lnTo>
                  <a:lnTo>
                    <a:pt x="95813" y="24245"/>
                  </a:lnTo>
                  <a:lnTo>
                    <a:pt x="95753" y="24265"/>
                  </a:lnTo>
                  <a:lnTo>
                    <a:pt x="95694" y="24245"/>
                  </a:lnTo>
                  <a:lnTo>
                    <a:pt x="95614" y="24226"/>
                  </a:lnTo>
                  <a:lnTo>
                    <a:pt x="95495" y="24126"/>
                  </a:lnTo>
                  <a:lnTo>
                    <a:pt x="95376" y="24007"/>
                  </a:lnTo>
                  <a:lnTo>
                    <a:pt x="95356" y="23928"/>
                  </a:lnTo>
                  <a:lnTo>
                    <a:pt x="95336" y="23868"/>
                  </a:lnTo>
                  <a:lnTo>
                    <a:pt x="95336" y="23809"/>
                  </a:lnTo>
                  <a:lnTo>
                    <a:pt x="95376" y="23749"/>
                  </a:lnTo>
                  <a:lnTo>
                    <a:pt x="95475" y="23610"/>
                  </a:lnTo>
                  <a:lnTo>
                    <a:pt x="95594" y="23511"/>
                  </a:lnTo>
                  <a:lnTo>
                    <a:pt x="95654" y="23472"/>
                  </a:lnTo>
                  <a:close/>
                  <a:moveTo>
                    <a:pt x="94027" y="23551"/>
                  </a:moveTo>
                  <a:lnTo>
                    <a:pt x="94126" y="23610"/>
                  </a:lnTo>
                  <a:lnTo>
                    <a:pt x="94225" y="23670"/>
                  </a:lnTo>
                  <a:lnTo>
                    <a:pt x="94325" y="23749"/>
                  </a:lnTo>
                  <a:lnTo>
                    <a:pt x="94384" y="23849"/>
                  </a:lnTo>
                  <a:lnTo>
                    <a:pt x="94444" y="23948"/>
                  </a:lnTo>
                  <a:lnTo>
                    <a:pt x="94463" y="24067"/>
                  </a:lnTo>
                  <a:lnTo>
                    <a:pt x="94463" y="24186"/>
                  </a:lnTo>
                  <a:lnTo>
                    <a:pt x="94424" y="24285"/>
                  </a:lnTo>
                  <a:lnTo>
                    <a:pt x="94384" y="24364"/>
                  </a:lnTo>
                  <a:lnTo>
                    <a:pt x="94305" y="24464"/>
                  </a:lnTo>
                  <a:lnTo>
                    <a:pt x="94225" y="24523"/>
                  </a:lnTo>
                  <a:lnTo>
                    <a:pt x="94126" y="24583"/>
                  </a:lnTo>
                  <a:lnTo>
                    <a:pt x="94027" y="24642"/>
                  </a:lnTo>
                  <a:lnTo>
                    <a:pt x="93928" y="24662"/>
                  </a:lnTo>
                  <a:lnTo>
                    <a:pt x="93829" y="24642"/>
                  </a:lnTo>
                  <a:lnTo>
                    <a:pt x="93729" y="24622"/>
                  </a:lnTo>
                  <a:lnTo>
                    <a:pt x="93630" y="24563"/>
                  </a:lnTo>
                  <a:lnTo>
                    <a:pt x="93551" y="24503"/>
                  </a:lnTo>
                  <a:lnTo>
                    <a:pt x="93471" y="24424"/>
                  </a:lnTo>
                  <a:lnTo>
                    <a:pt x="93412" y="24345"/>
                  </a:lnTo>
                  <a:lnTo>
                    <a:pt x="93372" y="24245"/>
                  </a:lnTo>
                  <a:lnTo>
                    <a:pt x="93352" y="24146"/>
                  </a:lnTo>
                  <a:lnTo>
                    <a:pt x="93352" y="24047"/>
                  </a:lnTo>
                  <a:lnTo>
                    <a:pt x="93372" y="23948"/>
                  </a:lnTo>
                  <a:lnTo>
                    <a:pt x="93432" y="23868"/>
                  </a:lnTo>
                  <a:lnTo>
                    <a:pt x="93491" y="23769"/>
                  </a:lnTo>
                  <a:lnTo>
                    <a:pt x="93551" y="23690"/>
                  </a:lnTo>
                  <a:lnTo>
                    <a:pt x="93630" y="23630"/>
                  </a:lnTo>
                  <a:lnTo>
                    <a:pt x="93729" y="23571"/>
                  </a:lnTo>
                  <a:lnTo>
                    <a:pt x="93829" y="23551"/>
                  </a:lnTo>
                  <a:close/>
                  <a:moveTo>
                    <a:pt x="96844" y="24404"/>
                  </a:moveTo>
                  <a:lnTo>
                    <a:pt x="97082" y="24642"/>
                  </a:lnTo>
                  <a:lnTo>
                    <a:pt x="96983" y="24781"/>
                  </a:lnTo>
                  <a:lnTo>
                    <a:pt x="96924" y="24841"/>
                  </a:lnTo>
                  <a:lnTo>
                    <a:pt x="96844" y="24860"/>
                  </a:lnTo>
                  <a:lnTo>
                    <a:pt x="96805" y="24860"/>
                  </a:lnTo>
                  <a:lnTo>
                    <a:pt x="96785" y="24841"/>
                  </a:lnTo>
                  <a:lnTo>
                    <a:pt x="96705" y="24781"/>
                  </a:lnTo>
                  <a:lnTo>
                    <a:pt x="96586" y="24662"/>
                  </a:lnTo>
                  <a:lnTo>
                    <a:pt x="96844" y="24404"/>
                  </a:lnTo>
                  <a:close/>
                  <a:moveTo>
                    <a:pt x="48849" y="24424"/>
                  </a:moveTo>
                  <a:lnTo>
                    <a:pt x="48928" y="24464"/>
                  </a:lnTo>
                  <a:lnTo>
                    <a:pt x="49028" y="24523"/>
                  </a:lnTo>
                  <a:lnTo>
                    <a:pt x="49107" y="24622"/>
                  </a:lnTo>
                  <a:lnTo>
                    <a:pt x="49127" y="24682"/>
                  </a:lnTo>
                  <a:lnTo>
                    <a:pt x="49147" y="24722"/>
                  </a:lnTo>
                  <a:lnTo>
                    <a:pt x="49147" y="24761"/>
                  </a:lnTo>
                  <a:lnTo>
                    <a:pt x="49127" y="24821"/>
                  </a:lnTo>
                  <a:lnTo>
                    <a:pt x="49047" y="24920"/>
                  </a:lnTo>
                  <a:lnTo>
                    <a:pt x="48948" y="24999"/>
                  </a:lnTo>
                  <a:lnTo>
                    <a:pt x="48908" y="25039"/>
                  </a:lnTo>
                  <a:lnTo>
                    <a:pt x="48849" y="25059"/>
                  </a:lnTo>
                  <a:lnTo>
                    <a:pt x="48809" y="25039"/>
                  </a:lnTo>
                  <a:lnTo>
                    <a:pt x="48770" y="25019"/>
                  </a:lnTo>
                  <a:lnTo>
                    <a:pt x="48651" y="24960"/>
                  </a:lnTo>
                  <a:lnTo>
                    <a:pt x="48571" y="24860"/>
                  </a:lnTo>
                  <a:lnTo>
                    <a:pt x="48532" y="24781"/>
                  </a:lnTo>
                  <a:lnTo>
                    <a:pt x="48512" y="24722"/>
                  </a:lnTo>
                  <a:lnTo>
                    <a:pt x="48532" y="24642"/>
                  </a:lnTo>
                  <a:lnTo>
                    <a:pt x="48571" y="24583"/>
                  </a:lnTo>
                  <a:lnTo>
                    <a:pt x="48611" y="24523"/>
                  </a:lnTo>
                  <a:lnTo>
                    <a:pt x="48651" y="24483"/>
                  </a:lnTo>
                  <a:lnTo>
                    <a:pt x="48710" y="24444"/>
                  </a:lnTo>
                  <a:lnTo>
                    <a:pt x="48789" y="24424"/>
                  </a:lnTo>
                  <a:close/>
                  <a:moveTo>
                    <a:pt x="50833" y="24106"/>
                  </a:moveTo>
                  <a:lnTo>
                    <a:pt x="50932" y="24126"/>
                  </a:lnTo>
                  <a:lnTo>
                    <a:pt x="51012" y="24166"/>
                  </a:lnTo>
                  <a:lnTo>
                    <a:pt x="51071" y="24206"/>
                  </a:lnTo>
                  <a:lnTo>
                    <a:pt x="51131" y="24265"/>
                  </a:lnTo>
                  <a:lnTo>
                    <a:pt x="51170" y="24345"/>
                  </a:lnTo>
                  <a:lnTo>
                    <a:pt x="51190" y="24444"/>
                  </a:lnTo>
                  <a:lnTo>
                    <a:pt x="51210" y="24563"/>
                  </a:lnTo>
                  <a:lnTo>
                    <a:pt x="51210" y="24662"/>
                  </a:lnTo>
                  <a:lnTo>
                    <a:pt x="51190" y="24761"/>
                  </a:lnTo>
                  <a:lnTo>
                    <a:pt x="51151" y="24841"/>
                  </a:lnTo>
                  <a:lnTo>
                    <a:pt x="51111" y="24920"/>
                  </a:lnTo>
                  <a:lnTo>
                    <a:pt x="51051" y="24979"/>
                  </a:lnTo>
                  <a:lnTo>
                    <a:pt x="50972" y="25019"/>
                  </a:lnTo>
                  <a:lnTo>
                    <a:pt x="50873" y="25039"/>
                  </a:lnTo>
                  <a:lnTo>
                    <a:pt x="50774" y="25059"/>
                  </a:lnTo>
                  <a:lnTo>
                    <a:pt x="50654" y="25039"/>
                  </a:lnTo>
                  <a:lnTo>
                    <a:pt x="50555" y="25019"/>
                  </a:lnTo>
                  <a:lnTo>
                    <a:pt x="50476" y="24999"/>
                  </a:lnTo>
                  <a:lnTo>
                    <a:pt x="50397" y="24940"/>
                  </a:lnTo>
                  <a:lnTo>
                    <a:pt x="50337" y="24880"/>
                  </a:lnTo>
                  <a:lnTo>
                    <a:pt x="50297" y="24801"/>
                  </a:lnTo>
                  <a:lnTo>
                    <a:pt x="50278" y="24722"/>
                  </a:lnTo>
                  <a:lnTo>
                    <a:pt x="50258" y="24603"/>
                  </a:lnTo>
                  <a:lnTo>
                    <a:pt x="50258" y="24483"/>
                  </a:lnTo>
                  <a:lnTo>
                    <a:pt x="50278" y="24384"/>
                  </a:lnTo>
                  <a:lnTo>
                    <a:pt x="50317" y="24305"/>
                  </a:lnTo>
                  <a:lnTo>
                    <a:pt x="50357" y="24226"/>
                  </a:lnTo>
                  <a:lnTo>
                    <a:pt x="50436" y="24186"/>
                  </a:lnTo>
                  <a:lnTo>
                    <a:pt x="50516" y="24126"/>
                  </a:lnTo>
                  <a:lnTo>
                    <a:pt x="50615" y="24106"/>
                  </a:lnTo>
                  <a:close/>
                  <a:moveTo>
                    <a:pt x="95039" y="24424"/>
                  </a:moveTo>
                  <a:lnTo>
                    <a:pt x="95138" y="24464"/>
                  </a:lnTo>
                  <a:lnTo>
                    <a:pt x="95217" y="24503"/>
                  </a:lnTo>
                  <a:lnTo>
                    <a:pt x="95277" y="24563"/>
                  </a:lnTo>
                  <a:lnTo>
                    <a:pt x="95336" y="24642"/>
                  </a:lnTo>
                  <a:lnTo>
                    <a:pt x="95376" y="24722"/>
                  </a:lnTo>
                  <a:lnTo>
                    <a:pt x="95396" y="24801"/>
                  </a:lnTo>
                  <a:lnTo>
                    <a:pt x="95396" y="24900"/>
                  </a:lnTo>
                  <a:lnTo>
                    <a:pt x="95396" y="24979"/>
                  </a:lnTo>
                  <a:lnTo>
                    <a:pt x="95376" y="25059"/>
                  </a:lnTo>
                  <a:lnTo>
                    <a:pt x="95336" y="25138"/>
                  </a:lnTo>
                  <a:lnTo>
                    <a:pt x="95277" y="25218"/>
                  </a:lnTo>
                  <a:lnTo>
                    <a:pt x="95217" y="25277"/>
                  </a:lnTo>
                  <a:lnTo>
                    <a:pt x="95138" y="25317"/>
                  </a:lnTo>
                  <a:lnTo>
                    <a:pt x="95039" y="25356"/>
                  </a:lnTo>
                  <a:lnTo>
                    <a:pt x="94940" y="25376"/>
                  </a:lnTo>
                  <a:lnTo>
                    <a:pt x="94840" y="25356"/>
                  </a:lnTo>
                  <a:lnTo>
                    <a:pt x="94741" y="25337"/>
                  </a:lnTo>
                  <a:lnTo>
                    <a:pt x="94662" y="25277"/>
                  </a:lnTo>
                  <a:lnTo>
                    <a:pt x="94602" y="25218"/>
                  </a:lnTo>
                  <a:lnTo>
                    <a:pt x="94543" y="25138"/>
                  </a:lnTo>
                  <a:lnTo>
                    <a:pt x="94503" y="25059"/>
                  </a:lnTo>
                  <a:lnTo>
                    <a:pt x="94483" y="24979"/>
                  </a:lnTo>
                  <a:lnTo>
                    <a:pt x="94483" y="24900"/>
                  </a:lnTo>
                  <a:lnTo>
                    <a:pt x="94483" y="24801"/>
                  </a:lnTo>
                  <a:lnTo>
                    <a:pt x="94503" y="24722"/>
                  </a:lnTo>
                  <a:lnTo>
                    <a:pt x="94543" y="24642"/>
                  </a:lnTo>
                  <a:lnTo>
                    <a:pt x="94602" y="24563"/>
                  </a:lnTo>
                  <a:lnTo>
                    <a:pt x="94662" y="24503"/>
                  </a:lnTo>
                  <a:lnTo>
                    <a:pt x="94741" y="24464"/>
                  </a:lnTo>
                  <a:lnTo>
                    <a:pt x="94840" y="24424"/>
                  </a:lnTo>
                  <a:close/>
                  <a:moveTo>
                    <a:pt x="48194" y="25694"/>
                  </a:moveTo>
                  <a:lnTo>
                    <a:pt x="48194" y="25872"/>
                  </a:lnTo>
                  <a:lnTo>
                    <a:pt x="48194" y="25952"/>
                  </a:lnTo>
                  <a:lnTo>
                    <a:pt x="48174" y="25972"/>
                  </a:lnTo>
                  <a:lnTo>
                    <a:pt x="48155" y="25991"/>
                  </a:lnTo>
                  <a:lnTo>
                    <a:pt x="47936" y="25991"/>
                  </a:lnTo>
                  <a:lnTo>
                    <a:pt x="47897" y="25972"/>
                  </a:lnTo>
                  <a:lnTo>
                    <a:pt x="47897" y="25952"/>
                  </a:lnTo>
                  <a:lnTo>
                    <a:pt x="47877" y="25872"/>
                  </a:lnTo>
                  <a:lnTo>
                    <a:pt x="47877" y="25694"/>
                  </a:lnTo>
                  <a:close/>
                  <a:moveTo>
                    <a:pt x="50000" y="25138"/>
                  </a:moveTo>
                  <a:lnTo>
                    <a:pt x="50079" y="25178"/>
                  </a:lnTo>
                  <a:lnTo>
                    <a:pt x="50158" y="25218"/>
                  </a:lnTo>
                  <a:lnTo>
                    <a:pt x="50238" y="25297"/>
                  </a:lnTo>
                  <a:lnTo>
                    <a:pt x="50297" y="25356"/>
                  </a:lnTo>
                  <a:lnTo>
                    <a:pt x="50357" y="25436"/>
                  </a:lnTo>
                  <a:lnTo>
                    <a:pt x="50397" y="25515"/>
                  </a:lnTo>
                  <a:lnTo>
                    <a:pt x="50416" y="25595"/>
                  </a:lnTo>
                  <a:lnTo>
                    <a:pt x="50416" y="25654"/>
                  </a:lnTo>
                  <a:lnTo>
                    <a:pt x="50377" y="25733"/>
                  </a:lnTo>
                  <a:lnTo>
                    <a:pt x="50317" y="25833"/>
                  </a:lnTo>
                  <a:lnTo>
                    <a:pt x="50258" y="25892"/>
                  </a:lnTo>
                  <a:lnTo>
                    <a:pt x="50178" y="25972"/>
                  </a:lnTo>
                  <a:lnTo>
                    <a:pt x="50099" y="26031"/>
                  </a:lnTo>
                  <a:lnTo>
                    <a:pt x="50020" y="26071"/>
                  </a:lnTo>
                  <a:lnTo>
                    <a:pt x="49960" y="26091"/>
                  </a:lnTo>
                  <a:lnTo>
                    <a:pt x="49881" y="26071"/>
                  </a:lnTo>
                  <a:lnTo>
                    <a:pt x="49801" y="26031"/>
                  </a:lnTo>
                  <a:lnTo>
                    <a:pt x="49722" y="25991"/>
                  </a:lnTo>
                  <a:lnTo>
                    <a:pt x="49643" y="25912"/>
                  </a:lnTo>
                  <a:lnTo>
                    <a:pt x="49563" y="25833"/>
                  </a:lnTo>
                  <a:lnTo>
                    <a:pt x="49504" y="25753"/>
                  </a:lnTo>
                  <a:lnTo>
                    <a:pt x="49484" y="25674"/>
                  </a:lnTo>
                  <a:lnTo>
                    <a:pt x="49464" y="25614"/>
                  </a:lnTo>
                  <a:lnTo>
                    <a:pt x="49484" y="25535"/>
                  </a:lnTo>
                  <a:lnTo>
                    <a:pt x="49504" y="25456"/>
                  </a:lnTo>
                  <a:lnTo>
                    <a:pt x="49563" y="25376"/>
                  </a:lnTo>
                  <a:lnTo>
                    <a:pt x="49623" y="25297"/>
                  </a:lnTo>
                  <a:lnTo>
                    <a:pt x="49702" y="25237"/>
                  </a:lnTo>
                  <a:lnTo>
                    <a:pt x="49781" y="25178"/>
                  </a:lnTo>
                  <a:lnTo>
                    <a:pt x="49861" y="25138"/>
                  </a:lnTo>
                  <a:close/>
                  <a:moveTo>
                    <a:pt x="96031" y="25297"/>
                  </a:moveTo>
                  <a:lnTo>
                    <a:pt x="96110" y="25337"/>
                  </a:lnTo>
                  <a:lnTo>
                    <a:pt x="96229" y="25436"/>
                  </a:lnTo>
                  <a:lnTo>
                    <a:pt x="96328" y="25575"/>
                  </a:lnTo>
                  <a:lnTo>
                    <a:pt x="96348" y="25634"/>
                  </a:lnTo>
                  <a:lnTo>
                    <a:pt x="96368" y="25694"/>
                  </a:lnTo>
                  <a:lnTo>
                    <a:pt x="96348" y="25753"/>
                  </a:lnTo>
                  <a:lnTo>
                    <a:pt x="96328" y="25813"/>
                  </a:lnTo>
                  <a:lnTo>
                    <a:pt x="96229" y="25952"/>
                  </a:lnTo>
                  <a:lnTo>
                    <a:pt x="96090" y="26051"/>
                  </a:lnTo>
                  <a:lnTo>
                    <a:pt x="96031" y="26071"/>
                  </a:lnTo>
                  <a:lnTo>
                    <a:pt x="95971" y="26091"/>
                  </a:lnTo>
                  <a:lnTo>
                    <a:pt x="95912" y="26071"/>
                  </a:lnTo>
                  <a:lnTo>
                    <a:pt x="95852" y="26031"/>
                  </a:lnTo>
                  <a:lnTo>
                    <a:pt x="95713" y="25932"/>
                  </a:lnTo>
                  <a:lnTo>
                    <a:pt x="95614" y="25813"/>
                  </a:lnTo>
                  <a:lnTo>
                    <a:pt x="95575" y="25733"/>
                  </a:lnTo>
                  <a:lnTo>
                    <a:pt x="95575" y="25674"/>
                  </a:lnTo>
                  <a:lnTo>
                    <a:pt x="95594" y="25614"/>
                  </a:lnTo>
                  <a:lnTo>
                    <a:pt x="95614" y="25555"/>
                  </a:lnTo>
                  <a:lnTo>
                    <a:pt x="95713" y="25436"/>
                  </a:lnTo>
                  <a:lnTo>
                    <a:pt x="95852" y="25337"/>
                  </a:lnTo>
                  <a:lnTo>
                    <a:pt x="95912" y="25297"/>
                  </a:lnTo>
                  <a:close/>
                  <a:moveTo>
                    <a:pt x="94086" y="25356"/>
                  </a:moveTo>
                  <a:lnTo>
                    <a:pt x="94186" y="25376"/>
                  </a:lnTo>
                  <a:lnTo>
                    <a:pt x="94285" y="25396"/>
                  </a:lnTo>
                  <a:lnTo>
                    <a:pt x="94364" y="25456"/>
                  </a:lnTo>
                  <a:lnTo>
                    <a:pt x="94444" y="25515"/>
                  </a:lnTo>
                  <a:lnTo>
                    <a:pt x="94503" y="25595"/>
                  </a:lnTo>
                  <a:lnTo>
                    <a:pt x="94563" y="25694"/>
                  </a:lnTo>
                  <a:lnTo>
                    <a:pt x="94602" y="25773"/>
                  </a:lnTo>
                  <a:lnTo>
                    <a:pt x="94622" y="25872"/>
                  </a:lnTo>
                  <a:lnTo>
                    <a:pt x="94622" y="25972"/>
                  </a:lnTo>
                  <a:lnTo>
                    <a:pt x="94602" y="26091"/>
                  </a:lnTo>
                  <a:lnTo>
                    <a:pt x="94543" y="26190"/>
                  </a:lnTo>
                  <a:lnTo>
                    <a:pt x="94483" y="26289"/>
                  </a:lnTo>
                  <a:lnTo>
                    <a:pt x="94384" y="26368"/>
                  </a:lnTo>
                  <a:lnTo>
                    <a:pt x="94305" y="26428"/>
                  </a:lnTo>
                  <a:lnTo>
                    <a:pt x="94186" y="26468"/>
                  </a:lnTo>
                  <a:lnTo>
                    <a:pt x="94086" y="26487"/>
                  </a:lnTo>
                  <a:lnTo>
                    <a:pt x="93967" y="26468"/>
                  </a:lnTo>
                  <a:lnTo>
                    <a:pt x="93868" y="26428"/>
                  </a:lnTo>
                  <a:lnTo>
                    <a:pt x="93769" y="26368"/>
                  </a:lnTo>
                  <a:lnTo>
                    <a:pt x="93690" y="26309"/>
                  </a:lnTo>
                  <a:lnTo>
                    <a:pt x="93610" y="26229"/>
                  </a:lnTo>
                  <a:lnTo>
                    <a:pt x="93551" y="26130"/>
                  </a:lnTo>
                  <a:lnTo>
                    <a:pt x="93511" y="26011"/>
                  </a:lnTo>
                  <a:lnTo>
                    <a:pt x="93511" y="25912"/>
                  </a:lnTo>
                  <a:lnTo>
                    <a:pt x="93511" y="25793"/>
                  </a:lnTo>
                  <a:lnTo>
                    <a:pt x="93551" y="25694"/>
                  </a:lnTo>
                  <a:lnTo>
                    <a:pt x="93610" y="25595"/>
                  </a:lnTo>
                  <a:lnTo>
                    <a:pt x="93690" y="25535"/>
                  </a:lnTo>
                  <a:lnTo>
                    <a:pt x="93789" y="25456"/>
                  </a:lnTo>
                  <a:lnTo>
                    <a:pt x="93888" y="25416"/>
                  </a:lnTo>
                  <a:lnTo>
                    <a:pt x="93987" y="25376"/>
                  </a:lnTo>
                  <a:lnTo>
                    <a:pt x="94086" y="25356"/>
                  </a:lnTo>
                  <a:close/>
                  <a:moveTo>
                    <a:pt x="97082" y="26309"/>
                  </a:moveTo>
                  <a:lnTo>
                    <a:pt x="97321" y="26547"/>
                  </a:lnTo>
                  <a:lnTo>
                    <a:pt x="97261" y="26646"/>
                  </a:lnTo>
                  <a:lnTo>
                    <a:pt x="97201" y="26725"/>
                  </a:lnTo>
                  <a:lnTo>
                    <a:pt x="97162" y="26765"/>
                  </a:lnTo>
                  <a:lnTo>
                    <a:pt x="97122" y="26785"/>
                  </a:lnTo>
                  <a:lnTo>
                    <a:pt x="97063" y="26785"/>
                  </a:lnTo>
                  <a:lnTo>
                    <a:pt x="97023" y="26765"/>
                  </a:lnTo>
                  <a:lnTo>
                    <a:pt x="96924" y="26686"/>
                  </a:lnTo>
                  <a:lnTo>
                    <a:pt x="96884" y="26646"/>
                  </a:lnTo>
                  <a:lnTo>
                    <a:pt x="96844" y="26587"/>
                  </a:lnTo>
                  <a:lnTo>
                    <a:pt x="96864" y="26567"/>
                  </a:lnTo>
                  <a:lnTo>
                    <a:pt x="96864" y="26527"/>
                  </a:lnTo>
                  <a:lnTo>
                    <a:pt x="96944" y="26448"/>
                  </a:lnTo>
                  <a:lnTo>
                    <a:pt x="97082" y="26309"/>
                  </a:lnTo>
                  <a:close/>
                  <a:moveTo>
                    <a:pt x="49067" y="26329"/>
                  </a:moveTo>
                  <a:lnTo>
                    <a:pt x="49246" y="26349"/>
                  </a:lnTo>
                  <a:lnTo>
                    <a:pt x="49285" y="26368"/>
                  </a:lnTo>
                  <a:lnTo>
                    <a:pt x="49325" y="26388"/>
                  </a:lnTo>
                  <a:lnTo>
                    <a:pt x="49365" y="26448"/>
                  </a:lnTo>
                  <a:lnTo>
                    <a:pt x="49385" y="26507"/>
                  </a:lnTo>
                  <a:lnTo>
                    <a:pt x="49385" y="26666"/>
                  </a:lnTo>
                  <a:lnTo>
                    <a:pt x="49365" y="26825"/>
                  </a:lnTo>
                  <a:lnTo>
                    <a:pt x="49345" y="26864"/>
                  </a:lnTo>
                  <a:lnTo>
                    <a:pt x="49305" y="26904"/>
                  </a:lnTo>
                  <a:lnTo>
                    <a:pt x="49266" y="26924"/>
                  </a:lnTo>
                  <a:lnTo>
                    <a:pt x="49206" y="26944"/>
                  </a:lnTo>
                  <a:lnTo>
                    <a:pt x="49047" y="26964"/>
                  </a:lnTo>
                  <a:lnTo>
                    <a:pt x="48889" y="26944"/>
                  </a:lnTo>
                  <a:lnTo>
                    <a:pt x="48829" y="26904"/>
                  </a:lnTo>
                  <a:lnTo>
                    <a:pt x="48789" y="26884"/>
                  </a:lnTo>
                  <a:lnTo>
                    <a:pt x="48770" y="26825"/>
                  </a:lnTo>
                  <a:lnTo>
                    <a:pt x="48750" y="26765"/>
                  </a:lnTo>
                  <a:lnTo>
                    <a:pt x="48750" y="26606"/>
                  </a:lnTo>
                  <a:lnTo>
                    <a:pt x="48770" y="26448"/>
                  </a:lnTo>
                  <a:lnTo>
                    <a:pt x="48789" y="26408"/>
                  </a:lnTo>
                  <a:lnTo>
                    <a:pt x="48829" y="26368"/>
                  </a:lnTo>
                  <a:lnTo>
                    <a:pt x="48869" y="26349"/>
                  </a:lnTo>
                  <a:lnTo>
                    <a:pt x="48928" y="26329"/>
                  </a:lnTo>
                  <a:close/>
                  <a:moveTo>
                    <a:pt x="51071" y="25852"/>
                  </a:moveTo>
                  <a:lnTo>
                    <a:pt x="51170" y="25892"/>
                  </a:lnTo>
                  <a:lnTo>
                    <a:pt x="51270" y="25952"/>
                  </a:lnTo>
                  <a:lnTo>
                    <a:pt x="51369" y="26031"/>
                  </a:lnTo>
                  <a:lnTo>
                    <a:pt x="51428" y="26110"/>
                  </a:lnTo>
                  <a:lnTo>
                    <a:pt x="51488" y="26210"/>
                  </a:lnTo>
                  <a:lnTo>
                    <a:pt x="51527" y="26329"/>
                  </a:lnTo>
                  <a:lnTo>
                    <a:pt x="51527" y="26428"/>
                  </a:lnTo>
                  <a:lnTo>
                    <a:pt x="51508" y="26527"/>
                  </a:lnTo>
                  <a:lnTo>
                    <a:pt x="51468" y="26626"/>
                  </a:lnTo>
                  <a:lnTo>
                    <a:pt x="51408" y="26706"/>
                  </a:lnTo>
                  <a:lnTo>
                    <a:pt x="51329" y="26785"/>
                  </a:lnTo>
                  <a:lnTo>
                    <a:pt x="51250" y="26864"/>
                  </a:lnTo>
                  <a:lnTo>
                    <a:pt x="51170" y="26904"/>
                  </a:lnTo>
                  <a:lnTo>
                    <a:pt x="51071" y="26944"/>
                  </a:lnTo>
                  <a:lnTo>
                    <a:pt x="50972" y="26964"/>
                  </a:lnTo>
                  <a:lnTo>
                    <a:pt x="50873" y="26944"/>
                  </a:lnTo>
                  <a:lnTo>
                    <a:pt x="50774" y="26904"/>
                  </a:lnTo>
                  <a:lnTo>
                    <a:pt x="50694" y="26864"/>
                  </a:lnTo>
                  <a:lnTo>
                    <a:pt x="50615" y="26785"/>
                  </a:lnTo>
                  <a:lnTo>
                    <a:pt x="50535" y="26706"/>
                  </a:lnTo>
                  <a:lnTo>
                    <a:pt x="50476" y="26626"/>
                  </a:lnTo>
                  <a:lnTo>
                    <a:pt x="50436" y="26527"/>
                  </a:lnTo>
                  <a:lnTo>
                    <a:pt x="50416" y="26428"/>
                  </a:lnTo>
                  <a:lnTo>
                    <a:pt x="50416" y="26329"/>
                  </a:lnTo>
                  <a:lnTo>
                    <a:pt x="50456" y="26229"/>
                  </a:lnTo>
                  <a:lnTo>
                    <a:pt x="50516" y="26130"/>
                  </a:lnTo>
                  <a:lnTo>
                    <a:pt x="50575" y="26031"/>
                  </a:lnTo>
                  <a:lnTo>
                    <a:pt x="50654" y="25952"/>
                  </a:lnTo>
                  <a:lnTo>
                    <a:pt x="50754" y="25892"/>
                  </a:lnTo>
                  <a:lnTo>
                    <a:pt x="50853" y="25852"/>
                  </a:lnTo>
                  <a:close/>
                  <a:moveTo>
                    <a:pt x="95257" y="26349"/>
                  </a:moveTo>
                  <a:lnTo>
                    <a:pt x="95336" y="26368"/>
                  </a:lnTo>
                  <a:lnTo>
                    <a:pt x="95416" y="26388"/>
                  </a:lnTo>
                  <a:lnTo>
                    <a:pt x="95495" y="26448"/>
                  </a:lnTo>
                  <a:lnTo>
                    <a:pt x="95555" y="26507"/>
                  </a:lnTo>
                  <a:lnTo>
                    <a:pt x="95614" y="26587"/>
                  </a:lnTo>
                  <a:lnTo>
                    <a:pt x="95634" y="26686"/>
                  </a:lnTo>
                  <a:lnTo>
                    <a:pt x="95654" y="26785"/>
                  </a:lnTo>
                  <a:lnTo>
                    <a:pt x="95634" y="26884"/>
                  </a:lnTo>
                  <a:lnTo>
                    <a:pt x="95614" y="26983"/>
                  </a:lnTo>
                  <a:lnTo>
                    <a:pt x="95575" y="27063"/>
                  </a:lnTo>
                  <a:lnTo>
                    <a:pt x="95515" y="27142"/>
                  </a:lnTo>
                  <a:lnTo>
                    <a:pt x="95436" y="27182"/>
                  </a:lnTo>
                  <a:lnTo>
                    <a:pt x="95356" y="27221"/>
                  </a:lnTo>
                  <a:lnTo>
                    <a:pt x="95277" y="27241"/>
                  </a:lnTo>
                  <a:lnTo>
                    <a:pt x="95178" y="27261"/>
                  </a:lnTo>
                  <a:lnTo>
                    <a:pt x="95098" y="27241"/>
                  </a:lnTo>
                  <a:lnTo>
                    <a:pt x="95019" y="27221"/>
                  </a:lnTo>
                  <a:lnTo>
                    <a:pt x="94940" y="27202"/>
                  </a:lnTo>
                  <a:lnTo>
                    <a:pt x="94860" y="27142"/>
                  </a:lnTo>
                  <a:lnTo>
                    <a:pt x="94801" y="27083"/>
                  </a:lnTo>
                  <a:lnTo>
                    <a:pt x="94741" y="27003"/>
                  </a:lnTo>
                  <a:lnTo>
                    <a:pt x="94721" y="26924"/>
                  </a:lnTo>
                  <a:lnTo>
                    <a:pt x="94702" y="26805"/>
                  </a:lnTo>
                  <a:lnTo>
                    <a:pt x="94721" y="26706"/>
                  </a:lnTo>
                  <a:lnTo>
                    <a:pt x="94741" y="26606"/>
                  </a:lnTo>
                  <a:lnTo>
                    <a:pt x="94781" y="26527"/>
                  </a:lnTo>
                  <a:lnTo>
                    <a:pt x="94840" y="26468"/>
                  </a:lnTo>
                  <a:lnTo>
                    <a:pt x="94920" y="26408"/>
                  </a:lnTo>
                  <a:lnTo>
                    <a:pt x="94999" y="26368"/>
                  </a:lnTo>
                  <a:lnTo>
                    <a:pt x="95078" y="26349"/>
                  </a:lnTo>
                  <a:close/>
                  <a:moveTo>
                    <a:pt x="50258" y="27043"/>
                  </a:moveTo>
                  <a:lnTo>
                    <a:pt x="50357" y="27063"/>
                  </a:lnTo>
                  <a:lnTo>
                    <a:pt x="50436" y="27102"/>
                  </a:lnTo>
                  <a:lnTo>
                    <a:pt x="50496" y="27162"/>
                  </a:lnTo>
                  <a:lnTo>
                    <a:pt x="50555" y="27221"/>
                  </a:lnTo>
                  <a:lnTo>
                    <a:pt x="50615" y="27301"/>
                  </a:lnTo>
                  <a:lnTo>
                    <a:pt x="50635" y="27380"/>
                  </a:lnTo>
                  <a:lnTo>
                    <a:pt x="50654" y="27499"/>
                  </a:lnTo>
                  <a:lnTo>
                    <a:pt x="50654" y="27618"/>
                  </a:lnTo>
                  <a:lnTo>
                    <a:pt x="50615" y="27698"/>
                  </a:lnTo>
                  <a:lnTo>
                    <a:pt x="50575" y="27777"/>
                  </a:lnTo>
                  <a:lnTo>
                    <a:pt x="50516" y="27856"/>
                  </a:lnTo>
                  <a:lnTo>
                    <a:pt x="50436" y="27916"/>
                  </a:lnTo>
                  <a:lnTo>
                    <a:pt x="50357" y="27936"/>
                  </a:lnTo>
                  <a:lnTo>
                    <a:pt x="50278" y="27975"/>
                  </a:lnTo>
                  <a:lnTo>
                    <a:pt x="50099" y="27975"/>
                  </a:lnTo>
                  <a:lnTo>
                    <a:pt x="50000" y="27956"/>
                  </a:lnTo>
                  <a:lnTo>
                    <a:pt x="49920" y="27916"/>
                  </a:lnTo>
                  <a:lnTo>
                    <a:pt x="49861" y="27876"/>
                  </a:lnTo>
                  <a:lnTo>
                    <a:pt x="49801" y="27797"/>
                  </a:lnTo>
                  <a:lnTo>
                    <a:pt x="49742" y="27718"/>
                  </a:lnTo>
                  <a:lnTo>
                    <a:pt x="49722" y="27638"/>
                  </a:lnTo>
                  <a:lnTo>
                    <a:pt x="49702" y="27519"/>
                  </a:lnTo>
                  <a:lnTo>
                    <a:pt x="49702" y="27420"/>
                  </a:lnTo>
                  <a:lnTo>
                    <a:pt x="49742" y="27321"/>
                  </a:lnTo>
                  <a:lnTo>
                    <a:pt x="49781" y="27241"/>
                  </a:lnTo>
                  <a:lnTo>
                    <a:pt x="49841" y="27162"/>
                  </a:lnTo>
                  <a:lnTo>
                    <a:pt x="49920" y="27122"/>
                  </a:lnTo>
                  <a:lnTo>
                    <a:pt x="50000" y="27083"/>
                  </a:lnTo>
                  <a:lnTo>
                    <a:pt x="50079" y="27063"/>
                  </a:lnTo>
                  <a:lnTo>
                    <a:pt x="50178" y="27043"/>
                  </a:lnTo>
                  <a:close/>
                  <a:moveTo>
                    <a:pt x="48274" y="27499"/>
                  </a:moveTo>
                  <a:lnTo>
                    <a:pt x="48353" y="27519"/>
                  </a:lnTo>
                  <a:lnTo>
                    <a:pt x="48432" y="27559"/>
                  </a:lnTo>
                  <a:lnTo>
                    <a:pt x="48492" y="27638"/>
                  </a:lnTo>
                  <a:lnTo>
                    <a:pt x="48512" y="27757"/>
                  </a:lnTo>
                  <a:lnTo>
                    <a:pt x="48492" y="27856"/>
                  </a:lnTo>
                  <a:lnTo>
                    <a:pt x="48432" y="27936"/>
                  </a:lnTo>
                  <a:lnTo>
                    <a:pt x="48373" y="27975"/>
                  </a:lnTo>
                  <a:lnTo>
                    <a:pt x="48274" y="27995"/>
                  </a:lnTo>
                  <a:lnTo>
                    <a:pt x="48194" y="27975"/>
                  </a:lnTo>
                  <a:lnTo>
                    <a:pt x="48115" y="27936"/>
                  </a:lnTo>
                  <a:lnTo>
                    <a:pt x="48055" y="27856"/>
                  </a:lnTo>
                  <a:lnTo>
                    <a:pt x="48035" y="27757"/>
                  </a:lnTo>
                  <a:lnTo>
                    <a:pt x="48055" y="27658"/>
                  </a:lnTo>
                  <a:lnTo>
                    <a:pt x="48115" y="27579"/>
                  </a:lnTo>
                  <a:lnTo>
                    <a:pt x="48174" y="27519"/>
                  </a:lnTo>
                  <a:lnTo>
                    <a:pt x="48274" y="27499"/>
                  </a:lnTo>
                  <a:close/>
                  <a:moveTo>
                    <a:pt x="96249" y="27202"/>
                  </a:moveTo>
                  <a:lnTo>
                    <a:pt x="96328" y="27221"/>
                  </a:lnTo>
                  <a:lnTo>
                    <a:pt x="96448" y="27321"/>
                  </a:lnTo>
                  <a:lnTo>
                    <a:pt x="96567" y="27440"/>
                  </a:lnTo>
                  <a:lnTo>
                    <a:pt x="96586" y="27519"/>
                  </a:lnTo>
                  <a:lnTo>
                    <a:pt x="96606" y="27579"/>
                  </a:lnTo>
                  <a:lnTo>
                    <a:pt x="96606" y="27638"/>
                  </a:lnTo>
                  <a:lnTo>
                    <a:pt x="96567" y="27698"/>
                  </a:lnTo>
                  <a:lnTo>
                    <a:pt x="96467" y="27837"/>
                  </a:lnTo>
                  <a:lnTo>
                    <a:pt x="96348" y="27936"/>
                  </a:lnTo>
                  <a:lnTo>
                    <a:pt x="96289" y="27975"/>
                  </a:lnTo>
                  <a:lnTo>
                    <a:pt x="96229" y="27995"/>
                  </a:lnTo>
                  <a:lnTo>
                    <a:pt x="96170" y="27975"/>
                  </a:lnTo>
                  <a:lnTo>
                    <a:pt x="96090" y="27956"/>
                  </a:lnTo>
                  <a:lnTo>
                    <a:pt x="95971" y="27856"/>
                  </a:lnTo>
                  <a:lnTo>
                    <a:pt x="95852" y="27737"/>
                  </a:lnTo>
                  <a:lnTo>
                    <a:pt x="95832" y="27658"/>
                  </a:lnTo>
                  <a:lnTo>
                    <a:pt x="95813" y="27598"/>
                  </a:lnTo>
                  <a:lnTo>
                    <a:pt x="95813" y="27539"/>
                  </a:lnTo>
                  <a:lnTo>
                    <a:pt x="95852" y="27479"/>
                  </a:lnTo>
                  <a:lnTo>
                    <a:pt x="95951" y="27341"/>
                  </a:lnTo>
                  <a:lnTo>
                    <a:pt x="96071" y="27241"/>
                  </a:lnTo>
                  <a:lnTo>
                    <a:pt x="96130" y="27202"/>
                  </a:lnTo>
                  <a:close/>
                  <a:moveTo>
                    <a:pt x="94305" y="27261"/>
                  </a:moveTo>
                  <a:lnTo>
                    <a:pt x="94424" y="27281"/>
                  </a:lnTo>
                  <a:lnTo>
                    <a:pt x="94523" y="27321"/>
                  </a:lnTo>
                  <a:lnTo>
                    <a:pt x="94602" y="27380"/>
                  </a:lnTo>
                  <a:lnTo>
                    <a:pt x="94702" y="27460"/>
                  </a:lnTo>
                  <a:lnTo>
                    <a:pt x="94781" y="27559"/>
                  </a:lnTo>
                  <a:lnTo>
                    <a:pt x="94821" y="27638"/>
                  </a:lnTo>
                  <a:lnTo>
                    <a:pt x="94840" y="27718"/>
                  </a:lnTo>
                  <a:lnTo>
                    <a:pt x="94860" y="27837"/>
                  </a:lnTo>
                  <a:lnTo>
                    <a:pt x="94840" y="27936"/>
                  </a:lnTo>
                  <a:lnTo>
                    <a:pt x="94821" y="28035"/>
                  </a:lnTo>
                  <a:lnTo>
                    <a:pt x="94781" y="28094"/>
                  </a:lnTo>
                  <a:lnTo>
                    <a:pt x="94702" y="28194"/>
                  </a:lnTo>
                  <a:lnTo>
                    <a:pt x="94622" y="28273"/>
                  </a:lnTo>
                  <a:lnTo>
                    <a:pt x="94523" y="28333"/>
                  </a:lnTo>
                  <a:lnTo>
                    <a:pt x="94444" y="28372"/>
                  </a:lnTo>
                  <a:lnTo>
                    <a:pt x="94325" y="28392"/>
                  </a:lnTo>
                  <a:lnTo>
                    <a:pt x="94205" y="28372"/>
                  </a:lnTo>
                  <a:lnTo>
                    <a:pt x="94106" y="28352"/>
                  </a:lnTo>
                  <a:lnTo>
                    <a:pt x="94007" y="28293"/>
                  </a:lnTo>
                  <a:lnTo>
                    <a:pt x="93928" y="28214"/>
                  </a:lnTo>
                  <a:lnTo>
                    <a:pt x="93848" y="28134"/>
                  </a:lnTo>
                  <a:lnTo>
                    <a:pt x="93809" y="28035"/>
                  </a:lnTo>
                  <a:lnTo>
                    <a:pt x="93769" y="27936"/>
                  </a:lnTo>
                  <a:lnTo>
                    <a:pt x="93749" y="27837"/>
                  </a:lnTo>
                  <a:lnTo>
                    <a:pt x="93749" y="27737"/>
                  </a:lnTo>
                  <a:lnTo>
                    <a:pt x="93789" y="27638"/>
                  </a:lnTo>
                  <a:lnTo>
                    <a:pt x="93848" y="27539"/>
                  </a:lnTo>
                  <a:lnTo>
                    <a:pt x="93908" y="27440"/>
                  </a:lnTo>
                  <a:lnTo>
                    <a:pt x="94007" y="27380"/>
                  </a:lnTo>
                  <a:lnTo>
                    <a:pt x="94086" y="27321"/>
                  </a:lnTo>
                  <a:lnTo>
                    <a:pt x="94205" y="27281"/>
                  </a:lnTo>
                  <a:lnTo>
                    <a:pt x="94305" y="27261"/>
                  </a:lnTo>
                  <a:close/>
                  <a:moveTo>
                    <a:pt x="97301" y="28194"/>
                  </a:moveTo>
                  <a:lnTo>
                    <a:pt x="97559" y="28432"/>
                  </a:lnTo>
                  <a:lnTo>
                    <a:pt x="97281" y="28690"/>
                  </a:lnTo>
                  <a:lnTo>
                    <a:pt x="97082" y="28452"/>
                  </a:lnTo>
                  <a:lnTo>
                    <a:pt x="97301" y="28194"/>
                  </a:lnTo>
                  <a:close/>
                  <a:moveTo>
                    <a:pt x="51250" y="27757"/>
                  </a:moveTo>
                  <a:lnTo>
                    <a:pt x="51349" y="27777"/>
                  </a:lnTo>
                  <a:lnTo>
                    <a:pt x="51448" y="27797"/>
                  </a:lnTo>
                  <a:lnTo>
                    <a:pt x="51547" y="27856"/>
                  </a:lnTo>
                  <a:lnTo>
                    <a:pt x="51627" y="27916"/>
                  </a:lnTo>
                  <a:lnTo>
                    <a:pt x="51686" y="27995"/>
                  </a:lnTo>
                  <a:lnTo>
                    <a:pt x="51746" y="28094"/>
                  </a:lnTo>
                  <a:lnTo>
                    <a:pt x="51766" y="28214"/>
                  </a:lnTo>
                  <a:lnTo>
                    <a:pt x="51766" y="28352"/>
                  </a:lnTo>
                  <a:lnTo>
                    <a:pt x="51746" y="28471"/>
                  </a:lnTo>
                  <a:lnTo>
                    <a:pt x="51706" y="28571"/>
                  </a:lnTo>
                  <a:lnTo>
                    <a:pt x="51647" y="28670"/>
                  </a:lnTo>
                  <a:lnTo>
                    <a:pt x="51567" y="28749"/>
                  </a:lnTo>
                  <a:lnTo>
                    <a:pt x="51488" y="28789"/>
                  </a:lnTo>
                  <a:lnTo>
                    <a:pt x="51389" y="28829"/>
                  </a:lnTo>
                  <a:lnTo>
                    <a:pt x="51289" y="28848"/>
                  </a:lnTo>
                  <a:lnTo>
                    <a:pt x="51170" y="28848"/>
                  </a:lnTo>
                  <a:lnTo>
                    <a:pt x="51071" y="28829"/>
                  </a:lnTo>
                  <a:lnTo>
                    <a:pt x="50972" y="28809"/>
                  </a:lnTo>
                  <a:lnTo>
                    <a:pt x="50873" y="28749"/>
                  </a:lnTo>
                  <a:lnTo>
                    <a:pt x="50793" y="28690"/>
                  </a:lnTo>
                  <a:lnTo>
                    <a:pt x="50734" y="28610"/>
                  </a:lnTo>
                  <a:lnTo>
                    <a:pt x="50674" y="28511"/>
                  </a:lnTo>
                  <a:lnTo>
                    <a:pt x="50654" y="28392"/>
                  </a:lnTo>
                  <a:lnTo>
                    <a:pt x="50654" y="28273"/>
                  </a:lnTo>
                  <a:lnTo>
                    <a:pt x="50674" y="28134"/>
                  </a:lnTo>
                  <a:lnTo>
                    <a:pt x="50714" y="28035"/>
                  </a:lnTo>
                  <a:lnTo>
                    <a:pt x="50774" y="27936"/>
                  </a:lnTo>
                  <a:lnTo>
                    <a:pt x="50853" y="27856"/>
                  </a:lnTo>
                  <a:lnTo>
                    <a:pt x="50932" y="27817"/>
                  </a:lnTo>
                  <a:lnTo>
                    <a:pt x="51031" y="27777"/>
                  </a:lnTo>
                  <a:lnTo>
                    <a:pt x="51131" y="27757"/>
                  </a:lnTo>
                  <a:close/>
                  <a:moveTo>
                    <a:pt x="49385" y="28154"/>
                  </a:moveTo>
                  <a:lnTo>
                    <a:pt x="49464" y="28174"/>
                  </a:lnTo>
                  <a:lnTo>
                    <a:pt x="49543" y="28214"/>
                  </a:lnTo>
                  <a:lnTo>
                    <a:pt x="49603" y="28273"/>
                  </a:lnTo>
                  <a:lnTo>
                    <a:pt x="49643" y="28333"/>
                  </a:lnTo>
                  <a:lnTo>
                    <a:pt x="49662" y="28412"/>
                  </a:lnTo>
                  <a:lnTo>
                    <a:pt x="49682" y="28471"/>
                  </a:lnTo>
                  <a:lnTo>
                    <a:pt x="49682" y="28551"/>
                  </a:lnTo>
                  <a:lnTo>
                    <a:pt x="49682" y="28630"/>
                  </a:lnTo>
                  <a:lnTo>
                    <a:pt x="49662" y="28710"/>
                  </a:lnTo>
                  <a:lnTo>
                    <a:pt x="49623" y="28769"/>
                  </a:lnTo>
                  <a:lnTo>
                    <a:pt x="49583" y="28829"/>
                  </a:lnTo>
                  <a:lnTo>
                    <a:pt x="49524" y="28888"/>
                  </a:lnTo>
                  <a:lnTo>
                    <a:pt x="49444" y="28908"/>
                  </a:lnTo>
                  <a:lnTo>
                    <a:pt x="49365" y="28928"/>
                  </a:lnTo>
                  <a:lnTo>
                    <a:pt x="49266" y="28948"/>
                  </a:lnTo>
                  <a:lnTo>
                    <a:pt x="49186" y="28928"/>
                  </a:lnTo>
                  <a:lnTo>
                    <a:pt x="49107" y="28888"/>
                  </a:lnTo>
                  <a:lnTo>
                    <a:pt x="49047" y="28848"/>
                  </a:lnTo>
                  <a:lnTo>
                    <a:pt x="49008" y="28789"/>
                  </a:lnTo>
                  <a:lnTo>
                    <a:pt x="48968" y="28729"/>
                  </a:lnTo>
                  <a:lnTo>
                    <a:pt x="48948" y="28670"/>
                  </a:lnTo>
                  <a:lnTo>
                    <a:pt x="48928" y="28531"/>
                  </a:lnTo>
                  <a:lnTo>
                    <a:pt x="48948" y="28372"/>
                  </a:lnTo>
                  <a:lnTo>
                    <a:pt x="48988" y="28313"/>
                  </a:lnTo>
                  <a:lnTo>
                    <a:pt x="49028" y="28253"/>
                  </a:lnTo>
                  <a:lnTo>
                    <a:pt x="49067" y="28214"/>
                  </a:lnTo>
                  <a:lnTo>
                    <a:pt x="49147" y="28174"/>
                  </a:lnTo>
                  <a:lnTo>
                    <a:pt x="49206" y="28154"/>
                  </a:lnTo>
                  <a:close/>
                  <a:moveTo>
                    <a:pt x="95416" y="28233"/>
                  </a:moveTo>
                  <a:lnTo>
                    <a:pt x="95515" y="28253"/>
                  </a:lnTo>
                  <a:lnTo>
                    <a:pt x="95594" y="28273"/>
                  </a:lnTo>
                  <a:lnTo>
                    <a:pt x="95674" y="28313"/>
                  </a:lnTo>
                  <a:lnTo>
                    <a:pt x="95753" y="28352"/>
                  </a:lnTo>
                  <a:lnTo>
                    <a:pt x="95813" y="28432"/>
                  </a:lnTo>
                  <a:lnTo>
                    <a:pt x="95852" y="28511"/>
                  </a:lnTo>
                  <a:lnTo>
                    <a:pt x="95892" y="28591"/>
                  </a:lnTo>
                  <a:lnTo>
                    <a:pt x="95892" y="28710"/>
                  </a:lnTo>
                  <a:lnTo>
                    <a:pt x="95872" y="28809"/>
                  </a:lnTo>
                  <a:lnTo>
                    <a:pt x="95852" y="28908"/>
                  </a:lnTo>
                  <a:lnTo>
                    <a:pt x="95793" y="28987"/>
                  </a:lnTo>
                  <a:lnTo>
                    <a:pt x="95733" y="29047"/>
                  </a:lnTo>
                  <a:lnTo>
                    <a:pt x="95674" y="29106"/>
                  </a:lnTo>
                  <a:lnTo>
                    <a:pt x="95575" y="29126"/>
                  </a:lnTo>
                  <a:lnTo>
                    <a:pt x="95495" y="29146"/>
                  </a:lnTo>
                  <a:lnTo>
                    <a:pt x="95416" y="29166"/>
                  </a:lnTo>
                  <a:lnTo>
                    <a:pt x="95317" y="29146"/>
                  </a:lnTo>
                  <a:lnTo>
                    <a:pt x="95237" y="29126"/>
                  </a:lnTo>
                  <a:lnTo>
                    <a:pt x="95158" y="29087"/>
                  </a:lnTo>
                  <a:lnTo>
                    <a:pt x="95078" y="29047"/>
                  </a:lnTo>
                  <a:lnTo>
                    <a:pt x="95019" y="28967"/>
                  </a:lnTo>
                  <a:lnTo>
                    <a:pt x="94979" y="28888"/>
                  </a:lnTo>
                  <a:lnTo>
                    <a:pt x="94940" y="28809"/>
                  </a:lnTo>
                  <a:lnTo>
                    <a:pt x="94940" y="28690"/>
                  </a:lnTo>
                  <a:lnTo>
                    <a:pt x="94959" y="28591"/>
                  </a:lnTo>
                  <a:lnTo>
                    <a:pt x="94979" y="28491"/>
                  </a:lnTo>
                  <a:lnTo>
                    <a:pt x="95039" y="28412"/>
                  </a:lnTo>
                  <a:lnTo>
                    <a:pt x="95098" y="28352"/>
                  </a:lnTo>
                  <a:lnTo>
                    <a:pt x="95158" y="28313"/>
                  </a:lnTo>
                  <a:lnTo>
                    <a:pt x="95257" y="28273"/>
                  </a:lnTo>
                  <a:lnTo>
                    <a:pt x="95336" y="28253"/>
                  </a:lnTo>
                  <a:lnTo>
                    <a:pt x="95416" y="28233"/>
                  </a:lnTo>
                  <a:close/>
                  <a:moveTo>
                    <a:pt x="96527" y="29186"/>
                  </a:moveTo>
                  <a:lnTo>
                    <a:pt x="96626" y="29225"/>
                  </a:lnTo>
                  <a:lnTo>
                    <a:pt x="96666" y="29265"/>
                  </a:lnTo>
                  <a:lnTo>
                    <a:pt x="96705" y="29305"/>
                  </a:lnTo>
                  <a:lnTo>
                    <a:pt x="96745" y="29364"/>
                  </a:lnTo>
                  <a:lnTo>
                    <a:pt x="96765" y="29444"/>
                  </a:lnTo>
                  <a:lnTo>
                    <a:pt x="96765" y="29503"/>
                  </a:lnTo>
                  <a:lnTo>
                    <a:pt x="96765" y="29583"/>
                  </a:lnTo>
                  <a:lnTo>
                    <a:pt x="96725" y="29642"/>
                  </a:lnTo>
                  <a:lnTo>
                    <a:pt x="96705" y="29682"/>
                  </a:lnTo>
                  <a:lnTo>
                    <a:pt x="96646" y="29721"/>
                  </a:lnTo>
                  <a:lnTo>
                    <a:pt x="96606" y="29761"/>
                  </a:lnTo>
                  <a:lnTo>
                    <a:pt x="96487" y="29801"/>
                  </a:lnTo>
                  <a:lnTo>
                    <a:pt x="96368" y="29781"/>
                  </a:lnTo>
                  <a:lnTo>
                    <a:pt x="96309" y="29781"/>
                  </a:lnTo>
                  <a:lnTo>
                    <a:pt x="96249" y="29741"/>
                  </a:lnTo>
                  <a:lnTo>
                    <a:pt x="96209" y="29702"/>
                  </a:lnTo>
                  <a:lnTo>
                    <a:pt x="96170" y="29642"/>
                  </a:lnTo>
                  <a:lnTo>
                    <a:pt x="96150" y="29583"/>
                  </a:lnTo>
                  <a:lnTo>
                    <a:pt x="96130" y="29503"/>
                  </a:lnTo>
                  <a:lnTo>
                    <a:pt x="96130" y="29444"/>
                  </a:lnTo>
                  <a:lnTo>
                    <a:pt x="96150" y="29384"/>
                  </a:lnTo>
                  <a:lnTo>
                    <a:pt x="96170" y="29325"/>
                  </a:lnTo>
                  <a:lnTo>
                    <a:pt x="96209" y="29285"/>
                  </a:lnTo>
                  <a:lnTo>
                    <a:pt x="96309" y="29225"/>
                  </a:lnTo>
                  <a:lnTo>
                    <a:pt x="96408" y="29186"/>
                  </a:lnTo>
                  <a:close/>
                  <a:moveTo>
                    <a:pt x="48532" y="29265"/>
                  </a:moveTo>
                  <a:lnTo>
                    <a:pt x="48611" y="29305"/>
                  </a:lnTo>
                  <a:lnTo>
                    <a:pt x="48690" y="29364"/>
                  </a:lnTo>
                  <a:lnTo>
                    <a:pt x="48770" y="29444"/>
                  </a:lnTo>
                  <a:lnTo>
                    <a:pt x="48809" y="29543"/>
                  </a:lnTo>
                  <a:lnTo>
                    <a:pt x="48809" y="29583"/>
                  </a:lnTo>
                  <a:lnTo>
                    <a:pt x="48809" y="29642"/>
                  </a:lnTo>
                  <a:lnTo>
                    <a:pt x="48750" y="29721"/>
                  </a:lnTo>
                  <a:lnTo>
                    <a:pt x="48670" y="29821"/>
                  </a:lnTo>
                  <a:lnTo>
                    <a:pt x="48571" y="29880"/>
                  </a:lnTo>
                  <a:lnTo>
                    <a:pt x="48472" y="29880"/>
                  </a:lnTo>
                  <a:lnTo>
                    <a:pt x="48393" y="29840"/>
                  </a:lnTo>
                  <a:lnTo>
                    <a:pt x="48293" y="29761"/>
                  </a:lnTo>
                  <a:lnTo>
                    <a:pt x="48214" y="29662"/>
                  </a:lnTo>
                  <a:lnTo>
                    <a:pt x="48194" y="29602"/>
                  </a:lnTo>
                  <a:lnTo>
                    <a:pt x="48194" y="29563"/>
                  </a:lnTo>
                  <a:lnTo>
                    <a:pt x="48254" y="29444"/>
                  </a:lnTo>
                  <a:lnTo>
                    <a:pt x="48293" y="29384"/>
                  </a:lnTo>
                  <a:lnTo>
                    <a:pt x="48353" y="29325"/>
                  </a:lnTo>
                  <a:lnTo>
                    <a:pt x="48412" y="29285"/>
                  </a:lnTo>
                  <a:lnTo>
                    <a:pt x="48472" y="29265"/>
                  </a:lnTo>
                  <a:close/>
                  <a:moveTo>
                    <a:pt x="50496" y="28948"/>
                  </a:moveTo>
                  <a:lnTo>
                    <a:pt x="50595" y="28967"/>
                  </a:lnTo>
                  <a:lnTo>
                    <a:pt x="50674" y="28987"/>
                  </a:lnTo>
                  <a:lnTo>
                    <a:pt x="50754" y="29047"/>
                  </a:lnTo>
                  <a:lnTo>
                    <a:pt x="50793" y="29106"/>
                  </a:lnTo>
                  <a:lnTo>
                    <a:pt x="50853" y="29166"/>
                  </a:lnTo>
                  <a:lnTo>
                    <a:pt x="50873" y="29265"/>
                  </a:lnTo>
                  <a:lnTo>
                    <a:pt x="50893" y="29364"/>
                  </a:lnTo>
                  <a:lnTo>
                    <a:pt x="50893" y="29483"/>
                  </a:lnTo>
                  <a:lnTo>
                    <a:pt x="50873" y="29583"/>
                  </a:lnTo>
                  <a:lnTo>
                    <a:pt x="50833" y="29682"/>
                  </a:lnTo>
                  <a:lnTo>
                    <a:pt x="50774" y="29761"/>
                  </a:lnTo>
                  <a:lnTo>
                    <a:pt x="50694" y="29821"/>
                  </a:lnTo>
                  <a:lnTo>
                    <a:pt x="50595" y="29860"/>
                  </a:lnTo>
                  <a:lnTo>
                    <a:pt x="50496" y="29900"/>
                  </a:lnTo>
                  <a:lnTo>
                    <a:pt x="50377" y="29900"/>
                  </a:lnTo>
                  <a:lnTo>
                    <a:pt x="50278" y="29880"/>
                  </a:lnTo>
                  <a:lnTo>
                    <a:pt x="50178" y="29840"/>
                  </a:lnTo>
                  <a:lnTo>
                    <a:pt x="50099" y="29801"/>
                  </a:lnTo>
                  <a:lnTo>
                    <a:pt x="50039" y="29741"/>
                  </a:lnTo>
                  <a:lnTo>
                    <a:pt x="50000" y="29682"/>
                  </a:lnTo>
                  <a:lnTo>
                    <a:pt x="49960" y="29602"/>
                  </a:lnTo>
                  <a:lnTo>
                    <a:pt x="49940" y="29503"/>
                  </a:lnTo>
                  <a:lnTo>
                    <a:pt x="49940" y="29384"/>
                  </a:lnTo>
                  <a:lnTo>
                    <a:pt x="49940" y="29285"/>
                  </a:lnTo>
                  <a:lnTo>
                    <a:pt x="49980" y="29186"/>
                  </a:lnTo>
                  <a:lnTo>
                    <a:pt x="50020" y="29126"/>
                  </a:lnTo>
                  <a:lnTo>
                    <a:pt x="50059" y="29047"/>
                  </a:lnTo>
                  <a:lnTo>
                    <a:pt x="50139" y="29007"/>
                  </a:lnTo>
                  <a:lnTo>
                    <a:pt x="50198" y="28967"/>
                  </a:lnTo>
                  <a:lnTo>
                    <a:pt x="50297" y="28948"/>
                  </a:lnTo>
                  <a:close/>
                  <a:moveTo>
                    <a:pt x="94642" y="29186"/>
                  </a:moveTo>
                  <a:lnTo>
                    <a:pt x="94741" y="29225"/>
                  </a:lnTo>
                  <a:lnTo>
                    <a:pt x="94840" y="29285"/>
                  </a:lnTo>
                  <a:lnTo>
                    <a:pt x="94920" y="29364"/>
                  </a:lnTo>
                  <a:lnTo>
                    <a:pt x="94999" y="29444"/>
                  </a:lnTo>
                  <a:lnTo>
                    <a:pt x="95059" y="29543"/>
                  </a:lnTo>
                  <a:lnTo>
                    <a:pt x="95078" y="29642"/>
                  </a:lnTo>
                  <a:lnTo>
                    <a:pt x="95098" y="29741"/>
                  </a:lnTo>
                  <a:lnTo>
                    <a:pt x="95078" y="29840"/>
                  </a:lnTo>
                  <a:lnTo>
                    <a:pt x="95039" y="29940"/>
                  </a:lnTo>
                  <a:lnTo>
                    <a:pt x="94979" y="30039"/>
                  </a:lnTo>
                  <a:lnTo>
                    <a:pt x="94920" y="30118"/>
                  </a:lnTo>
                  <a:lnTo>
                    <a:pt x="94821" y="30198"/>
                  </a:lnTo>
                  <a:lnTo>
                    <a:pt x="94721" y="30257"/>
                  </a:lnTo>
                  <a:lnTo>
                    <a:pt x="94622" y="30277"/>
                  </a:lnTo>
                  <a:lnTo>
                    <a:pt x="94523" y="30297"/>
                  </a:lnTo>
                  <a:lnTo>
                    <a:pt x="94424" y="30277"/>
                  </a:lnTo>
                  <a:lnTo>
                    <a:pt x="94325" y="30237"/>
                  </a:lnTo>
                  <a:lnTo>
                    <a:pt x="94245" y="30178"/>
                  </a:lnTo>
                  <a:lnTo>
                    <a:pt x="94166" y="30118"/>
                  </a:lnTo>
                  <a:lnTo>
                    <a:pt x="94086" y="30039"/>
                  </a:lnTo>
                  <a:lnTo>
                    <a:pt x="94047" y="29940"/>
                  </a:lnTo>
                  <a:lnTo>
                    <a:pt x="94007" y="29840"/>
                  </a:lnTo>
                  <a:lnTo>
                    <a:pt x="93987" y="29761"/>
                  </a:lnTo>
                  <a:lnTo>
                    <a:pt x="93987" y="29642"/>
                  </a:lnTo>
                  <a:lnTo>
                    <a:pt x="94027" y="29543"/>
                  </a:lnTo>
                  <a:lnTo>
                    <a:pt x="94086" y="29444"/>
                  </a:lnTo>
                  <a:lnTo>
                    <a:pt x="94146" y="29364"/>
                  </a:lnTo>
                  <a:lnTo>
                    <a:pt x="94245" y="29285"/>
                  </a:lnTo>
                  <a:lnTo>
                    <a:pt x="94344" y="29225"/>
                  </a:lnTo>
                  <a:lnTo>
                    <a:pt x="94444" y="29186"/>
                  </a:lnTo>
                  <a:close/>
                  <a:moveTo>
                    <a:pt x="97578" y="30158"/>
                  </a:moveTo>
                  <a:lnTo>
                    <a:pt x="97638" y="30277"/>
                  </a:lnTo>
                  <a:lnTo>
                    <a:pt x="97697" y="30356"/>
                  </a:lnTo>
                  <a:lnTo>
                    <a:pt x="97697" y="30396"/>
                  </a:lnTo>
                  <a:lnTo>
                    <a:pt x="97678" y="30436"/>
                  </a:lnTo>
                  <a:lnTo>
                    <a:pt x="97638" y="30475"/>
                  </a:lnTo>
                  <a:lnTo>
                    <a:pt x="97559" y="30515"/>
                  </a:lnTo>
                  <a:lnTo>
                    <a:pt x="97519" y="30515"/>
                  </a:lnTo>
                  <a:lnTo>
                    <a:pt x="97459" y="30495"/>
                  </a:lnTo>
                  <a:lnTo>
                    <a:pt x="97420" y="30436"/>
                  </a:lnTo>
                  <a:lnTo>
                    <a:pt x="97400" y="30396"/>
                  </a:lnTo>
                  <a:lnTo>
                    <a:pt x="97420" y="30336"/>
                  </a:lnTo>
                  <a:lnTo>
                    <a:pt x="97459" y="30277"/>
                  </a:lnTo>
                  <a:lnTo>
                    <a:pt x="97578" y="30158"/>
                  </a:lnTo>
                  <a:close/>
                  <a:moveTo>
                    <a:pt x="47619" y="30535"/>
                  </a:moveTo>
                  <a:lnTo>
                    <a:pt x="47738" y="30614"/>
                  </a:lnTo>
                  <a:lnTo>
                    <a:pt x="47778" y="30674"/>
                  </a:lnTo>
                  <a:lnTo>
                    <a:pt x="47797" y="30694"/>
                  </a:lnTo>
                  <a:lnTo>
                    <a:pt x="47778" y="30733"/>
                  </a:lnTo>
                  <a:lnTo>
                    <a:pt x="47758" y="30773"/>
                  </a:lnTo>
                  <a:lnTo>
                    <a:pt x="47718" y="30813"/>
                  </a:lnTo>
                  <a:lnTo>
                    <a:pt x="47659" y="30852"/>
                  </a:lnTo>
                  <a:lnTo>
                    <a:pt x="47619" y="30833"/>
                  </a:lnTo>
                  <a:lnTo>
                    <a:pt x="47579" y="30813"/>
                  </a:lnTo>
                  <a:lnTo>
                    <a:pt x="47559" y="30773"/>
                  </a:lnTo>
                  <a:lnTo>
                    <a:pt x="47559" y="30694"/>
                  </a:lnTo>
                  <a:lnTo>
                    <a:pt x="47579" y="30614"/>
                  </a:lnTo>
                  <a:lnTo>
                    <a:pt x="47619" y="30535"/>
                  </a:lnTo>
                  <a:close/>
                  <a:moveTo>
                    <a:pt x="49623" y="30059"/>
                  </a:moveTo>
                  <a:lnTo>
                    <a:pt x="49702" y="30079"/>
                  </a:lnTo>
                  <a:lnTo>
                    <a:pt x="49781" y="30098"/>
                  </a:lnTo>
                  <a:lnTo>
                    <a:pt x="49841" y="30138"/>
                  </a:lnTo>
                  <a:lnTo>
                    <a:pt x="49881" y="30198"/>
                  </a:lnTo>
                  <a:lnTo>
                    <a:pt x="49920" y="30257"/>
                  </a:lnTo>
                  <a:lnTo>
                    <a:pt x="49940" y="30336"/>
                  </a:lnTo>
                  <a:lnTo>
                    <a:pt x="49940" y="30436"/>
                  </a:lnTo>
                  <a:lnTo>
                    <a:pt x="49940" y="30515"/>
                  </a:lnTo>
                  <a:lnTo>
                    <a:pt x="49920" y="30614"/>
                  </a:lnTo>
                  <a:lnTo>
                    <a:pt x="49881" y="30674"/>
                  </a:lnTo>
                  <a:lnTo>
                    <a:pt x="49841" y="30733"/>
                  </a:lnTo>
                  <a:lnTo>
                    <a:pt x="49801" y="30793"/>
                  </a:lnTo>
                  <a:lnTo>
                    <a:pt x="49722" y="30813"/>
                  </a:lnTo>
                  <a:lnTo>
                    <a:pt x="49643" y="30833"/>
                  </a:lnTo>
                  <a:lnTo>
                    <a:pt x="49543" y="30852"/>
                  </a:lnTo>
                  <a:lnTo>
                    <a:pt x="49444" y="30833"/>
                  </a:lnTo>
                  <a:lnTo>
                    <a:pt x="49365" y="30813"/>
                  </a:lnTo>
                  <a:lnTo>
                    <a:pt x="49305" y="30793"/>
                  </a:lnTo>
                  <a:lnTo>
                    <a:pt x="49246" y="30753"/>
                  </a:lnTo>
                  <a:lnTo>
                    <a:pt x="49206" y="30713"/>
                  </a:lnTo>
                  <a:lnTo>
                    <a:pt x="49186" y="30634"/>
                  </a:lnTo>
                  <a:lnTo>
                    <a:pt x="49147" y="30575"/>
                  </a:lnTo>
                  <a:lnTo>
                    <a:pt x="49147" y="30475"/>
                  </a:lnTo>
                  <a:lnTo>
                    <a:pt x="49147" y="30376"/>
                  </a:lnTo>
                  <a:lnTo>
                    <a:pt x="49166" y="30297"/>
                  </a:lnTo>
                  <a:lnTo>
                    <a:pt x="49186" y="30217"/>
                  </a:lnTo>
                  <a:lnTo>
                    <a:pt x="49226" y="30158"/>
                  </a:lnTo>
                  <a:lnTo>
                    <a:pt x="49285" y="30118"/>
                  </a:lnTo>
                  <a:lnTo>
                    <a:pt x="49345" y="30079"/>
                  </a:lnTo>
                  <a:lnTo>
                    <a:pt x="49444" y="30059"/>
                  </a:lnTo>
                  <a:close/>
                  <a:moveTo>
                    <a:pt x="95773" y="30138"/>
                  </a:moveTo>
                  <a:lnTo>
                    <a:pt x="95852" y="30158"/>
                  </a:lnTo>
                  <a:lnTo>
                    <a:pt x="95912" y="30198"/>
                  </a:lnTo>
                  <a:lnTo>
                    <a:pt x="95971" y="30237"/>
                  </a:lnTo>
                  <a:lnTo>
                    <a:pt x="96011" y="30297"/>
                  </a:lnTo>
                  <a:lnTo>
                    <a:pt x="96031" y="30376"/>
                  </a:lnTo>
                  <a:lnTo>
                    <a:pt x="96051" y="30456"/>
                  </a:lnTo>
                  <a:lnTo>
                    <a:pt x="96051" y="30555"/>
                  </a:lnTo>
                  <a:lnTo>
                    <a:pt x="96051" y="30634"/>
                  </a:lnTo>
                  <a:lnTo>
                    <a:pt x="96011" y="30713"/>
                  </a:lnTo>
                  <a:lnTo>
                    <a:pt x="95991" y="30793"/>
                  </a:lnTo>
                  <a:lnTo>
                    <a:pt x="95932" y="30833"/>
                  </a:lnTo>
                  <a:lnTo>
                    <a:pt x="95892" y="30872"/>
                  </a:lnTo>
                  <a:lnTo>
                    <a:pt x="95813" y="30912"/>
                  </a:lnTo>
                  <a:lnTo>
                    <a:pt x="95733" y="30912"/>
                  </a:lnTo>
                  <a:lnTo>
                    <a:pt x="95634" y="30932"/>
                  </a:lnTo>
                  <a:lnTo>
                    <a:pt x="95535" y="30912"/>
                  </a:lnTo>
                  <a:lnTo>
                    <a:pt x="95455" y="30892"/>
                  </a:lnTo>
                  <a:lnTo>
                    <a:pt x="95396" y="30852"/>
                  </a:lnTo>
                  <a:lnTo>
                    <a:pt x="95336" y="30813"/>
                  </a:lnTo>
                  <a:lnTo>
                    <a:pt x="95297" y="30753"/>
                  </a:lnTo>
                  <a:lnTo>
                    <a:pt x="95277" y="30694"/>
                  </a:lnTo>
                  <a:lnTo>
                    <a:pt x="95257" y="30614"/>
                  </a:lnTo>
                  <a:lnTo>
                    <a:pt x="95257" y="30515"/>
                  </a:lnTo>
                  <a:lnTo>
                    <a:pt x="95257" y="30416"/>
                  </a:lnTo>
                  <a:lnTo>
                    <a:pt x="95277" y="30336"/>
                  </a:lnTo>
                  <a:lnTo>
                    <a:pt x="95317" y="30277"/>
                  </a:lnTo>
                  <a:lnTo>
                    <a:pt x="95376" y="30217"/>
                  </a:lnTo>
                  <a:lnTo>
                    <a:pt x="95436" y="30178"/>
                  </a:lnTo>
                  <a:lnTo>
                    <a:pt x="95495" y="30138"/>
                  </a:lnTo>
                  <a:close/>
                  <a:moveTo>
                    <a:pt x="93868" y="30198"/>
                  </a:moveTo>
                  <a:lnTo>
                    <a:pt x="93987" y="30217"/>
                  </a:lnTo>
                  <a:lnTo>
                    <a:pt x="94086" y="30257"/>
                  </a:lnTo>
                  <a:lnTo>
                    <a:pt x="94166" y="30336"/>
                  </a:lnTo>
                  <a:lnTo>
                    <a:pt x="94225" y="30436"/>
                  </a:lnTo>
                  <a:lnTo>
                    <a:pt x="94265" y="30515"/>
                  </a:lnTo>
                  <a:lnTo>
                    <a:pt x="94305" y="30614"/>
                  </a:lnTo>
                  <a:lnTo>
                    <a:pt x="94325" y="30713"/>
                  </a:lnTo>
                  <a:lnTo>
                    <a:pt x="94325" y="30813"/>
                  </a:lnTo>
                  <a:lnTo>
                    <a:pt x="94305" y="30912"/>
                  </a:lnTo>
                  <a:lnTo>
                    <a:pt x="94285" y="31011"/>
                  </a:lnTo>
                  <a:lnTo>
                    <a:pt x="94245" y="31090"/>
                  </a:lnTo>
                  <a:lnTo>
                    <a:pt x="94186" y="31170"/>
                  </a:lnTo>
                  <a:lnTo>
                    <a:pt x="94086" y="31249"/>
                  </a:lnTo>
                  <a:lnTo>
                    <a:pt x="93987" y="31309"/>
                  </a:lnTo>
                  <a:lnTo>
                    <a:pt x="93848" y="31348"/>
                  </a:lnTo>
                  <a:lnTo>
                    <a:pt x="93729" y="31348"/>
                  </a:lnTo>
                  <a:lnTo>
                    <a:pt x="93590" y="31329"/>
                  </a:lnTo>
                  <a:lnTo>
                    <a:pt x="93471" y="31289"/>
                  </a:lnTo>
                  <a:lnTo>
                    <a:pt x="93352" y="31229"/>
                  </a:lnTo>
                  <a:lnTo>
                    <a:pt x="93273" y="31150"/>
                  </a:lnTo>
                  <a:lnTo>
                    <a:pt x="93213" y="31031"/>
                  </a:lnTo>
                  <a:lnTo>
                    <a:pt x="93174" y="30892"/>
                  </a:lnTo>
                  <a:lnTo>
                    <a:pt x="93174" y="30773"/>
                  </a:lnTo>
                  <a:lnTo>
                    <a:pt x="93174" y="30634"/>
                  </a:lnTo>
                  <a:lnTo>
                    <a:pt x="93194" y="30515"/>
                  </a:lnTo>
                  <a:lnTo>
                    <a:pt x="93253" y="30436"/>
                  </a:lnTo>
                  <a:lnTo>
                    <a:pt x="93392" y="30277"/>
                  </a:lnTo>
                  <a:lnTo>
                    <a:pt x="93452" y="30237"/>
                  </a:lnTo>
                  <a:lnTo>
                    <a:pt x="93491" y="30217"/>
                  </a:lnTo>
                  <a:lnTo>
                    <a:pt x="93610" y="30198"/>
                  </a:lnTo>
                  <a:close/>
                  <a:moveTo>
                    <a:pt x="96884" y="31150"/>
                  </a:moveTo>
                  <a:lnTo>
                    <a:pt x="96904" y="31170"/>
                  </a:lnTo>
                  <a:lnTo>
                    <a:pt x="96924" y="31249"/>
                  </a:lnTo>
                  <a:lnTo>
                    <a:pt x="96924" y="31388"/>
                  </a:lnTo>
                  <a:lnTo>
                    <a:pt x="96924" y="31547"/>
                  </a:lnTo>
                  <a:lnTo>
                    <a:pt x="96904" y="31626"/>
                  </a:lnTo>
                  <a:lnTo>
                    <a:pt x="96467" y="31626"/>
                  </a:lnTo>
                  <a:lnTo>
                    <a:pt x="96448" y="31586"/>
                  </a:lnTo>
                  <a:lnTo>
                    <a:pt x="96448" y="31547"/>
                  </a:lnTo>
                  <a:lnTo>
                    <a:pt x="96448" y="31408"/>
                  </a:lnTo>
                  <a:lnTo>
                    <a:pt x="96467" y="31170"/>
                  </a:lnTo>
                  <a:lnTo>
                    <a:pt x="96705" y="31150"/>
                  </a:lnTo>
                  <a:close/>
                  <a:moveTo>
                    <a:pt x="50793" y="30773"/>
                  </a:moveTo>
                  <a:lnTo>
                    <a:pt x="50893" y="30813"/>
                  </a:lnTo>
                  <a:lnTo>
                    <a:pt x="50972" y="30852"/>
                  </a:lnTo>
                  <a:lnTo>
                    <a:pt x="51031" y="30892"/>
                  </a:lnTo>
                  <a:lnTo>
                    <a:pt x="51071" y="30971"/>
                  </a:lnTo>
                  <a:lnTo>
                    <a:pt x="51111" y="31071"/>
                  </a:lnTo>
                  <a:lnTo>
                    <a:pt x="51131" y="31170"/>
                  </a:lnTo>
                  <a:lnTo>
                    <a:pt x="51131" y="31289"/>
                  </a:lnTo>
                  <a:lnTo>
                    <a:pt x="51111" y="31388"/>
                  </a:lnTo>
                  <a:lnTo>
                    <a:pt x="51091" y="31487"/>
                  </a:lnTo>
                  <a:lnTo>
                    <a:pt x="51031" y="31567"/>
                  </a:lnTo>
                  <a:lnTo>
                    <a:pt x="50972" y="31626"/>
                  </a:lnTo>
                  <a:lnTo>
                    <a:pt x="50893" y="31666"/>
                  </a:lnTo>
                  <a:lnTo>
                    <a:pt x="50793" y="31705"/>
                  </a:lnTo>
                  <a:lnTo>
                    <a:pt x="50674" y="31725"/>
                  </a:lnTo>
                  <a:lnTo>
                    <a:pt x="50575" y="31705"/>
                  </a:lnTo>
                  <a:lnTo>
                    <a:pt x="50476" y="31705"/>
                  </a:lnTo>
                  <a:lnTo>
                    <a:pt x="50397" y="31666"/>
                  </a:lnTo>
                  <a:lnTo>
                    <a:pt x="50317" y="31626"/>
                  </a:lnTo>
                  <a:lnTo>
                    <a:pt x="50258" y="31567"/>
                  </a:lnTo>
                  <a:lnTo>
                    <a:pt x="50218" y="31487"/>
                  </a:lnTo>
                  <a:lnTo>
                    <a:pt x="50198" y="31408"/>
                  </a:lnTo>
                  <a:lnTo>
                    <a:pt x="50178" y="31309"/>
                  </a:lnTo>
                  <a:lnTo>
                    <a:pt x="50178" y="31190"/>
                  </a:lnTo>
                  <a:lnTo>
                    <a:pt x="50198" y="31090"/>
                  </a:lnTo>
                  <a:lnTo>
                    <a:pt x="50218" y="31011"/>
                  </a:lnTo>
                  <a:lnTo>
                    <a:pt x="50258" y="30932"/>
                  </a:lnTo>
                  <a:lnTo>
                    <a:pt x="50317" y="30872"/>
                  </a:lnTo>
                  <a:lnTo>
                    <a:pt x="50397" y="30813"/>
                  </a:lnTo>
                  <a:lnTo>
                    <a:pt x="50476" y="30773"/>
                  </a:lnTo>
                  <a:close/>
                  <a:moveTo>
                    <a:pt x="48770" y="31170"/>
                  </a:moveTo>
                  <a:lnTo>
                    <a:pt x="48889" y="31209"/>
                  </a:lnTo>
                  <a:lnTo>
                    <a:pt x="48988" y="31269"/>
                  </a:lnTo>
                  <a:lnTo>
                    <a:pt x="49028" y="31329"/>
                  </a:lnTo>
                  <a:lnTo>
                    <a:pt x="49047" y="31368"/>
                  </a:lnTo>
                  <a:lnTo>
                    <a:pt x="49067" y="31448"/>
                  </a:lnTo>
                  <a:lnTo>
                    <a:pt x="49067" y="31507"/>
                  </a:lnTo>
                  <a:lnTo>
                    <a:pt x="49047" y="31586"/>
                  </a:lnTo>
                  <a:lnTo>
                    <a:pt x="49028" y="31646"/>
                  </a:lnTo>
                  <a:lnTo>
                    <a:pt x="48988" y="31686"/>
                  </a:lnTo>
                  <a:lnTo>
                    <a:pt x="48948" y="31725"/>
                  </a:lnTo>
                  <a:lnTo>
                    <a:pt x="48829" y="31785"/>
                  </a:lnTo>
                  <a:lnTo>
                    <a:pt x="48710" y="31785"/>
                  </a:lnTo>
                  <a:lnTo>
                    <a:pt x="48611" y="31745"/>
                  </a:lnTo>
                  <a:lnTo>
                    <a:pt x="48512" y="31686"/>
                  </a:lnTo>
                  <a:lnTo>
                    <a:pt x="48472" y="31646"/>
                  </a:lnTo>
                  <a:lnTo>
                    <a:pt x="48452" y="31586"/>
                  </a:lnTo>
                  <a:lnTo>
                    <a:pt x="48432" y="31527"/>
                  </a:lnTo>
                  <a:lnTo>
                    <a:pt x="48432" y="31448"/>
                  </a:lnTo>
                  <a:lnTo>
                    <a:pt x="48452" y="31388"/>
                  </a:lnTo>
                  <a:lnTo>
                    <a:pt x="48472" y="31329"/>
                  </a:lnTo>
                  <a:lnTo>
                    <a:pt x="48512" y="31269"/>
                  </a:lnTo>
                  <a:lnTo>
                    <a:pt x="48551" y="31229"/>
                  </a:lnTo>
                  <a:lnTo>
                    <a:pt x="48651" y="31190"/>
                  </a:lnTo>
                  <a:lnTo>
                    <a:pt x="48770" y="31170"/>
                  </a:lnTo>
                  <a:close/>
                  <a:moveTo>
                    <a:pt x="94860" y="31170"/>
                  </a:moveTo>
                  <a:lnTo>
                    <a:pt x="94959" y="31190"/>
                  </a:lnTo>
                  <a:lnTo>
                    <a:pt x="95039" y="31229"/>
                  </a:lnTo>
                  <a:lnTo>
                    <a:pt x="95098" y="31269"/>
                  </a:lnTo>
                  <a:lnTo>
                    <a:pt x="95158" y="31348"/>
                  </a:lnTo>
                  <a:lnTo>
                    <a:pt x="95217" y="31408"/>
                  </a:lnTo>
                  <a:lnTo>
                    <a:pt x="95237" y="31507"/>
                  </a:lnTo>
                  <a:lnTo>
                    <a:pt x="95257" y="31626"/>
                  </a:lnTo>
                  <a:lnTo>
                    <a:pt x="95257" y="31725"/>
                  </a:lnTo>
                  <a:lnTo>
                    <a:pt x="95217" y="31825"/>
                  </a:lnTo>
                  <a:lnTo>
                    <a:pt x="95178" y="31904"/>
                  </a:lnTo>
                  <a:lnTo>
                    <a:pt x="95118" y="31983"/>
                  </a:lnTo>
                  <a:lnTo>
                    <a:pt x="95039" y="32023"/>
                  </a:lnTo>
                  <a:lnTo>
                    <a:pt x="94959" y="32063"/>
                  </a:lnTo>
                  <a:lnTo>
                    <a:pt x="94880" y="32102"/>
                  </a:lnTo>
                  <a:lnTo>
                    <a:pt x="94702" y="32102"/>
                  </a:lnTo>
                  <a:lnTo>
                    <a:pt x="94622" y="32082"/>
                  </a:lnTo>
                  <a:lnTo>
                    <a:pt x="94523" y="32043"/>
                  </a:lnTo>
                  <a:lnTo>
                    <a:pt x="94463" y="32003"/>
                  </a:lnTo>
                  <a:lnTo>
                    <a:pt x="94404" y="31944"/>
                  </a:lnTo>
                  <a:lnTo>
                    <a:pt x="94344" y="31864"/>
                  </a:lnTo>
                  <a:lnTo>
                    <a:pt x="94325" y="31765"/>
                  </a:lnTo>
                  <a:lnTo>
                    <a:pt x="94305" y="31646"/>
                  </a:lnTo>
                  <a:lnTo>
                    <a:pt x="94305" y="31547"/>
                  </a:lnTo>
                  <a:lnTo>
                    <a:pt x="94344" y="31448"/>
                  </a:lnTo>
                  <a:lnTo>
                    <a:pt x="94384" y="31368"/>
                  </a:lnTo>
                  <a:lnTo>
                    <a:pt x="94444" y="31309"/>
                  </a:lnTo>
                  <a:lnTo>
                    <a:pt x="94523" y="31249"/>
                  </a:lnTo>
                  <a:lnTo>
                    <a:pt x="94602" y="31209"/>
                  </a:lnTo>
                  <a:lnTo>
                    <a:pt x="94682" y="31190"/>
                  </a:lnTo>
                  <a:lnTo>
                    <a:pt x="94781" y="31170"/>
                  </a:lnTo>
                  <a:close/>
                  <a:moveTo>
                    <a:pt x="47897" y="32459"/>
                  </a:moveTo>
                  <a:lnTo>
                    <a:pt x="47956" y="32479"/>
                  </a:lnTo>
                  <a:lnTo>
                    <a:pt x="48075" y="32598"/>
                  </a:lnTo>
                  <a:lnTo>
                    <a:pt x="47976" y="32678"/>
                  </a:lnTo>
                  <a:lnTo>
                    <a:pt x="47916" y="32737"/>
                  </a:lnTo>
                  <a:lnTo>
                    <a:pt x="47877" y="32737"/>
                  </a:lnTo>
                  <a:lnTo>
                    <a:pt x="47797" y="32678"/>
                  </a:lnTo>
                  <a:lnTo>
                    <a:pt x="47758" y="32618"/>
                  </a:lnTo>
                  <a:lnTo>
                    <a:pt x="47738" y="32578"/>
                  </a:lnTo>
                  <a:lnTo>
                    <a:pt x="47758" y="32539"/>
                  </a:lnTo>
                  <a:lnTo>
                    <a:pt x="47778" y="32519"/>
                  </a:lnTo>
                  <a:lnTo>
                    <a:pt x="47817" y="32479"/>
                  </a:lnTo>
                  <a:lnTo>
                    <a:pt x="47897" y="32459"/>
                  </a:lnTo>
                  <a:close/>
                  <a:moveTo>
                    <a:pt x="49881" y="31963"/>
                  </a:moveTo>
                  <a:lnTo>
                    <a:pt x="49960" y="31983"/>
                  </a:lnTo>
                  <a:lnTo>
                    <a:pt x="50020" y="32003"/>
                  </a:lnTo>
                  <a:lnTo>
                    <a:pt x="50079" y="32043"/>
                  </a:lnTo>
                  <a:lnTo>
                    <a:pt x="50119" y="32102"/>
                  </a:lnTo>
                  <a:lnTo>
                    <a:pt x="50158" y="32182"/>
                  </a:lnTo>
                  <a:lnTo>
                    <a:pt x="50178" y="32261"/>
                  </a:lnTo>
                  <a:lnTo>
                    <a:pt x="50178" y="32340"/>
                  </a:lnTo>
                  <a:lnTo>
                    <a:pt x="50178" y="32440"/>
                  </a:lnTo>
                  <a:lnTo>
                    <a:pt x="50158" y="32519"/>
                  </a:lnTo>
                  <a:lnTo>
                    <a:pt x="50119" y="32598"/>
                  </a:lnTo>
                  <a:lnTo>
                    <a:pt x="50079" y="32658"/>
                  </a:lnTo>
                  <a:lnTo>
                    <a:pt x="50020" y="32698"/>
                  </a:lnTo>
                  <a:lnTo>
                    <a:pt x="49960" y="32717"/>
                  </a:lnTo>
                  <a:lnTo>
                    <a:pt x="49861" y="32737"/>
                  </a:lnTo>
                  <a:lnTo>
                    <a:pt x="49762" y="32757"/>
                  </a:lnTo>
                  <a:lnTo>
                    <a:pt x="49682" y="32737"/>
                  </a:lnTo>
                  <a:lnTo>
                    <a:pt x="49603" y="32717"/>
                  </a:lnTo>
                  <a:lnTo>
                    <a:pt x="49543" y="32698"/>
                  </a:lnTo>
                  <a:lnTo>
                    <a:pt x="49484" y="32658"/>
                  </a:lnTo>
                  <a:lnTo>
                    <a:pt x="49444" y="32598"/>
                  </a:lnTo>
                  <a:lnTo>
                    <a:pt x="49405" y="32539"/>
                  </a:lnTo>
                  <a:lnTo>
                    <a:pt x="49385" y="32459"/>
                  </a:lnTo>
                  <a:lnTo>
                    <a:pt x="49385" y="32360"/>
                  </a:lnTo>
                  <a:lnTo>
                    <a:pt x="49385" y="32281"/>
                  </a:lnTo>
                  <a:lnTo>
                    <a:pt x="49405" y="32182"/>
                  </a:lnTo>
                  <a:lnTo>
                    <a:pt x="49444" y="32122"/>
                  </a:lnTo>
                  <a:lnTo>
                    <a:pt x="49484" y="32063"/>
                  </a:lnTo>
                  <a:lnTo>
                    <a:pt x="49543" y="32023"/>
                  </a:lnTo>
                  <a:lnTo>
                    <a:pt x="49603" y="31983"/>
                  </a:lnTo>
                  <a:lnTo>
                    <a:pt x="49682" y="31963"/>
                  </a:lnTo>
                  <a:close/>
                  <a:moveTo>
                    <a:pt x="95951" y="32043"/>
                  </a:moveTo>
                  <a:lnTo>
                    <a:pt x="96011" y="32082"/>
                  </a:lnTo>
                  <a:lnTo>
                    <a:pt x="96150" y="32182"/>
                  </a:lnTo>
                  <a:lnTo>
                    <a:pt x="96249" y="32321"/>
                  </a:lnTo>
                  <a:lnTo>
                    <a:pt x="96289" y="32380"/>
                  </a:lnTo>
                  <a:lnTo>
                    <a:pt x="96289" y="32440"/>
                  </a:lnTo>
                  <a:lnTo>
                    <a:pt x="96269" y="32499"/>
                  </a:lnTo>
                  <a:lnTo>
                    <a:pt x="96249" y="32559"/>
                  </a:lnTo>
                  <a:lnTo>
                    <a:pt x="96150" y="32698"/>
                  </a:lnTo>
                  <a:lnTo>
                    <a:pt x="96011" y="32797"/>
                  </a:lnTo>
                  <a:lnTo>
                    <a:pt x="95951" y="32817"/>
                  </a:lnTo>
                  <a:lnTo>
                    <a:pt x="95892" y="32836"/>
                  </a:lnTo>
                  <a:lnTo>
                    <a:pt x="95832" y="32817"/>
                  </a:lnTo>
                  <a:lnTo>
                    <a:pt x="95753" y="32777"/>
                  </a:lnTo>
                  <a:lnTo>
                    <a:pt x="95634" y="32678"/>
                  </a:lnTo>
                  <a:lnTo>
                    <a:pt x="95535" y="32559"/>
                  </a:lnTo>
                  <a:lnTo>
                    <a:pt x="95515" y="32479"/>
                  </a:lnTo>
                  <a:lnTo>
                    <a:pt x="95495" y="32420"/>
                  </a:lnTo>
                  <a:lnTo>
                    <a:pt x="95515" y="32360"/>
                  </a:lnTo>
                  <a:lnTo>
                    <a:pt x="95535" y="32301"/>
                  </a:lnTo>
                  <a:lnTo>
                    <a:pt x="95634" y="32182"/>
                  </a:lnTo>
                  <a:lnTo>
                    <a:pt x="95773" y="32082"/>
                  </a:lnTo>
                  <a:lnTo>
                    <a:pt x="95832" y="32043"/>
                  </a:lnTo>
                  <a:close/>
                  <a:moveTo>
                    <a:pt x="94067" y="32122"/>
                  </a:moveTo>
                  <a:lnTo>
                    <a:pt x="94186" y="32162"/>
                  </a:lnTo>
                  <a:lnTo>
                    <a:pt x="94265" y="32202"/>
                  </a:lnTo>
                  <a:lnTo>
                    <a:pt x="94364" y="32281"/>
                  </a:lnTo>
                  <a:lnTo>
                    <a:pt x="94424" y="32360"/>
                  </a:lnTo>
                  <a:lnTo>
                    <a:pt x="94483" y="32459"/>
                  </a:lnTo>
                  <a:lnTo>
                    <a:pt x="94523" y="32559"/>
                  </a:lnTo>
                  <a:lnTo>
                    <a:pt x="94543" y="32658"/>
                  </a:lnTo>
                  <a:lnTo>
                    <a:pt x="94523" y="32757"/>
                  </a:lnTo>
                  <a:lnTo>
                    <a:pt x="94503" y="32856"/>
                  </a:lnTo>
                  <a:lnTo>
                    <a:pt x="94444" y="32955"/>
                  </a:lnTo>
                  <a:lnTo>
                    <a:pt x="94384" y="33035"/>
                  </a:lnTo>
                  <a:lnTo>
                    <a:pt x="94305" y="33114"/>
                  </a:lnTo>
                  <a:lnTo>
                    <a:pt x="94225" y="33154"/>
                  </a:lnTo>
                  <a:lnTo>
                    <a:pt x="94126" y="33213"/>
                  </a:lnTo>
                  <a:lnTo>
                    <a:pt x="94027" y="33233"/>
                  </a:lnTo>
                  <a:lnTo>
                    <a:pt x="93928" y="33213"/>
                  </a:lnTo>
                  <a:lnTo>
                    <a:pt x="93809" y="33194"/>
                  </a:lnTo>
                  <a:lnTo>
                    <a:pt x="93709" y="33134"/>
                  </a:lnTo>
                  <a:lnTo>
                    <a:pt x="93630" y="33075"/>
                  </a:lnTo>
                  <a:lnTo>
                    <a:pt x="93551" y="32995"/>
                  </a:lnTo>
                  <a:lnTo>
                    <a:pt x="93491" y="32896"/>
                  </a:lnTo>
                  <a:lnTo>
                    <a:pt x="93452" y="32797"/>
                  </a:lnTo>
                  <a:lnTo>
                    <a:pt x="93432" y="32698"/>
                  </a:lnTo>
                  <a:lnTo>
                    <a:pt x="93432" y="32598"/>
                  </a:lnTo>
                  <a:lnTo>
                    <a:pt x="93471" y="32479"/>
                  </a:lnTo>
                  <a:lnTo>
                    <a:pt x="93511" y="32380"/>
                  </a:lnTo>
                  <a:lnTo>
                    <a:pt x="93590" y="32301"/>
                  </a:lnTo>
                  <a:lnTo>
                    <a:pt x="93670" y="32221"/>
                  </a:lnTo>
                  <a:lnTo>
                    <a:pt x="93769" y="32162"/>
                  </a:lnTo>
                  <a:lnTo>
                    <a:pt x="93868" y="32122"/>
                  </a:lnTo>
                  <a:close/>
                  <a:moveTo>
                    <a:pt x="97023" y="33134"/>
                  </a:moveTo>
                  <a:lnTo>
                    <a:pt x="97063" y="33154"/>
                  </a:lnTo>
                  <a:lnTo>
                    <a:pt x="97082" y="33213"/>
                  </a:lnTo>
                  <a:lnTo>
                    <a:pt x="97082" y="33293"/>
                  </a:lnTo>
                  <a:lnTo>
                    <a:pt x="97082" y="33451"/>
                  </a:lnTo>
                  <a:lnTo>
                    <a:pt x="96785" y="33451"/>
                  </a:lnTo>
                  <a:lnTo>
                    <a:pt x="96765" y="33392"/>
                  </a:lnTo>
                  <a:lnTo>
                    <a:pt x="96765" y="33313"/>
                  </a:lnTo>
                  <a:lnTo>
                    <a:pt x="96765" y="33154"/>
                  </a:lnTo>
                  <a:lnTo>
                    <a:pt x="96924" y="33154"/>
                  </a:lnTo>
                  <a:lnTo>
                    <a:pt x="97023" y="33134"/>
                  </a:lnTo>
                  <a:close/>
                  <a:moveTo>
                    <a:pt x="50813" y="32658"/>
                  </a:moveTo>
                  <a:lnTo>
                    <a:pt x="50932" y="32678"/>
                  </a:lnTo>
                  <a:lnTo>
                    <a:pt x="51031" y="32717"/>
                  </a:lnTo>
                  <a:lnTo>
                    <a:pt x="51131" y="32757"/>
                  </a:lnTo>
                  <a:lnTo>
                    <a:pt x="51210" y="32836"/>
                  </a:lnTo>
                  <a:lnTo>
                    <a:pt x="51270" y="32916"/>
                  </a:lnTo>
                  <a:lnTo>
                    <a:pt x="51289" y="33015"/>
                  </a:lnTo>
                  <a:lnTo>
                    <a:pt x="51289" y="33134"/>
                  </a:lnTo>
                  <a:lnTo>
                    <a:pt x="51289" y="33253"/>
                  </a:lnTo>
                  <a:lnTo>
                    <a:pt x="51270" y="33352"/>
                  </a:lnTo>
                  <a:lnTo>
                    <a:pt x="51230" y="33432"/>
                  </a:lnTo>
                  <a:lnTo>
                    <a:pt x="51170" y="33491"/>
                  </a:lnTo>
                  <a:lnTo>
                    <a:pt x="51111" y="33551"/>
                  </a:lnTo>
                  <a:lnTo>
                    <a:pt x="51031" y="33590"/>
                  </a:lnTo>
                  <a:lnTo>
                    <a:pt x="50932" y="33610"/>
                  </a:lnTo>
                  <a:lnTo>
                    <a:pt x="50833" y="33630"/>
                  </a:lnTo>
                  <a:lnTo>
                    <a:pt x="50714" y="33610"/>
                  </a:lnTo>
                  <a:lnTo>
                    <a:pt x="50615" y="33590"/>
                  </a:lnTo>
                  <a:lnTo>
                    <a:pt x="50535" y="33571"/>
                  </a:lnTo>
                  <a:lnTo>
                    <a:pt x="50476" y="33511"/>
                  </a:lnTo>
                  <a:lnTo>
                    <a:pt x="50416" y="33451"/>
                  </a:lnTo>
                  <a:lnTo>
                    <a:pt x="50377" y="33372"/>
                  </a:lnTo>
                  <a:lnTo>
                    <a:pt x="50357" y="33273"/>
                  </a:lnTo>
                  <a:lnTo>
                    <a:pt x="50337" y="33174"/>
                  </a:lnTo>
                  <a:lnTo>
                    <a:pt x="50337" y="33075"/>
                  </a:lnTo>
                  <a:lnTo>
                    <a:pt x="50357" y="32995"/>
                  </a:lnTo>
                  <a:lnTo>
                    <a:pt x="50377" y="32916"/>
                  </a:lnTo>
                  <a:lnTo>
                    <a:pt x="50416" y="32836"/>
                  </a:lnTo>
                  <a:lnTo>
                    <a:pt x="50476" y="32777"/>
                  </a:lnTo>
                  <a:lnTo>
                    <a:pt x="50535" y="32737"/>
                  </a:lnTo>
                  <a:lnTo>
                    <a:pt x="50615" y="32698"/>
                  </a:lnTo>
                  <a:lnTo>
                    <a:pt x="50714" y="32678"/>
                  </a:lnTo>
                  <a:lnTo>
                    <a:pt x="50813" y="32658"/>
                  </a:lnTo>
                  <a:close/>
                  <a:moveTo>
                    <a:pt x="49028" y="33075"/>
                  </a:moveTo>
                  <a:lnTo>
                    <a:pt x="49087" y="33094"/>
                  </a:lnTo>
                  <a:lnTo>
                    <a:pt x="49186" y="33174"/>
                  </a:lnTo>
                  <a:lnTo>
                    <a:pt x="49266" y="33273"/>
                  </a:lnTo>
                  <a:lnTo>
                    <a:pt x="49305" y="33372"/>
                  </a:lnTo>
                  <a:lnTo>
                    <a:pt x="49305" y="33432"/>
                  </a:lnTo>
                  <a:lnTo>
                    <a:pt x="49285" y="33491"/>
                  </a:lnTo>
                  <a:lnTo>
                    <a:pt x="49246" y="33551"/>
                  </a:lnTo>
                  <a:lnTo>
                    <a:pt x="49206" y="33590"/>
                  </a:lnTo>
                  <a:lnTo>
                    <a:pt x="49147" y="33650"/>
                  </a:lnTo>
                  <a:lnTo>
                    <a:pt x="49087" y="33670"/>
                  </a:lnTo>
                  <a:lnTo>
                    <a:pt x="49028" y="33690"/>
                  </a:lnTo>
                  <a:lnTo>
                    <a:pt x="48968" y="33690"/>
                  </a:lnTo>
                  <a:lnTo>
                    <a:pt x="48869" y="33650"/>
                  </a:lnTo>
                  <a:lnTo>
                    <a:pt x="48770" y="33571"/>
                  </a:lnTo>
                  <a:lnTo>
                    <a:pt x="48690" y="33451"/>
                  </a:lnTo>
                  <a:lnTo>
                    <a:pt x="48670" y="33412"/>
                  </a:lnTo>
                  <a:lnTo>
                    <a:pt x="48670" y="33352"/>
                  </a:lnTo>
                  <a:lnTo>
                    <a:pt x="48710" y="33273"/>
                  </a:lnTo>
                  <a:lnTo>
                    <a:pt x="48789" y="33174"/>
                  </a:lnTo>
                  <a:lnTo>
                    <a:pt x="48908" y="33094"/>
                  </a:lnTo>
                  <a:lnTo>
                    <a:pt x="48948" y="33075"/>
                  </a:lnTo>
                  <a:close/>
                  <a:moveTo>
                    <a:pt x="95078" y="33094"/>
                  </a:moveTo>
                  <a:lnTo>
                    <a:pt x="95158" y="33134"/>
                  </a:lnTo>
                  <a:lnTo>
                    <a:pt x="95237" y="33174"/>
                  </a:lnTo>
                  <a:lnTo>
                    <a:pt x="95356" y="33293"/>
                  </a:lnTo>
                  <a:lnTo>
                    <a:pt x="95416" y="33372"/>
                  </a:lnTo>
                  <a:lnTo>
                    <a:pt x="95455" y="33432"/>
                  </a:lnTo>
                  <a:lnTo>
                    <a:pt x="95475" y="33491"/>
                  </a:lnTo>
                  <a:lnTo>
                    <a:pt x="95475" y="33551"/>
                  </a:lnTo>
                  <a:lnTo>
                    <a:pt x="95455" y="33610"/>
                  </a:lnTo>
                  <a:lnTo>
                    <a:pt x="95436" y="33690"/>
                  </a:lnTo>
                  <a:lnTo>
                    <a:pt x="95336" y="33809"/>
                  </a:lnTo>
                  <a:lnTo>
                    <a:pt x="95217" y="33928"/>
                  </a:lnTo>
                  <a:lnTo>
                    <a:pt x="95158" y="33967"/>
                  </a:lnTo>
                  <a:lnTo>
                    <a:pt x="95078" y="33987"/>
                  </a:lnTo>
                  <a:lnTo>
                    <a:pt x="95019" y="34007"/>
                  </a:lnTo>
                  <a:lnTo>
                    <a:pt x="94979" y="34007"/>
                  </a:lnTo>
                  <a:lnTo>
                    <a:pt x="94900" y="33948"/>
                  </a:lnTo>
                  <a:lnTo>
                    <a:pt x="94801" y="33888"/>
                  </a:lnTo>
                  <a:lnTo>
                    <a:pt x="94721" y="33828"/>
                  </a:lnTo>
                  <a:lnTo>
                    <a:pt x="94642" y="33749"/>
                  </a:lnTo>
                  <a:lnTo>
                    <a:pt x="94602" y="33670"/>
                  </a:lnTo>
                  <a:lnTo>
                    <a:pt x="94582" y="33590"/>
                  </a:lnTo>
                  <a:lnTo>
                    <a:pt x="94582" y="33511"/>
                  </a:lnTo>
                  <a:lnTo>
                    <a:pt x="94602" y="33432"/>
                  </a:lnTo>
                  <a:lnTo>
                    <a:pt x="94642" y="33352"/>
                  </a:lnTo>
                  <a:lnTo>
                    <a:pt x="94702" y="33273"/>
                  </a:lnTo>
                  <a:lnTo>
                    <a:pt x="94761" y="33194"/>
                  </a:lnTo>
                  <a:lnTo>
                    <a:pt x="94840" y="33134"/>
                  </a:lnTo>
                  <a:lnTo>
                    <a:pt x="94920" y="33114"/>
                  </a:lnTo>
                  <a:lnTo>
                    <a:pt x="94999" y="33094"/>
                  </a:lnTo>
                  <a:close/>
                  <a:moveTo>
                    <a:pt x="48194" y="34444"/>
                  </a:moveTo>
                  <a:lnTo>
                    <a:pt x="48194" y="34483"/>
                  </a:lnTo>
                  <a:lnTo>
                    <a:pt x="48174" y="34563"/>
                  </a:lnTo>
                  <a:lnTo>
                    <a:pt x="48115" y="34483"/>
                  </a:lnTo>
                  <a:lnTo>
                    <a:pt x="48115" y="34444"/>
                  </a:lnTo>
                  <a:close/>
                  <a:moveTo>
                    <a:pt x="52083" y="33471"/>
                  </a:moveTo>
                  <a:lnTo>
                    <a:pt x="52182" y="33511"/>
                  </a:lnTo>
                  <a:lnTo>
                    <a:pt x="52281" y="33571"/>
                  </a:lnTo>
                  <a:lnTo>
                    <a:pt x="52361" y="33630"/>
                  </a:lnTo>
                  <a:lnTo>
                    <a:pt x="52401" y="33709"/>
                  </a:lnTo>
                  <a:lnTo>
                    <a:pt x="52460" y="33809"/>
                  </a:lnTo>
                  <a:lnTo>
                    <a:pt x="52480" y="33928"/>
                  </a:lnTo>
                  <a:lnTo>
                    <a:pt x="52480" y="34047"/>
                  </a:lnTo>
                  <a:lnTo>
                    <a:pt x="52460" y="34166"/>
                  </a:lnTo>
                  <a:lnTo>
                    <a:pt x="52440" y="34265"/>
                  </a:lnTo>
                  <a:lnTo>
                    <a:pt x="52381" y="34364"/>
                  </a:lnTo>
                  <a:lnTo>
                    <a:pt x="52321" y="34444"/>
                  </a:lnTo>
                  <a:lnTo>
                    <a:pt x="52242" y="34503"/>
                  </a:lnTo>
                  <a:lnTo>
                    <a:pt x="52143" y="34543"/>
                  </a:lnTo>
                  <a:lnTo>
                    <a:pt x="52043" y="34563"/>
                  </a:lnTo>
                  <a:lnTo>
                    <a:pt x="51924" y="34582"/>
                  </a:lnTo>
                  <a:lnTo>
                    <a:pt x="51785" y="34563"/>
                  </a:lnTo>
                  <a:lnTo>
                    <a:pt x="51686" y="34543"/>
                  </a:lnTo>
                  <a:lnTo>
                    <a:pt x="51587" y="34483"/>
                  </a:lnTo>
                  <a:lnTo>
                    <a:pt x="51508" y="34424"/>
                  </a:lnTo>
                  <a:lnTo>
                    <a:pt x="51448" y="34344"/>
                  </a:lnTo>
                  <a:lnTo>
                    <a:pt x="51408" y="34245"/>
                  </a:lnTo>
                  <a:lnTo>
                    <a:pt x="51369" y="34146"/>
                  </a:lnTo>
                  <a:lnTo>
                    <a:pt x="51369" y="34007"/>
                  </a:lnTo>
                  <a:lnTo>
                    <a:pt x="51389" y="33888"/>
                  </a:lnTo>
                  <a:lnTo>
                    <a:pt x="51408" y="33769"/>
                  </a:lnTo>
                  <a:lnTo>
                    <a:pt x="51468" y="33670"/>
                  </a:lnTo>
                  <a:lnTo>
                    <a:pt x="51527" y="33590"/>
                  </a:lnTo>
                  <a:lnTo>
                    <a:pt x="51607" y="33531"/>
                  </a:lnTo>
                  <a:lnTo>
                    <a:pt x="51706" y="33491"/>
                  </a:lnTo>
                  <a:lnTo>
                    <a:pt x="51825" y="33471"/>
                  </a:lnTo>
                  <a:close/>
                  <a:moveTo>
                    <a:pt x="50000" y="33868"/>
                  </a:moveTo>
                  <a:lnTo>
                    <a:pt x="50079" y="33888"/>
                  </a:lnTo>
                  <a:lnTo>
                    <a:pt x="50158" y="33908"/>
                  </a:lnTo>
                  <a:lnTo>
                    <a:pt x="50238" y="33928"/>
                  </a:lnTo>
                  <a:lnTo>
                    <a:pt x="50297" y="33987"/>
                  </a:lnTo>
                  <a:lnTo>
                    <a:pt x="50357" y="34047"/>
                  </a:lnTo>
                  <a:lnTo>
                    <a:pt x="50397" y="34106"/>
                  </a:lnTo>
                  <a:lnTo>
                    <a:pt x="50416" y="34205"/>
                  </a:lnTo>
                  <a:lnTo>
                    <a:pt x="50416" y="34305"/>
                  </a:lnTo>
                  <a:lnTo>
                    <a:pt x="50397" y="34384"/>
                  </a:lnTo>
                  <a:lnTo>
                    <a:pt x="50377" y="34444"/>
                  </a:lnTo>
                  <a:lnTo>
                    <a:pt x="50337" y="34503"/>
                  </a:lnTo>
                  <a:lnTo>
                    <a:pt x="50278" y="34563"/>
                  </a:lnTo>
                  <a:lnTo>
                    <a:pt x="50218" y="34602"/>
                  </a:lnTo>
                  <a:lnTo>
                    <a:pt x="50158" y="34622"/>
                  </a:lnTo>
                  <a:lnTo>
                    <a:pt x="50039" y="34642"/>
                  </a:lnTo>
                  <a:lnTo>
                    <a:pt x="49901" y="34622"/>
                  </a:lnTo>
                  <a:lnTo>
                    <a:pt x="49821" y="34602"/>
                  </a:lnTo>
                  <a:lnTo>
                    <a:pt x="49762" y="34563"/>
                  </a:lnTo>
                  <a:lnTo>
                    <a:pt x="49722" y="34503"/>
                  </a:lnTo>
                  <a:lnTo>
                    <a:pt x="49682" y="34444"/>
                  </a:lnTo>
                  <a:lnTo>
                    <a:pt x="49643" y="34384"/>
                  </a:lnTo>
                  <a:lnTo>
                    <a:pt x="49623" y="34305"/>
                  </a:lnTo>
                  <a:lnTo>
                    <a:pt x="49623" y="34205"/>
                  </a:lnTo>
                  <a:lnTo>
                    <a:pt x="49643" y="34106"/>
                  </a:lnTo>
                  <a:lnTo>
                    <a:pt x="49682" y="34047"/>
                  </a:lnTo>
                  <a:lnTo>
                    <a:pt x="49722" y="33987"/>
                  </a:lnTo>
                  <a:lnTo>
                    <a:pt x="49781" y="33928"/>
                  </a:lnTo>
                  <a:lnTo>
                    <a:pt x="49861" y="33908"/>
                  </a:lnTo>
                  <a:lnTo>
                    <a:pt x="49920" y="33888"/>
                  </a:lnTo>
                  <a:lnTo>
                    <a:pt x="50000" y="33868"/>
                  </a:lnTo>
                  <a:close/>
                  <a:moveTo>
                    <a:pt x="96190" y="34027"/>
                  </a:moveTo>
                  <a:lnTo>
                    <a:pt x="96269" y="34067"/>
                  </a:lnTo>
                  <a:lnTo>
                    <a:pt x="96348" y="34166"/>
                  </a:lnTo>
                  <a:lnTo>
                    <a:pt x="96428" y="34265"/>
                  </a:lnTo>
                  <a:lnTo>
                    <a:pt x="96448" y="34305"/>
                  </a:lnTo>
                  <a:lnTo>
                    <a:pt x="96448" y="34344"/>
                  </a:lnTo>
                  <a:lnTo>
                    <a:pt x="96408" y="34444"/>
                  </a:lnTo>
                  <a:lnTo>
                    <a:pt x="96328" y="34543"/>
                  </a:lnTo>
                  <a:lnTo>
                    <a:pt x="96229" y="34622"/>
                  </a:lnTo>
                  <a:lnTo>
                    <a:pt x="96170" y="34642"/>
                  </a:lnTo>
                  <a:lnTo>
                    <a:pt x="96130" y="34662"/>
                  </a:lnTo>
                  <a:lnTo>
                    <a:pt x="96011" y="34602"/>
                  </a:lnTo>
                  <a:lnTo>
                    <a:pt x="95892" y="34523"/>
                  </a:lnTo>
                  <a:lnTo>
                    <a:pt x="95852" y="34463"/>
                  </a:lnTo>
                  <a:lnTo>
                    <a:pt x="95832" y="34404"/>
                  </a:lnTo>
                  <a:lnTo>
                    <a:pt x="95813" y="34344"/>
                  </a:lnTo>
                  <a:lnTo>
                    <a:pt x="95832" y="34265"/>
                  </a:lnTo>
                  <a:lnTo>
                    <a:pt x="95892" y="34186"/>
                  </a:lnTo>
                  <a:lnTo>
                    <a:pt x="95971" y="34086"/>
                  </a:lnTo>
                  <a:lnTo>
                    <a:pt x="96090" y="34027"/>
                  </a:lnTo>
                  <a:close/>
                  <a:moveTo>
                    <a:pt x="94305" y="34106"/>
                  </a:moveTo>
                  <a:lnTo>
                    <a:pt x="94404" y="34126"/>
                  </a:lnTo>
                  <a:lnTo>
                    <a:pt x="94483" y="34166"/>
                  </a:lnTo>
                  <a:lnTo>
                    <a:pt x="94543" y="34225"/>
                  </a:lnTo>
                  <a:lnTo>
                    <a:pt x="94602" y="34285"/>
                  </a:lnTo>
                  <a:lnTo>
                    <a:pt x="94662" y="34364"/>
                  </a:lnTo>
                  <a:lnTo>
                    <a:pt x="94682" y="34463"/>
                  </a:lnTo>
                  <a:lnTo>
                    <a:pt x="94702" y="34563"/>
                  </a:lnTo>
                  <a:lnTo>
                    <a:pt x="94702" y="34682"/>
                  </a:lnTo>
                  <a:lnTo>
                    <a:pt x="94662" y="34761"/>
                  </a:lnTo>
                  <a:lnTo>
                    <a:pt x="94622" y="34840"/>
                  </a:lnTo>
                  <a:lnTo>
                    <a:pt x="94563" y="34920"/>
                  </a:lnTo>
                  <a:lnTo>
                    <a:pt x="94483" y="34959"/>
                  </a:lnTo>
                  <a:lnTo>
                    <a:pt x="94404" y="34999"/>
                  </a:lnTo>
                  <a:lnTo>
                    <a:pt x="94325" y="35039"/>
                  </a:lnTo>
                  <a:lnTo>
                    <a:pt x="94146" y="35039"/>
                  </a:lnTo>
                  <a:lnTo>
                    <a:pt x="94047" y="35019"/>
                  </a:lnTo>
                  <a:lnTo>
                    <a:pt x="93967" y="34979"/>
                  </a:lnTo>
                  <a:lnTo>
                    <a:pt x="93908" y="34940"/>
                  </a:lnTo>
                  <a:lnTo>
                    <a:pt x="93848" y="34860"/>
                  </a:lnTo>
                  <a:lnTo>
                    <a:pt x="93789" y="34781"/>
                  </a:lnTo>
                  <a:lnTo>
                    <a:pt x="93769" y="34701"/>
                  </a:lnTo>
                  <a:lnTo>
                    <a:pt x="93749" y="34582"/>
                  </a:lnTo>
                  <a:lnTo>
                    <a:pt x="93749" y="34483"/>
                  </a:lnTo>
                  <a:lnTo>
                    <a:pt x="93789" y="34384"/>
                  </a:lnTo>
                  <a:lnTo>
                    <a:pt x="93829" y="34305"/>
                  </a:lnTo>
                  <a:lnTo>
                    <a:pt x="93888" y="34225"/>
                  </a:lnTo>
                  <a:lnTo>
                    <a:pt x="93967" y="34186"/>
                  </a:lnTo>
                  <a:lnTo>
                    <a:pt x="94047" y="34146"/>
                  </a:lnTo>
                  <a:lnTo>
                    <a:pt x="94126" y="34126"/>
                  </a:lnTo>
                  <a:lnTo>
                    <a:pt x="94225" y="34106"/>
                  </a:lnTo>
                  <a:close/>
                  <a:moveTo>
                    <a:pt x="51051" y="34582"/>
                  </a:moveTo>
                  <a:lnTo>
                    <a:pt x="51151" y="34602"/>
                  </a:lnTo>
                  <a:lnTo>
                    <a:pt x="51230" y="34622"/>
                  </a:lnTo>
                  <a:lnTo>
                    <a:pt x="51309" y="34662"/>
                  </a:lnTo>
                  <a:lnTo>
                    <a:pt x="51389" y="34701"/>
                  </a:lnTo>
                  <a:lnTo>
                    <a:pt x="51448" y="34781"/>
                  </a:lnTo>
                  <a:lnTo>
                    <a:pt x="51488" y="34860"/>
                  </a:lnTo>
                  <a:lnTo>
                    <a:pt x="51527" y="34959"/>
                  </a:lnTo>
                  <a:lnTo>
                    <a:pt x="51527" y="35059"/>
                  </a:lnTo>
                  <a:lnTo>
                    <a:pt x="51508" y="35178"/>
                  </a:lnTo>
                  <a:lnTo>
                    <a:pt x="51488" y="35277"/>
                  </a:lnTo>
                  <a:lnTo>
                    <a:pt x="51428" y="35356"/>
                  </a:lnTo>
                  <a:lnTo>
                    <a:pt x="51369" y="35416"/>
                  </a:lnTo>
                  <a:lnTo>
                    <a:pt x="51309" y="35455"/>
                  </a:lnTo>
                  <a:lnTo>
                    <a:pt x="51230" y="35495"/>
                  </a:lnTo>
                  <a:lnTo>
                    <a:pt x="51131" y="35515"/>
                  </a:lnTo>
                  <a:lnTo>
                    <a:pt x="50952" y="35515"/>
                  </a:lnTo>
                  <a:lnTo>
                    <a:pt x="50873" y="35475"/>
                  </a:lnTo>
                  <a:lnTo>
                    <a:pt x="50793" y="35436"/>
                  </a:lnTo>
                  <a:lnTo>
                    <a:pt x="50714" y="35396"/>
                  </a:lnTo>
                  <a:lnTo>
                    <a:pt x="50654" y="35317"/>
                  </a:lnTo>
                  <a:lnTo>
                    <a:pt x="50615" y="35237"/>
                  </a:lnTo>
                  <a:lnTo>
                    <a:pt x="50575" y="35138"/>
                  </a:lnTo>
                  <a:lnTo>
                    <a:pt x="50575" y="35039"/>
                  </a:lnTo>
                  <a:lnTo>
                    <a:pt x="50595" y="34920"/>
                  </a:lnTo>
                  <a:lnTo>
                    <a:pt x="50615" y="34840"/>
                  </a:lnTo>
                  <a:lnTo>
                    <a:pt x="50674" y="34761"/>
                  </a:lnTo>
                  <a:lnTo>
                    <a:pt x="50734" y="34682"/>
                  </a:lnTo>
                  <a:lnTo>
                    <a:pt x="50793" y="34642"/>
                  </a:lnTo>
                  <a:lnTo>
                    <a:pt x="50893" y="34602"/>
                  </a:lnTo>
                  <a:lnTo>
                    <a:pt x="50972" y="34582"/>
                  </a:lnTo>
                  <a:close/>
                  <a:moveTo>
                    <a:pt x="49246" y="35059"/>
                  </a:moveTo>
                  <a:lnTo>
                    <a:pt x="49345" y="35078"/>
                  </a:lnTo>
                  <a:lnTo>
                    <a:pt x="49424" y="35138"/>
                  </a:lnTo>
                  <a:lnTo>
                    <a:pt x="49464" y="35237"/>
                  </a:lnTo>
                  <a:lnTo>
                    <a:pt x="49464" y="35277"/>
                  </a:lnTo>
                  <a:lnTo>
                    <a:pt x="49464" y="35336"/>
                  </a:lnTo>
                  <a:lnTo>
                    <a:pt x="49424" y="35436"/>
                  </a:lnTo>
                  <a:lnTo>
                    <a:pt x="49365" y="35495"/>
                  </a:lnTo>
                  <a:lnTo>
                    <a:pt x="49285" y="35535"/>
                  </a:lnTo>
                  <a:lnTo>
                    <a:pt x="49206" y="35535"/>
                  </a:lnTo>
                  <a:lnTo>
                    <a:pt x="49127" y="35495"/>
                  </a:lnTo>
                  <a:lnTo>
                    <a:pt x="49047" y="35455"/>
                  </a:lnTo>
                  <a:lnTo>
                    <a:pt x="49008" y="35376"/>
                  </a:lnTo>
                  <a:lnTo>
                    <a:pt x="48988" y="35277"/>
                  </a:lnTo>
                  <a:lnTo>
                    <a:pt x="48988" y="35217"/>
                  </a:lnTo>
                  <a:lnTo>
                    <a:pt x="49008" y="35158"/>
                  </a:lnTo>
                  <a:lnTo>
                    <a:pt x="49067" y="35098"/>
                  </a:lnTo>
                  <a:lnTo>
                    <a:pt x="49166" y="35059"/>
                  </a:lnTo>
                  <a:close/>
                  <a:moveTo>
                    <a:pt x="95317" y="34979"/>
                  </a:moveTo>
                  <a:lnTo>
                    <a:pt x="95396" y="35019"/>
                  </a:lnTo>
                  <a:lnTo>
                    <a:pt x="95515" y="35118"/>
                  </a:lnTo>
                  <a:lnTo>
                    <a:pt x="95614" y="35257"/>
                  </a:lnTo>
                  <a:lnTo>
                    <a:pt x="95654" y="35317"/>
                  </a:lnTo>
                  <a:lnTo>
                    <a:pt x="95654" y="35376"/>
                  </a:lnTo>
                  <a:lnTo>
                    <a:pt x="95634" y="35436"/>
                  </a:lnTo>
                  <a:lnTo>
                    <a:pt x="95614" y="35495"/>
                  </a:lnTo>
                  <a:lnTo>
                    <a:pt x="95515" y="35634"/>
                  </a:lnTo>
                  <a:lnTo>
                    <a:pt x="95376" y="35733"/>
                  </a:lnTo>
                  <a:lnTo>
                    <a:pt x="95317" y="35753"/>
                  </a:lnTo>
                  <a:lnTo>
                    <a:pt x="95257" y="35773"/>
                  </a:lnTo>
                  <a:lnTo>
                    <a:pt x="95198" y="35753"/>
                  </a:lnTo>
                  <a:lnTo>
                    <a:pt x="95138" y="35713"/>
                  </a:lnTo>
                  <a:lnTo>
                    <a:pt x="94999" y="35614"/>
                  </a:lnTo>
                  <a:lnTo>
                    <a:pt x="94900" y="35495"/>
                  </a:lnTo>
                  <a:lnTo>
                    <a:pt x="94860" y="35416"/>
                  </a:lnTo>
                  <a:lnTo>
                    <a:pt x="94860" y="35356"/>
                  </a:lnTo>
                  <a:lnTo>
                    <a:pt x="94880" y="35297"/>
                  </a:lnTo>
                  <a:lnTo>
                    <a:pt x="94900" y="35237"/>
                  </a:lnTo>
                  <a:lnTo>
                    <a:pt x="94999" y="35118"/>
                  </a:lnTo>
                  <a:lnTo>
                    <a:pt x="95138" y="35019"/>
                  </a:lnTo>
                  <a:lnTo>
                    <a:pt x="95198" y="34979"/>
                  </a:lnTo>
                  <a:close/>
                  <a:moveTo>
                    <a:pt x="93432" y="35059"/>
                  </a:moveTo>
                  <a:lnTo>
                    <a:pt x="93551" y="35098"/>
                  </a:lnTo>
                  <a:lnTo>
                    <a:pt x="93650" y="35158"/>
                  </a:lnTo>
                  <a:lnTo>
                    <a:pt x="93729" y="35217"/>
                  </a:lnTo>
                  <a:lnTo>
                    <a:pt x="93809" y="35317"/>
                  </a:lnTo>
                  <a:lnTo>
                    <a:pt x="93868" y="35416"/>
                  </a:lnTo>
                  <a:lnTo>
                    <a:pt x="93888" y="35515"/>
                  </a:lnTo>
                  <a:lnTo>
                    <a:pt x="93908" y="35614"/>
                  </a:lnTo>
                  <a:lnTo>
                    <a:pt x="93888" y="35713"/>
                  </a:lnTo>
                  <a:lnTo>
                    <a:pt x="93848" y="35813"/>
                  </a:lnTo>
                  <a:lnTo>
                    <a:pt x="93809" y="35912"/>
                  </a:lnTo>
                  <a:lnTo>
                    <a:pt x="93729" y="35991"/>
                  </a:lnTo>
                  <a:lnTo>
                    <a:pt x="93650" y="36051"/>
                  </a:lnTo>
                  <a:lnTo>
                    <a:pt x="93551" y="36110"/>
                  </a:lnTo>
                  <a:lnTo>
                    <a:pt x="93471" y="36150"/>
                  </a:lnTo>
                  <a:lnTo>
                    <a:pt x="93372" y="36170"/>
                  </a:lnTo>
                  <a:lnTo>
                    <a:pt x="93273" y="36150"/>
                  </a:lnTo>
                  <a:lnTo>
                    <a:pt x="93174" y="36110"/>
                  </a:lnTo>
                  <a:lnTo>
                    <a:pt x="93075" y="36070"/>
                  </a:lnTo>
                  <a:lnTo>
                    <a:pt x="92995" y="35991"/>
                  </a:lnTo>
                  <a:lnTo>
                    <a:pt x="92916" y="35912"/>
                  </a:lnTo>
                  <a:lnTo>
                    <a:pt x="92856" y="35832"/>
                  </a:lnTo>
                  <a:lnTo>
                    <a:pt x="92817" y="35733"/>
                  </a:lnTo>
                  <a:lnTo>
                    <a:pt x="92797" y="35634"/>
                  </a:lnTo>
                  <a:lnTo>
                    <a:pt x="92797" y="35535"/>
                  </a:lnTo>
                  <a:lnTo>
                    <a:pt x="92836" y="35436"/>
                  </a:lnTo>
                  <a:lnTo>
                    <a:pt x="92896" y="35336"/>
                  </a:lnTo>
                  <a:lnTo>
                    <a:pt x="92956" y="35237"/>
                  </a:lnTo>
                  <a:lnTo>
                    <a:pt x="93035" y="35158"/>
                  </a:lnTo>
                  <a:lnTo>
                    <a:pt x="93134" y="35098"/>
                  </a:lnTo>
                  <a:lnTo>
                    <a:pt x="93233" y="35059"/>
                  </a:lnTo>
                  <a:close/>
                  <a:moveTo>
                    <a:pt x="96428" y="36070"/>
                  </a:moveTo>
                  <a:lnTo>
                    <a:pt x="96428" y="36388"/>
                  </a:lnTo>
                  <a:lnTo>
                    <a:pt x="96269" y="36408"/>
                  </a:lnTo>
                  <a:lnTo>
                    <a:pt x="96190" y="36388"/>
                  </a:lnTo>
                  <a:lnTo>
                    <a:pt x="96170" y="36368"/>
                  </a:lnTo>
                  <a:lnTo>
                    <a:pt x="96150" y="36348"/>
                  </a:lnTo>
                  <a:lnTo>
                    <a:pt x="96130" y="36249"/>
                  </a:lnTo>
                  <a:lnTo>
                    <a:pt x="96150" y="36130"/>
                  </a:lnTo>
                  <a:lnTo>
                    <a:pt x="96170" y="36110"/>
                  </a:lnTo>
                  <a:lnTo>
                    <a:pt x="96190" y="36090"/>
                  </a:lnTo>
                  <a:lnTo>
                    <a:pt x="96269" y="36070"/>
                  </a:lnTo>
                  <a:close/>
                  <a:moveTo>
                    <a:pt x="50317" y="35693"/>
                  </a:moveTo>
                  <a:lnTo>
                    <a:pt x="50377" y="35733"/>
                  </a:lnTo>
                  <a:lnTo>
                    <a:pt x="50516" y="35832"/>
                  </a:lnTo>
                  <a:lnTo>
                    <a:pt x="50615" y="35951"/>
                  </a:lnTo>
                  <a:lnTo>
                    <a:pt x="50635" y="36031"/>
                  </a:lnTo>
                  <a:lnTo>
                    <a:pt x="50654" y="36090"/>
                  </a:lnTo>
                  <a:lnTo>
                    <a:pt x="50635" y="36150"/>
                  </a:lnTo>
                  <a:lnTo>
                    <a:pt x="50615" y="36209"/>
                  </a:lnTo>
                  <a:lnTo>
                    <a:pt x="50516" y="36328"/>
                  </a:lnTo>
                  <a:lnTo>
                    <a:pt x="50377" y="36428"/>
                  </a:lnTo>
                  <a:lnTo>
                    <a:pt x="50317" y="36467"/>
                  </a:lnTo>
                  <a:lnTo>
                    <a:pt x="50258" y="36487"/>
                  </a:lnTo>
                  <a:lnTo>
                    <a:pt x="50198" y="36467"/>
                  </a:lnTo>
                  <a:lnTo>
                    <a:pt x="50139" y="36428"/>
                  </a:lnTo>
                  <a:lnTo>
                    <a:pt x="50000" y="36328"/>
                  </a:lnTo>
                  <a:lnTo>
                    <a:pt x="49901" y="36209"/>
                  </a:lnTo>
                  <a:lnTo>
                    <a:pt x="49881" y="36150"/>
                  </a:lnTo>
                  <a:lnTo>
                    <a:pt x="49861" y="36090"/>
                  </a:lnTo>
                  <a:lnTo>
                    <a:pt x="49881" y="36031"/>
                  </a:lnTo>
                  <a:lnTo>
                    <a:pt x="49901" y="35951"/>
                  </a:lnTo>
                  <a:lnTo>
                    <a:pt x="50000" y="35832"/>
                  </a:lnTo>
                  <a:lnTo>
                    <a:pt x="50139" y="35733"/>
                  </a:lnTo>
                  <a:lnTo>
                    <a:pt x="50198" y="35693"/>
                  </a:lnTo>
                  <a:close/>
                  <a:moveTo>
                    <a:pt x="52222" y="35376"/>
                  </a:moveTo>
                  <a:lnTo>
                    <a:pt x="52301" y="35396"/>
                  </a:lnTo>
                  <a:lnTo>
                    <a:pt x="52401" y="35436"/>
                  </a:lnTo>
                  <a:lnTo>
                    <a:pt x="52480" y="35495"/>
                  </a:lnTo>
                  <a:lnTo>
                    <a:pt x="52559" y="35555"/>
                  </a:lnTo>
                  <a:lnTo>
                    <a:pt x="52619" y="35634"/>
                  </a:lnTo>
                  <a:lnTo>
                    <a:pt x="52658" y="35713"/>
                  </a:lnTo>
                  <a:lnTo>
                    <a:pt x="52698" y="35793"/>
                  </a:lnTo>
                  <a:lnTo>
                    <a:pt x="52718" y="35892"/>
                  </a:lnTo>
                  <a:lnTo>
                    <a:pt x="52718" y="35991"/>
                  </a:lnTo>
                  <a:lnTo>
                    <a:pt x="52678" y="36110"/>
                  </a:lnTo>
                  <a:lnTo>
                    <a:pt x="52619" y="36209"/>
                  </a:lnTo>
                  <a:lnTo>
                    <a:pt x="52539" y="36309"/>
                  </a:lnTo>
                  <a:lnTo>
                    <a:pt x="52460" y="36368"/>
                  </a:lnTo>
                  <a:lnTo>
                    <a:pt x="52361" y="36428"/>
                  </a:lnTo>
                  <a:lnTo>
                    <a:pt x="52242" y="36467"/>
                  </a:lnTo>
                  <a:lnTo>
                    <a:pt x="52143" y="36487"/>
                  </a:lnTo>
                  <a:lnTo>
                    <a:pt x="52024" y="36467"/>
                  </a:lnTo>
                  <a:lnTo>
                    <a:pt x="51924" y="36408"/>
                  </a:lnTo>
                  <a:lnTo>
                    <a:pt x="51825" y="36348"/>
                  </a:lnTo>
                  <a:lnTo>
                    <a:pt x="51746" y="36269"/>
                  </a:lnTo>
                  <a:lnTo>
                    <a:pt x="51686" y="36170"/>
                  </a:lnTo>
                  <a:lnTo>
                    <a:pt x="51627" y="36070"/>
                  </a:lnTo>
                  <a:lnTo>
                    <a:pt x="51607" y="35951"/>
                  </a:lnTo>
                  <a:lnTo>
                    <a:pt x="51607" y="35832"/>
                  </a:lnTo>
                  <a:lnTo>
                    <a:pt x="51647" y="35733"/>
                  </a:lnTo>
                  <a:lnTo>
                    <a:pt x="51686" y="35654"/>
                  </a:lnTo>
                  <a:lnTo>
                    <a:pt x="51766" y="35574"/>
                  </a:lnTo>
                  <a:lnTo>
                    <a:pt x="51845" y="35495"/>
                  </a:lnTo>
                  <a:lnTo>
                    <a:pt x="51924" y="35436"/>
                  </a:lnTo>
                  <a:lnTo>
                    <a:pt x="52024" y="35396"/>
                  </a:lnTo>
                  <a:lnTo>
                    <a:pt x="52123" y="35376"/>
                  </a:lnTo>
                  <a:close/>
                  <a:moveTo>
                    <a:pt x="94582" y="36090"/>
                  </a:moveTo>
                  <a:lnTo>
                    <a:pt x="94662" y="36110"/>
                  </a:lnTo>
                  <a:lnTo>
                    <a:pt x="94721" y="36150"/>
                  </a:lnTo>
                  <a:lnTo>
                    <a:pt x="94781" y="36190"/>
                  </a:lnTo>
                  <a:lnTo>
                    <a:pt x="94821" y="36249"/>
                  </a:lnTo>
                  <a:lnTo>
                    <a:pt x="94840" y="36328"/>
                  </a:lnTo>
                  <a:lnTo>
                    <a:pt x="94860" y="36408"/>
                  </a:lnTo>
                  <a:lnTo>
                    <a:pt x="94860" y="36507"/>
                  </a:lnTo>
                  <a:lnTo>
                    <a:pt x="94860" y="36586"/>
                  </a:lnTo>
                  <a:lnTo>
                    <a:pt x="94821" y="36666"/>
                  </a:lnTo>
                  <a:lnTo>
                    <a:pt x="94801" y="36745"/>
                  </a:lnTo>
                  <a:lnTo>
                    <a:pt x="94741" y="36785"/>
                  </a:lnTo>
                  <a:lnTo>
                    <a:pt x="94682" y="36824"/>
                  </a:lnTo>
                  <a:lnTo>
                    <a:pt x="94622" y="36864"/>
                  </a:lnTo>
                  <a:lnTo>
                    <a:pt x="94543" y="36864"/>
                  </a:lnTo>
                  <a:lnTo>
                    <a:pt x="94444" y="36884"/>
                  </a:lnTo>
                  <a:lnTo>
                    <a:pt x="94344" y="36864"/>
                  </a:lnTo>
                  <a:lnTo>
                    <a:pt x="94265" y="36844"/>
                  </a:lnTo>
                  <a:lnTo>
                    <a:pt x="94205" y="36805"/>
                  </a:lnTo>
                  <a:lnTo>
                    <a:pt x="94166" y="36765"/>
                  </a:lnTo>
                  <a:lnTo>
                    <a:pt x="94126" y="36705"/>
                  </a:lnTo>
                  <a:lnTo>
                    <a:pt x="94086" y="36646"/>
                  </a:lnTo>
                  <a:lnTo>
                    <a:pt x="94067" y="36566"/>
                  </a:lnTo>
                  <a:lnTo>
                    <a:pt x="94067" y="36467"/>
                  </a:lnTo>
                  <a:lnTo>
                    <a:pt x="94067" y="36368"/>
                  </a:lnTo>
                  <a:lnTo>
                    <a:pt x="94086" y="36289"/>
                  </a:lnTo>
                  <a:lnTo>
                    <a:pt x="94126" y="36229"/>
                  </a:lnTo>
                  <a:lnTo>
                    <a:pt x="94186" y="36170"/>
                  </a:lnTo>
                  <a:lnTo>
                    <a:pt x="94245" y="36130"/>
                  </a:lnTo>
                  <a:lnTo>
                    <a:pt x="94305" y="36110"/>
                  </a:lnTo>
                  <a:lnTo>
                    <a:pt x="94404" y="36090"/>
                  </a:lnTo>
                  <a:close/>
                  <a:moveTo>
                    <a:pt x="92658" y="36170"/>
                  </a:moveTo>
                  <a:lnTo>
                    <a:pt x="92777" y="36190"/>
                  </a:lnTo>
                  <a:lnTo>
                    <a:pt x="92876" y="36229"/>
                  </a:lnTo>
                  <a:lnTo>
                    <a:pt x="92956" y="36289"/>
                  </a:lnTo>
                  <a:lnTo>
                    <a:pt x="93015" y="36388"/>
                  </a:lnTo>
                  <a:lnTo>
                    <a:pt x="93075" y="36467"/>
                  </a:lnTo>
                  <a:lnTo>
                    <a:pt x="93094" y="36586"/>
                  </a:lnTo>
                  <a:lnTo>
                    <a:pt x="93114" y="36725"/>
                  </a:lnTo>
                  <a:lnTo>
                    <a:pt x="93114" y="36844"/>
                  </a:lnTo>
                  <a:lnTo>
                    <a:pt x="93075" y="36943"/>
                  </a:lnTo>
                  <a:lnTo>
                    <a:pt x="93035" y="37043"/>
                  </a:lnTo>
                  <a:lnTo>
                    <a:pt x="92975" y="37122"/>
                  </a:lnTo>
                  <a:lnTo>
                    <a:pt x="92896" y="37182"/>
                  </a:lnTo>
                  <a:lnTo>
                    <a:pt x="92797" y="37241"/>
                  </a:lnTo>
                  <a:lnTo>
                    <a:pt x="92678" y="37261"/>
                  </a:lnTo>
                  <a:lnTo>
                    <a:pt x="92559" y="37281"/>
                  </a:lnTo>
                  <a:lnTo>
                    <a:pt x="92440" y="37261"/>
                  </a:lnTo>
                  <a:lnTo>
                    <a:pt x="92321" y="37241"/>
                  </a:lnTo>
                  <a:lnTo>
                    <a:pt x="92221" y="37182"/>
                  </a:lnTo>
                  <a:lnTo>
                    <a:pt x="92142" y="37122"/>
                  </a:lnTo>
                  <a:lnTo>
                    <a:pt x="92082" y="37043"/>
                  </a:lnTo>
                  <a:lnTo>
                    <a:pt x="92043" y="36943"/>
                  </a:lnTo>
                  <a:lnTo>
                    <a:pt x="92003" y="36844"/>
                  </a:lnTo>
                  <a:lnTo>
                    <a:pt x="92003" y="36725"/>
                  </a:lnTo>
                  <a:lnTo>
                    <a:pt x="92003" y="36586"/>
                  </a:lnTo>
                  <a:lnTo>
                    <a:pt x="92043" y="36487"/>
                  </a:lnTo>
                  <a:lnTo>
                    <a:pt x="92082" y="36388"/>
                  </a:lnTo>
                  <a:lnTo>
                    <a:pt x="92142" y="36309"/>
                  </a:lnTo>
                  <a:lnTo>
                    <a:pt x="92221" y="36249"/>
                  </a:lnTo>
                  <a:lnTo>
                    <a:pt x="92301" y="36209"/>
                  </a:lnTo>
                  <a:lnTo>
                    <a:pt x="92400" y="36170"/>
                  </a:lnTo>
                  <a:close/>
                  <a:moveTo>
                    <a:pt x="49524" y="37023"/>
                  </a:moveTo>
                  <a:lnTo>
                    <a:pt x="49524" y="37340"/>
                  </a:lnTo>
                  <a:lnTo>
                    <a:pt x="49365" y="37360"/>
                  </a:lnTo>
                  <a:lnTo>
                    <a:pt x="49285" y="37340"/>
                  </a:lnTo>
                  <a:lnTo>
                    <a:pt x="49266" y="37320"/>
                  </a:lnTo>
                  <a:lnTo>
                    <a:pt x="49246" y="37301"/>
                  </a:lnTo>
                  <a:lnTo>
                    <a:pt x="49226" y="37201"/>
                  </a:lnTo>
                  <a:lnTo>
                    <a:pt x="49246" y="37082"/>
                  </a:lnTo>
                  <a:lnTo>
                    <a:pt x="49266" y="37062"/>
                  </a:lnTo>
                  <a:lnTo>
                    <a:pt x="49285" y="37043"/>
                  </a:lnTo>
                  <a:lnTo>
                    <a:pt x="49365" y="37023"/>
                  </a:lnTo>
                  <a:close/>
                  <a:moveTo>
                    <a:pt x="51289" y="36507"/>
                  </a:moveTo>
                  <a:lnTo>
                    <a:pt x="51389" y="36527"/>
                  </a:lnTo>
                  <a:lnTo>
                    <a:pt x="51468" y="36566"/>
                  </a:lnTo>
                  <a:lnTo>
                    <a:pt x="51547" y="36626"/>
                  </a:lnTo>
                  <a:lnTo>
                    <a:pt x="51627" y="36686"/>
                  </a:lnTo>
                  <a:lnTo>
                    <a:pt x="51686" y="36765"/>
                  </a:lnTo>
                  <a:lnTo>
                    <a:pt x="51726" y="36844"/>
                  </a:lnTo>
                  <a:lnTo>
                    <a:pt x="51726" y="36924"/>
                  </a:lnTo>
                  <a:lnTo>
                    <a:pt x="51726" y="37003"/>
                  </a:lnTo>
                  <a:lnTo>
                    <a:pt x="51706" y="37082"/>
                  </a:lnTo>
                  <a:lnTo>
                    <a:pt x="51666" y="37162"/>
                  </a:lnTo>
                  <a:lnTo>
                    <a:pt x="51607" y="37221"/>
                  </a:lnTo>
                  <a:lnTo>
                    <a:pt x="51547" y="37281"/>
                  </a:lnTo>
                  <a:lnTo>
                    <a:pt x="51488" y="37340"/>
                  </a:lnTo>
                  <a:lnTo>
                    <a:pt x="51408" y="37380"/>
                  </a:lnTo>
                  <a:lnTo>
                    <a:pt x="51309" y="37400"/>
                  </a:lnTo>
                  <a:lnTo>
                    <a:pt x="51230" y="37400"/>
                  </a:lnTo>
                  <a:lnTo>
                    <a:pt x="51151" y="37360"/>
                  </a:lnTo>
                  <a:lnTo>
                    <a:pt x="51071" y="37320"/>
                  </a:lnTo>
                  <a:lnTo>
                    <a:pt x="50992" y="37281"/>
                  </a:lnTo>
                  <a:lnTo>
                    <a:pt x="50932" y="37201"/>
                  </a:lnTo>
                  <a:lnTo>
                    <a:pt x="50893" y="37122"/>
                  </a:lnTo>
                  <a:lnTo>
                    <a:pt x="50873" y="37043"/>
                  </a:lnTo>
                  <a:lnTo>
                    <a:pt x="50853" y="36963"/>
                  </a:lnTo>
                  <a:lnTo>
                    <a:pt x="50853" y="36884"/>
                  </a:lnTo>
                  <a:lnTo>
                    <a:pt x="50873" y="36824"/>
                  </a:lnTo>
                  <a:lnTo>
                    <a:pt x="50912" y="36745"/>
                  </a:lnTo>
                  <a:lnTo>
                    <a:pt x="50952" y="36686"/>
                  </a:lnTo>
                  <a:lnTo>
                    <a:pt x="51071" y="36566"/>
                  </a:lnTo>
                  <a:lnTo>
                    <a:pt x="51151" y="36527"/>
                  </a:lnTo>
                  <a:lnTo>
                    <a:pt x="51230" y="36507"/>
                  </a:lnTo>
                  <a:close/>
                  <a:moveTo>
                    <a:pt x="95594" y="37043"/>
                  </a:moveTo>
                  <a:lnTo>
                    <a:pt x="95674" y="37102"/>
                  </a:lnTo>
                  <a:lnTo>
                    <a:pt x="95713" y="37182"/>
                  </a:lnTo>
                  <a:lnTo>
                    <a:pt x="95733" y="37261"/>
                  </a:lnTo>
                  <a:lnTo>
                    <a:pt x="95713" y="37360"/>
                  </a:lnTo>
                  <a:lnTo>
                    <a:pt x="95674" y="37439"/>
                  </a:lnTo>
                  <a:lnTo>
                    <a:pt x="95614" y="37479"/>
                  </a:lnTo>
                  <a:lnTo>
                    <a:pt x="95495" y="37519"/>
                  </a:lnTo>
                  <a:lnTo>
                    <a:pt x="95396" y="37499"/>
                  </a:lnTo>
                  <a:lnTo>
                    <a:pt x="95317" y="37439"/>
                  </a:lnTo>
                  <a:lnTo>
                    <a:pt x="95277" y="37360"/>
                  </a:lnTo>
                  <a:lnTo>
                    <a:pt x="95257" y="37281"/>
                  </a:lnTo>
                  <a:lnTo>
                    <a:pt x="95277" y="37182"/>
                  </a:lnTo>
                  <a:lnTo>
                    <a:pt x="95317" y="37102"/>
                  </a:lnTo>
                  <a:lnTo>
                    <a:pt x="95396" y="37062"/>
                  </a:lnTo>
                  <a:lnTo>
                    <a:pt x="95495" y="37043"/>
                  </a:lnTo>
                  <a:close/>
                  <a:moveTo>
                    <a:pt x="93610" y="37043"/>
                  </a:moveTo>
                  <a:lnTo>
                    <a:pt x="93690" y="37062"/>
                  </a:lnTo>
                  <a:lnTo>
                    <a:pt x="93789" y="37082"/>
                  </a:lnTo>
                  <a:lnTo>
                    <a:pt x="93868" y="37122"/>
                  </a:lnTo>
                  <a:lnTo>
                    <a:pt x="93928" y="37182"/>
                  </a:lnTo>
                  <a:lnTo>
                    <a:pt x="93987" y="37241"/>
                  </a:lnTo>
                  <a:lnTo>
                    <a:pt x="94027" y="37320"/>
                  </a:lnTo>
                  <a:lnTo>
                    <a:pt x="94067" y="37420"/>
                  </a:lnTo>
                  <a:lnTo>
                    <a:pt x="94067" y="37519"/>
                  </a:lnTo>
                  <a:lnTo>
                    <a:pt x="94047" y="37638"/>
                  </a:lnTo>
                  <a:lnTo>
                    <a:pt x="94027" y="37717"/>
                  </a:lnTo>
                  <a:lnTo>
                    <a:pt x="93967" y="37797"/>
                  </a:lnTo>
                  <a:lnTo>
                    <a:pt x="93908" y="37856"/>
                  </a:lnTo>
                  <a:lnTo>
                    <a:pt x="93829" y="37916"/>
                  </a:lnTo>
                  <a:lnTo>
                    <a:pt x="93749" y="37935"/>
                  </a:lnTo>
                  <a:lnTo>
                    <a:pt x="93670" y="37955"/>
                  </a:lnTo>
                  <a:lnTo>
                    <a:pt x="93571" y="37975"/>
                  </a:lnTo>
                  <a:lnTo>
                    <a:pt x="93491" y="37955"/>
                  </a:lnTo>
                  <a:lnTo>
                    <a:pt x="93412" y="37935"/>
                  </a:lnTo>
                  <a:lnTo>
                    <a:pt x="93332" y="37896"/>
                  </a:lnTo>
                  <a:lnTo>
                    <a:pt x="93253" y="37856"/>
                  </a:lnTo>
                  <a:lnTo>
                    <a:pt x="93194" y="37777"/>
                  </a:lnTo>
                  <a:lnTo>
                    <a:pt x="93154" y="37697"/>
                  </a:lnTo>
                  <a:lnTo>
                    <a:pt x="93134" y="37598"/>
                  </a:lnTo>
                  <a:lnTo>
                    <a:pt x="93114" y="37499"/>
                  </a:lnTo>
                  <a:lnTo>
                    <a:pt x="93134" y="37400"/>
                  </a:lnTo>
                  <a:lnTo>
                    <a:pt x="93154" y="37301"/>
                  </a:lnTo>
                  <a:lnTo>
                    <a:pt x="93213" y="37221"/>
                  </a:lnTo>
                  <a:lnTo>
                    <a:pt x="93273" y="37162"/>
                  </a:lnTo>
                  <a:lnTo>
                    <a:pt x="93352" y="37102"/>
                  </a:lnTo>
                  <a:lnTo>
                    <a:pt x="93432" y="37082"/>
                  </a:lnTo>
                  <a:lnTo>
                    <a:pt x="93511" y="37062"/>
                  </a:lnTo>
                  <a:lnTo>
                    <a:pt x="93610" y="37043"/>
                  </a:lnTo>
                  <a:close/>
                  <a:moveTo>
                    <a:pt x="52480" y="37261"/>
                  </a:moveTo>
                  <a:lnTo>
                    <a:pt x="52579" y="37281"/>
                  </a:lnTo>
                  <a:lnTo>
                    <a:pt x="52678" y="37320"/>
                  </a:lnTo>
                  <a:lnTo>
                    <a:pt x="52758" y="37400"/>
                  </a:lnTo>
                  <a:lnTo>
                    <a:pt x="52817" y="37499"/>
                  </a:lnTo>
                  <a:lnTo>
                    <a:pt x="52857" y="37598"/>
                  </a:lnTo>
                  <a:lnTo>
                    <a:pt x="52877" y="37717"/>
                  </a:lnTo>
                  <a:lnTo>
                    <a:pt x="52877" y="37836"/>
                  </a:lnTo>
                  <a:lnTo>
                    <a:pt x="52857" y="37955"/>
                  </a:lnTo>
                  <a:lnTo>
                    <a:pt x="52797" y="38055"/>
                  </a:lnTo>
                  <a:lnTo>
                    <a:pt x="52758" y="38134"/>
                  </a:lnTo>
                  <a:lnTo>
                    <a:pt x="52678" y="38174"/>
                  </a:lnTo>
                  <a:lnTo>
                    <a:pt x="52599" y="38213"/>
                  </a:lnTo>
                  <a:lnTo>
                    <a:pt x="52500" y="38233"/>
                  </a:lnTo>
                  <a:lnTo>
                    <a:pt x="52321" y="38233"/>
                  </a:lnTo>
                  <a:lnTo>
                    <a:pt x="52162" y="38193"/>
                  </a:lnTo>
                  <a:lnTo>
                    <a:pt x="52083" y="38154"/>
                  </a:lnTo>
                  <a:lnTo>
                    <a:pt x="52024" y="38094"/>
                  </a:lnTo>
                  <a:lnTo>
                    <a:pt x="51984" y="38015"/>
                  </a:lnTo>
                  <a:lnTo>
                    <a:pt x="51944" y="37935"/>
                  </a:lnTo>
                  <a:lnTo>
                    <a:pt x="51924" y="37856"/>
                  </a:lnTo>
                  <a:lnTo>
                    <a:pt x="51924" y="37757"/>
                  </a:lnTo>
                  <a:lnTo>
                    <a:pt x="51944" y="37598"/>
                  </a:lnTo>
                  <a:lnTo>
                    <a:pt x="51984" y="37499"/>
                  </a:lnTo>
                  <a:lnTo>
                    <a:pt x="52024" y="37420"/>
                  </a:lnTo>
                  <a:lnTo>
                    <a:pt x="52103" y="37340"/>
                  </a:lnTo>
                  <a:lnTo>
                    <a:pt x="52182" y="37301"/>
                  </a:lnTo>
                  <a:lnTo>
                    <a:pt x="52281" y="37261"/>
                  </a:lnTo>
                  <a:close/>
                  <a:moveTo>
                    <a:pt x="50535" y="37678"/>
                  </a:moveTo>
                  <a:lnTo>
                    <a:pt x="50654" y="37717"/>
                  </a:lnTo>
                  <a:lnTo>
                    <a:pt x="50694" y="37757"/>
                  </a:lnTo>
                  <a:lnTo>
                    <a:pt x="50754" y="37797"/>
                  </a:lnTo>
                  <a:lnTo>
                    <a:pt x="50774" y="37836"/>
                  </a:lnTo>
                  <a:lnTo>
                    <a:pt x="50813" y="37896"/>
                  </a:lnTo>
                  <a:lnTo>
                    <a:pt x="50813" y="37975"/>
                  </a:lnTo>
                  <a:lnTo>
                    <a:pt x="50813" y="38035"/>
                  </a:lnTo>
                  <a:lnTo>
                    <a:pt x="50793" y="38114"/>
                  </a:lnTo>
                  <a:lnTo>
                    <a:pt x="50754" y="38154"/>
                  </a:lnTo>
                  <a:lnTo>
                    <a:pt x="50714" y="38213"/>
                  </a:lnTo>
                  <a:lnTo>
                    <a:pt x="50674" y="38253"/>
                  </a:lnTo>
                  <a:lnTo>
                    <a:pt x="50575" y="38293"/>
                  </a:lnTo>
                  <a:lnTo>
                    <a:pt x="50456" y="38293"/>
                  </a:lnTo>
                  <a:lnTo>
                    <a:pt x="50357" y="38253"/>
                  </a:lnTo>
                  <a:lnTo>
                    <a:pt x="50258" y="38193"/>
                  </a:lnTo>
                  <a:lnTo>
                    <a:pt x="50218" y="38154"/>
                  </a:lnTo>
                  <a:lnTo>
                    <a:pt x="50198" y="38094"/>
                  </a:lnTo>
                  <a:lnTo>
                    <a:pt x="50178" y="38035"/>
                  </a:lnTo>
                  <a:lnTo>
                    <a:pt x="50178" y="37975"/>
                  </a:lnTo>
                  <a:lnTo>
                    <a:pt x="50198" y="37896"/>
                  </a:lnTo>
                  <a:lnTo>
                    <a:pt x="50218" y="37836"/>
                  </a:lnTo>
                  <a:lnTo>
                    <a:pt x="50258" y="37777"/>
                  </a:lnTo>
                  <a:lnTo>
                    <a:pt x="50297" y="37737"/>
                  </a:lnTo>
                  <a:lnTo>
                    <a:pt x="50337" y="37717"/>
                  </a:lnTo>
                  <a:lnTo>
                    <a:pt x="50397" y="37697"/>
                  </a:lnTo>
                  <a:lnTo>
                    <a:pt x="50535" y="37678"/>
                  </a:lnTo>
                  <a:close/>
                  <a:moveTo>
                    <a:pt x="94702" y="38074"/>
                  </a:moveTo>
                  <a:lnTo>
                    <a:pt x="94741" y="38094"/>
                  </a:lnTo>
                  <a:lnTo>
                    <a:pt x="94801" y="38094"/>
                  </a:lnTo>
                  <a:lnTo>
                    <a:pt x="94860" y="38134"/>
                  </a:lnTo>
                  <a:lnTo>
                    <a:pt x="94920" y="38193"/>
                  </a:lnTo>
                  <a:lnTo>
                    <a:pt x="94959" y="38253"/>
                  </a:lnTo>
                  <a:lnTo>
                    <a:pt x="94999" y="38312"/>
                  </a:lnTo>
                  <a:lnTo>
                    <a:pt x="95019" y="38372"/>
                  </a:lnTo>
                  <a:lnTo>
                    <a:pt x="94999" y="38451"/>
                  </a:lnTo>
                  <a:lnTo>
                    <a:pt x="94979" y="38511"/>
                  </a:lnTo>
                  <a:lnTo>
                    <a:pt x="94940" y="38570"/>
                  </a:lnTo>
                  <a:lnTo>
                    <a:pt x="94821" y="38670"/>
                  </a:lnTo>
                  <a:lnTo>
                    <a:pt x="94761" y="38689"/>
                  </a:lnTo>
                  <a:lnTo>
                    <a:pt x="94721" y="38689"/>
                  </a:lnTo>
                  <a:lnTo>
                    <a:pt x="94662" y="38670"/>
                  </a:lnTo>
                  <a:lnTo>
                    <a:pt x="94602" y="38650"/>
                  </a:lnTo>
                  <a:lnTo>
                    <a:pt x="94503" y="38570"/>
                  </a:lnTo>
                  <a:lnTo>
                    <a:pt x="94444" y="38491"/>
                  </a:lnTo>
                  <a:lnTo>
                    <a:pt x="94404" y="38412"/>
                  </a:lnTo>
                  <a:lnTo>
                    <a:pt x="94404" y="38332"/>
                  </a:lnTo>
                  <a:lnTo>
                    <a:pt x="94463" y="38253"/>
                  </a:lnTo>
                  <a:lnTo>
                    <a:pt x="94523" y="38154"/>
                  </a:lnTo>
                  <a:lnTo>
                    <a:pt x="94602" y="38114"/>
                  </a:lnTo>
                  <a:lnTo>
                    <a:pt x="94702" y="38074"/>
                  </a:lnTo>
                  <a:close/>
                  <a:moveTo>
                    <a:pt x="92876" y="38154"/>
                  </a:moveTo>
                  <a:lnTo>
                    <a:pt x="92975" y="38193"/>
                  </a:lnTo>
                  <a:lnTo>
                    <a:pt x="93055" y="38213"/>
                  </a:lnTo>
                  <a:lnTo>
                    <a:pt x="93134" y="38273"/>
                  </a:lnTo>
                  <a:lnTo>
                    <a:pt x="93194" y="38332"/>
                  </a:lnTo>
                  <a:lnTo>
                    <a:pt x="93233" y="38412"/>
                  </a:lnTo>
                  <a:lnTo>
                    <a:pt x="93253" y="38511"/>
                  </a:lnTo>
                  <a:lnTo>
                    <a:pt x="93273" y="38630"/>
                  </a:lnTo>
                  <a:lnTo>
                    <a:pt x="93253" y="38729"/>
                  </a:lnTo>
                  <a:lnTo>
                    <a:pt x="93233" y="38828"/>
                  </a:lnTo>
                  <a:lnTo>
                    <a:pt x="93194" y="38908"/>
                  </a:lnTo>
                  <a:lnTo>
                    <a:pt x="93114" y="38967"/>
                  </a:lnTo>
                  <a:lnTo>
                    <a:pt x="93055" y="39027"/>
                  </a:lnTo>
                  <a:lnTo>
                    <a:pt x="92975" y="39066"/>
                  </a:lnTo>
                  <a:lnTo>
                    <a:pt x="92876" y="39086"/>
                  </a:lnTo>
                  <a:lnTo>
                    <a:pt x="92717" y="39086"/>
                  </a:lnTo>
                  <a:lnTo>
                    <a:pt x="92618" y="39066"/>
                  </a:lnTo>
                  <a:lnTo>
                    <a:pt x="92539" y="39027"/>
                  </a:lnTo>
                  <a:lnTo>
                    <a:pt x="92459" y="38967"/>
                  </a:lnTo>
                  <a:lnTo>
                    <a:pt x="92400" y="38908"/>
                  </a:lnTo>
                  <a:lnTo>
                    <a:pt x="92360" y="38828"/>
                  </a:lnTo>
                  <a:lnTo>
                    <a:pt x="92340" y="38729"/>
                  </a:lnTo>
                  <a:lnTo>
                    <a:pt x="92321" y="38630"/>
                  </a:lnTo>
                  <a:lnTo>
                    <a:pt x="92340" y="38511"/>
                  </a:lnTo>
                  <a:lnTo>
                    <a:pt x="92360" y="38412"/>
                  </a:lnTo>
                  <a:lnTo>
                    <a:pt x="92400" y="38332"/>
                  </a:lnTo>
                  <a:lnTo>
                    <a:pt x="92479" y="38273"/>
                  </a:lnTo>
                  <a:lnTo>
                    <a:pt x="92539" y="38213"/>
                  </a:lnTo>
                  <a:lnTo>
                    <a:pt x="92618" y="38174"/>
                  </a:lnTo>
                  <a:lnTo>
                    <a:pt x="92717" y="38154"/>
                  </a:lnTo>
                  <a:close/>
                  <a:moveTo>
                    <a:pt x="53412" y="38055"/>
                  </a:moveTo>
                  <a:lnTo>
                    <a:pt x="53531" y="38074"/>
                  </a:lnTo>
                  <a:lnTo>
                    <a:pt x="53631" y="38114"/>
                  </a:lnTo>
                  <a:lnTo>
                    <a:pt x="53730" y="38174"/>
                  </a:lnTo>
                  <a:lnTo>
                    <a:pt x="53809" y="38233"/>
                  </a:lnTo>
                  <a:lnTo>
                    <a:pt x="53889" y="38332"/>
                  </a:lnTo>
                  <a:lnTo>
                    <a:pt x="53928" y="38432"/>
                  </a:lnTo>
                  <a:lnTo>
                    <a:pt x="53968" y="38531"/>
                  </a:lnTo>
                  <a:lnTo>
                    <a:pt x="53988" y="38650"/>
                  </a:lnTo>
                  <a:lnTo>
                    <a:pt x="53988" y="38749"/>
                  </a:lnTo>
                  <a:lnTo>
                    <a:pt x="53948" y="38848"/>
                  </a:lnTo>
                  <a:lnTo>
                    <a:pt x="53869" y="38947"/>
                  </a:lnTo>
                  <a:lnTo>
                    <a:pt x="53789" y="39027"/>
                  </a:lnTo>
                  <a:lnTo>
                    <a:pt x="53690" y="39106"/>
                  </a:lnTo>
                  <a:lnTo>
                    <a:pt x="53591" y="39146"/>
                  </a:lnTo>
                  <a:lnTo>
                    <a:pt x="53472" y="39185"/>
                  </a:lnTo>
                  <a:lnTo>
                    <a:pt x="53373" y="39185"/>
                  </a:lnTo>
                  <a:lnTo>
                    <a:pt x="53293" y="39166"/>
                  </a:lnTo>
                  <a:lnTo>
                    <a:pt x="53194" y="39126"/>
                  </a:lnTo>
                  <a:lnTo>
                    <a:pt x="53115" y="39066"/>
                  </a:lnTo>
                  <a:lnTo>
                    <a:pt x="53035" y="38987"/>
                  </a:lnTo>
                  <a:lnTo>
                    <a:pt x="52956" y="38908"/>
                  </a:lnTo>
                  <a:lnTo>
                    <a:pt x="52916" y="38828"/>
                  </a:lnTo>
                  <a:lnTo>
                    <a:pt x="52877" y="38749"/>
                  </a:lnTo>
                  <a:lnTo>
                    <a:pt x="52877" y="38650"/>
                  </a:lnTo>
                  <a:lnTo>
                    <a:pt x="52897" y="38551"/>
                  </a:lnTo>
                  <a:lnTo>
                    <a:pt x="52916" y="38451"/>
                  </a:lnTo>
                  <a:lnTo>
                    <a:pt x="52976" y="38352"/>
                  </a:lnTo>
                  <a:lnTo>
                    <a:pt x="53035" y="38253"/>
                  </a:lnTo>
                  <a:lnTo>
                    <a:pt x="53115" y="38174"/>
                  </a:lnTo>
                  <a:lnTo>
                    <a:pt x="53194" y="38114"/>
                  </a:lnTo>
                  <a:lnTo>
                    <a:pt x="53293" y="38074"/>
                  </a:lnTo>
                  <a:lnTo>
                    <a:pt x="53412" y="38055"/>
                  </a:lnTo>
                  <a:close/>
                  <a:moveTo>
                    <a:pt x="51607" y="38471"/>
                  </a:moveTo>
                  <a:lnTo>
                    <a:pt x="51686" y="38511"/>
                  </a:lnTo>
                  <a:lnTo>
                    <a:pt x="51746" y="38551"/>
                  </a:lnTo>
                  <a:lnTo>
                    <a:pt x="51805" y="38610"/>
                  </a:lnTo>
                  <a:lnTo>
                    <a:pt x="51865" y="38670"/>
                  </a:lnTo>
                  <a:lnTo>
                    <a:pt x="51885" y="38729"/>
                  </a:lnTo>
                  <a:lnTo>
                    <a:pt x="51924" y="38808"/>
                  </a:lnTo>
                  <a:lnTo>
                    <a:pt x="51924" y="38868"/>
                  </a:lnTo>
                  <a:lnTo>
                    <a:pt x="51904" y="38947"/>
                  </a:lnTo>
                  <a:lnTo>
                    <a:pt x="51885" y="39007"/>
                  </a:lnTo>
                  <a:lnTo>
                    <a:pt x="51845" y="39086"/>
                  </a:lnTo>
                  <a:lnTo>
                    <a:pt x="51785" y="39146"/>
                  </a:lnTo>
                  <a:lnTo>
                    <a:pt x="51726" y="39185"/>
                  </a:lnTo>
                  <a:lnTo>
                    <a:pt x="51647" y="39225"/>
                  </a:lnTo>
                  <a:lnTo>
                    <a:pt x="51587" y="39245"/>
                  </a:lnTo>
                  <a:lnTo>
                    <a:pt x="51508" y="39265"/>
                  </a:lnTo>
                  <a:lnTo>
                    <a:pt x="51448" y="39245"/>
                  </a:lnTo>
                  <a:lnTo>
                    <a:pt x="51369" y="39205"/>
                  </a:lnTo>
                  <a:lnTo>
                    <a:pt x="51309" y="39166"/>
                  </a:lnTo>
                  <a:lnTo>
                    <a:pt x="51250" y="39106"/>
                  </a:lnTo>
                  <a:lnTo>
                    <a:pt x="51190" y="39047"/>
                  </a:lnTo>
                  <a:lnTo>
                    <a:pt x="51170" y="38987"/>
                  </a:lnTo>
                  <a:lnTo>
                    <a:pt x="51131" y="38908"/>
                  </a:lnTo>
                  <a:lnTo>
                    <a:pt x="51131" y="38848"/>
                  </a:lnTo>
                  <a:lnTo>
                    <a:pt x="51151" y="38769"/>
                  </a:lnTo>
                  <a:lnTo>
                    <a:pt x="51170" y="38709"/>
                  </a:lnTo>
                  <a:lnTo>
                    <a:pt x="51210" y="38650"/>
                  </a:lnTo>
                  <a:lnTo>
                    <a:pt x="51270" y="38590"/>
                  </a:lnTo>
                  <a:lnTo>
                    <a:pt x="51329" y="38531"/>
                  </a:lnTo>
                  <a:lnTo>
                    <a:pt x="51408" y="38491"/>
                  </a:lnTo>
                  <a:lnTo>
                    <a:pt x="51468" y="38471"/>
                  </a:lnTo>
                  <a:close/>
                  <a:moveTo>
                    <a:pt x="93948" y="39106"/>
                  </a:moveTo>
                  <a:lnTo>
                    <a:pt x="94027" y="39126"/>
                  </a:lnTo>
                  <a:lnTo>
                    <a:pt x="94067" y="39146"/>
                  </a:lnTo>
                  <a:lnTo>
                    <a:pt x="94106" y="39185"/>
                  </a:lnTo>
                  <a:lnTo>
                    <a:pt x="94126" y="39225"/>
                  </a:lnTo>
                  <a:lnTo>
                    <a:pt x="94146" y="39305"/>
                  </a:lnTo>
                  <a:lnTo>
                    <a:pt x="94146" y="39463"/>
                  </a:lnTo>
                  <a:lnTo>
                    <a:pt x="94146" y="39543"/>
                  </a:lnTo>
                  <a:lnTo>
                    <a:pt x="94126" y="39622"/>
                  </a:lnTo>
                  <a:lnTo>
                    <a:pt x="94086" y="39662"/>
                  </a:lnTo>
                  <a:lnTo>
                    <a:pt x="94047" y="39701"/>
                  </a:lnTo>
                  <a:lnTo>
                    <a:pt x="94007" y="39721"/>
                  </a:lnTo>
                  <a:lnTo>
                    <a:pt x="93948" y="39721"/>
                  </a:lnTo>
                  <a:lnTo>
                    <a:pt x="93789" y="39741"/>
                  </a:lnTo>
                  <a:lnTo>
                    <a:pt x="93709" y="39721"/>
                  </a:lnTo>
                  <a:lnTo>
                    <a:pt x="93630" y="39701"/>
                  </a:lnTo>
                  <a:lnTo>
                    <a:pt x="93590" y="39681"/>
                  </a:lnTo>
                  <a:lnTo>
                    <a:pt x="93551" y="39642"/>
                  </a:lnTo>
                  <a:lnTo>
                    <a:pt x="93531" y="39602"/>
                  </a:lnTo>
                  <a:lnTo>
                    <a:pt x="93511" y="39543"/>
                  </a:lnTo>
                  <a:lnTo>
                    <a:pt x="93511" y="39384"/>
                  </a:lnTo>
                  <a:lnTo>
                    <a:pt x="93511" y="39285"/>
                  </a:lnTo>
                  <a:lnTo>
                    <a:pt x="93531" y="39225"/>
                  </a:lnTo>
                  <a:lnTo>
                    <a:pt x="93571" y="39185"/>
                  </a:lnTo>
                  <a:lnTo>
                    <a:pt x="93590" y="39146"/>
                  </a:lnTo>
                  <a:lnTo>
                    <a:pt x="93650" y="39126"/>
                  </a:lnTo>
                  <a:lnTo>
                    <a:pt x="93709" y="39106"/>
                  </a:lnTo>
                  <a:close/>
                  <a:moveTo>
                    <a:pt x="50754" y="39642"/>
                  </a:moveTo>
                  <a:lnTo>
                    <a:pt x="50793" y="39681"/>
                  </a:lnTo>
                  <a:lnTo>
                    <a:pt x="50853" y="39721"/>
                  </a:lnTo>
                  <a:lnTo>
                    <a:pt x="50912" y="39781"/>
                  </a:lnTo>
                  <a:lnTo>
                    <a:pt x="50952" y="39860"/>
                  </a:lnTo>
                  <a:lnTo>
                    <a:pt x="50952" y="39920"/>
                  </a:lnTo>
                  <a:lnTo>
                    <a:pt x="50912" y="39979"/>
                  </a:lnTo>
                  <a:lnTo>
                    <a:pt x="50853" y="40058"/>
                  </a:lnTo>
                  <a:lnTo>
                    <a:pt x="50754" y="40098"/>
                  </a:lnTo>
                  <a:lnTo>
                    <a:pt x="50674" y="40118"/>
                  </a:lnTo>
                  <a:lnTo>
                    <a:pt x="50615" y="40058"/>
                  </a:lnTo>
                  <a:lnTo>
                    <a:pt x="50535" y="39979"/>
                  </a:lnTo>
                  <a:lnTo>
                    <a:pt x="50516" y="39920"/>
                  </a:lnTo>
                  <a:lnTo>
                    <a:pt x="50535" y="39860"/>
                  </a:lnTo>
                  <a:lnTo>
                    <a:pt x="50555" y="39820"/>
                  </a:lnTo>
                  <a:lnTo>
                    <a:pt x="50595" y="39761"/>
                  </a:lnTo>
                  <a:lnTo>
                    <a:pt x="50694" y="39681"/>
                  </a:lnTo>
                  <a:lnTo>
                    <a:pt x="50714" y="39642"/>
                  </a:lnTo>
                  <a:close/>
                  <a:moveTo>
                    <a:pt x="52698" y="39185"/>
                  </a:moveTo>
                  <a:lnTo>
                    <a:pt x="52777" y="39225"/>
                  </a:lnTo>
                  <a:lnTo>
                    <a:pt x="52857" y="39265"/>
                  </a:lnTo>
                  <a:lnTo>
                    <a:pt x="52936" y="39344"/>
                  </a:lnTo>
                  <a:lnTo>
                    <a:pt x="53016" y="39424"/>
                  </a:lnTo>
                  <a:lnTo>
                    <a:pt x="53055" y="39483"/>
                  </a:lnTo>
                  <a:lnTo>
                    <a:pt x="53095" y="39562"/>
                  </a:lnTo>
                  <a:lnTo>
                    <a:pt x="53115" y="39642"/>
                  </a:lnTo>
                  <a:lnTo>
                    <a:pt x="53095" y="39721"/>
                  </a:lnTo>
                  <a:lnTo>
                    <a:pt x="53075" y="39781"/>
                  </a:lnTo>
                  <a:lnTo>
                    <a:pt x="53016" y="39860"/>
                  </a:lnTo>
                  <a:lnTo>
                    <a:pt x="52956" y="39939"/>
                  </a:lnTo>
                  <a:lnTo>
                    <a:pt x="52897" y="40019"/>
                  </a:lnTo>
                  <a:lnTo>
                    <a:pt x="52817" y="40078"/>
                  </a:lnTo>
                  <a:lnTo>
                    <a:pt x="52738" y="40118"/>
                  </a:lnTo>
                  <a:lnTo>
                    <a:pt x="52658" y="40138"/>
                  </a:lnTo>
                  <a:lnTo>
                    <a:pt x="52599" y="40118"/>
                  </a:lnTo>
                  <a:lnTo>
                    <a:pt x="52500" y="40098"/>
                  </a:lnTo>
                  <a:lnTo>
                    <a:pt x="52420" y="40039"/>
                  </a:lnTo>
                  <a:lnTo>
                    <a:pt x="52341" y="39979"/>
                  </a:lnTo>
                  <a:lnTo>
                    <a:pt x="52281" y="39900"/>
                  </a:lnTo>
                  <a:lnTo>
                    <a:pt x="52222" y="39820"/>
                  </a:lnTo>
                  <a:lnTo>
                    <a:pt x="52182" y="39741"/>
                  </a:lnTo>
                  <a:lnTo>
                    <a:pt x="52162" y="39662"/>
                  </a:lnTo>
                  <a:lnTo>
                    <a:pt x="52162" y="39602"/>
                  </a:lnTo>
                  <a:lnTo>
                    <a:pt x="52202" y="39523"/>
                  </a:lnTo>
                  <a:lnTo>
                    <a:pt x="52262" y="39443"/>
                  </a:lnTo>
                  <a:lnTo>
                    <a:pt x="52321" y="39364"/>
                  </a:lnTo>
                  <a:lnTo>
                    <a:pt x="52401" y="39285"/>
                  </a:lnTo>
                  <a:lnTo>
                    <a:pt x="52480" y="39225"/>
                  </a:lnTo>
                  <a:lnTo>
                    <a:pt x="52559" y="39185"/>
                  </a:lnTo>
                  <a:close/>
                  <a:moveTo>
                    <a:pt x="92063" y="39185"/>
                  </a:moveTo>
                  <a:lnTo>
                    <a:pt x="92142" y="39205"/>
                  </a:lnTo>
                  <a:lnTo>
                    <a:pt x="92221" y="39245"/>
                  </a:lnTo>
                  <a:lnTo>
                    <a:pt x="92281" y="39305"/>
                  </a:lnTo>
                  <a:lnTo>
                    <a:pt x="92340" y="39364"/>
                  </a:lnTo>
                  <a:lnTo>
                    <a:pt x="92360" y="39443"/>
                  </a:lnTo>
                  <a:lnTo>
                    <a:pt x="92400" y="39543"/>
                  </a:lnTo>
                  <a:lnTo>
                    <a:pt x="92400" y="39642"/>
                  </a:lnTo>
                  <a:lnTo>
                    <a:pt x="92400" y="39741"/>
                  </a:lnTo>
                  <a:lnTo>
                    <a:pt x="92380" y="39840"/>
                  </a:lnTo>
                  <a:lnTo>
                    <a:pt x="92340" y="39920"/>
                  </a:lnTo>
                  <a:lnTo>
                    <a:pt x="92301" y="39979"/>
                  </a:lnTo>
                  <a:lnTo>
                    <a:pt x="92241" y="40039"/>
                  </a:lnTo>
                  <a:lnTo>
                    <a:pt x="92162" y="40078"/>
                  </a:lnTo>
                  <a:lnTo>
                    <a:pt x="92082" y="40118"/>
                  </a:lnTo>
                  <a:lnTo>
                    <a:pt x="91983" y="40138"/>
                  </a:lnTo>
                  <a:lnTo>
                    <a:pt x="91864" y="40138"/>
                  </a:lnTo>
                  <a:lnTo>
                    <a:pt x="91765" y="40118"/>
                  </a:lnTo>
                  <a:lnTo>
                    <a:pt x="91666" y="40078"/>
                  </a:lnTo>
                  <a:lnTo>
                    <a:pt x="91586" y="40019"/>
                  </a:lnTo>
                  <a:lnTo>
                    <a:pt x="91507" y="39939"/>
                  </a:lnTo>
                  <a:lnTo>
                    <a:pt x="91467" y="39840"/>
                  </a:lnTo>
                  <a:lnTo>
                    <a:pt x="91448" y="39741"/>
                  </a:lnTo>
                  <a:lnTo>
                    <a:pt x="91448" y="39622"/>
                  </a:lnTo>
                  <a:lnTo>
                    <a:pt x="91467" y="39503"/>
                  </a:lnTo>
                  <a:lnTo>
                    <a:pt x="91487" y="39424"/>
                  </a:lnTo>
                  <a:lnTo>
                    <a:pt x="91527" y="39344"/>
                  </a:lnTo>
                  <a:lnTo>
                    <a:pt x="91586" y="39285"/>
                  </a:lnTo>
                  <a:lnTo>
                    <a:pt x="91666" y="39225"/>
                  </a:lnTo>
                  <a:lnTo>
                    <a:pt x="91745" y="39205"/>
                  </a:lnTo>
                  <a:lnTo>
                    <a:pt x="91844" y="39185"/>
                  </a:lnTo>
                  <a:close/>
                  <a:moveTo>
                    <a:pt x="94860" y="40058"/>
                  </a:moveTo>
                  <a:lnTo>
                    <a:pt x="94900" y="40078"/>
                  </a:lnTo>
                  <a:lnTo>
                    <a:pt x="94940" y="40098"/>
                  </a:lnTo>
                  <a:lnTo>
                    <a:pt x="94959" y="40138"/>
                  </a:lnTo>
                  <a:lnTo>
                    <a:pt x="94959" y="40197"/>
                  </a:lnTo>
                  <a:lnTo>
                    <a:pt x="94920" y="40257"/>
                  </a:lnTo>
                  <a:lnTo>
                    <a:pt x="94880" y="40316"/>
                  </a:lnTo>
                  <a:lnTo>
                    <a:pt x="94840" y="40356"/>
                  </a:lnTo>
                  <a:lnTo>
                    <a:pt x="94801" y="40356"/>
                  </a:lnTo>
                  <a:lnTo>
                    <a:pt x="94761" y="40316"/>
                  </a:lnTo>
                  <a:lnTo>
                    <a:pt x="94741" y="40257"/>
                  </a:lnTo>
                  <a:lnTo>
                    <a:pt x="94721" y="40197"/>
                  </a:lnTo>
                  <a:lnTo>
                    <a:pt x="94741" y="40158"/>
                  </a:lnTo>
                  <a:lnTo>
                    <a:pt x="94781" y="40098"/>
                  </a:lnTo>
                  <a:lnTo>
                    <a:pt x="94821" y="40078"/>
                  </a:lnTo>
                  <a:lnTo>
                    <a:pt x="94860" y="40058"/>
                  </a:lnTo>
                  <a:close/>
                  <a:moveTo>
                    <a:pt x="93094" y="40058"/>
                  </a:moveTo>
                  <a:lnTo>
                    <a:pt x="93174" y="40098"/>
                  </a:lnTo>
                  <a:lnTo>
                    <a:pt x="93293" y="40197"/>
                  </a:lnTo>
                  <a:lnTo>
                    <a:pt x="93392" y="40336"/>
                  </a:lnTo>
                  <a:lnTo>
                    <a:pt x="93412" y="40396"/>
                  </a:lnTo>
                  <a:lnTo>
                    <a:pt x="93432" y="40455"/>
                  </a:lnTo>
                  <a:lnTo>
                    <a:pt x="93412" y="40515"/>
                  </a:lnTo>
                  <a:lnTo>
                    <a:pt x="93392" y="40574"/>
                  </a:lnTo>
                  <a:lnTo>
                    <a:pt x="93293" y="40713"/>
                  </a:lnTo>
                  <a:lnTo>
                    <a:pt x="93154" y="40812"/>
                  </a:lnTo>
                  <a:lnTo>
                    <a:pt x="93094" y="40832"/>
                  </a:lnTo>
                  <a:lnTo>
                    <a:pt x="93035" y="40852"/>
                  </a:lnTo>
                  <a:lnTo>
                    <a:pt x="92975" y="40832"/>
                  </a:lnTo>
                  <a:lnTo>
                    <a:pt x="92896" y="40793"/>
                  </a:lnTo>
                  <a:lnTo>
                    <a:pt x="92777" y="40693"/>
                  </a:lnTo>
                  <a:lnTo>
                    <a:pt x="92678" y="40574"/>
                  </a:lnTo>
                  <a:lnTo>
                    <a:pt x="92658" y="40495"/>
                  </a:lnTo>
                  <a:lnTo>
                    <a:pt x="92638" y="40435"/>
                  </a:lnTo>
                  <a:lnTo>
                    <a:pt x="92658" y="40376"/>
                  </a:lnTo>
                  <a:lnTo>
                    <a:pt x="92678" y="40316"/>
                  </a:lnTo>
                  <a:lnTo>
                    <a:pt x="92777" y="40197"/>
                  </a:lnTo>
                  <a:lnTo>
                    <a:pt x="92916" y="40098"/>
                  </a:lnTo>
                  <a:lnTo>
                    <a:pt x="92975" y="40058"/>
                  </a:lnTo>
                  <a:close/>
                  <a:moveTo>
                    <a:pt x="53750" y="40058"/>
                  </a:moveTo>
                  <a:lnTo>
                    <a:pt x="53849" y="40078"/>
                  </a:lnTo>
                  <a:lnTo>
                    <a:pt x="53928" y="40118"/>
                  </a:lnTo>
                  <a:lnTo>
                    <a:pt x="53988" y="40177"/>
                  </a:lnTo>
                  <a:lnTo>
                    <a:pt x="54067" y="40237"/>
                  </a:lnTo>
                  <a:lnTo>
                    <a:pt x="54107" y="40316"/>
                  </a:lnTo>
                  <a:lnTo>
                    <a:pt x="54127" y="40416"/>
                  </a:lnTo>
                  <a:lnTo>
                    <a:pt x="54147" y="40535"/>
                  </a:lnTo>
                  <a:lnTo>
                    <a:pt x="54127" y="40634"/>
                  </a:lnTo>
                  <a:lnTo>
                    <a:pt x="54107" y="40733"/>
                  </a:lnTo>
                  <a:lnTo>
                    <a:pt x="54067" y="40812"/>
                  </a:lnTo>
                  <a:lnTo>
                    <a:pt x="54008" y="40872"/>
                  </a:lnTo>
                  <a:lnTo>
                    <a:pt x="53928" y="40931"/>
                  </a:lnTo>
                  <a:lnTo>
                    <a:pt x="53849" y="40971"/>
                  </a:lnTo>
                  <a:lnTo>
                    <a:pt x="53750" y="40991"/>
                  </a:lnTo>
                  <a:lnTo>
                    <a:pt x="53591" y="40991"/>
                  </a:lnTo>
                  <a:lnTo>
                    <a:pt x="53492" y="40971"/>
                  </a:lnTo>
                  <a:lnTo>
                    <a:pt x="53412" y="40931"/>
                  </a:lnTo>
                  <a:lnTo>
                    <a:pt x="53353" y="40872"/>
                  </a:lnTo>
                  <a:lnTo>
                    <a:pt x="53274" y="40812"/>
                  </a:lnTo>
                  <a:lnTo>
                    <a:pt x="53234" y="40733"/>
                  </a:lnTo>
                  <a:lnTo>
                    <a:pt x="53214" y="40634"/>
                  </a:lnTo>
                  <a:lnTo>
                    <a:pt x="53194" y="40535"/>
                  </a:lnTo>
                  <a:lnTo>
                    <a:pt x="53214" y="40416"/>
                  </a:lnTo>
                  <a:lnTo>
                    <a:pt x="53234" y="40316"/>
                  </a:lnTo>
                  <a:lnTo>
                    <a:pt x="53274" y="40237"/>
                  </a:lnTo>
                  <a:lnTo>
                    <a:pt x="53333" y="40177"/>
                  </a:lnTo>
                  <a:lnTo>
                    <a:pt x="53412" y="40118"/>
                  </a:lnTo>
                  <a:lnTo>
                    <a:pt x="53492" y="40078"/>
                  </a:lnTo>
                  <a:lnTo>
                    <a:pt x="53591" y="40058"/>
                  </a:lnTo>
                  <a:close/>
                  <a:moveTo>
                    <a:pt x="51766" y="40455"/>
                  </a:moveTo>
                  <a:lnTo>
                    <a:pt x="51845" y="40475"/>
                  </a:lnTo>
                  <a:lnTo>
                    <a:pt x="51924" y="40535"/>
                  </a:lnTo>
                  <a:lnTo>
                    <a:pt x="52004" y="40614"/>
                  </a:lnTo>
                  <a:lnTo>
                    <a:pt x="52063" y="40693"/>
                  </a:lnTo>
                  <a:lnTo>
                    <a:pt x="52083" y="40753"/>
                  </a:lnTo>
                  <a:lnTo>
                    <a:pt x="52083" y="40793"/>
                  </a:lnTo>
                  <a:lnTo>
                    <a:pt x="52043" y="40872"/>
                  </a:lnTo>
                  <a:lnTo>
                    <a:pt x="51964" y="40971"/>
                  </a:lnTo>
                  <a:lnTo>
                    <a:pt x="51865" y="41050"/>
                  </a:lnTo>
                  <a:lnTo>
                    <a:pt x="51805" y="41070"/>
                  </a:lnTo>
                  <a:lnTo>
                    <a:pt x="51726" y="41070"/>
                  </a:lnTo>
                  <a:lnTo>
                    <a:pt x="51666" y="41050"/>
                  </a:lnTo>
                  <a:lnTo>
                    <a:pt x="51567" y="40971"/>
                  </a:lnTo>
                  <a:lnTo>
                    <a:pt x="51488" y="40852"/>
                  </a:lnTo>
                  <a:lnTo>
                    <a:pt x="51448" y="40812"/>
                  </a:lnTo>
                  <a:lnTo>
                    <a:pt x="51448" y="40753"/>
                  </a:lnTo>
                  <a:lnTo>
                    <a:pt x="51468" y="40693"/>
                  </a:lnTo>
                  <a:lnTo>
                    <a:pt x="51488" y="40634"/>
                  </a:lnTo>
                  <a:lnTo>
                    <a:pt x="51547" y="40574"/>
                  </a:lnTo>
                  <a:lnTo>
                    <a:pt x="51587" y="40515"/>
                  </a:lnTo>
                  <a:lnTo>
                    <a:pt x="51647" y="40495"/>
                  </a:lnTo>
                  <a:lnTo>
                    <a:pt x="51706" y="40455"/>
                  </a:lnTo>
                  <a:close/>
                  <a:moveTo>
                    <a:pt x="91170" y="40138"/>
                  </a:moveTo>
                  <a:lnTo>
                    <a:pt x="91289" y="40177"/>
                  </a:lnTo>
                  <a:lnTo>
                    <a:pt x="91408" y="40237"/>
                  </a:lnTo>
                  <a:lnTo>
                    <a:pt x="91487" y="40316"/>
                  </a:lnTo>
                  <a:lnTo>
                    <a:pt x="91547" y="40376"/>
                  </a:lnTo>
                  <a:lnTo>
                    <a:pt x="91586" y="40455"/>
                  </a:lnTo>
                  <a:lnTo>
                    <a:pt x="91626" y="40554"/>
                  </a:lnTo>
                  <a:lnTo>
                    <a:pt x="91646" y="40654"/>
                  </a:lnTo>
                  <a:lnTo>
                    <a:pt x="91686" y="40674"/>
                  </a:lnTo>
                  <a:lnTo>
                    <a:pt x="91686" y="40693"/>
                  </a:lnTo>
                  <a:lnTo>
                    <a:pt x="91666" y="40713"/>
                  </a:lnTo>
                  <a:lnTo>
                    <a:pt x="91646" y="40733"/>
                  </a:lnTo>
                  <a:lnTo>
                    <a:pt x="91586" y="40912"/>
                  </a:lnTo>
                  <a:lnTo>
                    <a:pt x="91527" y="41031"/>
                  </a:lnTo>
                  <a:lnTo>
                    <a:pt x="91467" y="41090"/>
                  </a:lnTo>
                  <a:lnTo>
                    <a:pt x="91388" y="41130"/>
                  </a:lnTo>
                  <a:lnTo>
                    <a:pt x="91289" y="41170"/>
                  </a:lnTo>
                  <a:lnTo>
                    <a:pt x="91190" y="41209"/>
                  </a:lnTo>
                  <a:lnTo>
                    <a:pt x="91170" y="41229"/>
                  </a:lnTo>
                  <a:lnTo>
                    <a:pt x="91150" y="41249"/>
                  </a:lnTo>
                  <a:lnTo>
                    <a:pt x="91110" y="41229"/>
                  </a:lnTo>
                  <a:lnTo>
                    <a:pt x="91090" y="41209"/>
                  </a:lnTo>
                  <a:lnTo>
                    <a:pt x="91011" y="41189"/>
                  </a:lnTo>
                  <a:lnTo>
                    <a:pt x="90932" y="41170"/>
                  </a:lnTo>
                  <a:lnTo>
                    <a:pt x="90793" y="41090"/>
                  </a:lnTo>
                  <a:lnTo>
                    <a:pt x="90713" y="41031"/>
                  </a:lnTo>
                  <a:lnTo>
                    <a:pt x="90654" y="40951"/>
                  </a:lnTo>
                  <a:lnTo>
                    <a:pt x="90614" y="40852"/>
                  </a:lnTo>
                  <a:lnTo>
                    <a:pt x="90594" y="40753"/>
                  </a:lnTo>
                  <a:lnTo>
                    <a:pt x="90594" y="40654"/>
                  </a:lnTo>
                  <a:lnTo>
                    <a:pt x="90614" y="40554"/>
                  </a:lnTo>
                  <a:lnTo>
                    <a:pt x="90694" y="40396"/>
                  </a:lnTo>
                  <a:lnTo>
                    <a:pt x="90773" y="40297"/>
                  </a:lnTo>
                  <a:lnTo>
                    <a:pt x="90833" y="40257"/>
                  </a:lnTo>
                  <a:lnTo>
                    <a:pt x="90912" y="40237"/>
                  </a:lnTo>
                  <a:lnTo>
                    <a:pt x="91011" y="40197"/>
                  </a:lnTo>
                  <a:lnTo>
                    <a:pt x="91090" y="40138"/>
                  </a:lnTo>
                  <a:close/>
                  <a:moveTo>
                    <a:pt x="94225" y="41150"/>
                  </a:moveTo>
                  <a:lnTo>
                    <a:pt x="94225" y="41467"/>
                  </a:lnTo>
                  <a:lnTo>
                    <a:pt x="94067" y="41467"/>
                  </a:lnTo>
                  <a:lnTo>
                    <a:pt x="93967" y="41487"/>
                  </a:lnTo>
                  <a:lnTo>
                    <a:pt x="93928" y="41467"/>
                  </a:lnTo>
                  <a:lnTo>
                    <a:pt x="93908" y="41408"/>
                  </a:lnTo>
                  <a:lnTo>
                    <a:pt x="93908" y="41328"/>
                  </a:lnTo>
                  <a:lnTo>
                    <a:pt x="93908" y="41229"/>
                  </a:lnTo>
                  <a:lnTo>
                    <a:pt x="93948" y="41189"/>
                  </a:lnTo>
                  <a:lnTo>
                    <a:pt x="94007" y="41150"/>
                  </a:lnTo>
                  <a:close/>
                  <a:moveTo>
                    <a:pt x="54821" y="40773"/>
                  </a:moveTo>
                  <a:lnTo>
                    <a:pt x="54920" y="40812"/>
                  </a:lnTo>
                  <a:lnTo>
                    <a:pt x="55000" y="40872"/>
                  </a:lnTo>
                  <a:lnTo>
                    <a:pt x="55099" y="40951"/>
                  </a:lnTo>
                  <a:lnTo>
                    <a:pt x="55158" y="41031"/>
                  </a:lnTo>
                  <a:lnTo>
                    <a:pt x="55218" y="41130"/>
                  </a:lnTo>
                  <a:lnTo>
                    <a:pt x="55258" y="41229"/>
                  </a:lnTo>
                  <a:lnTo>
                    <a:pt x="55258" y="41328"/>
                  </a:lnTo>
                  <a:lnTo>
                    <a:pt x="55238" y="41447"/>
                  </a:lnTo>
                  <a:lnTo>
                    <a:pt x="55198" y="41547"/>
                  </a:lnTo>
                  <a:lnTo>
                    <a:pt x="55139" y="41626"/>
                  </a:lnTo>
                  <a:lnTo>
                    <a:pt x="55059" y="41725"/>
                  </a:lnTo>
                  <a:lnTo>
                    <a:pt x="54980" y="41785"/>
                  </a:lnTo>
                  <a:lnTo>
                    <a:pt x="54881" y="41844"/>
                  </a:lnTo>
                  <a:lnTo>
                    <a:pt x="54781" y="41864"/>
                  </a:lnTo>
                  <a:lnTo>
                    <a:pt x="54682" y="41864"/>
                  </a:lnTo>
                  <a:lnTo>
                    <a:pt x="54563" y="41844"/>
                  </a:lnTo>
                  <a:lnTo>
                    <a:pt x="54464" y="41804"/>
                  </a:lnTo>
                  <a:lnTo>
                    <a:pt x="54385" y="41745"/>
                  </a:lnTo>
                  <a:lnTo>
                    <a:pt x="54305" y="41666"/>
                  </a:lnTo>
                  <a:lnTo>
                    <a:pt x="54226" y="41586"/>
                  </a:lnTo>
                  <a:lnTo>
                    <a:pt x="54186" y="41487"/>
                  </a:lnTo>
                  <a:lnTo>
                    <a:pt x="54147" y="41388"/>
                  </a:lnTo>
                  <a:lnTo>
                    <a:pt x="54147" y="41289"/>
                  </a:lnTo>
                  <a:lnTo>
                    <a:pt x="54166" y="41189"/>
                  </a:lnTo>
                  <a:lnTo>
                    <a:pt x="54206" y="41090"/>
                  </a:lnTo>
                  <a:lnTo>
                    <a:pt x="54266" y="41011"/>
                  </a:lnTo>
                  <a:lnTo>
                    <a:pt x="54345" y="40931"/>
                  </a:lnTo>
                  <a:lnTo>
                    <a:pt x="54424" y="40852"/>
                  </a:lnTo>
                  <a:lnTo>
                    <a:pt x="54523" y="40812"/>
                  </a:lnTo>
                  <a:lnTo>
                    <a:pt x="54603" y="40773"/>
                  </a:lnTo>
                  <a:close/>
                  <a:moveTo>
                    <a:pt x="52936" y="41170"/>
                  </a:moveTo>
                  <a:lnTo>
                    <a:pt x="52996" y="41209"/>
                  </a:lnTo>
                  <a:lnTo>
                    <a:pt x="53135" y="41308"/>
                  </a:lnTo>
                  <a:lnTo>
                    <a:pt x="53234" y="41427"/>
                  </a:lnTo>
                  <a:lnTo>
                    <a:pt x="53254" y="41507"/>
                  </a:lnTo>
                  <a:lnTo>
                    <a:pt x="53274" y="41566"/>
                  </a:lnTo>
                  <a:lnTo>
                    <a:pt x="53254" y="41626"/>
                  </a:lnTo>
                  <a:lnTo>
                    <a:pt x="53234" y="41685"/>
                  </a:lnTo>
                  <a:lnTo>
                    <a:pt x="53135" y="41804"/>
                  </a:lnTo>
                  <a:lnTo>
                    <a:pt x="52996" y="41904"/>
                  </a:lnTo>
                  <a:lnTo>
                    <a:pt x="52936" y="41943"/>
                  </a:lnTo>
                  <a:lnTo>
                    <a:pt x="52877" y="41963"/>
                  </a:lnTo>
                  <a:lnTo>
                    <a:pt x="52817" y="41943"/>
                  </a:lnTo>
                  <a:lnTo>
                    <a:pt x="52758" y="41904"/>
                  </a:lnTo>
                  <a:lnTo>
                    <a:pt x="52619" y="41804"/>
                  </a:lnTo>
                  <a:lnTo>
                    <a:pt x="52520" y="41685"/>
                  </a:lnTo>
                  <a:lnTo>
                    <a:pt x="52500" y="41626"/>
                  </a:lnTo>
                  <a:lnTo>
                    <a:pt x="52480" y="41566"/>
                  </a:lnTo>
                  <a:lnTo>
                    <a:pt x="52500" y="41507"/>
                  </a:lnTo>
                  <a:lnTo>
                    <a:pt x="52520" y="41427"/>
                  </a:lnTo>
                  <a:lnTo>
                    <a:pt x="52619" y="41308"/>
                  </a:lnTo>
                  <a:lnTo>
                    <a:pt x="52758" y="41209"/>
                  </a:lnTo>
                  <a:lnTo>
                    <a:pt x="52817" y="41170"/>
                  </a:lnTo>
                  <a:close/>
                  <a:moveTo>
                    <a:pt x="92221" y="41170"/>
                  </a:moveTo>
                  <a:lnTo>
                    <a:pt x="92281" y="41189"/>
                  </a:lnTo>
                  <a:lnTo>
                    <a:pt x="92360" y="41229"/>
                  </a:lnTo>
                  <a:lnTo>
                    <a:pt x="92420" y="41289"/>
                  </a:lnTo>
                  <a:lnTo>
                    <a:pt x="92479" y="41348"/>
                  </a:lnTo>
                  <a:lnTo>
                    <a:pt x="92519" y="41408"/>
                  </a:lnTo>
                  <a:lnTo>
                    <a:pt x="92539" y="41467"/>
                  </a:lnTo>
                  <a:lnTo>
                    <a:pt x="92559" y="41547"/>
                  </a:lnTo>
                  <a:lnTo>
                    <a:pt x="92559" y="41606"/>
                  </a:lnTo>
                  <a:lnTo>
                    <a:pt x="92519" y="41685"/>
                  </a:lnTo>
                  <a:lnTo>
                    <a:pt x="92499" y="41745"/>
                  </a:lnTo>
                  <a:lnTo>
                    <a:pt x="92440" y="41804"/>
                  </a:lnTo>
                  <a:lnTo>
                    <a:pt x="92380" y="41864"/>
                  </a:lnTo>
                  <a:lnTo>
                    <a:pt x="92321" y="41904"/>
                  </a:lnTo>
                  <a:lnTo>
                    <a:pt x="92241" y="41943"/>
                  </a:lnTo>
                  <a:lnTo>
                    <a:pt x="92182" y="41963"/>
                  </a:lnTo>
                  <a:lnTo>
                    <a:pt x="92102" y="41943"/>
                  </a:lnTo>
                  <a:lnTo>
                    <a:pt x="92043" y="41923"/>
                  </a:lnTo>
                  <a:lnTo>
                    <a:pt x="91963" y="41884"/>
                  </a:lnTo>
                  <a:lnTo>
                    <a:pt x="91904" y="41844"/>
                  </a:lnTo>
                  <a:lnTo>
                    <a:pt x="91844" y="41785"/>
                  </a:lnTo>
                  <a:lnTo>
                    <a:pt x="91805" y="41705"/>
                  </a:lnTo>
                  <a:lnTo>
                    <a:pt x="91785" y="41646"/>
                  </a:lnTo>
                  <a:lnTo>
                    <a:pt x="91765" y="41566"/>
                  </a:lnTo>
                  <a:lnTo>
                    <a:pt x="91765" y="41507"/>
                  </a:lnTo>
                  <a:lnTo>
                    <a:pt x="91805" y="41427"/>
                  </a:lnTo>
                  <a:lnTo>
                    <a:pt x="91825" y="41368"/>
                  </a:lnTo>
                  <a:lnTo>
                    <a:pt x="91884" y="41308"/>
                  </a:lnTo>
                  <a:lnTo>
                    <a:pt x="91944" y="41249"/>
                  </a:lnTo>
                  <a:lnTo>
                    <a:pt x="92003" y="41209"/>
                  </a:lnTo>
                  <a:lnTo>
                    <a:pt x="92082" y="41170"/>
                  </a:lnTo>
                  <a:close/>
                  <a:moveTo>
                    <a:pt x="90257" y="41229"/>
                  </a:moveTo>
                  <a:lnTo>
                    <a:pt x="90277" y="41249"/>
                  </a:lnTo>
                  <a:lnTo>
                    <a:pt x="90297" y="41269"/>
                  </a:lnTo>
                  <a:lnTo>
                    <a:pt x="90396" y="41289"/>
                  </a:lnTo>
                  <a:lnTo>
                    <a:pt x="90495" y="41308"/>
                  </a:lnTo>
                  <a:lnTo>
                    <a:pt x="90575" y="41368"/>
                  </a:lnTo>
                  <a:lnTo>
                    <a:pt x="90634" y="41427"/>
                  </a:lnTo>
                  <a:lnTo>
                    <a:pt x="90694" y="41507"/>
                  </a:lnTo>
                  <a:lnTo>
                    <a:pt x="90733" y="41586"/>
                  </a:lnTo>
                  <a:lnTo>
                    <a:pt x="90773" y="41685"/>
                  </a:lnTo>
                  <a:lnTo>
                    <a:pt x="90793" y="41765"/>
                  </a:lnTo>
                  <a:lnTo>
                    <a:pt x="90793" y="41864"/>
                  </a:lnTo>
                  <a:lnTo>
                    <a:pt x="90773" y="41963"/>
                  </a:lnTo>
                  <a:lnTo>
                    <a:pt x="90733" y="42062"/>
                  </a:lnTo>
                  <a:lnTo>
                    <a:pt x="90694" y="42142"/>
                  </a:lnTo>
                  <a:lnTo>
                    <a:pt x="90594" y="42201"/>
                  </a:lnTo>
                  <a:lnTo>
                    <a:pt x="90475" y="42281"/>
                  </a:lnTo>
                  <a:lnTo>
                    <a:pt x="90336" y="42340"/>
                  </a:lnTo>
                  <a:lnTo>
                    <a:pt x="90237" y="42360"/>
                  </a:lnTo>
                  <a:lnTo>
                    <a:pt x="90059" y="42261"/>
                  </a:lnTo>
                  <a:lnTo>
                    <a:pt x="89940" y="42221"/>
                  </a:lnTo>
                  <a:lnTo>
                    <a:pt x="89900" y="42201"/>
                  </a:lnTo>
                  <a:lnTo>
                    <a:pt x="89860" y="42162"/>
                  </a:lnTo>
                  <a:lnTo>
                    <a:pt x="89821" y="42122"/>
                  </a:lnTo>
                  <a:lnTo>
                    <a:pt x="89801" y="42062"/>
                  </a:lnTo>
                  <a:lnTo>
                    <a:pt x="89781" y="41943"/>
                  </a:lnTo>
                  <a:lnTo>
                    <a:pt x="89741" y="41844"/>
                  </a:lnTo>
                  <a:lnTo>
                    <a:pt x="89721" y="41824"/>
                  </a:lnTo>
                  <a:lnTo>
                    <a:pt x="89702" y="41804"/>
                  </a:lnTo>
                  <a:lnTo>
                    <a:pt x="89702" y="41785"/>
                  </a:lnTo>
                  <a:lnTo>
                    <a:pt x="89741" y="41765"/>
                  </a:lnTo>
                  <a:lnTo>
                    <a:pt x="89781" y="41586"/>
                  </a:lnTo>
                  <a:lnTo>
                    <a:pt x="89801" y="41507"/>
                  </a:lnTo>
                  <a:lnTo>
                    <a:pt x="89860" y="41427"/>
                  </a:lnTo>
                  <a:lnTo>
                    <a:pt x="89900" y="41388"/>
                  </a:lnTo>
                  <a:lnTo>
                    <a:pt x="89979" y="41348"/>
                  </a:lnTo>
                  <a:lnTo>
                    <a:pt x="90118" y="41308"/>
                  </a:lnTo>
                  <a:lnTo>
                    <a:pt x="90198" y="41269"/>
                  </a:lnTo>
                  <a:lnTo>
                    <a:pt x="90217" y="41249"/>
                  </a:lnTo>
                  <a:lnTo>
                    <a:pt x="90257" y="41229"/>
                  </a:lnTo>
                  <a:close/>
                  <a:moveTo>
                    <a:pt x="93372" y="42181"/>
                  </a:moveTo>
                  <a:lnTo>
                    <a:pt x="93412" y="42201"/>
                  </a:lnTo>
                  <a:lnTo>
                    <a:pt x="93432" y="42261"/>
                  </a:lnTo>
                  <a:lnTo>
                    <a:pt x="93432" y="42340"/>
                  </a:lnTo>
                  <a:lnTo>
                    <a:pt x="93432" y="42499"/>
                  </a:lnTo>
                  <a:lnTo>
                    <a:pt x="93134" y="42499"/>
                  </a:lnTo>
                  <a:lnTo>
                    <a:pt x="93114" y="42439"/>
                  </a:lnTo>
                  <a:lnTo>
                    <a:pt x="93114" y="42360"/>
                  </a:lnTo>
                  <a:lnTo>
                    <a:pt x="93114" y="42201"/>
                  </a:lnTo>
                  <a:lnTo>
                    <a:pt x="93273" y="42201"/>
                  </a:lnTo>
                  <a:lnTo>
                    <a:pt x="93372" y="42181"/>
                  </a:lnTo>
                  <a:close/>
                  <a:moveTo>
                    <a:pt x="52004" y="42459"/>
                  </a:moveTo>
                  <a:lnTo>
                    <a:pt x="52083" y="42479"/>
                  </a:lnTo>
                  <a:lnTo>
                    <a:pt x="52202" y="42578"/>
                  </a:lnTo>
                  <a:lnTo>
                    <a:pt x="52123" y="42677"/>
                  </a:lnTo>
                  <a:lnTo>
                    <a:pt x="52063" y="42717"/>
                  </a:lnTo>
                  <a:lnTo>
                    <a:pt x="52024" y="42737"/>
                  </a:lnTo>
                  <a:lnTo>
                    <a:pt x="51944" y="42697"/>
                  </a:lnTo>
                  <a:lnTo>
                    <a:pt x="51885" y="42618"/>
                  </a:lnTo>
                  <a:lnTo>
                    <a:pt x="51865" y="42578"/>
                  </a:lnTo>
                  <a:lnTo>
                    <a:pt x="51865" y="42558"/>
                  </a:lnTo>
                  <a:lnTo>
                    <a:pt x="51885" y="42519"/>
                  </a:lnTo>
                  <a:lnTo>
                    <a:pt x="51924" y="42499"/>
                  </a:lnTo>
                  <a:lnTo>
                    <a:pt x="52004" y="42459"/>
                  </a:lnTo>
                  <a:close/>
                  <a:moveTo>
                    <a:pt x="54027" y="41963"/>
                  </a:moveTo>
                  <a:lnTo>
                    <a:pt x="54107" y="41983"/>
                  </a:lnTo>
                  <a:lnTo>
                    <a:pt x="54166" y="42023"/>
                  </a:lnTo>
                  <a:lnTo>
                    <a:pt x="54226" y="42082"/>
                  </a:lnTo>
                  <a:lnTo>
                    <a:pt x="54266" y="42142"/>
                  </a:lnTo>
                  <a:lnTo>
                    <a:pt x="54285" y="42221"/>
                  </a:lnTo>
                  <a:lnTo>
                    <a:pt x="54305" y="42320"/>
                  </a:lnTo>
                  <a:lnTo>
                    <a:pt x="54285" y="42479"/>
                  </a:lnTo>
                  <a:lnTo>
                    <a:pt x="54266" y="42558"/>
                  </a:lnTo>
                  <a:lnTo>
                    <a:pt x="54226" y="42618"/>
                  </a:lnTo>
                  <a:lnTo>
                    <a:pt x="54186" y="42677"/>
                  </a:lnTo>
                  <a:lnTo>
                    <a:pt x="54127" y="42717"/>
                  </a:lnTo>
                  <a:lnTo>
                    <a:pt x="54047" y="42737"/>
                  </a:lnTo>
                  <a:lnTo>
                    <a:pt x="53948" y="42757"/>
                  </a:lnTo>
                  <a:lnTo>
                    <a:pt x="53869" y="42737"/>
                  </a:lnTo>
                  <a:lnTo>
                    <a:pt x="53770" y="42737"/>
                  </a:lnTo>
                  <a:lnTo>
                    <a:pt x="53690" y="42717"/>
                  </a:lnTo>
                  <a:lnTo>
                    <a:pt x="53631" y="42677"/>
                  </a:lnTo>
                  <a:lnTo>
                    <a:pt x="53591" y="42618"/>
                  </a:lnTo>
                  <a:lnTo>
                    <a:pt x="53551" y="42558"/>
                  </a:lnTo>
                  <a:lnTo>
                    <a:pt x="53512" y="42479"/>
                  </a:lnTo>
                  <a:lnTo>
                    <a:pt x="53512" y="42380"/>
                  </a:lnTo>
                  <a:lnTo>
                    <a:pt x="53531" y="42201"/>
                  </a:lnTo>
                  <a:lnTo>
                    <a:pt x="53551" y="42142"/>
                  </a:lnTo>
                  <a:lnTo>
                    <a:pt x="53571" y="42082"/>
                  </a:lnTo>
                  <a:lnTo>
                    <a:pt x="53631" y="42023"/>
                  </a:lnTo>
                  <a:lnTo>
                    <a:pt x="53690" y="42003"/>
                  </a:lnTo>
                  <a:lnTo>
                    <a:pt x="53770" y="41963"/>
                  </a:lnTo>
                  <a:close/>
                  <a:moveTo>
                    <a:pt x="55793" y="41626"/>
                  </a:moveTo>
                  <a:lnTo>
                    <a:pt x="55893" y="41646"/>
                  </a:lnTo>
                  <a:lnTo>
                    <a:pt x="55992" y="41666"/>
                  </a:lnTo>
                  <a:lnTo>
                    <a:pt x="56091" y="41725"/>
                  </a:lnTo>
                  <a:lnTo>
                    <a:pt x="56190" y="41785"/>
                  </a:lnTo>
                  <a:lnTo>
                    <a:pt x="56269" y="41864"/>
                  </a:lnTo>
                  <a:lnTo>
                    <a:pt x="56329" y="41963"/>
                  </a:lnTo>
                  <a:lnTo>
                    <a:pt x="56369" y="42062"/>
                  </a:lnTo>
                  <a:lnTo>
                    <a:pt x="56369" y="42181"/>
                  </a:lnTo>
                  <a:lnTo>
                    <a:pt x="56369" y="42281"/>
                  </a:lnTo>
                  <a:lnTo>
                    <a:pt x="56329" y="42380"/>
                  </a:lnTo>
                  <a:lnTo>
                    <a:pt x="56269" y="42479"/>
                  </a:lnTo>
                  <a:lnTo>
                    <a:pt x="56190" y="42578"/>
                  </a:lnTo>
                  <a:lnTo>
                    <a:pt x="56111" y="42638"/>
                  </a:lnTo>
                  <a:lnTo>
                    <a:pt x="56012" y="42697"/>
                  </a:lnTo>
                  <a:lnTo>
                    <a:pt x="55912" y="42737"/>
                  </a:lnTo>
                  <a:lnTo>
                    <a:pt x="55793" y="42757"/>
                  </a:lnTo>
                  <a:lnTo>
                    <a:pt x="55694" y="42757"/>
                  </a:lnTo>
                  <a:lnTo>
                    <a:pt x="55595" y="42737"/>
                  </a:lnTo>
                  <a:lnTo>
                    <a:pt x="55496" y="42658"/>
                  </a:lnTo>
                  <a:lnTo>
                    <a:pt x="55396" y="42558"/>
                  </a:lnTo>
                  <a:lnTo>
                    <a:pt x="55337" y="42459"/>
                  </a:lnTo>
                  <a:lnTo>
                    <a:pt x="55277" y="42340"/>
                  </a:lnTo>
                  <a:lnTo>
                    <a:pt x="55258" y="42241"/>
                  </a:lnTo>
                  <a:lnTo>
                    <a:pt x="55258" y="42142"/>
                  </a:lnTo>
                  <a:lnTo>
                    <a:pt x="55277" y="42043"/>
                  </a:lnTo>
                  <a:lnTo>
                    <a:pt x="55317" y="41963"/>
                  </a:lnTo>
                  <a:lnTo>
                    <a:pt x="55377" y="41864"/>
                  </a:lnTo>
                  <a:lnTo>
                    <a:pt x="55436" y="41804"/>
                  </a:lnTo>
                  <a:lnTo>
                    <a:pt x="55516" y="41725"/>
                  </a:lnTo>
                  <a:lnTo>
                    <a:pt x="55595" y="41685"/>
                  </a:lnTo>
                  <a:lnTo>
                    <a:pt x="55694" y="41646"/>
                  </a:lnTo>
                  <a:lnTo>
                    <a:pt x="55793" y="41626"/>
                  </a:lnTo>
                  <a:close/>
                  <a:moveTo>
                    <a:pt x="91428" y="42201"/>
                  </a:moveTo>
                  <a:lnTo>
                    <a:pt x="91507" y="42221"/>
                  </a:lnTo>
                  <a:lnTo>
                    <a:pt x="91586" y="42261"/>
                  </a:lnTo>
                  <a:lnTo>
                    <a:pt x="91646" y="42300"/>
                  </a:lnTo>
                  <a:lnTo>
                    <a:pt x="91686" y="42360"/>
                  </a:lnTo>
                  <a:lnTo>
                    <a:pt x="91725" y="42419"/>
                  </a:lnTo>
                  <a:lnTo>
                    <a:pt x="91745" y="42499"/>
                  </a:lnTo>
                  <a:lnTo>
                    <a:pt x="91745" y="42578"/>
                  </a:lnTo>
                  <a:lnTo>
                    <a:pt x="91745" y="42638"/>
                  </a:lnTo>
                  <a:lnTo>
                    <a:pt x="91725" y="42717"/>
                  </a:lnTo>
                  <a:lnTo>
                    <a:pt x="91706" y="42777"/>
                  </a:lnTo>
                  <a:lnTo>
                    <a:pt x="91666" y="42856"/>
                  </a:lnTo>
                  <a:lnTo>
                    <a:pt x="91606" y="42896"/>
                  </a:lnTo>
                  <a:lnTo>
                    <a:pt x="91547" y="42935"/>
                  </a:lnTo>
                  <a:lnTo>
                    <a:pt x="91467" y="42975"/>
                  </a:lnTo>
                  <a:lnTo>
                    <a:pt x="91388" y="42995"/>
                  </a:lnTo>
                  <a:lnTo>
                    <a:pt x="91289" y="42975"/>
                  </a:lnTo>
                  <a:lnTo>
                    <a:pt x="91209" y="42955"/>
                  </a:lnTo>
                  <a:lnTo>
                    <a:pt x="91150" y="42916"/>
                  </a:lnTo>
                  <a:lnTo>
                    <a:pt x="91090" y="42876"/>
                  </a:lnTo>
                  <a:lnTo>
                    <a:pt x="91051" y="42816"/>
                  </a:lnTo>
                  <a:lnTo>
                    <a:pt x="91011" y="42757"/>
                  </a:lnTo>
                  <a:lnTo>
                    <a:pt x="90991" y="42677"/>
                  </a:lnTo>
                  <a:lnTo>
                    <a:pt x="90991" y="42618"/>
                  </a:lnTo>
                  <a:lnTo>
                    <a:pt x="90991" y="42539"/>
                  </a:lnTo>
                  <a:lnTo>
                    <a:pt x="91011" y="42459"/>
                  </a:lnTo>
                  <a:lnTo>
                    <a:pt x="91031" y="42400"/>
                  </a:lnTo>
                  <a:lnTo>
                    <a:pt x="91071" y="42340"/>
                  </a:lnTo>
                  <a:lnTo>
                    <a:pt x="91110" y="42281"/>
                  </a:lnTo>
                  <a:lnTo>
                    <a:pt x="91190" y="42241"/>
                  </a:lnTo>
                  <a:lnTo>
                    <a:pt x="91249" y="42201"/>
                  </a:lnTo>
                  <a:close/>
                  <a:moveTo>
                    <a:pt x="89483" y="42281"/>
                  </a:moveTo>
                  <a:lnTo>
                    <a:pt x="89503" y="42300"/>
                  </a:lnTo>
                  <a:lnTo>
                    <a:pt x="89602" y="42340"/>
                  </a:lnTo>
                  <a:lnTo>
                    <a:pt x="89721" y="42380"/>
                  </a:lnTo>
                  <a:lnTo>
                    <a:pt x="89801" y="42419"/>
                  </a:lnTo>
                  <a:lnTo>
                    <a:pt x="89880" y="42479"/>
                  </a:lnTo>
                  <a:lnTo>
                    <a:pt x="89920" y="42578"/>
                  </a:lnTo>
                  <a:lnTo>
                    <a:pt x="89979" y="42777"/>
                  </a:lnTo>
                  <a:lnTo>
                    <a:pt x="90019" y="42816"/>
                  </a:lnTo>
                  <a:lnTo>
                    <a:pt x="90019" y="42836"/>
                  </a:lnTo>
                  <a:lnTo>
                    <a:pt x="89979" y="42916"/>
                  </a:lnTo>
                  <a:lnTo>
                    <a:pt x="89940" y="43015"/>
                  </a:lnTo>
                  <a:lnTo>
                    <a:pt x="89920" y="43114"/>
                  </a:lnTo>
                  <a:lnTo>
                    <a:pt x="89860" y="43193"/>
                  </a:lnTo>
                  <a:lnTo>
                    <a:pt x="89761" y="43253"/>
                  </a:lnTo>
                  <a:lnTo>
                    <a:pt x="89583" y="43332"/>
                  </a:lnTo>
                  <a:lnTo>
                    <a:pt x="89483" y="43352"/>
                  </a:lnTo>
                  <a:lnTo>
                    <a:pt x="89285" y="43352"/>
                  </a:lnTo>
                  <a:lnTo>
                    <a:pt x="89206" y="43312"/>
                  </a:lnTo>
                  <a:lnTo>
                    <a:pt x="89126" y="43253"/>
                  </a:lnTo>
                  <a:lnTo>
                    <a:pt x="89067" y="43173"/>
                  </a:lnTo>
                  <a:lnTo>
                    <a:pt x="88987" y="43035"/>
                  </a:lnTo>
                  <a:lnTo>
                    <a:pt x="88948" y="42955"/>
                  </a:lnTo>
                  <a:lnTo>
                    <a:pt x="88928" y="42876"/>
                  </a:lnTo>
                  <a:lnTo>
                    <a:pt x="88908" y="42836"/>
                  </a:lnTo>
                  <a:lnTo>
                    <a:pt x="88908" y="42816"/>
                  </a:lnTo>
                  <a:lnTo>
                    <a:pt x="88908" y="42796"/>
                  </a:lnTo>
                  <a:lnTo>
                    <a:pt x="88948" y="42777"/>
                  </a:lnTo>
                  <a:lnTo>
                    <a:pt x="88987" y="42677"/>
                  </a:lnTo>
                  <a:lnTo>
                    <a:pt x="89047" y="42499"/>
                  </a:lnTo>
                  <a:lnTo>
                    <a:pt x="89087" y="42439"/>
                  </a:lnTo>
                  <a:lnTo>
                    <a:pt x="89186" y="42380"/>
                  </a:lnTo>
                  <a:lnTo>
                    <a:pt x="89404" y="42300"/>
                  </a:lnTo>
                  <a:lnTo>
                    <a:pt x="89444" y="42281"/>
                  </a:lnTo>
                  <a:close/>
                  <a:moveTo>
                    <a:pt x="56964" y="42439"/>
                  </a:moveTo>
                  <a:lnTo>
                    <a:pt x="57063" y="42459"/>
                  </a:lnTo>
                  <a:lnTo>
                    <a:pt x="57162" y="42499"/>
                  </a:lnTo>
                  <a:lnTo>
                    <a:pt x="57242" y="42558"/>
                  </a:lnTo>
                  <a:lnTo>
                    <a:pt x="57301" y="42638"/>
                  </a:lnTo>
                  <a:lnTo>
                    <a:pt x="57341" y="42717"/>
                  </a:lnTo>
                  <a:lnTo>
                    <a:pt x="57381" y="42816"/>
                  </a:lnTo>
                  <a:lnTo>
                    <a:pt x="57400" y="42935"/>
                  </a:lnTo>
                  <a:lnTo>
                    <a:pt x="57400" y="43054"/>
                  </a:lnTo>
                  <a:lnTo>
                    <a:pt x="57381" y="43173"/>
                  </a:lnTo>
                  <a:lnTo>
                    <a:pt x="57341" y="43273"/>
                  </a:lnTo>
                  <a:lnTo>
                    <a:pt x="57281" y="43372"/>
                  </a:lnTo>
                  <a:lnTo>
                    <a:pt x="57202" y="43431"/>
                  </a:lnTo>
                  <a:lnTo>
                    <a:pt x="57103" y="43491"/>
                  </a:lnTo>
                  <a:lnTo>
                    <a:pt x="57004" y="43531"/>
                  </a:lnTo>
                  <a:lnTo>
                    <a:pt x="56865" y="43550"/>
                  </a:lnTo>
                  <a:lnTo>
                    <a:pt x="56746" y="43531"/>
                  </a:lnTo>
                  <a:lnTo>
                    <a:pt x="56627" y="43511"/>
                  </a:lnTo>
                  <a:lnTo>
                    <a:pt x="56547" y="43471"/>
                  </a:lnTo>
                  <a:lnTo>
                    <a:pt x="56448" y="43412"/>
                  </a:lnTo>
                  <a:lnTo>
                    <a:pt x="56389" y="43332"/>
                  </a:lnTo>
                  <a:lnTo>
                    <a:pt x="56329" y="43253"/>
                  </a:lnTo>
                  <a:lnTo>
                    <a:pt x="56309" y="43134"/>
                  </a:lnTo>
                  <a:lnTo>
                    <a:pt x="56289" y="43015"/>
                  </a:lnTo>
                  <a:lnTo>
                    <a:pt x="56289" y="42896"/>
                  </a:lnTo>
                  <a:lnTo>
                    <a:pt x="56329" y="42777"/>
                  </a:lnTo>
                  <a:lnTo>
                    <a:pt x="56369" y="42677"/>
                  </a:lnTo>
                  <a:lnTo>
                    <a:pt x="56428" y="42598"/>
                  </a:lnTo>
                  <a:lnTo>
                    <a:pt x="56508" y="42519"/>
                  </a:lnTo>
                  <a:lnTo>
                    <a:pt x="56607" y="42479"/>
                  </a:lnTo>
                  <a:lnTo>
                    <a:pt x="56706" y="42439"/>
                  </a:lnTo>
                  <a:close/>
                  <a:moveTo>
                    <a:pt x="92539" y="43292"/>
                  </a:moveTo>
                  <a:lnTo>
                    <a:pt x="92539" y="43610"/>
                  </a:lnTo>
                  <a:lnTo>
                    <a:pt x="92380" y="43630"/>
                  </a:lnTo>
                  <a:lnTo>
                    <a:pt x="92301" y="43610"/>
                  </a:lnTo>
                  <a:lnTo>
                    <a:pt x="92281" y="43590"/>
                  </a:lnTo>
                  <a:lnTo>
                    <a:pt x="92261" y="43570"/>
                  </a:lnTo>
                  <a:lnTo>
                    <a:pt x="92241" y="43471"/>
                  </a:lnTo>
                  <a:lnTo>
                    <a:pt x="92261" y="43352"/>
                  </a:lnTo>
                  <a:lnTo>
                    <a:pt x="92281" y="43332"/>
                  </a:lnTo>
                  <a:lnTo>
                    <a:pt x="92301" y="43312"/>
                  </a:lnTo>
                  <a:lnTo>
                    <a:pt x="92380" y="43292"/>
                  </a:lnTo>
                  <a:close/>
                  <a:moveTo>
                    <a:pt x="54980" y="42757"/>
                  </a:moveTo>
                  <a:lnTo>
                    <a:pt x="55039" y="42777"/>
                  </a:lnTo>
                  <a:lnTo>
                    <a:pt x="55119" y="42816"/>
                  </a:lnTo>
                  <a:lnTo>
                    <a:pt x="55198" y="42876"/>
                  </a:lnTo>
                  <a:lnTo>
                    <a:pt x="55277" y="42935"/>
                  </a:lnTo>
                  <a:lnTo>
                    <a:pt x="55337" y="43015"/>
                  </a:lnTo>
                  <a:lnTo>
                    <a:pt x="55377" y="43094"/>
                  </a:lnTo>
                  <a:lnTo>
                    <a:pt x="55416" y="43173"/>
                  </a:lnTo>
                  <a:lnTo>
                    <a:pt x="55416" y="43253"/>
                  </a:lnTo>
                  <a:lnTo>
                    <a:pt x="55396" y="43312"/>
                  </a:lnTo>
                  <a:lnTo>
                    <a:pt x="55357" y="43392"/>
                  </a:lnTo>
                  <a:lnTo>
                    <a:pt x="55297" y="43471"/>
                  </a:lnTo>
                  <a:lnTo>
                    <a:pt x="55238" y="43550"/>
                  </a:lnTo>
                  <a:lnTo>
                    <a:pt x="55158" y="43610"/>
                  </a:lnTo>
                  <a:lnTo>
                    <a:pt x="55079" y="43669"/>
                  </a:lnTo>
                  <a:lnTo>
                    <a:pt x="55000" y="43689"/>
                  </a:lnTo>
                  <a:lnTo>
                    <a:pt x="54920" y="43709"/>
                  </a:lnTo>
                  <a:lnTo>
                    <a:pt x="54841" y="43689"/>
                  </a:lnTo>
                  <a:lnTo>
                    <a:pt x="54781" y="43650"/>
                  </a:lnTo>
                  <a:lnTo>
                    <a:pt x="54682" y="43590"/>
                  </a:lnTo>
                  <a:lnTo>
                    <a:pt x="54623" y="43511"/>
                  </a:lnTo>
                  <a:lnTo>
                    <a:pt x="54543" y="43431"/>
                  </a:lnTo>
                  <a:lnTo>
                    <a:pt x="54504" y="43352"/>
                  </a:lnTo>
                  <a:lnTo>
                    <a:pt x="54464" y="43273"/>
                  </a:lnTo>
                  <a:lnTo>
                    <a:pt x="54464" y="43193"/>
                  </a:lnTo>
                  <a:lnTo>
                    <a:pt x="54484" y="43114"/>
                  </a:lnTo>
                  <a:lnTo>
                    <a:pt x="54523" y="43054"/>
                  </a:lnTo>
                  <a:lnTo>
                    <a:pt x="54583" y="42975"/>
                  </a:lnTo>
                  <a:lnTo>
                    <a:pt x="54662" y="42896"/>
                  </a:lnTo>
                  <a:lnTo>
                    <a:pt x="54742" y="42836"/>
                  </a:lnTo>
                  <a:lnTo>
                    <a:pt x="54821" y="42777"/>
                  </a:lnTo>
                  <a:lnTo>
                    <a:pt x="54900" y="42757"/>
                  </a:lnTo>
                  <a:close/>
                  <a:moveTo>
                    <a:pt x="53055" y="43233"/>
                  </a:moveTo>
                  <a:lnTo>
                    <a:pt x="53095" y="43253"/>
                  </a:lnTo>
                  <a:lnTo>
                    <a:pt x="53174" y="43312"/>
                  </a:lnTo>
                  <a:lnTo>
                    <a:pt x="53234" y="43372"/>
                  </a:lnTo>
                  <a:lnTo>
                    <a:pt x="53254" y="43431"/>
                  </a:lnTo>
                  <a:lnTo>
                    <a:pt x="53254" y="43471"/>
                  </a:lnTo>
                  <a:lnTo>
                    <a:pt x="53234" y="43531"/>
                  </a:lnTo>
                  <a:lnTo>
                    <a:pt x="53174" y="43590"/>
                  </a:lnTo>
                  <a:lnTo>
                    <a:pt x="53016" y="43729"/>
                  </a:lnTo>
                  <a:lnTo>
                    <a:pt x="52877" y="43590"/>
                  </a:lnTo>
                  <a:lnTo>
                    <a:pt x="52817" y="43511"/>
                  </a:lnTo>
                  <a:lnTo>
                    <a:pt x="52797" y="43471"/>
                  </a:lnTo>
                  <a:lnTo>
                    <a:pt x="52797" y="43431"/>
                  </a:lnTo>
                  <a:lnTo>
                    <a:pt x="52837" y="43372"/>
                  </a:lnTo>
                  <a:lnTo>
                    <a:pt x="52897" y="43292"/>
                  </a:lnTo>
                  <a:lnTo>
                    <a:pt x="52976" y="43253"/>
                  </a:lnTo>
                  <a:lnTo>
                    <a:pt x="53055" y="43233"/>
                  </a:lnTo>
                  <a:close/>
                  <a:moveTo>
                    <a:pt x="90535" y="43233"/>
                  </a:moveTo>
                  <a:lnTo>
                    <a:pt x="90614" y="43253"/>
                  </a:lnTo>
                  <a:lnTo>
                    <a:pt x="90674" y="43273"/>
                  </a:lnTo>
                  <a:lnTo>
                    <a:pt x="90733" y="43312"/>
                  </a:lnTo>
                  <a:lnTo>
                    <a:pt x="90793" y="43352"/>
                  </a:lnTo>
                  <a:lnTo>
                    <a:pt x="90833" y="43412"/>
                  </a:lnTo>
                  <a:lnTo>
                    <a:pt x="90872" y="43491"/>
                  </a:lnTo>
                  <a:lnTo>
                    <a:pt x="90892" y="43570"/>
                  </a:lnTo>
                  <a:lnTo>
                    <a:pt x="90892" y="43650"/>
                  </a:lnTo>
                  <a:lnTo>
                    <a:pt x="90872" y="43749"/>
                  </a:lnTo>
                  <a:lnTo>
                    <a:pt x="90833" y="43828"/>
                  </a:lnTo>
                  <a:lnTo>
                    <a:pt x="90793" y="43888"/>
                  </a:lnTo>
                  <a:lnTo>
                    <a:pt x="90733" y="43927"/>
                  </a:lnTo>
                  <a:lnTo>
                    <a:pt x="90674" y="43967"/>
                  </a:lnTo>
                  <a:lnTo>
                    <a:pt x="90594" y="43987"/>
                  </a:lnTo>
                  <a:lnTo>
                    <a:pt x="90535" y="44007"/>
                  </a:lnTo>
                  <a:lnTo>
                    <a:pt x="90456" y="44007"/>
                  </a:lnTo>
                  <a:lnTo>
                    <a:pt x="90376" y="43987"/>
                  </a:lnTo>
                  <a:lnTo>
                    <a:pt x="90317" y="43967"/>
                  </a:lnTo>
                  <a:lnTo>
                    <a:pt x="90257" y="43927"/>
                  </a:lnTo>
                  <a:lnTo>
                    <a:pt x="90198" y="43888"/>
                  </a:lnTo>
                  <a:lnTo>
                    <a:pt x="90158" y="43828"/>
                  </a:lnTo>
                  <a:lnTo>
                    <a:pt x="90118" y="43769"/>
                  </a:lnTo>
                  <a:lnTo>
                    <a:pt x="90098" y="43689"/>
                  </a:lnTo>
                  <a:lnTo>
                    <a:pt x="90098" y="43590"/>
                  </a:lnTo>
                  <a:lnTo>
                    <a:pt x="90118" y="43511"/>
                  </a:lnTo>
                  <a:lnTo>
                    <a:pt x="90158" y="43431"/>
                  </a:lnTo>
                  <a:lnTo>
                    <a:pt x="90198" y="43372"/>
                  </a:lnTo>
                  <a:lnTo>
                    <a:pt x="90257" y="43312"/>
                  </a:lnTo>
                  <a:lnTo>
                    <a:pt x="90317" y="43273"/>
                  </a:lnTo>
                  <a:lnTo>
                    <a:pt x="90396" y="43253"/>
                  </a:lnTo>
                  <a:lnTo>
                    <a:pt x="90456" y="43233"/>
                  </a:lnTo>
                  <a:close/>
                  <a:moveTo>
                    <a:pt x="88670" y="43332"/>
                  </a:moveTo>
                  <a:lnTo>
                    <a:pt x="88769" y="43372"/>
                  </a:lnTo>
                  <a:lnTo>
                    <a:pt x="88868" y="43412"/>
                  </a:lnTo>
                  <a:lnTo>
                    <a:pt x="88948" y="43471"/>
                  </a:lnTo>
                  <a:lnTo>
                    <a:pt x="89007" y="43531"/>
                  </a:lnTo>
                  <a:lnTo>
                    <a:pt x="89047" y="43610"/>
                  </a:lnTo>
                  <a:lnTo>
                    <a:pt x="89087" y="43689"/>
                  </a:lnTo>
                  <a:lnTo>
                    <a:pt x="89106" y="43769"/>
                  </a:lnTo>
                  <a:lnTo>
                    <a:pt x="89126" y="43848"/>
                  </a:lnTo>
                  <a:lnTo>
                    <a:pt x="89106" y="43947"/>
                  </a:lnTo>
                  <a:lnTo>
                    <a:pt x="89087" y="44027"/>
                  </a:lnTo>
                  <a:lnTo>
                    <a:pt x="89047" y="44126"/>
                  </a:lnTo>
                  <a:lnTo>
                    <a:pt x="89007" y="44205"/>
                  </a:lnTo>
                  <a:lnTo>
                    <a:pt x="88948" y="44265"/>
                  </a:lnTo>
                  <a:lnTo>
                    <a:pt x="88868" y="44304"/>
                  </a:lnTo>
                  <a:lnTo>
                    <a:pt x="88789" y="44324"/>
                  </a:lnTo>
                  <a:lnTo>
                    <a:pt x="88729" y="44344"/>
                  </a:lnTo>
                  <a:lnTo>
                    <a:pt x="88670" y="44364"/>
                  </a:lnTo>
                  <a:lnTo>
                    <a:pt x="88630" y="44404"/>
                  </a:lnTo>
                  <a:lnTo>
                    <a:pt x="88610" y="44443"/>
                  </a:lnTo>
                  <a:lnTo>
                    <a:pt x="88571" y="44404"/>
                  </a:lnTo>
                  <a:lnTo>
                    <a:pt x="88511" y="44384"/>
                  </a:lnTo>
                  <a:lnTo>
                    <a:pt x="88392" y="44344"/>
                  </a:lnTo>
                  <a:lnTo>
                    <a:pt x="88293" y="44304"/>
                  </a:lnTo>
                  <a:lnTo>
                    <a:pt x="88233" y="44265"/>
                  </a:lnTo>
                  <a:lnTo>
                    <a:pt x="88194" y="44225"/>
                  </a:lnTo>
                  <a:lnTo>
                    <a:pt x="88134" y="44146"/>
                  </a:lnTo>
                  <a:lnTo>
                    <a:pt x="88094" y="44027"/>
                  </a:lnTo>
                  <a:lnTo>
                    <a:pt x="88055" y="43908"/>
                  </a:lnTo>
                  <a:lnTo>
                    <a:pt x="88055" y="43828"/>
                  </a:lnTo>
                  <a:lnTo>
                    <a:pt x="88094" y="43689"/>
                  </a:lnTo>
                  <a:lnTo>
                    <a:pt x="88154" y="43550"/>
                  </a:lnTo>
                  <a:lnTo>
                    <a:pt x="88214" y="43471"/>
                  </a:lnTo>
                  <a:lnTo>
                    <a:pt x="88293" y="43412"/>
                  </a:lnTo>
                  <a:lnTo>
                    <a:pt x="88372" y="43372"/>
                  </a:lnTo>
                  <a:lnTo>
                    <a:pt x="88471" y="43332"/>
                  </a:lnTo>
                  <a:close/>
                  <a:moveTo>
                    <a:pt x="56131" y="43570"/>
                  </a:moveTo>
                  <a:lnTo>
                    <a:pt x="56210" y="43590"/>
                  </a:lnTo>
                  <a:lnTo>
                    <a:pt x="56309" y="43630"/>
                  </a:lnTo>
                  <a:lnTo>
                    <a:pt x="56369" y="43669"/>
                  </a:lnTo>
                  <a:lnTo>
                    <a:pt x="56428" y="43729"/>
                  </a:lnTo>
                  <a:lnTo>
                    <a:pt x="56488" y="43808"/>
                  </a:lnTo>
                  <a:lnTo>
                    <a:pt x="56508" y="43908"/>
                  </a:lnTo>
                  <a:lnTo>
                    <a:pt x="56527" y="44007"/>
                  </a:lnTo>
                  <a:lnTo>
                    <a:pt x="56527" y="44126"/>
                  </a:lnTo>
                  <a:lnTo>
                    <a:pt x="56488" y="44205"/>
                  </a:lnTo>
                  <a:lnTo>
                    <a:pt x="56448" y="44285"/>
                  </a:lnTo>
                  <a:lnTo>
                    <a:pt x="56389" y="44364"/>
                  </a:lnTo>
                  <a:lnTo>
                    <a:pt x="56309" y="44404"/>
                  </a:lnTo>
                  <a:lnTo>
                    <a:pt x="56230" y="44443"/>
                  </a:lnTo>
                  <a:lnTo>
                    <a:pt x="56150" y="44463"/>
                  </a:lnTo>
                  <a:lnTo>
                    <a:pt x="56051" y="44483"/>
                  </a:lnTo>
                  <a:lnTo>
                    <a:pt x="55972" y="44463"/>
                  </a:lnTo>
                  <a:lnTo>
                    <a:pt x="55893" y="44443"/>
                  </a:lnTo>
                  <a:lnTo>
                    <a:pt x="55793" y="44423"/>
                  </a:lnTo>
                  <a:lnTo>
                    <a:pt x="55734" y="44364"/>
                  </a:lnTo>
                  <a:lnTo>
                    <a:pt x="55674" y="44304"/>
                  </a:lnTo>
                  <a:lnTo>
                    <a:pt x="55615" y="44225"/>
                  </a:lnTo>
                  <a:lnTo>
                    <a:pt x="55595" y="44126"/>
                  </a:lnTo>
                  <a:lnTo>
                    <a:pt x="55575" y="44027"/>
                  </a:lnTo>
                  <a:lnTo>
                    <a:pt x="55575" y="43908"/>
                  </a:lnTo>
                  <a:lnTo>
                    <a:pt x="55615" y="43828"/>
                  </a:lnTo>
                  <a:lnTo>
                    <a:pt x="55654" y="43749"/>
                  </a:lnTo>
                  <a:lnTo>
                    <a:pt x="55714" y="43669"/>
                  </a:lnTo>
                  <a:lnTo>
                    <a:pt x="55793" y="43630"/>
                  </a:lnTo>
                  <a:lnTo>
                    <a:pt x="55873" y="43590"/>
                  </a:lnTo>
                  <a:lnTo>
                    <a:pt x="55952" y="43570"/>
                  </a:lnTo>
                  <a:close/>
                  <a:moveTo>
                    <a:pt x="54285" y="44027"/>
                  </a:moveTo>
                  <a:lnTo>
                    <a:pt x="54365" y="44046"/>
                  </a:lnTo>
                  <a:lnTo>
                    <a:pt x="54385" y="44066"/>
                  </a:lnTo>
                  <a:lnTo>
                    <a:pt x="54385" y="44126"/>
                  </a:lnTo>
                  <a:lnTo>
                    <a:pt x="54385" y="44245"/>
                  </a:lnTo>
                  <a:lnTo>
                    <a:pt x="54365" y="44483"/>
                  </a:lnTo>
                  <a:lnTo>
                    <a:pt x="54127" y="44503"/>
                  </a:lnTo>
                  <a:lnTo>
                    <a:pt x="53948" y="44503"/>
                  </a:lnTo>
                  <a:lnTo>
                    <a:pt x="53928" y="44483"/>
                  </a:lnTo>
                  <a:lnTo>
                    <a:pt x="53908" y="44404"/>
                  </a:lnTo>
                  <a:lnTo>
                    <a:pt x="53908" y="44265"/>
                  </a:lnTo>
                  <a:lnTo>
                    <a:pt x="53908" y="44106"/>
                  </a:lnTo>
                  <a:lnTo>
                    <a:pt x="53928" y="44046"/>
                  </a:lnTo>
                  <a:lnTo>
                    <a:pt x="54008" y="44027"/>
                  </a:lnTo>
                  <a:close/>
                  <a:moveTo>
                    <a:pt x="91745" y="44344"/>
                  </a:moveTo>
                  <a:lnTo>
                    <a:pt x="91765" y="44404"/>
                  </a:lnTo>
                  <a:lnTo>
                    <a:pt x="91765" y="44503"/>
                  </a:lnTo>
                  <a:lnTo>
                    <a:pt x="91745" y="44661"/>
                  </a:lnTo>
                  <a:lnTo>
                    <a:pt x="91467" y="44661"/>
                  </a:lnTo>
                  <a:lnTo>
                    <a:pt x="91448" y="44602"/>
                  </a:lnTo>
                  <a:lnTo>
                    <a:pt x="91448" y="44503"/>
                  </a:lnTo>
                  <a:lnTo>
                    <a:pt x="91448" y="44344"/>
                  </a:lnTo>
                  <a:close/>
                  <a:moveTo>
                    <a:pt x="89761" y="44344"/>
                  </a:moveTo>
                  <a:lnTo>
                    <a:pt x="89840" y="44364"/>
                  </a:lnTo>
                  <a:lnTo>
                    <a:pt x="89900" y="44423"/>
                  </a:lnTo>
                  <a:lnTo>
                    <a:pt x="89960" y="44463"/>
                  </a:lnTo>
                  <a:lnTo>
                    <a:pt x="90019" y="44523"/>
                  </a:lnTo>
                  <a:lnTo>
                    <a:pt x="90059" y="44602"/>
                  </a:lnTo>
                  <a:lnTo>
                    <a:pt x="90098" y="44661"/>
                  </a:lnTo>
                  <a:lnTo>
                    <a:pt x="90098" y="44741"/>
                  </a:lnTo>
                  <a:lnTo>
                    <a:pt x="90098" y="44800"/>
                  </a:lnTo>
                  <a:lnTo>
                    <a:pt x="90059" y="44880"/>
                  </a:lnTo>
                  <a:lnTo>
                    <a:pt x="90019" y="44939"/>
                  </a:lnTo>
                  <a:lnTo>
                    <a:pt x="89960" y="44999"/>
                  </a:lnTo>
                  <a:lnTo>
                    <a:pt x="89900" y="45058"/>
                  </a:lnTo>
                  <a:lnTo>
                    <a:pt x="89840" y="45098"/>
                  </a:lnTo>
                  <a:lnTo>
                    <a:pt x="89761" y="45118"/>
                  </a:lnTo>
                  <a:lnTo>
                    <a:pt x="89702" y="45138"/>
                  </a:lnTo>
                  <a:lnTo>
                    <a:pt x="89642" y="45118"/>
                  </a:lnTo>
                  <a:lnTo>
                    <a:pt x="89563" y="45098"/>
                  </a:lnTo>
                  <a:lnTo>
                    <a:pt x="89503" y="45058"/>
                  </a:lnTo>
                  <a:lnTo>
                    <a:pt x="89444" y="44999"/>
                  </a:lnTo>
                  <a:lnTo>
                    <a:pt x="89384" y="44939"/>
                  </a:lnTo>
                  <a:lnTo>
                    <a:pt x="89344" y="44880"/>
                  </a:lnTo>
                  <a:lnTo>
                    <a:pt x="89305" y="44800"/>
                  </a:lnTo>
                  <a:lnTo>
                    <a:pt x="89305" y="44741"/>
                  </a:lnTo>
                  <a:lnTo>
                    <a:pt x="89305" y="44661"/>
                  </a:lnTo>
                  <a:lnTo>
                    <a:pt x="89344" y="44602"/>
                  </a:lnTo>
                  <a:lnTo>
                    <a:pt x="89384" y="44523"/>
                  </a:lnTo>
                  <a:lnTo>
                    <a:pt x="89444" y="44463"/>
                  </a:lnTo>
                  <a:lnTo>
                    <a:pt x="89503" y="44404"/>
                  </a:lnTo>
                  <a:lnTo>
                    <a:pt x="89563" y="44364"/>
                  </a:lnTo>
                  <a:lnTo>
                    <a:pt x="89642" y="44344"/>
                  </a:lnTo>
                  <a:close/>
                  <a:moveTo>
                    <a:pt x="57162" y="44423"/>
                  </a:moveTo>
                  <a:lnTo>
                    <a:pt x="57262" y="44443"/>
                  </a:lnTo>
                  <a:lnTo>
                    <a:pt x="57341" y="44483"/>
                  </a:lnTo>
                  <a:lnTo>
                    <a:pt x="57400" y="44542"/>
                  </a:lnTo>
                  <a:lnTo>
                    <a:pt x="57480" y="44602"/>
                  </a:lnTo>
                  <a:lnTo>
                    <a:pt x="57519" y="44681"/>
                  </a:lnTo>
                  <a:lnTo>
                    <a:pt x="57539" y="44781"/>
                  </a:lnTo>
                  <a:lnTo>
                    <a:pt x="57559" y="44880"/>
                  </a:lnTo>
                  <a:lnTo>
                    <a:pt x="57539" y="44999"/>
                  </a:lnTo>
                  <a:lnTo>
                    <a:pt x="57519" y="45098"/>
                  </a:lnTo>
                  <a:lnTo>
                    <a:pt x="57480" y="45177"/>
                  </a:lnTo>
                  <a:lnTo>
                    <a:pt x="57420" y="45237"/>
                  </a:lnTo>
                  <a:lnTo>
                    <a:pt x="57341" y="45296"/>
                  </a:lnTo>
                  <a:lnTo>
                    <a:pt x="57262" y="45336"/>
                  </a:lnTo>
                  <a:lnTo>
                    <a:pt x="57182" y="45356"/>
                  </a:lnTo>
                  <a:lnTo>
                    <a:pt x="57004" y="45356"/>
                  </a:lnTo>
                  <a:lnTo>
                    <a:pt x="56904" y="45336"/>
                  </a:lnTo>
                  <a:lnTo>
                    <a:pt x="56825" y="45296"/>
                  </a:lnTo>
                  <a:lnTo>
                    <a:pt x="56766" y="45237"/>
                  </a:lnTo>
                  <a:lnTo>
                    <a:pt x="56686" y="45177"/>
                  </a:lnTo>
                  <a:lnTo>
                    <a:pt x="56646" y="45098"/>
                  </a:lnTo>
                  <a:lnTo>
                    <a:pt x="56627" y="44999"/>
                  </a:lnTo>
                  <a:lnTo>
                    <a:pt x="56607" y="44900"/>
                  </a:lnTo>
                  <a:lnTo>
                    <a:pt x="56627" y="44781"/>
                  </a:lnTo>
                  <a:lnTo>
                    <a:pt x="56646" y="44681"/>
                  </a:lnTo>
                  <a:lnTo>
                    <a:pt x="56686" y="44602"/>
                  </a:lnTo>
                  <a:lnTo>
                    <a:pt x="56746" y="44542"/>
                  </a:lnTo>
                  <a:lnTo>
                    <a:pt x="56825" y="44483"/>
                  </a:lnTo>
                  <a:lnTo>
                    <a:pt x="56904" y="44463"/>
                  </a:lnTo>
                  <a:lnTo>
                    <a:pt x="56984" y="44423"/>
                  </a:lnTo>
                  <a:close/>
                  <a:moveTo>
                    <a:pt x="87876" y="44503"/>
                  </a:moveTo>
                  <a:lnTo>
                    <a:pt x="87975" y="44523"/>
                  </a:lnTo>
                  <a:lnTo>
                    <a:pt x="88055" y="44562"/>
                  </a:lnTo>
                  <a:lnTo>
                    <a:pt x="88114" y="44622"/>
                  </a:lnTo>
                  <a:lnTo>
                    <a:pt x="88194" y="44681"/>
                  </a:lnTo>
                  <a:lnTo>
                    <a:pt x="88233" y="44761"/>
                  </a:lnTo>
                  <a:lnTo>
                    <a:pt x="88253" y="44860"/>
                  </a:lnTo>
                  <a:lnTo>
                    <a:pt x="88273" y="44979"/>
                  </a:lnTo>
                  <a:lnTo>
                    <a:pt x="88253" y="45078"/>
                  </a:lnTo>
                  <a:lnTo>
                    <a:pt x="88233" y="45177"/>
                  </a:lnTo>
                  <a:lnTo>
                    <a:pt x="88194" y="45257"/>
                  </a:lnTo>
                  <a:lnTo>
                    <a:pt x="88134" y="45316"/>
                  </a:lnTo>
                  <a:lnTo>
                    <a:pt x="88055" y="45376"/>
                  </a:lnTo>
                  <a:lnTo>
                    <a:pt x="87975" y="45415"/>
                  </a:lnTo>
                  <a:lnTo>
                    <a:pt x="87876" y="45435"/>
                  </a:lnTo>
                  <a:lnTo>
                    <a:pt x="87717" y="45435"/>
                  </a:lnTo>
                  <a:lnTo>
                    <a:pt x="87618" y="45415"/>
                  </a:lnTo>
                  <a:lnTo>
                    <a:pt x="87539" y="45376"/>
                  </a:lnTo>
                  <a:lnTo>
                    <a:pt x="87479" y="45316"/>
                  </a:lnTo>
                  <a:lnTo>
                    <a:pt x="87400" y="45257"/>
                  </a:lnTo>
                  <a:lnTo>
                    <a:pt x="87360" y="45177"/>
                  </a:lnTo>
                  <a:lnTo>
                    <a:pt x="87340" y="45078"/>
                  </a:lnTo>
                  <a:lnTo>
                    <a:pt x="87321" y="44979"/>
                  </a:lnTo>
                  <a:lnTo>
                    <a:pt x="87340" y="44860"/>
                  </a:lnTo>
                  <a:lnTo>
                    <a:pt x="87360" y="44761"/>
                  </a:lnTo>
                  <a:lnTo>
                    <a:pt x="87400" y="44681"/>
                  </a:lnTo>
                  <a:lnTo>
                    <a:pt x="87460" y="44622"/>
                  </a:lnTo>
                  <a:lnTo>
                    <a:pt x="87539" y="44562"/>
                  </a:lnTo>
                  <a:lnTo>
                    <a:pt x="87618" y="44542"/>
                  </a:lnTo>
                  <a:lnTo>
                    <a:pt x="87717" y="44503"/>
                  </a:lnTo>
                  <a:close/>
                  <a:moveTo>
                    <a:pt x="55277" y="44820"/>
                  </a:moveTo>
                  <a:lnTo>
                    <a:pt x="55337" y="44840"/>
                  </a:lnTo>
                  <a:lnTo>
                    <a:pt x="55377" y="44880"/>
                  </a:lnTo>
                  <a:lnTo>
                    <a:pt x="55416" y="44939"/>
                  </a:lnTo>
                  <a:lnTo>
                    <a:pt x="55456" y="44979"/>
                  </a:lnTo>
                  <a:lnTo>
                    <a:pt x="55476" y="45098"/>
                  </a:lnTo>
                  <a:lnTo>
                    <a:pt x="55476" y="45217"/>
                  </a:lnTo>
                  <a:lnTo>
                    <a:pt x="55456" y="45277"/>
                  </a:lnTo>
                  <a:lnTo>
                    <a:pt x="55416" y="45336"/>
                  </a:lnTo>
                  <a:lnTo>
                    <a:pt x="55377" y="45376"/>
                  </a:lnTo>
                  <a:lnTo>
                    <a:pt x="55317" y="45415"/>
                  </a:lnTo>
                  <a:lnTo>
                    <a:pt x="55258" y="45435"/>
                  </a:lnTo>
                  <a:lnTo>
                    <a:pt x="55178" y="45455"/>
                  </a:lnTo>
                  <a:lnTo>
                    <a:pt x="55119" y="45435"/>
                  </a:lnTo>
                  <a:lnTo>
                    <a:pt x="55059" y="45415"/>
                  </a:lnTo>
                  <a:lnTo>
                    <a:pt x="55000" y="45396"/>
                  </a:lnTo>
                  <a:lnTo>
                    <a:pt x="54960" y="45356"/>
                  </a:lnTo>
                  <a:lnTo>
                    <a:pt x="54900" y="45257"/>
                  </a:lnTo>
                  <a:lnTo>
                    <a:pt x="54881" y="45158"/>
                  </a:lnTo>
                  <a:lnTo>
                    <a:pt x="54881" y="45038"/>
                  </a:lnTo>
                  <a:lnTo>
                    <a:pt x="54920" y="44939"/>
                  </a:lnTo>
                  <a:lnTo>
                    <a:pt x="54960" y="44900"/>
                  </a:lnTo>
                  <a:lnTo>
                    <a:pt x="55020" y="44860"/>
                  </a:lnTo>
                  <a:lnTo>
                    <a:pt x="55059" y="44840"/>
                  </a:lnTo>
                  <a:lnTo>
                    <a:pt x="55139" y="44820"/>
                  </a:lnTo>
                  <a:close/>
                  <a:moveTo>
                    <a:pt x="90833" y="45376"/>
                  </a:moveTo>
                  <a:lnTo>
                    <a:pt x="90872" y="45396"/>
                  </a:lnTo>
                  <a:lnTo>
                    <a:pt x="90872" y="45415"/>
                  </a:lnTo>
                  <a:lnTo>
                    <a:pt x="90892" y="45495"/>
                  </a:lnTo>
                  <a:lnTo>
                    <a:pt x="90892" y="45673"/>
                  </a:lnTo>
                  <a:lnTo>
                    <a:pt x="90575" y="45673"/>
                  </a:lnTo>
                  <a:lnTo>
                    <a:pt x="90575" y="45495"/>
                  </a:lnTo>
                  <a:lnTo>
                    <a:pt x="90575" y="45435"/>
                  </a:lnTo>
                  <a:lnTo>
                    <a:pt x="90594" y="45396"/>
                  </a:lnTo>
                  <a:lnTo>
                    <a:pt x="90614" y="45376"/>
                  </a:lnTo>
                  <a:close/>
                  <a:moveTo>
                    <a:pt x="58194" y="45217"/>
                  </a:moveTo>
                  <a:lnTo>
                    <a:pt x="58273" y="45237"/>
                  </a:lnTo>
                  <a:lnTo>
                    <a:pt x="58373" y="45277"/>
                  </a:lnTo>
                  <a:lnTo>
                    <a:pt x="58432" y="45316"/>
                  </a:lnTo>
                  <a:lnTo>
                    <a:pt x="58492" y="45396"/>
                  </a:lnTo>
                  <a:lnTo>
                    <a:pt x="58551" y="45475"/>
                  </a:lnTo>
                  <a:lnTo>
                    <a:pt x="58571" y="45554"/>
                  </a:lnTo>
                  <a:lnTo>
                    <a:pt x="58591" y="45673"/>
                  </a:lnTo>
                  <a:lnTo>
                    <a:pt x="58591" y="45773"/>
                  </a:lnTo>
                  <a:lnTo>
                    <a:pt x="58551" y="45872"/>
                  </a:lnTo>
                  <a:lnTo>
                    <a:pt x="58512" y="45951"/>
                  </a:lnTo>
                  <a:lnTo>
                    <a:pt x="58452" y="46031"/>
                  </a:lnTo>
                  <a:lnTo>
                    <a:pt x="58373" y="46070"/>
                  </a:lnTo>
                  <a:lnTo>
                    <a:pt x="58293" y="46110"/>
                  </a:lnTo>
                  <a:lnTo>
                    <a:pt x="58214" y="46150"/>
                  </a:lnTo>
                  <a:lnTo>
                    <a:pt x="58035" y="46150"/>
                  </a:lnTo>
                  <a:lnTo>
                    <a:pt x="57936" y="46130"/>
                  </a:lnTo>
                  <a:lnTo>
                    <a:pt x="57857" y="46090"/>
                  </a:lnTo>
                  <a:lnTo>
                    <a:pt x="57797" y="46050"/>
                  </a:lnTo>
                  <a:lnTo>
                    <a:pt x="57738" y="45991"/>
                  </a:lnTo>
                  <a:lnTo>
                    <a:pt x="57678" y="45911"/>
                  </a:lnTo>
                  <a:lnTo>
                    <a:pt x="57658" y="45812"/>
                  </a:lnTo>
                  <a:lnTo>
                    <a:pt x="57639" y="45693"/>
                  </a:lnTo>
                  <a:lnTo>
                    <a:pt x="57639" y="45594"/>
                  </a:lnTo>
                  <a:lnTo>
                    <a:pt x="57678" y="45495"/>
                  </a:lnTo>
                  <a:lnTo>
                    <a:pt x="57718" y="45415"/>
                  </a:lnTo>
                  <a:lnTo>
                    <a:pt x="57777" y="45336"/>
                  </a:lnTo>
                  <a:lnTo>
                    <a:pt x="57857" y="45296"/>
                  </a:lnTo>
                  <a:lnTo>
                    <a:pt x="57936" y="45257"/>
                  </a:lnTo>
                  <a:lnTo>
                    <a:pt x="58016" y="45237"/>
                  </a:lnTo>
                  <a:lnTo>
                    <a:pt x="58115" y="45217"/>
                  </a:lnTo>
                  <a:close/>
                  <a:moveTo>
                    <a:pt x="88868" y="45376"/>
                  </a:moveTo>
                  <a:lnTo>
                    <a:pt x="88948" y="45396"/>
                  </a:lnTo>
                  <a:lnTo>
                    <a:pt x="89067" y="45495"/>
                  </a:lnTo>
                  <a:lnTo>
                    <a:pt x="89186" y="45634"/>
                  </a:lnTo>
                  <a:lnTo>
                    <a:pt x="89206" y="45693"/>
                  </a:lnTo>
                  <a:lnTo>
                    <a:pt x="89225" y="45753"/>
                  </a:lnTo>
                  <a:lnTo>
                    <a:pt x="89225" y="45812"/>
                  </a:lnTo>
                  <a:lnTo>
                    <a:pt x="89186" y="45872"/>
                  </a:lnTo>
                  <a:lnTo>
                    <a:pt x="89087" y="46011"/>
                  </a:lnTo>
                  <a:lnTo>
                    <a:pt x="88967" y="46110"/>
                  </a:lnTo>
                  <a:lnTo>
                    <a:pt x="88908" y="46150"/>
                  </a:lnTo>
                  <a:lnTo>
                    <a:pt x="88848" y="46169"/>
                  </a:lnTo>
                  <a:lnTo>
                    <a:pt x="88789" y="46150"/>
                  </a:lnTo>
                  <a:lnTo>
                    <a:pt x="88710" y="46130"/>
                  </a:lnTo>
                  <a:lnTo>
                    <a:pt x="88590" y="46031"/>
                  </a:lnTo>
                  <a:lnTo>
                    <a:pt x="88471" y="45892"/>
                  </a:lnTo>
                  <a:lnTo>
                    <a:pt x="88452" y="45832"/>
                  </a:lnTo>
                  <a:lnTo>
                    <a:pt x="88432" y="45773"/>
                  </a:lnTo>
                  <a:lnTo>
                    <a:pt x="88432" y="45713"/>
                  </a:lnTo>
                  <a:lnTo>
                    <a:pt x="88471" y="45654"/>
                  </a:lnTo>
                  <a:lnTo>
                    <a:pt x="88571" y="45515"/>
                  </a:lnTo>
                  <a:lnTo>
                    <a:pt x="88690" y="45415"/>
                  </a:lnTo>
                  <a:lnTo>
                    <a:pt x="88749" y="45376"/>
                  </a:lnTo>
                  <a:close/>
                  <a:moveTo>
                    <a:pt x="56349" y="45614"/>
                  </a:moveTo>
                  <a:lnTo>
                    <a:pt x="56408" y="45634"/>
                  </a:lnTo>
                  <a:lnTo>
                    <a:pt x="56468" y="45654"/>
                  </a:lnTo>
                  <a:lnTo>
                    <a:pt x="56508" y="45693"/>
                  </a:lnTo>
                  <a:lnTo>
                    <a:pt x="56547" y="45733"/>
                  </a:lnTo>
                  <a:lnTo>
                    <a:pt x="56587" y="45832"/>
                  </a:lnTo>
                  <a:lnTo>
                    <a:pt x="56587" y="45951"/>
                  </a:lnTo>
                  <a:lnTo>
                    <a:pt x="56567" y="46070"/>
                  </a:lnTo>
                  <a:lnTo>
                    <a:pt x="56508" y="46150"/>
                  </a:lnTo>
                  <a:lnTo>
                    <a:pt x="56468" y="46189"/>
                  </a:lnTo>
                  <a:lnTo>
                    <a:pt x="56408" y="46209"/>
                  </a:lnTo>
                  <a:lnTo>
                    <a:pt x="56349" y="46229"/>
                  </a:lnTo>
                  <a:lnTo>
                    <a:pt x="56289" y="46249"/>
                  </a:lnTo>
                  <a:lnTo>
                    <a:pt x="56210" y="46229"/>
                  </a:lnTo>
                  <a:lnTo>
                    <a:pt x="56150" y="46209"/>
                  </a:lnTo>
                  <a:lnTo>
                    <a:pt x="56091" y="46169"/>
                  </a:lnTo>
                  <a:lnTo>
                    <a:pt x="56051" y="46130"/>
                  </a:lnTo>
                  <a:lnTo>
                    <a:pt x="56012" y="46070"/>
                  </a:lnTo>
                  <a:lnTo>
                    <a:pt x="55992" y="46011"/>
                  </a:lnTo>
                  <a:lnTo>
                    <a:pt x="55992" y="45892"/>
                  </a:lnTo>
                  <a:lnTo>
                    <a:pt x="56012" y="45773"/>
                  </a:lnTo>
                  <a:lnTo>
                    <a:pt x="56051" y="45713"/>
                  </a:lnTo>
                  <a:lnTo>
                    <a:pt x="56091" y="45673"/>
                  </a:lnTo>
                  <a:lnTo>
                    <a:pt x="56131" y="45634"/>
                  </a:lnTo>
                  <a:lnTo>
                    <a:pt x="56190" y="45614"/>
                  </a:lnTo>
                  <a:close/>
                  <a:moveTo>
                    <a:pt x="87102" y="45534"/>
                  </a:moveTo>
                  <a:lnTo>
                    <a:pt x="87202" y="45554"/>
                  </a:lnTo>
                  <a:lnTo>
                    <a:pt x="87281" y="45614"/>
                  </a:lnTo>
                  <a:lnTo>
                    <a:pt x="87340" y="45673"/>
                  </a:lnTo>
                  <a:lnTo>
                    <a:pt x="87400" y="45733"/>
                  </a:lnTo>
                  <a:lnTo>
                    <a:pt x="87440" y="45812"/>
                  </a:lnTo>
                  <a:lnTo>
                    <a:pt x="87460" y="45911"/>
                  </a:lnTo>
                  <a:lnTo>
                    <a:pt x="87460" y="45991"/>
                  </a:lnTo>
                  <a:lnTo>
                    <a:pt x="87460" y="46090"/>
                  </a:lnTo>
                  <a:lnTo>
                    <a:pt x="87440" y="46169"/>
                  </a:lnTo>
                  <a:lnTo>
                    <a:pt x="87400" y="46249"/>
                  </a:lnTo>
                  <a:lnTo>
                    <a:pt x="87340" y="46328"/>
                  </a:lnTo>
                  <a:lnTo>
                    <a:pt x="87281" y="46388"/>
                  </a:lnTo>
                  <a:lnTo>
                    <a:pt x="87202" y="46427"/>
                  </a:lnTo>
                  <a:lnTo>
                    <a:pt x="87122" y="46467"/>
                  </a:lnTo>
                  <a:lnTo>
                    <a:pt x="87003" y="46487"/>
                  </a:lnTo>
                  <a:lnTo>
                    <a:pt x="86904" y="46467"/>
                  </a:lnTo>
                  <a:lnTo>
                    <a:pt x="86805" y="46447"/>
                  </a:lnTo>
                  <a:lnTo>
                    <a:pt x="86725" y="46388"/>
                  </a:lnTo>
                  <a:lnTo>
                    <a:pt x="86666" y="46328"/>
                  </a:lnTo>
                  <a:lnTo>
                    <a:pt x="86606" y="46269"/>
                  </a:lnTo>
                  <a:lnTo>
                    <a:pt x="86567" y="46189"/>
                  </a:lnTo>
                  <a:lnTo>
                    <a:pt x="86547" y="46090"/>
                  </a:lnTo>
                  <a:lnTo>
                    <a:pt x="86547" y="46011"/>
                  </a:lnTo>
                  <a:lnTo>
                    <a:pt x="86547" y="45911"/>
                  </a:lnTo>
                  <a:lnTo>
                    <a:pt x="86567" y="45832"/>
                  </a:lnTo>
                  <a:lnTo>
                    <a:pt x="86606" y="45753"/>
                  </a:lnTo>
                  <a:lnTo>
                    <a:pt x="86666" y="45673"/>
                  </a:lnTo>
                  <a:lnTo>
                    <a:pt x="86725" y="45614"/>
                  </a:lnTo>
                  <a:lnTo>
                    <a:pt x="86805" y="45574"/>
                  </a:lnTo>
                  <a:lnTo>
                    <a:pt x="86884" y="45534"/>
                  </a:lnTo>
                  <a:close/>
                  <a:moveTo>
                    <a:pt x="85178" y="45693"/>
                  </a:moveTo>
                  <a:lnTo>
                    <a:pt x="85297" y="45713"/>
                  </a:lnTo>
                  <a:lnTo>
                    <a:pt x="85376" y="45753"/>
                  </a:lnTo>
                  <a:lnTo>
                    <a:pt x="85475" y="45812"/>
                  </a:lnTo>
                  <a:lnTo>
                    <a:pt x="85535" y="45892"/>
                  </a:lnTo>
                  <a:lnTo>
                    <a:pt x="85594" y="45991"/>
                  </a:lnTo>
                  <a:lnTo>
                    <a:pt x="85634" y="46090"/>
                  </a:lnTo>
                  <a:lnTo>
                    <a:pt x="85654" y="46229"/>
                  </a:lnTo>
                  <a:lnTo>
                    <a:pt x="85654" y="46348"/>
                  </a:lnTo>
                  <a:lnTo>
                    <a:pt x="85614" y="46467"/>
                  </a:lnTo>
                  <a:lnTo>
                    <a:pt x="85555" y="46566"/>
                  </a:lnTo>
                  <a:lnTo>
                    <a:pt x="85495" y="46646"/>
                  </a:lnTo>
                  <a:lnTo>
                    <a:pt x="85396" y="46705"/>
                  </a:lnTo>
                  <a:lnTo>
                    <a:pt x="85317" y="46745"/>
                  </a:lnTo>
                  <a:lnTo>
                    <a:pt x="85218" y="46784"/>
                  </a:lnTo>
                  <a:lnTo>
                    <a:pt x="84999" y="46784"/>
                  </a:lnTo>
                  <a:lnTo>
                    <a:pt x="84900" y="46765"/>
                  </a:lnTo>
                  <a:lnTo>
                    <a:pt x="84801" y="46725"/>
                  </a:lnTo>
                  <a:lnTo>
                    <a:pt x="84721" y="46665"/>
                  </a:lnTo>
                  <a:lnTo>
                    <a:pt x="84642" y="46586"/>
                  </a:lnTo>
                  <a:lnTo>
                    <a:pt x="84583" y="46487"/>
                  </a:lnTo>
                  <a:lnTo>
                    <a:pt x="84543" y="46388"/>
                  </a:lnTo>
                  <a:lnTo>
                    <a:pt x="84543" y="46249"/>
                  </a:lnTo>
                  <a:lnTo>
                    <a:pt x="84543" y="46130"/>
                  </a:lnTo>
                  <a:lnTo>
                    <a:pt x="84583" y="46011"/>
                  </a:lnTo>
                  <a:lnTo>
                    <a:pt x="84622" y="45911"/>
                  </a:lnTo>
                  <a:lnTo>
                    <a:pt x="84702" y="45832"/>
                  </a:lnTo>
                  <a:lnTo>
                    <a:pt x="84781" y="45773"/>
                  </a:lnTo>
                  <a:lnTo>
                    <a:pt x="84880" y="45733"/>
                  </a:lnTo>
                  <a:lnTo>
                    <a:pt x="84979" y="45713"/>
                  </a:lnTo>
                  <a:lnTo>
                    <a:pt x="85079" y="45693"/>
                  </a:lnTo>
                  <a:close/>
                  <a:moveTo>
                    <a:pt x="89940" y="46427"/>
                  </a:moveTo>
                  <a:lnTo>
                    <a:pt x="90019" y="46507"/>
                  </a:lnTo>
                  <a:lnTo>
                    <a:pt x="90059" y="46566"/>
                  </a:lnTo>
                  <a:lnTo>
                    <a:pt x="90079" y="46606"/>
                  </a:lnTo>
                  <a:lnTo>
                    <a:pt x="90079" y="46665"/>
                  </a:lnTo>
                  <a:lnTo>
                    <a:pt x="90019" y="46705"/>
                  </a:lnTo>
                  <a:lnTo>
                    <a:pt x="89920" y="46804"/>
                  </a:lnTo>
                  <a:lnTo>
                    <a:pt x="89840" y="46685"/>
                  </a:lnTo>
                  <a:lnTo>
                    <a:pt x="89821" y="46646"/>
                  </a:lnTo>
                  <a:lnTo>
                    <a:pt x="89821" y="46606"/>
                  </a:lnTo>
                  <a:lnTo>
                    <a:pt x="89860" y="46546"/>
                  </a:lnTo>
                  <a:lnTo>
                    <a:pt x="89940" y="46427"/>
                  </a:lnTo>
                  <a:close/>
                  <a:moveTo>
                    <a:pt x="61131" y="45713"/>
                  </a:moveTo>
                  <a:lnTo>
                    <a:pt x="61250" y="45733"/>
                  </a:lnTo>
                  <a:lnTo>
                    <a:pt x="61349" y="45753"/>
                  </a:lnTo>
                  <a:lnTo>
                    <a:pt x="61448" y="45812"/>
                  </a:lnTo>
                  <a:lnTo>
                    <a:pt x="61547" y="45892"/>
                  </a:lnTo>
                  <a:lnTo>
                    <a:pt x="61627" y="45971"/>
                  </a:lnTo>
                  <a:lnTo>
                    <a:pt x="61686" y="46090"/>
                  </a:lnTo>
                  <a:lnTo>
                    <a:pt x="61726" y="46189"/>
                  </a:lnTo>
                  <a:lnTo>
                    <a:pt x="61746" y="46269"/>
                  </a:lnTo>
                  <a:lnTo>
                    <a:pt x="61746" y="46308"/>
                  </a:lnTo>
                  <a:lnTo>
                    <a:pt x="61706" y="46427"/>
                  </a:lnTo>
                  <a:lnTo>
                    <a:pt x="61666" y="46546"/>
                  </a:lnTo>
                  <a:lnTo>
                    <a:pt x="61627" y="46646"/>
                  </a:lnTo>
                  <a:lnTo>
                    <a:pt x="61547" y="46745"/>
                  </a:lnTo>
                  <a:lnTo>
                    <a:pt x="61428" y="46824"/>
                  </a:lnTo>
                  <a:lnTo>
                    <a:pt x="61309" y="46884"/>
                  </a:lnTo>
                  <a:lnTo>
                    <a:pt x="61190" y="46923"/>
                  </a:lnTo>
                  <a:lnTo>
                    <a:pt x="61150" y="46943"/>
                  </a:lnTo>
                  <a:lnTo>
                    <a:pt x="61131" y="46963"/>
                  </a:lnTo>
                  <a:lnTo>
                    <a:pt x="61111" y="46943"/>
                  </a:lnTo>
                  <a:lnTo>
                    <a:pt x="61091" y="46923"/>
                  </a:lnTo>
                  <a:lnTo>
                    <a:pt x="60972" y="46864"/>
                  </a:lnTo>
                  <a:lnTo>
                    <a:pt x="60873" y="46844"/>
                  </a:lnTo>
                  <a:lnTo>
                    <a:pt x="60813" y="46824"/>
                  </a:lnTo>
                  <a:lnTo>
                    <a:pt x="60754" y="46784"/>
                  </a:lnTo>
                  <a:lnTo>
                    <a:pt x="60674" y="46705"/>
                  </a:lnTo>
                  <a:lnTo>
                    <a:pt x="60615" y="46606"/>
                  </a:lnTo>
                  <a:lnTo>
                    <a:pt x="60555" y="46507"/>
                  </a:lnTo>
                  <a:lnTo>
                    <a:pt x="60535" y="46388"/>
                  </a:lnTo>
                  <a:lnTo>
                    <a:pt x="60515" y="46269"/>
                  </a:lnTo>
                  <a:lnTo>
                    <a:pt x="60555" y="46169"/>
                  </a:lnTo>
                  <a:lnTo>
                    <a:pt x="60654" y="45971"/>
                  </a:lnTo>
                  <a:lnTo>
                    <a:pt x="60714" y="45872"/>
                  </a:lnTo>
                  <a:lnTo>
                    <a:pt x="60793" y="45792"/>
                  </a:lnTo>
                  <a:lnTo>
                    <a:pt x="60912" y="45753"/>
                  </a:lnTo>
                  <a:lnTo>
                    <a:pt x="61011" y="45713"/>
                  </a:lnTo>
                  <a:close/>
                  <a:moveTo>
                    <a:pt x="59305" y="46090"/>
                  </a:moveTo>
                  <a:lnTo>
                    <a:pt x="59404" y="46110"/>
                  </a:lnTo>
                  <a:lnTo>
                    <a:pt x="59484" y="46150"/>
                  </a:lnTo>
                  <a:lnTo>
                    <a:pt x="59543" y="46209"/>
                  </a:lnTo>
                  <a:lnTo>
                    <a:pt x="59623" y="46269"/>
                  </a:lnTo>
                  <a:lnTo>
                    <a:pt x="59662" y="46348"/>
                  </a:lnTo>
                  <a:lnTo>
                    <a:pt x="59682" y="46447"/>
                  </a:lnTo>
                  <a:lnTo>
                    <a:pt x="59702" y="46566"/>
                  </a:lnTo>
                  <a:lnTo>
                    <a:pt x="59682" y="46665"/>
                  </a:lnTo>
                  <a:lnTo>
                    <a:pt x="59662" y="46765"/>
                  </a:lnTo>
                  <a:lnTo>
                    <a:pt x="59623" y="46844"/>
                  </a:lnTo>
                  <a:lnTo>
                    <a:pt x="59563" y="46904"/>
                  </a:lnTo>
                  <a:lnTo>
                    <a:pt x="59484" y="46963"/>
                  </a:lnTo>
                  <a:lnTo>
                    <a:pt x="59404" y="47003"/>
                  </a:lnTo>
                  <a:lnTo>
                    <a:pt x="59305" y="47023"/>
                  </a:lnTo>
                  <a:lnTo>
                    <a:pt x="59146" y="47023"/>
                  </a:lnTo>
                  <a:lnTo>
                    <a:pt x="59047" y="47003"/>
                  </a:lnTo>
                  <a:lnTo>
                    <a:pt x="58968" y="46963"/>
                  </a:lnTo>
                  <a:lnTo>
                    <a:pt x="58908" y="46904"/>
                  </a:lnTo>
                  <a:lnTo>
                    <a:pt x="58829" y="46844"/>
                  </a:lnTo>
                  <a:lnTo>
                    <a:pt x="58789" y="46765"/>
                  </a:lnTo>
                  <a:lnTo>
                    <a:pt x="58769" y="46665"/>
                  </a:lnTo>
                  <a:lnTo>
                    <a:pt x="58750" y="46566"/>
                  </a:lnTo>
                  <a:lnTo>
                    <a:pt x="58769" y="46447"/>
                  </a:lnTo>
                  <a:lnTo>
                    <a:pt x="58789" y="46348"/>
                  </a:lnTo>
                  <a:lnTo>
                    <a:pt x="58829" y="46269"/>
                  </a:lnTo>
                  <a:lnTo>
                    <a:pt x="58889" y="46209"/>
                  </a:lnTo>
                  <a:lnTo>
                    <a:pt x="58968" y="46150"/>
                  </a:lnTo>
                  <a:lnTo>
                    <a:pt x="59047" y="46110"/>
                  </a:lnTo>
                  <a:lnTo>
                    <a:pt x="59146" y="46090"/>
                  </a:lnTo>
                  <a:close/>
                  <a:moveTo>
                    <a:pt x="55456" y="46963"/>
                  </a:moveTo>
                  <a:lnTo>
                    <a:pt x="55476" y="47003"/>
                  </a:lnTo>
                  <a:lnTo>
                    <a:pt x="55456" y="47042"/>
                  </a:lnTo>
                  <a:lnTo>
                    <a:pt x="55436" y="46983"/>
                  </a:lnTo>
                  <a:lnTo>
                    <a:pt x="55456" y="46963"/>
                  </a:lnTo>
                  <a:close/>
                  <a:moveTo>
                    <a:pt x="57361" y="46487"/>
                  </a:moveTo>
                  <a:lnTo>
                    <a:pt x="57500" y="46507"/>
                  </a:lnTo>
                  <a:lnTo>
                    <a:pt x="57559" y="46527"/>
                  </a:lnTo>
                  <a:lnTo>
                    <a:pt x="57599" y="46566"/>
                  </a:lnTo>
                  <a:lnTo>
                    <a:pt x="57619" y="46606"/>
                  </a:lnTo>
                  <a:lnTo>
                    <a:pt x="57639" y="46665"/>
                  </a:lnTo>
                  <a:lnTo>
                    <a:pt x="57639" y="46804"/>
                  </a:lnTo>
                  <a:lnTo>
                    <a:pt x="57619" y="46963"/>
                  </a:lnTo>
                  <a:lnTo>
                    <a:pt x="57599" y="47023"/>
                  </a:lnTo>
                  <a:lnTo>
                    <a:pt x="57559" y="47062"/>
                  </a:lnTo>
                  <a:lnTo>
                    <a:pt x="57519" y="47082"/>
                  </a:lnTo>
                  <a:lnTo>
                    <a:pt x="57460" y="47102"/>
                  </a:lnTo>
                  <a:lnTo>
                    <a:pt x="57301" y="47122"/>
                  </a:lnTo>
                  <a:lnTo>
                    <a:pt x="57142" y="47102"/>
                  </a:lnTo>
                  <a:lnTo>
                    <a:pt x="57083" y="47062"/>
                  </a:lnTo>
                  <a:lnTo>
                    <a:pt x="57043" y="47042"/>
                  </a:lnTo>
                  <a:lnTo>
                    <a:pt x="57023" y="46983"/>
                  </a:lnTo>
                  <a:lnTo>
                    <a:pt x="57004" y="46923"/>
                  </a:lnTo>
                  <a:lnTo>
                    <a:pt x="57004" y="46784"/>
                  </a:lnTo>
                  <a:lnTo>
                    <a:pt x="57023" y="46606"/>
                  </a:lnTo>
                  <a:lnTo>
                    <a:pt x="57043" y="46566"/>
                  </a:lnTo>
                  <a:lnTo>
                    <a:pt x="57083" y="46527"/>
                  </a:lnTo>
                  <a:lnTo>
                    <a:pt x="57123" y="46507"/>
                  </a:lnTo>
                  <a:lnTo>
                    <a:pt x="57202" y="46487"/>
                  </a:lnTo>
                  <a:close/>
                  <a:moveTo>
                    <a:pt x="88134" y="46566"/>
                  </a:moveTo>
                  <a:lnTo>
                    <a:pt x="88194" y="46606"/>
                  </a:lnTo>
                  <a:lnTo>
                    <a:pt x="88253" y="46646"/>
                  </a:lnTo>
                  <a:lnTo>
                    <a:pt x="88273" y="46685"/>
                  </a:lnTo>
                  <a:lnTo>
                    <a:pt x="88313" y="46745"/>
                  </a:lnTo>
                  <a:lnTo>
                    <a:pt x="88333" y="46864"/>
                  </a:lnTo>
                  <a:lnTo>
                    <a:pt x="88333" y="46983"/>
                  </a:lnTo>
                  <a:lnTo>
                    <a:pt x="88313" y="47042"/>
                  </a:lnTo>
                  <a:lnTo>
                    <a:pt x="88273" y="47082"/>
                  </a:lnTo>
                  <a:lnTo>
                    <a:pt x="88233" y="47122"/>
                  </a:lnTo>
                  <a:lnTo>
                    <a:pt x="88174" y="47161"/>
                  </a:lnTo>
                  <a:lnTo>
                    <a:pt x="88114" y="47181"/>
                  </a:lnTo>
                  <a:lnTo>
                    <a:pt x="88035" y="47201"/>
                  </a:lnTo>
                  <a:lnTo>
                    <a:pt x="87975" y="47181"/>
                  </a:lnTo>
                  <a:lnTo>
                    <a:pt x="87916" y="47161"/>
                  </a:lnTo>
                  <a:lnTo>
                    <a:pt x="87856" y="47142"/>
                  </a:lnTo>
                  <a:lnTo>
                    <a:pt x="87817" y="47102"/>
                  </a:lnTo>
                  <a:lnTo>
                    <a:pt x="87757" y="47003"/>
                  </a:lnTo>
                  <a:lnTo>
                    <a:pt x="87737" y="46884"/>
                  </a:lnTo>
                  <a:lnTo>
                    <a:pt x="87737" y="46784"/>
                  </a:lnTo>
                  <a:lnTo>
                    <a:pt x="87797" y="46685"/>
                  </a:lnTo>
                  <a:lnTo>
                    <a:pt x="87817" y="46626"/>
                  </a:lnTo>
                  <a:lnTo>
                    <a:pt x="87876" y="46606"/>
                  </a:lnTo>
                  <a:lnTo>
                    <a:pt x="87936" y="46566"/>
                  </a:lnTo>
                  <a:close/>
                  <a:moveTo>
                    <a:pt x="86210" y="46566"/>
                  </a:moveTo>
                  <a:lnTo>
                    <a:pt x="86309" y="46586"/>
                  </a:lnTo>
                  <a:lnTo>
                    <a:pt x="86388" y="46646"/>
                  </a:lnTo>
                  <a:lnTo>
                    <a:pt x="86467" y="46705"/>
                  </a:lnTo>
                  <a:lnTo>
                    <a:pt x="86527" y="46784"/>
                  </a:lnTo>
                  <a:lnTo>
                    <a:pt x="86567" y="46884"/>
                  </a:lnTo>
                  <a:lnTo>
                    <a:pt x="86587" y="46963"/>
                  </a:lnTo>
                  <a:lnTo>
                    <a:pt x="86587" y="47042"/>
                  </a:lnTo>
                  <a:lnTo>
                    <a:pt x="86567" y="47142"/>
                  </a:lnTo>
                  <a:lnTo>
                    <a:pt x="86547" y="47221"/>
                  </a:lnTo>
                  <a:lnTo>
                    <a:pt x="86487" y="47300"/>
                  </a:lnTo>
                  <a:lnTo>
                    <a:pt x="86448" y="47360"/>
                  </a:lnTo>
                  <a:lnTo>
                    <a:pt x="86368" y="47419"/>
                  </a:lnTo>
                  <a:lnTo>
                    <a:pt x="86289" y="47459"/>
                  </a:lnTo>
                  <a:lnTo>
                    <a:pt x="86210" y="47479"/>
                  </a:lnTo>
                  <a:lnTo>
                    <a:pt x="86130" y="47499"/>
                  </a:lnTo>
                  <a:lnTo>
                    <a:pt x="86051" y="47499"/>
                  </a:lnTo>
                  <a:lnTo>
                    <a:pt x="85971" y="47479"/>
                  </a:lnTo>
                  <a:lnTo>
                    <a:pt x="85872" y="47419"/>
                  </a:lnTo>
                  <a:lnTo>
                    <a:pt x="85793" y="47360"/>
                  </a:lnTo>
                  <a:lnTo>
                    <a:pt x="85733" y="47280"/>
                  </a:lnTo>
                  <a:lnTo>
                    <a:pt x="85694" y="47181"/>
                  </a:lnTo>
                  <a:lnTo>
                    <a:pt x="85674" y="47102"/>
                  </a:lnTo>
                  <a:lnTo>
                    <a:pt x="85674" y="47023"/>
                  </a:lnTo>
                  <a:lnTo>
                    <a:pt x="85694" y="46923"/>
                  </a:lnTo>
                  <a:lnTo>
                    <a:pt x="85714" y="46844"/>
                  </a:lnTo>
                  <a:lnTo>
                    <a:pt x="85753" y="46784"/>
                  </a:lnTo>
                  <a:lnTo>
                    <a:pt x="85813" y="46705"/>
                  </a:lnTo>
                  <a:lnTo>
                    <a:pt x="85892" y="46646"/>
                  </a:lnTo>
                  <a:lnTo>
                    <a:pt x="85971" y="46606"/>
                  </a:lnTo>
                  <a:lnTo>
                    <a:pt x="86051" y="46586"/>
                  </a:lnTo>
                  <a:lnTo>
                    <a:pt x="86130" y="46566"/>
                  </a:lnTo>
                  <a:close/>
                  <a:moveTo>
                    <a:pt x="89206" y="47499"/>
                  </a:moveTo>
                  <a:lnTo>
                    <a:pt x="88908" y="47697"/>
                  </a:lnTo>
                  <a:lnTo>
                    <a:pt x="88928" y="47618"/>
                  </a:lnTo>
                  <a:lnTo>
                    <a:pt x="88987" y="47558"/>
                  </a:lnTo>
                  <a:lnTo>
                    <a:pt x="89067" y="47519"/>
                  </a:lnTo>
                  <a:lnTo>
                    <a:pt x="89206" y="47499"/>
                  </a:lnTo>
                  <a:close/>
                  <a:moveTo>
                    <a:pt x="60258" y="46884"/>
                  </a:moveTo>
                  <a:lnTo>
                    <a:pt x="60357" y="46904"/>
                  </a:lnTo>
                  <a:lnTo>
                    <a:pt x="60436" y="46923"/>
                  </a:lnTo>
                  <a:lnTo>
                    <a:pt x="60515" y="46963"/>
                  </a:lnTo>
                  <a:lnTo>
                    <a:pt x="60595" y="47003"/>
                  </a:lnTo>
                  <a:lnTo>
                    <a:pt x="60654" y="47082"/>
                  </a:lnTo>
                  <a:lnTo>
                    <a:pt x="60694" y="47161"/>
                  </a:lnTo>
                  <a:lnTo>
                    <a:pt x="60734" y="47261"/>
                  </a:lnTo>
                  <a:lnTo>
                    <a:pt x="60734" y="47360"/>
                  </a:lnTo>
                  <a:lnTo>
                    <a:pt x="60714" y="47479"/>
                  </a:lnTo>
                  <a:lnTo>
                    <a:pt x="60694" y="47558"/>
                  </a:lnTo>
                  <a:lnTo>
                    <a:pt x="60635" y="47638"/>
                  </a:lnTo>
                  <a:lnTo>
                    <a:pt x="60575" y="47717"/>
                  </a:lnTo>
                  <a:lnTo>
                    <a:pt x="60515" y="47757"/>
                  </a:lnTo>
                  <a:lnTo>
                    <a:pt x="60436" y="47796"/>
                  </a:lnTo>
                  <a:lnTo>
                    <a:pt x="60337" y="47816"/>
                  </a:lnTo>
                  <a:lnTo>
                    <a:pt x="60158" y="47816"/>
                  </a:lnTo>
                  <a:lnTo>
                    <a:pt x="60079" y="47776"/>
                  </a:lnTo>
                  <a:lnTo>
                    <a:pt x="60000" y="47757"/>
                  </a:lnTo>
                  <a:lnTo>
                    <a:pt x="59920" y="47697"/>
                  </a:lnTo>
                  <a:lnTo>
                    <a:pt x="59861" y="47618"/>
                  </a:lnTo>
                  <a:lnTo>
                    <a:pt x="59821" y="47538"/>
                  </a:lnTo>
                  <a:lnTo>
                    <a:pt x="59781" y="47459"/>
                  </a:lnTo>
                  <a:lnTo>
                    <a:pt x="59781" y="47340"/>
                  </a:lnTo>
                  <a:lnTo>
                    <a:pt x="59801" y="47221"/>
                  </a:lnTo>
                  <a:lnTo>
                    <a:pt x="59821" y="47142"/>
                  </a:lnTo>
                  <a:lnTo>
                    <a:pt x="59881" y="47062"/>
                  </a:lnTo>
                  <a:lnTo>
                    <a:pt x="59940" y="47003"/>
                  </a:lnTo>
                  <a:lnTo>
                    <a:pt x="60000" y="46943"/>
                  </a:lnTo>
                  <a:lnTo>
                    <a:pt x="60079" y="46904"/>
                  </a:lnTo>
                  <a:lnTo>
                    <a:pt x="60178" y="46884"/>
                  </a:lnTo>
                  <a:close/>
                  <a:moveTo>
                    <a:pt x="84265" y="46725"/>
                  </a:moveTo>
                  <a:lnTo>
                    <a:pt x="84364" y="46745"/>
                  </a:lnTo>
                  <a:lnTo>
                    <a:pt x="84483" y="46784"/>
                  </a:lnTo>
                  <a:lnTo>
                    <a:pt x="84583" y="46864"/>
                  </a:lnTo>
                  <a:lnTo>
                    <a:pt x="84662" y="46943"/>
                  </a:lnTo>
                  <a:lnTo>
                    <a:pt x="84721" y="47042"/>
                  </a:lnTo>
                  <a:lnTo>
                    <a:pt x="84761" y="47142"/>
                  </a:lnTo>
                  <a:lnTo>
                    <a:pt x="84781" y="47261"/>
                  </a:lnTo>
                  <a:lnTo>
                    <a:pt x="84781" y="47360"/>
                  </a:lnTo>
                  <a:lnTo>
                    <a:pt x="84741" y="47459"/>
                  </a:lnTo>
                  <a:lnTo>
                    <a:pt x="84702" y="47538"/>
                  </a:lnTo>
                  <a:lnTo>
                    <a:pt x="84622" y="47618"/>
                  </a:lnTo>
                  <a:lnTo>
                    <a:pt x="84543" y="47697"/>
                  </a:lnTo>
                  <a:lnTo>
                    <a:pt x="84464" y="47757"/>
                  </a:lnTo>
                  <a:lnTo>
                    <a:pt x="84364" y="47796"/>
                  </a:lnTo>
                  <a:lnTo>
                    <a:pt x="84285" y="47816"/>
                  </a:lnTo>
                  <a:lnTo>
                    <a:pt x="84186" y="47816"/>
                  </a:lnTo>
                  <a:lnTo>
                    <a:pt x="84087" y="47796"/>
                  </a:lnTo>
                  <a:lnTo>
                    <a:pt x="83987" y="47757"/>
                  </a:lnTo>
                  <a:lnTo>
                    <a:pt x="83908" y="47697"/>
                  </a:lnTo>
                  <a:lnTo>
                    <a:pt x="83829" y="47618"/>
                  </a:lnTo>
                  <a:lnTo>
                    <a:pt x="83749" y="47538"/>
                  </a:lnTo>
                  <a:lnTo>
                    <a:pt x="83710" y="47459"/>
                  </a:lnTo>
                  <a:lnTo>
                    <a:pt x="83670" y="47360"/>
                  </a:lnTo>
                  <a:lnTo>
                    <a:pt x="83670" y="47261"/>
                  </a:lnTo>
                  <a:lnTo>
                    <a:pt x="83690" y="47142"/>
                  </a:lnTo>
                  <a:lnTo>
                    <a:pt x="83729" y="47042"/>
                  </a:lnTo>
                  <a:lnTo>
                    <a:pt x="83789" y="46963"/>
                  </a:lnTo>
                  <a:lnTo>
                    <a:pt x="83868" y="46864"/>
                  </a:lnTo>
                  <a:lnTo>
                    <a:pt x="83948" y="46804"/>
                  </a:lnTo>
                  <a:lnTo>
                    <a:pt x="84047" y="46745"/>
                  </a:lnTo>
                  <a:lnTo>
                    <a:pt x="84146" y="46725"/>
                  </a:lnTo>
                  <a:close/>
                  <a:moveTo>
                    <a:pt x="56448" y="47657"/>
                  </a:moveTo>
                  <a:lnTo>
                    <a:pt x="56468" y="47677"/>
                  </a:lnTo>
                  <a:lnTo>
                    <a:pt x="56508" y="47677"/>
                  </a:lnTo>
                  <a:lnTo>
                    <a:pt x="56547" y="47737"/>
                  </a:lnTo>
                  <a:lnTo>
                    <a:pt x="56607" y="47876"/>
                  </a:lnTo>
                  <a:lnTo>
                    <a:pt x="56607" y="47876"/>
                  </a:lnTo>
                  <a:lnTo>
                    <a:pt x="56448" y="47856"/>
                  </a:lnTo>
                  <a:lnTo>
                    <a:pt x="56369" y="47836"/>
                  </a:lnTo>
                  <a:lnTo>
                    <a:pt x="56289" y="47796"/>
                  </a:lnTo>
                  <a:lnTo>
                    <a:pt x="56349" y="47717"/>
                  </a:lnTo>
                  <a:lnTo>
                    <a:pt x="56389" y="47677"/>
                  </a:lnTo>
                  <a:lnTo>
                    <a:pt x="56448" y="47657"/>
                  </a:lnTo>
                  <a:close/>
                  <a:moveTo>
                    <a:pt x="58392" y="47280"/>
                  </a:moveTo>
                  <a:lnTo>
                    <a:pt x="58531" y="47300"/>
                  </a:lnTo>
                  <a:lnTo>
                    <a:pt x="58591" y="47320"/>
                  </a:lnTo>
                  <a:lnTo>
                    <a:pt x="58631" y="47360"/>
                  </a:lnTo>
                  <a:lnTo>
                    <a:pt x="58650" y="47400"/>
                  </a:lnTo>
                  <a:lnTo>
                    <a:pt x="58670" y="47459"/>
                  </a:lnTo>
                  <a:lnTo>
                    <a:pt x="58670" y="47598"/>
                  </a:lnTo>
                  <a:lnTo>
                    <a:pt x="58650" y="47757"/>
                  </a:lnTo>
                  <a:lnTo>
                    <a:pt x="58631" y="47816"/>
                  </a:lnTo>
                  <a:lnTo>
                    <a:pt x="58591" y="47856"/>
                  </a:lnTo>
                  <a:lnTo>
                    <a:pt x="58551" y="47876"/>
                  </a:lnTo>
                  <a:lnTo>
                    <a:pt x="58492" y="47896"/>
                  </a:lnTo>
                  <a:lnTo>
                    <a:pt x="58333" y="47915"/>
                  </a:lnTo>
                  <a:lnTo>
                    <a:pt x="58174" y="47896"/>
                  </a:lnTo>
                  <a:lnTo>
                    <a:pt x="58115" y="47856"/>
                  </a:lnTo>
                  <a:lnTo>
                    <a:pt x="58075" y="47836"/>
                  </a:lnTo>
                  <a:lnTo>
                    <a:pt x="58055" y="47776"/>
                  </a:lnTo>
                  <a:lnTo>
                    <a:pt x="58035" y="47717"/>
                  </a:lnTo>
                  <a:lnTo>
                    <a:pt x="58035" y="47578"/>
                  </a:lnTo>
                  <a:lnTo>
                    <a:pt x="58055" y="47400"/>
                  </a:lnTo>
                  <a:lnTo>
                    <a:pt x="58075" y="47360"/>
                  </a:lnTo>
                  <a:lnTo>
                    <a:pt x="58115" y="47320"/>
                  </a:lnTo>
                  <a:lnTo>
                    <a:pt x="58154" y="47300"/>
                  </a:lnTo>
                  <a:lnTo>
                    <a:pt x="58234" y="47280"/>
                  </a:lnTo>
                  <a:close/>
                  <a:moveTo>
                    <a:pt x="87182" y="47598"/>
                  </a:moveTo>
                  <a:lnTo>
                    <a:pt x="87241" y="47618"/>
                  </a:lnTo>
                  <a:lnTo>
                    <a:pt x="87360" y="47697"/>
                  </a:lnTo>
                  <a:lnTo>
                    <a:pt x="87440" y="47796"/>
                  </a:lnTo>
                  <a:lnTo>
                    <a:pt x="87460" y="47856"/>
                  </a:lnTo>
                  <a:lnTo>
                    <a:pt x="87479" y="47896"/>
                  </a:lnTo>
                  <a:lnTo>
                    <a:pt x="87479" y="47955"/>
                  </a:lnTo>
                  <a:lnTo>
                    <a:pt x="87440" y="47995"/>
                  </a:lnTo>
                  <a:lnTo>
                    <a:pt x="87360" y="48094"/>
                  </a:lnTo>
                  <a:lnTo>
                    <a:pt x="87261" y="48193"/>
                  </a:lnTo>
                  <a:lnTo>
                    <a:pt x="87221" y="48213"/>
                  </a:lnTo>
                  <a:lnTo>
                    <a:pt x="87182" y="48233"/>
                  </a:lnTo>
                  <a:lnTo>
                    <a:pt x="87122" y="48213"/>
                  </a:lnTo>
                  <a:lnTo>
                    <a:pt x="87083" y="48193"/>
                  </a:lnTo>
                  <a:lnTo>
                    <a:pt x="86983" y="48114"/>
                  </a:lnTo>
                  <a:lnTo>
                    <a:pt x="86884" y="48015"/>
                  </a:lnTo>
                  <a:lnTo>
                    <a:pt x="86864" y="47975"/>
                  </a:lnTo>
                  <a:lnTo>
                    <a:pt x="86844" y="47935"/>
                  </a:lnTo>
                  <a:lnTo>
                    <a:pt x="86844" y="47896"/>
                  </a:lnTo>
                  <a:lnTo>
                    <a:pt x="86864" y="47836"/>
                  </a:lnTo>
                  <a:lnTo>
                    <a:pt x="86944" y="47717"/>
                  </a:lnTo>
                  <a:lnTo>
                    <a:pt x="87043" y="47638"/>
                  </a:lnTo>
                  <a:lnTo>
                    <a:pt x="87083" y="47598"/>
                  </a:lnTo>
                  <a:close/>
                  <a:moveTo>
                    <a:pt x="63313" y="47439"/>
                  </a:moveTo>
                  <a:lnTo>
                    <a:pt x="63432" y="47459"/>
                  </a:lnTo>
                  <a:lnTo>
                    <a:pt x="63531" y="47519"/>
                  </a:lnTo>
                  <a:lnTo>
                    <a:pt x="63611" y="47578"/>
                  </a:lnTo>
                  <a:lnTo>
                    <a:pt x="63670" y="47657"/>
                  </a:lnTo>
                  <a:lnTo>
                    <a:pt x="63710" y="47757"/>
                  </a:lnTo>
                  <a:lnTo>
                    <a:pt x="63750" y="47856"/>
                  </a:lnTo>
                  <a:lnTo>
                    <a:pt x="63750" y="47995"/>
                  </a:lnTo>
                  <a:lnTo>
                    <a:pt x="63750" y="48114"/>
                  </a:lnTo>
                  <a:lnTo>
                    <a:pt x="63710" y="48213"/>
                  </a:lnTo>
                  <a:lnTo>
                    <a:pt x="63670" y="48312"/>
                  </a:lnTo>
                  <a:lnTo>
                    <a:pt x="63611" y="48392"/>
                  </a:lnTo>
                  <a:lnTo>
                    <a:pt x="63531" y="48451"/>
                  </a:lnTo>
                  <a:lnTo>
                    <a:pt x="63452" y="48491"/>
                  </a:lnTo>
                  <a:lnTo>
                    <a:pt x="63353" y="48530"/>
                  </a:lnTo>
                  <a:lnTo>
                    <a:pt x="63234" y="48550"/>
                  </a:lnTo>
                  <a:lnTo>
                    <a:pt x="63095" y="48530"/>
                  </a:lnTo>
                  <a:lnTo>
                    <a:pt x="62976" y="48511"/>
                  </a:lnTo>
                  <a:lnTo>
                    <a:pt x="62877" y="48471"/>
                  </a:lnTo>
                  <a:lnTo>
                    <a:pt x="62797" y="48411"/>
                  </a:lnTo>
                  <a:lnTo>
                    <a:pt x="62738" y="48332"/>
                  </a:lnTo>
                  <a:lnTo>
                    <a:pt x="62678" y="48233"/>
                  </a:lnTo>
                  <a:lnTo>
                    <a:pt x="62658" y="48114"/>
                  </a:lnTo>
                  <a:lnTo>
                    <a:pt x="62638" y="47995"/>
                  </a:lnTo>
                  <a:lnTo>
                    <a:pt x="62638" y="47856"/>
                  </a:lnTo>
                  <a:lnTo>
                    <a:pt x="62678" y="47757"/>
                  </a:lnTo>
                  <a:lnTo>
                    <a:pt x="62718" y="47657"/>
                  </a:lnTo>
                  <a:lnTo>
                    <a:pt x="62777" y="47578"/>
                  </a:lnTo>
                  <a:lnTo>
                    <a:pt x="62857" y="47519"/>
                  </a:lnTo>
                  <a:lnTo>
                    <a:pt x="62956" y="47459"/>
                  </a:lnTo>
                  <a:lnTo>
                    <a:pt x="63075" y="47439"/>
                  </a:lnTo>
                  <a:close/>
                  <a:moveTo>
                    <a:pt x="85376" y="47757"/>
                  </a:moveTo>
                  <a:lnTo>
                    <a:pt x="85456" y="47776"/>
                  </a:lnTo>
                  <a:lnTo>
                    <a:pt x="85535" y="47796"/>
                  </a:lnTo>
                  <a:lnTo>
                    <a:pt x="85594" y="47856"/>
                  </a:lnTo>
                  <a:lnTo>
                    <a:pt x="85634" y="47915"/>
                  </a:lnTo>
                  <a:lnTo>
                    <a:pt x="85674" y="47975"/>
                  </a:lnTo>
                  <a:lnTo>
                    <a:pt x="85714" y="48054"/>
                  </a:lnTo>
                  <a:lnTo>
                    <a:pt x="85714" y="48114"/>
                  </a:lnTo>
                  <a:lnTo>
                    <a:pt x="85714" y="48193"/>
                  </a:lnTo>
                  <a:lnTo>
                    <a:pt x="85694" y="48273"/>
                  </a:lnTo>
                  <a:lnTo>
                    <a:pt x="85674" y="48352"/>
                  </a:lnTo>
                  <a:lnTo>
                    <a:pt x="85634" y="48411"/>
                  </a:lnTo>
                  <a:lnTo>
                    <a:pt x="85575" y="48471"/>
                  </a:lnTo>
                  <a:lnTo>
                    <a:pt x="85515" y="48511"/>
                  </a:lnTo>
                  <a:lnTo>
                    <a:pt x="85436" y="48530"/>
                  </a:lnTo>
                  <a:lnTo>
                    <a:pt x="85337" y="48550"/>
                  </a:lnTo>
                  <a:lnTo>
                    <a:pt x="85257" y="48530"/>
                  </a:lnTo>
                  <a:lnTo>
                    <a:pt x="85178" y="48511"/>
                  </a:lnTo>
                  <a:lnTo>
                    <a:pt x="85118" y="48471"/>
                  </a:lnTo>
                  <a:lnTo>
                    <a:pt x="85059" y="48431"/>
                  </a:lnTo>
                  <a:lnTo>
                    <a:pt x="85019" y="48372"/>
                  </a:lnTo>
                  <a:lnTo>
                    <a:pt x="84979" y="48312"/>
                  </a:lnTo>
                  <a:lnTo>
                    <a:pt x="84960" y="48173"/>
                  </a:lnTo>
                  <a:lnTo>
                    <a:pt x="84960" y="48034"/>
                  </a:lnTo>
                  <a:lnTo>
                    <a:pt x="84979" y="47955"/>
                  </a:lnTo>
                  <a:lnTo>
                    <a:pt x="85019" y="47896"/>
                  </a:lnTo>
                  <a:lnTo>
                    <a:pt x="85059" y="47856"/>
                  </a:lnTo>
                  <a:lnTo>
                    <a:pt x="85118" y="47796"/>
                  </a:lnTo>
                  <a:lnTo>
                    <a:pt x="85198" y="47776"/>
                  </a:lnTo>
                  <a:lnTo>
                    <a:pt x="85277" y="47757"/>
                  </a:lnTo>
                  <a:close/>
                  <a:moveTo>
                    <a:pt x="61388" y="47776"/>
                  </a:moveTo>
                  <a:lnTo>
                    <a:pt x="61468" y="47796"/>
                  </a:lnTo>
                  <a:lnTo>
                    <a:pt x="61547" y="47836"/>
                  </a:lnTo>
                  <a:lnTo>
                    <a:pt x="61627" y="47876"/>
                  </a:lnTo>
                  <a:lnTo>
                    <a:pt x="61686" y="47955"/>
                  </a:lnTo>
                  <a:lnTo>
                    <a:pt x="61726" y="48015"/>
                  </a:lnTo>
                  <a:lnTo>
                    <a:pt x="61746" y="48114"/>
                  </a:lnTo>
                  <a:lnTo>
                    <a:pt x="61765" y="48233"/>
                  </a:lnTo>
                  <a:lnTo>
                    <a:pt x="61746" y="48332"/>
                  </a:lnTo>
                  <a:lnTo>
                    <a:pt x="61726" y="48431"/>
                  </a:lnTo>
                  <a:lnTo>
                    <a:pt x="61686" y="48511"/>
                  </a:lnTo>
                  <a:lnTo>
                    <a:pt x="61627" y="48570"/>
                  </a:lnTo>
                  <a:lnTo>
                    <a:pt x="61547" y="48610"/>
                  </a:lnTo>
                  <a:lnTo>
                    <a:pt x="61468" y="48649"/>
                  </a:lnTo>
                  <a:lnTo>
                    <a:pt x="61369" y="48669"/>
                  </a:lnTo>
                  <a:lnTo>
                    <a:pt x="61289" y="48689"/>
                  </a:lnTo>
                  <a:lnTo>
                    <a:pt x="61210" y="48669"/>
                  </a:lnTo>
                  <a:lnTo>
                    <a:pt x="61111" y="48649"/>
                  </a:lnTo>
                  <a:lnTo>
                    <a:pt x="61031" y="48610"/>
                  </a:lnTo>
                  <a:lnTo>
                    <a:pt x="60972" y="48570"/>
                  </a:lnTo>
                  <a:lnTo>
                    <a:pt x="60892" y="48511"/>
                  </a:lnTo>
                  <a:lnTo>
                    <a:pt x="60853" y="48431"/>
                  </a:lnTo>
                  <a:lnTo>
                    <a:pt x="60833" y="48332"/>
                  </a:lnTo>
                  <a:lnTo>
                    <a:pt x="60813" y="48233"/>
                  </a:lnTo>
                  <a:lnTo>
                    <a:pt x="60833" y="48114"/>
                  </a:lnTo>
                  <a:lnTo>
                    <a:pt x="60853" y="48015"/>
                  </a:lnTo>
                  <a:lnTo>
                    <a:pt x="60892" y="47955"/>
                  </a:lnTo>
                  <a:lnTo>
                    <a:pt x="60972" y="47876"/>
                  </a:lnTo>
                  <a:lnTo>
                    <a:pt x="61031" y="47836"/>
                  </a:lnTo>
                  <a:lnTo>
                    <a:pt x="61111" y="47796"/>
                  </a:lnTo>
                  <a:lnTo>
                    <a:pt x="61210" y="47776"/>
                  </a:lnTo>
                  <a:close/>
                  <a:moveTo>
                    <a:pt x="57559" y="48471"/>
                  </a:moveTo>
                  <a:lnTo>
                    <a:pt x="57599" y="48491"/>
                  </a:lnTo>
                  <a:lnTo>
                    <a:pt x="57698" y="48550"/>
                  </a:lnTo>
                  <a:lnTo>
                    <a:pt x="57777" y="48630"/>
                  </a:lnTo>
                  <a:lnTo>
                    <a:pt x="57678" y="48709"/>
                  </a:lnTo>
                  <a:lnTo>
                    <a:pt x="57619" y="48749"/>
                  </a:lnTo>
                  <a:lnTo>
                    <a:pt x="57559" y="48769"/>
                  </a:lnTo>
                  <a:lnTo>
                    <a:pt x="57519" y="48788"/>
                  </a:lnTo>
                  <a:lnTo>
                    <a:pt x="57480" y="48769"/>
                  </a:lnTo>
                  <a:lnTo>
                    <a:pt x="57460" y="48749"/>
                  </a:lnTo>
                  <a:lnTo>
                    <a:pt x="57440" y="48709"/>
                  </a:lnTo>
                  <a:lnTo>
                    <a:pt x="57420" y="48630"/>
                  </a:lnTo>
                  <a:lnTo>
                    <a:pt x="57440" y="48550"/>
                  </a:lnTo>
                  <a:lnTo>
                    <a:pt x="57480" y="48511"/>
                  </a:lnTo>
                  <a:lnTo>
                    <a:pt x="57519" y="48491"/>
                  </a:lnTo>
                  <a:lnTo>
                    <a:pt x="57559" y="48471"/>
                  </a:lnTo>
                  <a:close/>
                  <a:moveTo>
                    <a:pt x="59563" y="48153"/>
                  </a:moveTo>
                  <a:lnTo>
                    <a:pt x="59623" y="48193"/>
                  </a:lnTo>
                  <a:lnTo>
                    <a:pt x="59682" y="48233"/>
                  </a:lnTo>
                  <a:lnTo>
                    <a:pt x="59722" y="48273"/>
                  </a:lnTo>
                  <a:lnTo>
                    <a:pt x="59762" y="48372"/>
                  </a:lnTo>
                  <a:lnTo>
                    <a:pt x="59762" y="48491"/>
                  </a:lnTo>
                  <a:lnTo>
                    <a:pt x="59742" y="48590"/>
                  </a:lnTo>
                  <a:lnTo>
                    <a:pt x="59682" y="48689"/>
                  </a:lnTo>
                  <a:lnTo>
                    <a:pt x="59642" y="48729"/>
                  </a:lnTo>
                  <a:lnTo>
                    <a:pt x="59583" y="48749"/>
                  </a:lnTo>
                  <a:lnTo>
                    <a:pt x="59523" y="48769"/>
                  </a:lnTo>
                  <a:lnTo>
                    <a:pt x="59464" y="48788"/>
                  </a:lnTo>
                  <a:lnTo>
                    <a:pt x="59385" y="48769"/>
                  </a:lnTo>
                  <a:lnTo>
                    <a:pt x="59325" y="48749"/>
                  </a:lnTo>
                  <a:lnTo>
                    <a:pt x="59265" y="48709"/>
                  </a:lnTo>
                  <a:lnTo>
                    <a:pt x="59226" y="48669"/>
                  </a:lnTo>
                  <a:lnTo>
                    <a:pt x="59186" y="48630"/>
                  </a:lnTo>
                  <a:lnTo>
                    <a:pt x="59166" y="48570"/>
                  </a:lnTo>
                  <a:lnTo>
                    <a:pt x="59166" y="48451"/>
                  </a:lnTo>
                  <a:lnTo>
                    <a:pt x="59186" y="48332"/>
                  </a:lnTo>
                  <a:lnTo>
                    <a:pt x="59226" y="48273"/>
                  </a:lnTo>
                  <a:lnTo>
                    <a:pt x="59265" y="48213"/>
                  </a:lnTo>
                  <a:lnTo>
                    <a:pt x="59305" y="48193"/>
                  </a:lnTo>
                  <a:lnTo>
                    <a:pt x="59365" y="48153"/>
                  </a:lnTo>
                  <a:close/>
                  <a:moveTo>
                    <a:pt x="83472" y="47896"/>
                  </a:moveTo>
                  <a:lnTo>
                    <a:pt x="83551" y="47915"/>
                  </a:lnTo>
                  <a:lnTo>
                    <a:pt x="83650" y="47955"/>
                  </a:lnTo>
                  <a:lnTo>
                    <a:pt x="83729" y="48015"/>
                  </a:lnTo>
                  <a:lnTo>
                    <a:pt x="83809" y="48074"/>
                  </a:lnTo>
                  <a:lnTo>
                    <a:pt x="83868" y="48153"/>
                  </a:lnTo>
                  <a:lnTo>
                    <a:pt x="83888" y="48233"/>
                  </a:lnTo>
                  <a:lnTo>
                    <a:pt x="83908" y="48312"/>
                  </a:lnTo>
                  <a:lnTo>
                    <a:pt x="83908" y="48431"/>
                  </a:lnTo>
                  <a:lnTo>
                    <a:pt x="83888" y="48530"/>
                  </a:lnTo>
                  <a:lnTo>
                    <a:pt x="83868" y="48610"/>
                  </a:lnTo>
                  <a:lnTo>
                    <a:pt x="83749" y="48749"/>
                  </a:lnTo>
                  <a:lnTo>
                    <a:pt x="83670" y="48828"/>
                  </a:lnTo>
                  <a:lnTo>
                    <a:pt x="83591" y="48868"/>
                  </a:lnTo>
                  <a:lnTo>
                    <a:pt x="83392" y="48868"/>
                  </a:lnTo>
                  <a:lnTo>
                    <a:pt x="83313" y="48848"/>
                  </a:lnTo>
                  <a:lnTo>
                    <a:pt x="83214" y="48808"/>
                  </a:lnTo>
                  <a:lnTo>
                    <a:pt x="83134" y="48749"/>
                  </a:lnTo>
                  <a:lnTo>
                    <a:pt x="83055" y="48689"/>
                  </a:lnTo>
                  <a:lnTo>
                    <a:pt x="82995" y="48610"/>
                  </a:lnTo>
                  <a:lnTo>
                    <a:pt x="82956" y="48530"/>
                  </a:lnTo>
                  <a:lnTo>
                    <a:pt x="82936" y="48431"/>
                  </a:lnTo>
                  <a:lnTo>
                    <a:pt x="82956" y="48352"/>
                  </a:lnTo>
                  <a:lnTo>
                    <a:pt x="82975" y="48253"/>
                  </a:lnTo>
                  <a:lnTo>
                    <a:pt x="83015" y="48173"/>
                  </a:lnTo>
                  <a:lnTo>
                    <a:pt x="83055" y="48094"/>
                  </a:lnTo>
                  <a:lnTo>
                    <a:pt x="83114" y="48015"/>
                  </a:lnTo>
                  <a:lnTo>
                    <a:pt x="83194" y="47955"/>
                  </a:lnTo>
                  <a:lnTo>
                    <a:pt x="83293" y="47915"/>
                  </a:lnTo>
                  <a:lnTo>
                    <a:pt x="83372" y="47896"/>
                  </a:lnTo>
                  <a:close/>
                  <a:moveTo>
                    <a:pt x="81587" y="48074"/>
                  </a:moveTo>
                  <a:lnTo>
                    <a:pt x="81666" y="48094"/>
                  </a:lnTo>
                  <a:lnTo>
                    <a:pt x="81765" y="48134"/>
                  </a:lnTo>
                  <a:lnTo>
                    <a:pt x="81845" y="48193"/>
                  </a:lnTo>
                  <a:lnTo>
                    <a:pt x="81924" y="48273"/>
                  </a:lnTo>
                  <a:lnTo>
                    <a:pt x="82003" y="48352"/>
                  </a:lnTo>
                  <a:lnTo>
                    <a:pt x="82043" y="48431"/>
                  </a:lnTo>
                  <a:lnTo>
                    <a:pt x="82083" y="48530"/>
                  </a:lnTo>
                  <a:lnTo>
                    <a:pt x="82083" y="48630"/>
                  </a:lnTo>
                  <a:lnTo>
                    <a:pt x="82063" y="48749"/>
                  </a:lnTo>
                  <a:lnTo>
                    <a:pt x="82023" y="48848"/>
                  </a:lnTo>
                  <a:lnTo>
                    <a:pt x="81964" y="48947"/>
                  </a:lnTo>
                  <a:lnTo>
                    <a:pt x="81864" y="49026"/>
                  </a:lnTo>
                  <a:lnTo>
                    <a:pt x="81785" y="49106"/>
                  </a:lnTo>
                  <a:lnTo>
                    <a:pt x="81666" y="49146"/>
                  </a:lnTo>
                  <a:lnTo>
                    <a:pt x="81567" y="49165"/>
                  </a:lnTo>
                  <a:lnTo>
                    <a:pt x="81448" y="49165"/>
                  </a:lnTo>
                  <a:lnTo>
                    <a:pt x="81349" y="49146"/>
                  </a:lnTo>
                  <a:lnTo>
                    <a:pt x="81249" y="49086"/>
                  </a:lnTo>
                  <a:lnTo>
                    <a:pt x="81170" y="49026"/>
                  </a:lnTo>
                  <a:lnTo>
                    <a:pt x="81091" y="48947"/>
                  </a:lnTo>
                  <a:lnTo>
                    <a:pt x="81031" y="48848"/>
                  </a:lnTo>
                  <a:lnTo>
                    <a:pt x="80991" y="48749"/>
                  </a:lnTo>
                  <a:lnTo>
                    <a:pt x="80972" y="48649"/>
                  </a:lnTo>
                  <a:lnTo>
                    <a:pt x="80972" y="48530"/>
                  </a:lnTo>
                  <a:lnTo>
                    <a:pt x="81011" y="48451"/>
                  </a:lnTo>
                  <a:lnTo>
                    <a:pt x="81051" y="48352"/>
                  </a:lnTo>
                  <a:lnTo>
                    <a:pt x="81130" y="48273"/>
                  </a:lnTo>
                  <a:lnTo>
                    <a:pt x="81210" y="48193"/>
                  </a:lnTo>
                  <a:lnTo>
                    <a:pt x="81289" y="48134"/>
                  </a:lnTo>
                  <a:lnTo>
                    <a:pt x="81388" y="48094"/>
                  </a:lnTo>
                  <a:lnTo>
                    <a:pt x="81487" y="48074"/>
                  </a:lnTo>
                  <a:close/>
                  <a:moveTo>
                    <a:pt x="86448" y="48709"/>
                  </a:moveTo>
                  <a:lnTo>
                    <a:pt x="86527" y="48769"/>
                  </a:lnTo>
                  <a:lnTo>
                    <a:pt x="86587" y="48828"/>
                  </a:lnTo>
                  <a:lnTo>
                    <a:pt x="86606" y="48927"/>
                  </a:lnTo>
                  <a:lnTo>
                    <a:pt x="86606" y="49007"/>
                  </a:lnTo>
                  <a:lnTo>
                    <a:pt x="86567" y="49086"/>
                  </a:lnTo>
                  <a:lnTo>
                    <a:pt x="86507" y="49146"/>
                  </a:lnTo>
                  <a:lnTo>
                    <a:pt x="86388" y="49185"/>
                  </a:lnTo>
                  <a:lnTo>
                    <a:pt x="86289" y="49165"/>
                  </a:lnTo>
                  <a:lnTo>
                    <a:pt x="86210" y="49126"/>
                  </a:lnTo>
                  <a:lnTo>
                    <a:pt x="86150" y="49046"/>
                  </a:lnTo>
                  <a:lnTo>
                    <a:pt x="86130" y="48967"/>
                  </a:lnTo>
                  <a:lnTo>
                    <a:pt x="86130" y="48868"/>
                  </a:lnTo>
                  <a:lnTo>
                    <a:pt x="86170" y="48788"/>
                  </a:lnTo>
                  <a:lnTo>
                    <a:pt x="86229" y="48729"/>
                  </a:lnTo>
                  <a:lnTo>
                    <a:pt x="86329" y="48709"/>
                  </a:lnTo>
                  <a:close/>
                  <a:moveTo>
                    <a:pt x="64345" y="48233"/>
                  </a:moveTo>
                  <a:lnTo>
                    <a:pt x="64444" y="48253"/>
                  </a:lnTo>
                  <a:lnTo>
                    <a:pt x="64523" y="48292"/>
                  </a:lnTo>
                  <a:lnTo>
                    <a:pt x="64623" y="48332"/>
                  </a:lnTo>
                  <a:lnTo>
                    <a:pt x="64702" y="48411"/>
                  </a:lnTo>
                  <a:lnTo>
                    <a:pt x="64761" y="48491"/>
                  </a:lnTo>
                  <a:lnTo>
                    <a:pt x="64821" y="48590"/>
                  </a:lnTo>
                  <a:lnTo>
                    <a:pt x="64841" y="48669"/>
                  </a:lnTo>
                  <a:lnTo>
                    <a:pt x="64861" y="48769"/>
                  </a:lnTo>
                  <a:lnTo>
                    <a:pt x="64841" y="48868"/>
                  </a:lnTo>
                  <a:lnTo>
                    <a:pt x="64821" y="48967"/>
                  </a:lnTo>
                  <a:lnTo>
                    <a:pt x="64761" y="49066"/>
                  </a:lnTo>
                  <a:lnTo>
                    <a:pt x="64702" y="49146"/>
                  </a:lnTo>
                  <a:lnTo>
                    <a:pt x="64623" y="49225"/>
                  </a:lnTo>
                  <a:lnTo>
                    <a:pt x="64523" y="49284"/>
                  </a:lnTo>
                  <a:lnTo>
                    <a:pt x="64444" y="49324"/>
                  </a:lnTo>
                  <a:lnTo>
                    <a:pt x="64345" y="49344"/>
                  </a:lnTo>
                  <a:lnTo>
                    <a:pt x="64246" y="49324"/>
                  </a:lnTo>
                  <a:lnTo>
                    <a:pt x="64127" y="49304"/>
                  </a:lnTo>
                  <a:lnTo>
                    <a:pt x="64027" y="49245"/>
                  </a:lnTo>
                  <a:lnTo>
                    <a:pt x="63948" y="49185"/>
                  </a:lnTo>
                  <a:lnTo>
                    <a:pt x="63869" y="49106"/>
                  </a:lnTo>
                  <a:lnTo>
                    <a:pt x="63809" y="49007"/>
                  </a:lnTo>
                  <a:lnTo>
                    <a:pt x="63769" y="48907"/>
                  </a:lnTo>
                  <a:lnTo>
                    <a:pt x="63750" y="48808"/>
                  </a:lnTo>
                  <a:lnTo>
                    <a:pt x="63750" y="48689"/>
                  </a:lnTo>
                  <a:lnTo>
                    <a:pt x="63789" y="48590"/>
                  </a:lnTo>
                  <a:lnTo>
                    <a:pt x="63849" y="48491"/>
                  </a:lnTo>
                  <a:lnTo>
                    <a:pt x="63928" y="48392"/>
                  </a:lnTo>
                  <a:lnTo>
                    <a:pt x="64027" y="48312"/>
                  </a:lnTo>
                  <a:lnTo>
                    <a:pt x="64127" y="48273"/>
                  </a:lnTo>
                  <a:lnTo>
                    <a:pt x="64226" y="48233"/>
                  </a:lnTo>
                  <a:close/>
                  <a:moveTo>
                    <a:pt x="79702" y="48312"/>
                  </a:moveTo>
                  <a:lnTo>
                    <a:pt x="79821" y="48332"/>
                  </a:lnTo>
                  <a:lnTo>
                    <a:pt x="79920" y="48372"/>
                  </a:lnTo>
                  <a:lnTo>
                    <a:pt x="80019" y="48431"/>
                  </a:lnTo>
                  <a:lnTo>
                    <a:pt x="80079" y="48511"/>
                  </a:lnTo>
                  <a:lnTo>
                    <a:pt x="80138" y="48610"/>
                  </a:lnTo>
                  <a:lnTo>
                    <a:pt x="80158" y="48729"/>
                  </a:lnTo>
                  <a:lnTo>
                    <a:pt x="80178" y="48848"/>
                  </a:lnTo>
                  <a:lnTo>
                    <a:pt x="80178" y="48967"/>
                  </a:lnTo>
                  <a:lnTo>
                    <a:pt x="80138" y="49086"/>
                  </a:lnTo>
                  <a:lnTo>
                    <a:pt x="80099" y="49185"/>
                  </a:lnTo>
                  <a:lnTo>
                    <a:pt x="80039" y="49265"/>
                  </a:lnTo>
                  <a:lnTo>
                    <a:pt x="79960" y="49324"/>
                  </a:lnTo>
                  <a:lnTo>
                    <a:pt x="79860" y="49364"/>
                  </a:lnTo>
                  <a:lnTo>
                    <a:pt x="79761" y="49403"/>
                  </a:lnTo>
                  <a:lnTo>
                    <a:pt x="79642" y="49423"/>
                  </a:lnTo>
                  <a:lnTo>
                    <a:pt x="79503" y="49403"/>
                  </a:lnTo>
                  <a:lnTo>
                    <a:pt x="79404" y="49384"/>
                  </a:lnTo>
                  <a:lnTo>
                    <a:pt x="79305" y="49344"/>
                  </a:lnTo>
                  <a:lnTo>
                    <a:pt x="79226" y="49284"/>
                  </a:lnTo>
                  <a:lnTo>
                    <a:pt x="79166" y="49205"/>
                  </a:lnTo>
                  <a:lnTo>
                    <a:pt x="79106" y="49106"/>
                  </a:lnTo>
                  <a:lnTo>
                    <a:pt x="79087" y="48987"/>
                  </a:lnTo>
                  <a:lnTo>
                    <a:pt x="79067" y="48868"/>
                  </a:lnTo>
                  <a:lnTo>
                    <a:pt x="79067" y="48749"/>
                  </a:lnTo>
                  <a:lnTo>
                    <a:pt x="79106" y="48649"/>
                  </a:lnTo>
                  <a:lnTo>
                    <a:pt x="79146" y="48550"/>
                  </a:lnTo>
                  <a:lnTo>
                    <a:pt x="79206" y="48471"/>
                  </a:lnTo>
                  <a:lnTo>
                    <a:pt x="79265" y="48411"/>
                  </a:lnTo>
                  <a:lnTo>
                    <a:pt x="79364" y="48352"/>
                  </a:lnTo>
                  <a:lnTo>
                    <a:pt x="79464" y="48312"/>
                  </a:lnTo>
                  <a:close/>
                  <a:moveTo>
                    <a:pt x="62480" y="48550"/>
                  </a:moveTo>
                  <a:lnTo>
                    <a:pt x="62559" y="48590"/>
                  </a:lnTo>
                  <a:lnTo>
                    <a:pt x="62638" y="48630"/>
                  </a:lnTo>
                  <a:lnTo>
                    <a:pt x="62718" y="48689"/>
                  </a:lnTo>
                  <a:lnTo>
                    <a:pt x="62777" y="48769"/>
                  </a:lnTo>
                  <a:lnTo>
                    <a:pt x="62837" y="48848"/>
                  </a:lnTo>
                  <a:lnTo>
                    <a:pt x="62857" y="48927"/>
                  </a:lnTo>
                  <a:lnTo>
                    <a:pt x="62877" y="49026"/>
                  </a:lnTo>
                  <a:lnTo>
                    <a:pt x="62857" y="49106"/>
                  </a:lnTo>
                  <a:lnTo>
                    <a:pt x="62837" y="49185"/>
                  </a:lnTo>
                  <a:lnTo>
                    <a:pt x="62777" y="49265"/>
                  </a:lnTo>
                  <a:lnTo>
                    <a:pt x="62718" y="49344"/>
                  </a:lnTo>
                  <a:lnTo>
                    <a:pt x="62638" y="49403"/>
                  </a:lnTo>
                  <a:lnTo>
                    <a:pt x="62559" y="49443"/>
                  </a:lnTo>
                  <a:lnTo>
                    <a:pt x="62480" y="49483"/>
                  </a:lnTo>
                  <a:lnTo>
                    <a:pt x="62400" y="49503"/>
                  </a:lnTo>
                  <a:lnTo>
                    <a:pt x="62321" y="49483"/>
                  </a:lnTo>
                  <a:lnTo>
                    <a:pt x="62242" y="49443"/>
                  </a:lnTo>
                  <a:lnTo>
                    <a:pt x="62162" y="49403"/>
                  </a:lnTo>
                  <a:lnTo>
                    <a:pt x="62083" y="49344"/>
                  </a:lnTo>
                  <a:lnTo>
                    <a:pt x="62023" y="49265"/>
                  </a:lnTo>
                  <a:lnTo>
                    <a:pt x="61964" y="49185"/>
                  </a:lnTo>
                  <a:lnTo>
                    <a:pt x="61944" y="49106"/>
                  </a:lnTo>
                  <a:lnTo>
                    <a:pt x="61924" y="49026"/>
                  </a:lnTo>
                  <a:lnTo>
                    <a:pt x="61944" y="48927"/>
                  </a:lnTo>
                  <a:lnTo>
                    <a:pt x="61964" y="48848"/>
                  </a:lnTo>
                  <a:lnTo>
                    <a:pt x="62023" y="48769"/>
                  </a:lnTo>
                  <a:lnTo>
                    <a:pt x="62083" y="48689"/>
                  </a:lnTo>
                  <a:lnTo>
                    <a:pt x="62162" y="48630"/>
                  </a:lnTo>
                  <a:lnTo>
                    <a:pt x="62242" y="48590"/>
                  </a:lnTo>
                  <a:lnTo>
                    <a:pt x="62321" y="48550"/>
                  </a:lnTo>
                  <a:close/>
                  <a:moveTo>
                    <a:pt x="84483" y="48848"/>
                  </a:moveTo>
                  <a:lnTo>
                    <a:pt x="84642" y="48868"/>
                  </a:lnTo>
                  <a:lnTo>
                    <a:pt x="84682" y="48888"/>
                  </a:lnTo>
                  <a:lnTo>
                    <a:pt x="84721" y="48927"/>
                  </a:lnTo>
                  <a:lnTo>
                    <a:pt x="84741" y="48967"/>
                  </a:lnTo>
                  <a:lnTo>
                    <a:pt x="84761" y="49007"/>
                  </a:lnTo>
                  <a:lnTo>
                    <a:pt x="84781" y="49165"/>
                  </a:lnTo>
                  <a:lnTo>
                    <a:pt x="84781" y="49324"/>
                  </a:lnTo>
                  <a:lnTo>
                    <a:pt x="84761" y="49364"/>
                  </a:lnTo>
                  <a:lnTo>
                    <a:pt x="84741" y="49423"/>
                  </a:lnTo>
                  <a:lnTo>
                    <a:pt x="84702" y="49443"/>
                  </a:lnTo>
                  <a:lnTo>
                    <a:pt x="84642" y="49483"/>
                  </a:lnTo>
                  <a:lnTo>
                    <a:pt x="84483" y="49503"/>
                  </a:lnTo>
                  <a:lnTo>
                    <a:pt x="84345" y="49483"/>
                  </a:lnTo>
                  <a:lnTo>
                    <a:pt x="84285" y="49463"/>
                  </a:lnTo>
                  <a:lnTo>
                    <a:pt x="84225" y="49443"/>
                  </a:lnTo>
                  <a:lnTo>
                    <a:pt x="84206" y="49403"/>
                  </a:lnTo>
                  <a:lnTo>
                    <a:pt x="84166" y="49364"/>
                  </a:lnTo>
                  <a:lnTo>
                    <a:pt x="84146" y="49205"/>
                  </a:lnTo>
                  <a:lnTo>
                    <a:pt x="84146" y="49046"/>
                  </a:lnTo>
                  <a:lnTo>
                    <a:pt x="84166" y="48987"/>
                  </a:lnTo>
                  <a:lnTo>
                    <a:pt x="84206" y="48927"/>
                  </a:lnTo>
                  <a:lnTo>
                    <a:pt x="84265" y="48888"/>
                  </a:lnTo>
                  <a:lnTo>
                    <a:pt x="84325" y="48868"/>
                  </a:lnTo>
                  <a:lnTo>
                    <a:pt x="84404" y="48868"/>
                  </a:lnTo>
                  <a:lnTo>
                    <a:pt x="84483" y="48848"/>
                  </a:lnTo>
                  <a:close/>
                  <a:moveTo>
                    <a:pt x="58531" y="49344"/>
                  </a:moveTo>
                  <a:lnTo>
                    <a:pt x="58591" y="49364"/>
                  </a:lnTo>
                  <a:lnTo>
                    <a:pt x="58650" y="49384"/>
                  </a:lnTo>
                  <a:lnTo>
                    <a:pt x="58750" y="49463"/>
                  </a:lnTo>
                  <a:lnTo>
                    <a:pt x="58829" y="49503"/>
                  </a:lnTo>
                  <a:lnTo>
                    <a:pt x="58690" y="49562"/>
                  </a:lnTo>
                  <a:lnTo>
                    <a:pt x="58591" y="49503"/>
                  </a:lnTo>
                  <a:lnTo>
                    <a:pt x="58531" y="49463"/>
                  </a:lnTo>
                  <a:lnTo>
                    <a:pt x="58512" y="49423"/>
                  </a:lnTo>
                  <a:lnTo>
                    <a:pt x="58512" y="49364"/>
                  </a:lnTo>
                  <a:lnTo>
                    <a:pt x="58531" y="49344"/>
                  </a:lnTo>
                  <a:close/>
                  <a:moveTo>
                    <a:pt x="60595" y="48947"/>
                  </a:moveTo>
                  <a:lnTo>
                    <a:pt x="60654" y="48987"/>
                  </a:lnTo>
                  <a:lnTo>
                    <a:pt x="60694" y="49007"/>
                  </a:lnTo>
                  <a:lnTo>
                    <a:pt x="60773" y="49106"/>
                  </a:lnTo>
                  <a:lnTo>
                    <a:pt x="60793" y="49225"/>
                  </a:lnTo>
                  <a:lnTo>
                    <a:pt x="60793" y="49344"/>
                  </a:lnTo>
                  <a:lnTo>
                    <a:pt x="60754" y="49463"/>
                  </a:lnTo>
                  <a:lnTo>
                    <a:pt x="60714" y="49503"/>
                  </a:lnTo>
                  <a:lnTo>
                    <a:pt x="60654" y="49542"/>
                  </a:lnTo>
                  <a:lnTo>
                    <a:pt x="60595" y="49562"/>
                  </a:lnTo>
                  <a:lnTo>
                    <a:pt x="60515" y="49582"/>
                  </a:lnTo>
                  <a:lnTo>
                    <a:pt x="60456" y="49562"/>
                  </a:lnTo>
                  <a:lnTo>
                    <a:pt x="60396" y="49562"/>
                  </a:lnTo>
                  <a:lnTo>
                    <a:pt x="60337" y="49522"/>
                  </a:lnTo>
                  <a:lnTo>
                    <a:pt x="60297" y="49503"/>
                  </a:lnTo>
                  <a:lnTo>
                    <a:pt x="60218" y="49403"/>
                  </a:lnTo>
                  <a:lnTo>
                    <a:pt x="60198" y="49284"/>
                  </a:lnTo>
                  <a:lnTo>
                    <a:pt x="60198" y="49165"/>
                  </a:lnTo>
                  <a:lnTo>
                    <a:pt x="60238" y="49066"/>
                  </a:lnTo>
                  <a:lnTo>
                    <a:pt x="60277" y="49026"/>
                  </a:lnTo>
                  <a:lnTo>
                    <a:pt x="60337" y="48987"/>
                  </a:lnTo>
                  <a:lnTo>
                    <a:pt x="60396" y="48967"/>
                  </a:lnTo>
                  <a:lnTo>
                    <a:pt x="60456" y="48947"/>
                  </a:lnTo>
                  <a:close/>
                  <a:moveTo>
                    <a:pt x="82678" y="49026"/>
                  </a:moveTo>
                  <a:lnTo>
                    <a:pt x="82757" y="49046"/>
                  </a:lnTo>
                  <a:lnTo>
                    <a:pt x="82817" y="49086"/>
                  </a:lnTo>
                  <a:lnTo>
                    <a:pt x="82876" y="49126"/>
                  </a:lnTo>
                  <a:lnTo>
                    <a:pt x="82916" y="49205"/>
                  </a:lnTo>
                  <a:lnTo>
                    <a:pt x="82936" y="49284"/>
                  </a:lnTo>
                  <a:lnTo>
                    <a:pt x="82956" y="49364"/>
                  </a:lnTo>
                  <a:lnTo>
                    <a:pt x="82936" y="49542"/>
                  </a:lnTo>
                  <a:lnTo>
                    <a:pt x="82916" y="49622"/>
                  </a:lnTo>
                  <a:lnTo>
                    <a:pt x="82896" y="49681"/>
                  </a:lnTo>
                  <a:lnTo>
                    <a:pt x="82837" y="49741"/>
                  </a:lnTo>
                  <a:lnTo>
                    <a:pt x="82777" y="49780"/>
                  </a:lnTo>
                  <a:lnTo>
                    <a:pt x="82698" y="49800"/>
                  </a:lnTo>
                  <a:lnTo>
                    <a:pt x="82618" y="49820"/>
                  </a:lnTo>
                  <a:lnTo>
                    <a:pt x="82519" y="49820"/>
                  </a:lnTo>
                  <a:lnTo>
                    <a:pt x="82440" y="49800"/>
                  </a:lnTo>
                  <a:lnTo>
                    <a:pt x="82360" y="49780"/>
                  </a:lnTo>
                  <a:lnTo>
                    <a:pt x="82281" y="49741"/>
                  </a:lnTo>
                  <a:lnTo>
                    <a:pt x="82241" y="49681"/>
                  </a:lnTo>
                  <a:lnTo>
                    <a:pt x="82202" y="49622"/>
                  </a:lnTo>
                  <a:lnTo>
                    <a:pt x="82162" y="49542"/>
                  </a:lnTo>
                  <a:lnTo>
                    <a:pt x="82162" y="49443"/>
                  </a:lnTo>
                  <a:lnTo>
                    <a:pt x="82182" y="49284"/>
                  </a:lnTo>
                  <a:lnTo>
                    <a:pt x="82202" y="49205"/>
                  </a:lnTo>
                  <a:lnTo>
                    <a:pt x="82222" y="49146"/>
                  </a:lnTo>
                  <a:lnTo>
                    <a:pt x="82281" y="49106"/>
                  </a:lnTo>
                  <a:lnTo>
                    <a:pt x="82341" y="49066"/>
                  </a:lnTo>
                  <a:lnTo>
                    <a:pt x="82400" y="49026"/>
                  </a:lnTo>
                  <a:close/>
                  <a:moveTo>
                    <a:pt x="67361" y="48868"/>
                  </a:moveTo>
                  <a:lnTo>
                    <a:pt x="67460" y="48888"/>
                  </a:lnTo>
                  <a:lnTo>
                    <a:pt x="67559" y="48947"/>
                  </a:lnTo>
                  <a:lnTo>
                    <a:pt x="67638" y="49007"/>
                  </a:lnTo>
                  <a:lnTo>
                    <a:pt x="67698" y="49086"/>
                  </a:lnTo>
                  <a:lnTo>
                    <a:pt x="67757" y="49165"/>
                  </a:lnTo>
                  <a:lnTo>
                    <a:pt x="67777" y="49284"/>
                  </a:lnTo>
                  <a:lnTo>
                    <a:pt x="67797" y="49403"/>
                  </a:lnTo>
                  <a:lnTo>
                    <a:pt x="67797" y="49522"/>
                  </a:lnTo>
                  <a:lnTo>
                    <a:pt x="67757" y="49622"/>
                  </a:lnTo>
                  <a:lnTo>
                    <a:pt x="67718" y="49721"/>
                  </a:lnTo>
                  <a:lnTo>
                    <a:pt x="67658" y="49800"/>
                  </a:lnTo>
                  <a:lnTo>
                    <a:pt x="67599" y="49880"/>
                  </a:lnTo>
                  <a:lnTo>
                    <a:pt x="67499" y="49919"/>
                  </a:lnTo>
                  <a:lnTo>
                    <a:pt x="67400" y="49959"/>
                  </a:lnTo>
                  <a:lnTo>
                    <a:pt x="67281" y="49979"/>
                  </a:lnTo>
                  <a:lnTo>
                    <a:pt x="67162" y="49959"/>
                  </a:lnTo>
                  <a:lnTo>
                    <a:pt x="67043" y="49939"/>
                  </a:lnTo>
                  <a:lnTo>
                    <a:pt x="66944" y="49899"/>
                  </a:lnTo>
                  <a:lnTo>
                    <a:pt x="66845" y="49840"/>
                  </a:lnTo>
                  <a:lnTo>
                    <a:pt x="66785" y="49761"/>
                  </a:lnTo>
                  <a:lnTo>
                    <a:pt x="66726" y="49661"/>
                  </a:lnTo>
                  <a:lnTo>
                    <a:pt x="66706" y="49562"/>
                  </a:lnTo>
                  <a:lnTo>
                    <a:pt x="66686" y="49423"/>
                  </a:lnTo>
                  <a:lnTo>
                    <a:pt x="66686" y="49304"/>
                  </a:lnTo>
                  <a:lnTo>
                    <a:pt x="66726" y="49185"/>
                  </a:lnTo>
                  <a:lnTo>
                    <a:pt x="66765" y="49086"/>
                  </a:lnTo>
                  <a:lnTo>
                    <a:pt x="66825" y="49007"/>
                  </a:lnTo>
                  <a:lnTo>
                    <a:pt x="66904" y="48947"/>
                  </a:lnTo>
                  <a:lnTo>
                    <a:pt x="67003" y="48907"/>
                  </a:lnTo>
                  <a:lnTo>
                    <a:pt x="67103" y="48868"/>
                  </a:lnTo>
                  <a:close/>
                  <a:moveTo>
                    <a:pt x="65416" y="49185"/>
                  </a:moveTo>
                  <a:lnTo>
                    <a:pt x="65515" y="49205"/>
                  </a:lnTo>
                  <a:lnTo>
                    <a:pt x="65615" y="49245"/>
                  </a:lnTo>
                  <a:lnTo>
                    <a:pt x="65674" y="49284"/>
                  </a:lnTo>
                  <a:lnTo>
                    <a:pt x="65734" y="49344"/>
                  </a:lnTo>
                  <a:lnTo>
                    <a:pt x="65773" y="49423"/>
                  </a:lnTo>
                  <a:lnTo>
                    <a:pt x="65813" y="49522"/>
                  </a:lnTo>
                  <a:lnTo>
                    <a:pt x="65813" y="49642"/>
                  </a:lnTo>
                  <a:lnTo>
                    <a:pt x="65813" y="49761"/>
                  </a:lnTo>
                  <a:lnTo>
                    <a:pt x="65793" y="49840"/>
                  </a:lnTo>
                  <a:lnTo>
                    <a:pt x="65753" y="49939"/>
                  </a:lnTo>
                  <a:lnTo>
                    <a:pt x="65694" y="49999"/>
                  </a:lnTo>
                  <a:lnTo>
                    <a:pt x="65634" y="50058"/>
                  </a:lnTo>
                  <a:lnTo>
                    <a:pt x="65555" y="50098"/>
                  </a:lnTo>
                  <a:lnTo>
                    <a:pt x="65456" y="50118"/>
                  </a:lnTo>
                  <a:lnTo>
                    <a:pt x="65357" y="50138"/>
                  </a:lnTo>
                  <a:lnTo>
                    <a:pt x="65238" y="50118"/>
                  </a:lnTo>
                  <a:lnTo>
                    <a:pt x="65138" y="50098"/>
                  </a:lnTo>
                  <a:lnTo>
                    <a:pt x="65059" y="50078"/>
                  </a:lnTo>
                  <a:lnTo>
                    <a:pt x="65000" y="50019"/>
                  </a:lnTo>
                  <a:lnTo>
                    <a:pt x="64940" y="49959"/>
                  </a:lnTo>
                  <a:lnTo>
                    <a:pt x="64900" y="49880"/>
                  </a:lnTo>
                  <a:lnTo>
                    <a:pt x="64880" y="49800"/>
                  </a:lnTo>
                  <a:lnTo>
                    <a:pt x="64861" y="49681"/>
                  </a:lnTo>
                  <a:lnTo>
                    <a:pt x="64861" y="49562"/>
                  </a:lnTo>
                  <a:lnTo>
                    <a:pt x="64880" y="49483"/>
                  </a:lnTo>
                  <a:lnTo>
                    <a:pt x="64920" y="49384"/>
                  </a:lnTo>
                  <a:lnTo>
                    <a:pt x="64960" y="49324"/>
                  </a:lnTo>
                  <a:lnTo>
                    <a:pt x="65019" y="49265"/>
                  </a:lnTo>
                  <a:lnTo>
                    <a:pt x="65099" y="49225"/>
                  </a:lnTo>
                  <a:lnTo>
                    <a:pt x="65198" y="49185"/>
                  </a:lnTo>
                  <a:close/>
                  <a:moveTo>
                    <a:pt x="80833" y="49185"/>
                  </a:moveTo>
                  <a:lnTo>
                    <a:pt x="80932" y="49225"/>
                  </a:lnTo>
                  <a:lnTo>
                    <a:pt x="81011" y="49265"/>
                  </a:lnTo>
                  <a:lnTo>
                    <a:pt x="81071" y="49324"/>
                  </a:lnTo>
                  <a:lnTo>
                    <a:pt x="81130" y="49384"/>
                  </a:lnTo>
                  <a:lnTo>
                    <a:pt x="81170" y="49483"/>
                  </a:lnTo>
                  <a:lnTo>
                    <a:pt x="81190" y="49562"/>
                  </a:lnTo>
                  <a:lnTo>
                    <a:pt x="81210" y="49642"/>
                  </a:lnTo>
                  <a:lnTo>
                    <a:pt x="81190" y="49741"/>
                  </a:lnTo>
                  <a:lnTo>
                    <a:pt x="81170" y="49820"/>
                  </a:lnTo>
                  <a:lnTo>
                    <a:pt x="81150" y="49899"/>
                  </a:lnTo>
                  <a:lnTo>
                    <a:pt x="81091" y="49979"/>
                  </a:lnTo>
                  <a:lnTo>
                    <a:pt x="81031" y="50038"/>
                  </a:lnTo>
                  <a:lnTo>
                    <a:pt x="80952" y="50078"/>
                  </a:lnTo>
                  <a:lnTo>
                    <a:pt x="80852" y="50118"/>
                  </a:lnTo>
                  <a:lnTo>
                    <a:pt x="80753" y="50138"/>
                  </a:lnTo>
                  <a:lnTo>
                    <a:pt x="80634" y="50118"/>
                  </a:lnTo>
                  <a:lnTo>
                    <a:pt x="80535" y="50098"/>
                  </a:lnTo>
                  <a:lnTo>
                    <a:pt x="80456" y="50038"/>
                  </a:lnTo>
                  <a:lnTo>
                    <a:pt x="80396" y="49979"/>
                  </a:lnTo>
                  <a:lnTo>
                    <a:pt x="80337" y="49919"/>
                  </a:lnTo>
                  <a:lnTo>
                    <a:pt x="80297" y="49840"/>
                  </a:lnTo>
                  <a:lnTo>
                    <a:pt x="80277" y="49741"/>
                  </a:lnTo>
                  <a:lnTo>
                    <a:pt x="80257" y="49661"/>
                  </a:lnTo>
                  <a:lnTo>
                    <a:pt x="80277" y="49562"/>
                  </a:lnTo>
                  <a:lnTo>
                    <a:pt x="80297" y="49483"/>
                  </a:lnTo>
                  <a:lnTo>
                    <a:pt x="80337" y="49403"/>
                  </a:lnTo>
                  <a:lnTo>
                    <a:pt x="80376" y="49324"/>
                  </a:lnTo>
                  <a:lnTo>
                    <a:pt x="80436" y="49265"/>
                  </a:lnTo>
                  <a:lnTo>
                    <a:pt x="80515" y="49225"/>
                  </a:lnTo>
                  <a:lnTo>
                    <a:pt x="80614" y="49185"/>
                  </a:lnTo>
                  <a:close/>
                  <a:moveTo>
                    <a:pt x="63531" y="49423"/>
                  </a:moveTo>
                  <a:lnTo>
                    <a:pt x="63611" y="49443"/>
                  </a:lnTo>
                  <a:lnTo>
                    <a:pt x="63670" y="49463"/>
                  </a:lnTo>
                  <a:lnTo>
                    <a:pt x="63730" y="49503"/>
                  </a:lnTo>
                  <a:lnTo>
                    <a:pt x="63769" y="49562"/>
                  </a:lnTo>
                  <a:lnTo>
                    <a:pt x="63809" y="49622"/>
                  </a:lnTo>
                  <a:lnTo>
                    <a:pt x="63829" y="49701"/>
                  </a:lnTo>
                  <a:lnTo>
                    <a:pt x="63829" y="49800"/>
                  </a:lnTo>
                  <a:lnTo>
                    <a:pt x="63829" y="49899"/>
                  </a:lnTo>
                  <a:lnTo>
                    <a:pt x="63809" y="49979"/>
                  </a:lnTo>
                  <a:lnTo>
                    <a:pt x="63769" y="50038"/>
                  </a:lnTo>
                  <a:lnTo>
                    <a:pt x="63730" y="50098"/>
                  </a:lnTo>
                  <a:lnTo>
                    <a:pt x="63670" y="50157"/>
                  </a:lnTo>
                  <a:lnTo>
                    <a:pt x="63611" y="50177"/>
                  </a:lnTo>
                  <a:lnTo>
                    <a:pt x="63531" y="50197"/>
                  </a:lnTo>
                  <a:lnTo>
                    <a:pt x="63432" y="50217"/>
                  </a:lnTo>
                  <a:lnTo>
                    <a:pt x="63333" y="50197"/>
                  </a:lnTo>
                  <a:lnTo>
                    <a:pt x="63254" y="50177"/>
                  </a:lnTo>
                  <a:lnTo>
                    <a:pt x="63194" y="50157"/>
                  </a:lnTo>
                  <a:lnTo>
                    <a:pt x="63134" y="50118"/>
                  </a:lnTo>
                  <a:lnTo>
                    <a:pt x="63095" y="50058"/>
                  </a:lnTo>
                  <a:lnTo>
                    <a:pt x="63055" y="49999"/>
                  </a:lnTo>
                  <a:lnTo>
                    <a:pt x="63035" y="49919"/>
                  </a:lnTo>
                  <a:lnTo>
                    <a:pt x="63035" y="49820"/>
                  </a:lnTo>
                  <a:lnTo>
                    <a:pt x="63035" y="49721"/>
                  </a:lnTo>
                  <a:lnTo>
                    <a:pt x="63055" y="49642"/>
                  </a:lnTo>
                  <a:lnTo>
                    <a:pt x="63095" y="49562"/>
                  </a:lnTo>
                  <a:lnTo>
                    <a:pt x="63134" y="49503"/>
                  </a:lnTo>
                  <a:lnTo>
                    <a:pt x="63194" y="49463"/>
                  </a:lnTo>
                  <a:lnTo>
                    <a:pt x="63273" y="49443"/>
                  </a:lnTo>
                  <a:lnTo>
                    <a:pt x="63353" y="49423"/>
                  </a:lnTo>
                  <a:close/>
                  <a:moveTo>
                    <a:pt x="85575" y="49899"/>
                  </a:moveTo>
                  <a:lnTo>
                    <a:pt x="85654" y="49939"/>
                  </a:lnTo>
                  <a:lnTo>
                    <a:pt x="85694" y="49959"/>
                  </a:lnTo>
                  <a:lnTo>
                    <a:pt x="85694" y="49999"/>
                  </a:lnTo>
                  <a:lnTo>
                    <a:pt x="85694" y="50038"/>
                  </a:lnTo>
                  <a:lnTo>
                    <a:pt x="85674" y="50078"/>
                  </a:lnTo>
                  <a:lnTo>
                    <a:pt x="85555" y="50217"/>
                  </a:lnTo>
                  <a:lnTo>
                    <a:pt x="85495" y="50157"/>
                  </a:lnTo>
                  <a:lnTo>
                    <a:pt x="85456" y="50078"/>
                  </a:lnTo>
                  <a:lnTo>
                    <a:pt x="85436" y="49999"/>
                  </a:lnTo>
                  <a:lnTo>
                    <a:pt x="85456" y="49959"/>
                  </a:lnTo>
                  <a:lnTo>
                    <a:pt x="85475" y="49919"/>
                  </a:lnTo>
                  <a:lnTo>
                    <a:pt x="85515" y="49919"/>
                  </a:lnTo>
                  <a:lnTo>
                    <a:pt x="85575" y="49899"/>
                  </a:lnTo>
                  <a:close/>
                  <a:moveTo>
                    <a:pt x="74563" y="6706"/>
                  </a:moveTo>
                  <a:lnTo>
                    <a:pt x="74702" y="6726"/>
                  </a:lnTo>
                  <a:lnTo>
                    <a:pt x="74821" y="6766"/>
                  </a:lnTo>
                  <a:lnTo>
                    <a:pt x="74940" y="6845"/>
                  </a:lnTo>
                  <a:lnTo>
                    <a:pt x="75019" y="6944"/>
                  </a:lnTo>
                  <a:lnTo>
                    <a:pt x="75079" y="7043"/>
                  </a:lnTo>
                  <a:lnTo>
                    <a:pt x="75099" y="7143"/>
                  </a:lnTo>
                  <a:lnTo>
                    <a:pt x="75099" y="7222"/>
                  </a:lnTo>
                  <a:lnTo>
                    <a:pt x="75099" y="7301"/>
                  </a:lnTo>
                  <a:lnTo>
                    <a:pt x="75059" y="7480"/>
                  </a:lnTo>
                  <a:lnTo>
                    <a:pt x="75019" y="7678"/>
                  </a:lnTo>
                  <a:lnTo>
                    <a:pt x="75257" y="7539"/>
                  </a:lnTo>
                  <a:lnTo>
                    <a:pt x="75376" y="7500"/>
                  </a:lnTo>
                  <a:lnTo>
                    <a:pt x="75495" y="7460"/>
                  </a:lnTo>
                  <a:lnTo>
                    <a:pt x="75614" y="7440"/>
                  </a:lnTo>
                  <a:lnTo>
                    <a:pt x="75734" y="7460"/>
                  </a:lnTo>
                  <a:lnTo>
                    <a:pt x="75853" y="7500"/>
                  </a:lnTo>
                  <a:lnTo>
                    <a:pt x="75972" y="7579"/>
                  </a:lnTo>
                  <a:lnTo>
                    <a:pt x="76051" y="7659"/>
                  </a:lnTo>
                  <a:lnTo>
                    <a:pt x="76130" y="7758"/>
                  </a:lnTo>
                  <a:lnTo>
                    <a:pt x="76190" y="7857"/>
                  </a:lnTo>
                  <a:lnTo>
                    <a:pt x="76210" y="7976"/>
                  </a:lnTo>
                  <a:lnTo>
                    <a:pt x="76210" y="8095"/>
                  </a:lnTo>
                  <a:lnTo>
                    <a:pt x="76190" y="8214"/>
                  </a:lnTo>
                  <a:lnTo>
                    <a:pt x="76150" y="8333"/>
                  </a:lnTo>
                  <a:lnTo>
                    <a:pt x="76130" y="8472"/>
                  </a:lnTo>
                  <a:lnTo>
                    <a:pt x="76230" y="8373"/>
                  </a:lnTo>
                  <a:lnTo>
                    <a:pt x="76329" y="8313"/>
                  </a:lnTo>
                  <a:lnTo>
                    <a:pt x="76428" y="8274"/>
                  </a:lnTo>
                  <a:lnTo>
                    <a:pt x="76527" y="8234"/>
                  </a:lnTo>
                  <a:lnTo>
                    <a:pt x="76765" y="8214"/>
                  </a:lnTo>
                  <a:lnTo>
                    <a:pt x="77003" y="8234"/>
                  </a:lnTo>
                  <a:lnTo>
                    <a:pt x="76984" y="8095"/>
                  </a:lnTo>
                  <a:lnTo>
                    <a:pt x="76944" y="7996"/>
                  </a:lnTo>
                  <a:lnTo>
                    <a:pt x="76924" y="7877"/>
                  </a:lnTo>
                  <a:lnTo>
                    <a:pt x="76924" y="7738"/>
                  </a:lnTo>
                  <a:lnTo>
                    <a:pt x="76944" y="7639"/>
                  </a:lnTo>
                  <a:lnTo>
                    <a:pt x="76984" y="7559"/>
                  </a:lnTo>
                  <a:lnTo>
                    <a:pt x="77023" y="7480"/>
                  </a:lnTo>
                  <a:lnTo>
                    <a:pt x="77103" y="7401"/>
                  </a:lnTo>
                  <a:lnTo>
                    <a:pt x="77182" y="7341"/>
                  </a:lnTo>
                  <a:lnTo>
                    <a:pt x="77261" y="7301"/>
                  </a:lnTo>
                  <a:lnTo>
                    <a:pt x="77360" y="7282"/>
                  </a:lnTo>
                  <a:lnTo>
                    <a:pt x="77480" y="7262"/>
                  </a:lnTo>
                  <a:lnTo>
                    <a:pt x="77579" y="7262"/>
                  </a:lnTo>
                  <a:lnTo>
                    <a:pt x="77678" y="7282"/>
                  </a:lnTo>
                  <a:lnTo>
                    <a:pt x="77777" y="7321"/>
                  </a:lnTo>
                  <a:lnTo>
                    <a:pt x="77857" y="7381"/>
                  </a:lnTo>
                  <a:lnTo>
                    <a:pt x="77936" y="7460"/>
                  </a:lnTo>
                  <a:lnTo>
                    <a:pt x="77976" y="7559"/>
                  </a:lnTo>
                  <a:lnTo>
                    <a:pt x="78015" y="7659"/>
                  </a:lnTo>
                  <a:lnTo>
                    <a:pt x="78035" y="7758"/>
                  </a:lnTo>
                  <a:lnTo>
                    <a:pt x="78035" y="7877"/>
                  </a:lnTo>
                  <a:lnTo>
                    <a:pt x="78035" y="7976"/>
                  </a:lnTo>
                  <a:lnTo>
                    <a:pt x="77995" y="8075"/>
                  </a:lnTo>
                  <a:lnTo>
                    <a:pt x="77956" y="8174"/>
                  </a:lnTo>
                  <a:lnTo>
                    <a:pt x="77876" y="8274"/>
                  </a:lnTo>
                  <a:lnTo>
                    <a:pt x="77777" y="8333"/>
                  </a:lnTo>
                  <a:lnTo>
                    <a:pt x="77678" y="8373"/>
                  </a:lnTo>
                  <a:lnTo>
                    <a:pt x="77440" y="8373"/>
                  </a:lnTo>
                  <a:lnTo>
                    <a:pt x="77321" y="8353"/>
                  </a:lnTo>
                  <a:lnTo>
                    <a:pt x="77083" y="8313"/>
                  </a:lnTo>
                  <a:lnTo>
                    <a:pt x="77202" y="8452"/>
                  </a:lnTo>
                  <a:lnTo>
                    <a:pt x="77261" y="8551"/>
                  </a:lnTo>
                  <a:lnTo>
                    <a:pt x="77301" y="8631"/>
                  </a:lnTo>
                  <a:lnTo>
                    <a:pt x="77321" y="8750"/>
                  </a:lnTo>
                  <a:lnTo>
                    <a:pt x="77321" y="8869"/>
                  </a:lnTo>
                  <a:lnTo>
                    <a:pt x="77321" y="8988"/>
                  </a:lnTo>
                  <a:lnTo>
                    <a:pt x="77341" y="9107"/>
                  </a:lnTo>
                  <a:lnTo>
                    <a:pt x="77539" y="9047"/>
                  </a:lnTo>
                  <a:lnTo>
                    <a:pt x="77718" y="9008"/>
                  </a:lnTo>
                  <a:lnTo>
                    <a:pt x="77817" y="9008"/>
                  </a:lnTo>
                  <a:lnTo>
                    <a:pt x="77916" y="9028"/>
                  </a:lnTo>
                  <a:lnTo>
                    <a:pt x="77995" y="9067"/>
                  </a:lnTo>
                  <a:lnTo>
                    <a:pt x="78095" y="9127"/>
                  </a:lnTo>
                  <a:lnTo>
                    <a:pt x="78035" y="8948"/>
                  </a:lnTo>
                  <a:lnTo>
                    <a:pt x="77995" y="8809"/>
                  </a:lnTo>
                  <a:lnTo>
                    <a:pt x="77976" y="8750"/>
                  </a:lnTo>
                  <a:lnTo>
                    <a:pt x="77956" y="8670"/>
                  </a:lnTo>
                  <a:lnTo>
                    <a:pt x="77976" y="8591"/>
                  </a:lnTo>
                  <a:lnTo>
                    <a:pt x="77995" y="8492"/>
                  </a:lnTo>
                  <a:lnTo>
                    <a:pt x="78075" y="8333"/>
                  </a:lnTo>
                  <a:lnTo>
                    <a:pt x="78194" y="8214"/>
                  </a:lnTo>
                  <a:lnTo>
                    <a:pt x="78253" y="8174"/>
                  </a:lnTo>
                  <a:lnTo>
                    <a:pt x="78313" y="8135"/>
                  </a:lnTo>
                  <a:lnTo>
                    <a:pt x="78392" y="8115"/>
                  </a:lnTo>
                  <a:lnTo>
                    <a:pt x="78491" y="8095"/>
                  </a:lnTo>
                  <a:lnTo>
                    <a:pt x="78670" y="8095"/>
                  </a:lnTo>
                  <a:lnTo>
                    <a:pt x="78749" y="8115"/>
                  </a:lnTo>
                  <a:lnTo>
                    <a:pt x="78829" y="8135"/>
                  </a:lnTo>
                  <a:lnTo>
                    <a:pt x="78987" y="8214"/>
                  </a:lnTo>
                  <a:lnTo>
                    <a:pt x="79106" y="8333"/>
                  </a:lnTo>
                  <a:lnTo>
                    <a:pt x="79186" y="8492"/>
                  </a:lnTo>
                  <a:lnTo>
                    <a:pt x="79206" y="8571"/>
                  </a:lnTo>
                  <a:lnTo>
                    <a:pt x="79226" y="8651"/>
                  </a:lnTo>
                  <a:lnTo>
                    <a:pt x="79226" y="8730"/>
                  </a:lnTo>
                  <a:lnTo>
                    <a:pt x="79206" y="8809"/>
                  </a:lnTo>
                  <a:lnTo>
                    <a:pt x="79186" y="8908"/>
                  </a:lnTo>
                  <a:lnTo>
                    <a:pt x="79126" y="8988"/>
                  </a:lnTo>
                  <a:lnTo>
                    <a:pt x="79364" y="8908"/>
                  </a:lnTo>
                  <a:lnTo>
                    <a:pt x="79483" y="8869"/>
                  </a:lnTo>
                  <a:lnTo>
                    <a:pt x="79722" y="8869"/>
                  </a:lnTo>
                  <a:lnTo>
                    <a:pt x="79841" y="8889"/>
                  </a:lnTo>
                  <a:lnTo>
                    <a:pt x="79960" y="8948"/>
                  </a:lnTo>
                  <a:lnTo>
                    <a:pt x="80059" y="9028"/>
                  </a:lnTo>
                  <a:lnTo>
                    <a:pt x="80138" y="9107"/>
                  </a:lnTo>
                  <a:lnTo>
                    <a:pt x="80178" y="9166"/>
                  </a:lnTo>
                  <a:lnTo>
                    <a:pt x="80218" y="9266"/>
                  </a:lnTo>
                  <a:lnTo>
                    <a:pt x="80237" y="9345"/>
                  </a:lnTo>
                  <a:lnTo>
                    <a:pt x="80257" y="9524"/>
                  </a:lnTo>
                  <a:lnTo>
                    <a:pt x="80237" y="9722"/>
                  </a:lnTo>
                  <a:lnTo>
                    <a:pt x="80356" y="9682"/>
                  </a:lnTo>
                  <a:lnTo>
                    <a:pt x="80456" y="9662"/>
                  </a:lnTo>
                  <a:lnTo>
                    <a:pt x="80694" y="9643"/>
                  </a:lnTo>
                  <a:lnTo>
                    <a:pt x="80912" y="9682"/>
                  </a:lnTo>
                  <a:lnTo>
                    <a:pt x="81130" y="9742"/>
                  </a:lnTo>
                  <a:lnTo>
                    <a:pt x="81071" y="9662"/>
                  </a:lnTo>
                  <a:lnTo>
                    <a:pt x="81011" y="9563"/>
                  </a:lnTo>
                  <a:lnTo>
                    <a:pt x="80972" y="9464"/>
                  </a:lnTo>
                  <a:lnTo>
                    <a:pt x="80952" y="9345"/>
                  </a:lnTo>
                  <a:lnTo>
                    <a:pt x="80952" y="9226"/>
                  </a:lnTo>
                  <a:lnTo>
                    <a:pt x="80952" y="9107"/>
                  </a:lnTo>
                  <a:lnTo>
                    <a:pt x="80972" y="9008"/>
                  </a:lnTo>
                  <a:lnTo>
                    <a:pt x="81031" y="8908"/>
                  </a:lnTo>
                  <a:lnTo>
                    <a:pt x="81091" y="8829"/>
                  </a:lnTo>
                  <a:lnTo>
                    <a:pt x="81190" y="8770"/>
                  </a:lnTo>
                  <a:lnTo>
                    <a:pt x="81289" y="8710"/>
                  </a:lnTo>
                  <a:lnTo>
                    <a:pt x="81408" y="8690"/>
                  </a:lnTo>
                  <a:lnTo>
                    <a:pt x="81507" y="8670"/>
                  </a:lnTo>
                  <a:lnTo>
                    <a:pt x="81626" y="8690"/>
                  </a:lnTo>
                  <a:lnTo>
                    <a:pt x="81745" y="8710"/>
                  </a:lnTo>
                  <a:lnTo>
                    <a:pt x="81845" y="8750"/>
                  </a:lnTo>
                  <a:lnTo>
                    <a:pt x="81944" y="8809"/>
                  </a:lnTo>
                  <a:lnTo>
                    <a:pt x="82003" y="8889"/>
                  </a:lnTo>
                  <a:lnTo>
                    <a:pt x="82063" y="8988"/>
                  </a:lnTo>
                  <a:lnTo>
                    <a:pt x="82102" y="9107"/>
                  </a:lnTo>
                  <a:lnTo>
                    <a:pt x="82122" y="9226"/>
                  </a:lnTo>
                  <a:lnTo>
                    <a:pt x="82102" y="9345"/>
                  </a:lnTo>
                  <a:lnTo>
                    <a:pt x="82083" y="9464"/>
                  </a:lnTo>
                  <a:lnTo>
                    <a:pt x="82043" y="9563"/>
                  </a:lnTo>
                  <a:lnTo>
                    <a:pt x="81964" y="9662"/>
                  </a:lnTo>
                  <a:lnTo>
                    <a:pt x="81884" y="9742"/>
                  </a:lnTo>
                  <a:lnTo>
                    <a:pt x="81785" y="9781"/>
                  </a:lnTo>
                  <a:lnTo>
                    <a:pt x="81686" y="9801"/>
                  </a:lnTo>
                  <a:lnTo>
                    <a:pt x="81448" y="9821"/>
                  </a:lnTo>
                  <a:lnTo>
                    <a:pt x="81210" y="9821"/>
                  </a:lnTo>
                  <a:lnTo>
                    <a:pt x="81269" y="10218"/>
                  </a:lnTo>
                  <a:lnTo>
                    <a:pt x="81289" y="10615"/>
                  </a:lnTo>
                  <a:lnTo>
                    <a:pt x="81329" y="10575"/>
                  </a:lnTo>
                  <a:lnTo>
                    <a:pt x="81428" y="10535"/>
                  </a:lnTo>
                  <a:lnTo>
                    <a:pt x="81587" y="10476"/>
                  </a:lnTo>
                  <a:lnTo>
                    <a:pt x="81706" y="10456"/>
                  </a:lnTo>
                  <a:lnTo>
                    <a:pt x="81825" y="10476"/>
                  </a:lnTo>
                  <a:lnTo>
                    <a:pt x="82063" y="10516"/>
                  </a:lnTo>
                  <a:lnTo>
                    <a:pt x="82043" y="10436"/>
                  </a:lnTo>
                  <a:lnTo>
                    <a:pt x="82003" y="10377"/>
                  </a:lnTo>
                  <a:lnTo>
                    <a:pt x="81964" y="10297"/>
                  </a:lnTo>
                  <a:lnTo>
                    <a:pt x="81944" y="10238"/>
                  </a:lnTo>
                  <a:lnTo>
                    <a:pt x="81924" y="10139"/>
                  </a:lnTo>
                  <a:lnTo>
                    <a:pt x="81924" y="10059"/>
                  </a:lnTo>
                  <a:lnTo>
                    <a:pt x="81964" y="9960"/>
                  </a:lnTo>
                  <a:lnTo>
                    <a:pt x="82003" y="9881"/>
                  </a:lnTo>
                  <a:lnTo>
                    <a:pt x="82102" y="9742"/>
                  </a:lnTo>
                  <a:lnTo>
                    <a:pt x="82241" y="9623"/>
                  </a:lnTo>
                  <a:lnTo>
                    <a:pt x="82380" y="9543"/>
                  </a:lnTo>
                  <a:lnTo>
                    <a:pt x="82460" y="9504"/>
                  </a:lnTo>
                  <a:lnTo>
                    <a:pt x="82638" y="9504"/>
                  </a:lnTo>
                  <a:lnTo>
                    <a:pt x="82718" y="9524"/>
                  </a:lnTo>
                  <a:lnTo>
                    <a:pt x="82797" y="9563"/>
                  </a:lnTo>
                  <a:lnTo>
                    <a:pt x="82856" y="9603"/>
                  </a:lnTo>
                  <a:lnTo>
                    <a:pt x="82995" y="9722"/>
                  </a:lnTo>
                  <a:lnTo>
                    <a:pt x="83095" y="9861"/>
                  </a:lnTo>
                  <a:lnTo>
                    <a:pt x="83174" y="10000"/>
                  </a:lnTo>
                  <a:lnTo>
                    <a:pt x="83214" y="10079"/>
                  </a:lnTo>
                  <a:lnTo>
                    <a:pt x="83214" y="10158"/>
                  </a:lnTo>
                  <a:lnTo>
                    <a:pt x="83194" y="10238"/>
                  </a:lnTo>
                  <a:lnTo>
                    <a:pt x="83154" y="10297"/>
                  </a:lnTo>
                  <a:lnTo>
                    <a:pt x="83134" y="10377"/>
                  </a:lnTo>
                  <a:lnTo>
                    <a:pt x="83114" y="10456"/>
                  </a:lnTo>
                  <a:lnTo>
                    <a:pt x="83214" y="10416"/>
                  </a:lnTo>
                  <a:lnTo>
                    <a:pt x="83293" y="10377"/>
                  </a:lnTo>
                  <a:lnTo>
                    <a:pt x="83372" y="10337"/>
                  </a:lnTo>
                  <a:lnTo>
                    <a:pt x="83452" y="10317"/>
                  </a:lnTo>
                  <a:lnTo>
                    <a:pt x="83551" y="10297"/>
                  </a:lnTo>
                  <a:lnTo>
                    <a:pt x="83650" y="10297"/>
                  </a:lnTo>
                  <a:lnTo>
                    <a:pt x="83729" y="10317"/>
                  </a:lnTo>
                  <a:lnTo>
                    <a:pt x="83829" y="10357"/>
                  </a:lnTo>
                  <a:lnTo>
                    <a:pt x="83968" y="10436"/>
                  </a:lnTo>
                  <a:lnTo>
                    <a:pt x="84067" y="10535"/>
                  </a:lnTo>
                  <a:lnTo>
                    <a:pt x="84146" y="10654"/>
                  </a:lnTo>
                  <a:lnTo>
                    <a:pt x="84206" y="10813"/>
                  </a:lnTo>
                  <a:lnTo>
                    <a:pt x="84225" y="10952"/>
                  </a:lnTo>
                  <a:lnTo>
                    <a:pt x="84186" y="11091"/>
                  </a:lnTo>
                  <a:lnTo>
                    <a:pt x="84126" y="11230"/>
                  </a:lnTo>
                  <a:lnTo>
                    <a:pt x="84027" y="11349"/>
                  </a:lnTo>
                  <a:lnTo>
                    <a:pt x="83968" y="11408"/>
                  </a:lnTo>
                  <a:lnTo>
                    <a:pt x="83908" y="11448"/>
                  </a:lnTo>
                  <a:lnTo>
                    <a:pt x="83749" y="11508"/>
                  </a:lnTo>
                  <a:lnTo>
                    <a:pt x="83591" y="11547"/>
                  </a:lnTo>
                  <a:lnTo>
                    <a:pt x="83432" y="11587"/>
                  </a:lnTo>
                  <a:lnTo>
                    <a:pt x="83472" y="11726"/>
                  </a:lnTo>
                  <a:lnTo>
                    <a:pt x="83491" y="11885"/>
                  </a:lnTo>
                  <a:lnTo>
                    <a:pt x="83511" y="12182"/>
                  </a:lnTo>
                  <a:lnTo>
                    <a:pt x="83591" y="12143"/>
                  </a:lnTo>
                  <a:lnTo>
                    <a:pt x="83690" y="12123"/>
                  </a:lnTo>
                  <a:lnTo>
                    <a:pt x="83769" y="12103"/>
                  </a:lnTo>
                  <a:lnTo>
                    <a:pt x="83868" y="12123"/>
                  </a:lnTo>
                  <a:lnTo>
                    <a:pt x="84047" y="12143"/>
                  </a:lnTo>
                  <a:lnTo>
                    <a:pt x="84225" y="12202"/>
                  </a:lnTo>
                  <a:lnTo>
                    <a:pt x="84206" y="12103"/>
                  </a:lnTo>
                  <a:lnTo>
                    <a:pt x="84166" y="12023"/>
                  </a:lnTo>
                  <a:lnTo>
                    <a:pt x="84126" y="11944"/>
                  </a:lnTo>
                  <a:lnTo>
                    <a:pt x="84087" y="11845"/>
                  </a:lnTo>
                  <a:lnTo>
                    <a:pt x="84067" y="11766"/>
                  </a:lnTo>
                  <a:lnTo>
                    <a:pt x="84067" y="11666"/>
                  </a:lnTo>
                  <a:lnTo>
                    <a:pt x="84087" y="11567"/>
                  </a:lnTo>
                  <a:lnTo>
                    <a:pt x="84126" y="11468"/>
                  </a:lnTo>
                  <a:lnTo>
                    <a:pt x="84186" y="11389"/>
                  </a:lnTo>
                  <a:lnTo>
                    <a:pt x="84245" y="11309"/>
                  </a:lnTo>
                  <a:lnTo>
                    <a:pt x="84305" y="11250"/>
                  </a:lnTo>
                  <a:lnTo>
                    <a:pt x="84384" y="11190"/>
                  </a:lnTo>
                  <a:lnTo>
                    <a:pt x="84464" y="11131"/>
                  </a:lnTo>
                  <a:lnTo>
                    <a:pt x="84543" y="11111"/>
                  </a:lnTo>
                  <a:lnTo>
                    <a:pt x="84642" y="11091"/>
                  </a:lnTo>
                  <a:lnTo>
                    <a:pt x="84741" y="11091"/>
                  </a:lnTo>
                  <a:lnTo>
                    <a:pt x="84841" y="11111"/>
                  </a:lnTo>
                  <a:lnTo>
                    <a:pt x="84920" y="11150"/>
                  </a:lnTo>
                  <a:lnTo>
                    <a:pt x="85019" y="11190"/>
                  </a:lnTo>
                  <a:lnTo>
                    <a:pt x="85079" y="11250"/>
                  </a:lnTo>
                  <a:lnTo>
                    <a:pt x="85198" y="11369"/>
                  </a:lnTo>
                  <a:lnTo>
                    <a:pt x="85297" y="11547"/>
                  </a:lnTo>
                  <a:lnTo>
                    <a:pt x="85317" y="11627"/>
                  </a:lnTo>
                  <a:lnTo>
                    <a:pt x="85317" y="11706"/>
                  </a:lnTo>
                  <a:lnTo>
                    <a:pt x="85297" y="11845"/>
                  </a:lnTo>
                  <a:lnTo>
                    <a:pt x="85257" y="11924"/>
                  </a:lnTo>
                  <a:lnTo>
                    <a:pt x="85218" y="12023"/>
                  </a:lnTo>
                  <a:lnTo>
                    <a:pt x="85178" y="12103"/>
                  </a:lnTo>
                  <a:lnTo>
                    <a:pt x="85178" y="12202"/>
                  </a:lnTo>
                  <a:lnTo>
                    <a:pt x="85337" y="12083"/>
                  </a:lnTo>
                  <a:lnTo>
                    <a:pt x="85495" y="12004"/>
                  </a:lnTo>
                  <a:lnTo>
                    <a:pt x="85594" y="11964"/>
                  </a:lnTo>
                  <a:lnTo>
                    <a:pt x="85674" y="11964"/>
                  </a:lnTo>
                  <a:lnTo>
                    <a:pt x="85773" y="11944"/>
                  </a:lnTo>
                  <a:lnTo>
                    <a:pt x="85872" y="11964"/>
                  </a:lnTo>
                  <a:lnTo>
                    <a:pt x="86031" y="12023"/>
                  </a:lnTo>
                  <a:lnTo>
                    <a:pt x="86170" y="12123"/>
                  </a:lnTo>
                  <a:lnTo>
                    <a:pt x="86289" y="12262"/>
                  </a:lnTo>
                  <a:lnTo>
                    <a:pt x="86329" y="12341"/>
                  </a:lnTo>
                  <a:lnTo>
                    <a:pt x="86348" y="12420"/>
                  </a:lnTo>
                  <a:lnTo>
                    <a:pt x="86368" y="12579"/>
                  </a:lnTo>
                  <a:lnTo>
                    <a:pt x="86348" y="12738"/>
                  </a:lnTo>
                  <a:lnTo>
                    <a:pt x="86289" y="12896"/>
                  </a:lnTo>
                  <a:lnTo>
                    <a:pt x="86210" y="13035"/>
                  </a:lnTo>
                  <a:lnTo>
                    <a:pt x="86130" y="13095"/>
                  </a:lnTo>
                  <a:lnTo>
                    <a:pt x="86071" y="13135"/>
                  </a:lnTo>
                  <a:lnTo>
                    <a:pt x="85991" y="13174"/>
                  </a:lnTo>
                  <a:lnTo>
                    <a:pt x="85912" y="13194"/>
                  </a:lnTo>
                  <a:lnTo>
                    <a:pt x="85733" y="13214"/>
                  </a:lnTo>
                  <a:lnTo>
                    <a:pt x="85555" y="13234"/>
                  </a:lnTo>
                  <a:lnTo>
                    <a:pt x="85614" y="13393"/>
                  </a:lnTo>
                  <a:lnTo>
                    <a:pt x="85634" y="13531"/>
                  </a:lnTo>
                  <a:lnTo>
                    <a:pt x="85654" y="13690"/>
                  </a:lnTo>
                  <a:lnTo>
                    <a:pt x="85654" y="13849"/>
                  </a:lnTo>
                  <a:lnTo>
                    <a:pt x="85773" y="13809"/>
                  </a:lnTo>
                  <a:lnTo>
                    <a:pt x="85892" y="13769"/>
                  </a:lnTo>
                  <a:lnTo>
                    <a:pt x="86031" y="13789"/>
                  </a:lnTo>
                  <a:lnTo>
                    <a:pt x="86150" y="13809"/>
                  </a:lnTo>
                  <a:lnTo>
                    <a:pt x="86289" y="13829"/>
                  </a:lnTo>
                  <a:lnTo>
                    <a:pt x="86388" y="13889"/>
                  </a:lnTo>
                  <a:lnTo>
                    <a:pt x="86448" y="13968"/>
                  </a:lnTo>
                  <a:lnTo>
                    <a:pt x="86507" y="14047"/>
                  </a:lnTo>
                  <a:lnTo>
                    <a:pt x="86606" y="14186"/>
                  </a:lnTo>
                  <a:lnTo>
                    <a:pt x="86666" y="14325"/>
                  </a:lnTo>
                  <a:lnTo>
                    <a:pt x="86686" y="14484"/>
                  </a:lnTo>
                  <a:lnTo>
                    <a:pt x="86706" y="14662"/>
                  </a:lnTo>
                  <a:lnTo>
                    <a:pt x="86864" y="14623"/>
                  </a:lnTo>
                  <a:lnTo>
                    <a:pt x="87023" y="14583"/>
                  </a:lnTo>
                  <a:lnTo>
                    <a:pt x="87102" y="14583"/>
                  </a:lnTo>
                  <a:lnTo>
                    <a:pt x="87202" y="14603"/>
                  </a:lnTo>
                  <a:lnTo>
                    <a:pt x="87360" y="14642"/>
                  </a:lnTo>
                  <a:lnTo>
                    <a:pt x="87360" y="14603"/>
                  </a:lnTo>
                  <a:lnTo>
                    <a:pt x="87360" y="14543"/>
                  </a:lnTo>
                  <a:lnTo>
                    <a:pt x="87301" y="14444"/>
                  </a:lnTo>
                  <a:lnTo>
                    <a:pt x="87261" y="14345"/>
                  </a:lnTo>
                  <a:lnTo>
                    <a:pt x="87241" y="14305"/>
                  </a:lnTo>
                  <a:lnTo>
                    <a:pt x="87241" y="14246"/>
                  </a:lnTo>
                  <a:lnTo>
                    <a:pt x="87261" y="14127"/>
                  </a:lnTo>
                  <a:lnTo>
                    <a:pt x="87321" y="14027"/>
                  </a:lnTo>
                  <a:lnTo>
                    <a:pt x="87380" y="13928"/>
                  </a:lnTo>
                  <a:lnTo>
                    <a:pt x="87460" y="13829"/>
                  </a:lnTo>
                  <a:lnTo>
                    <a:pt x="87559" y="13750"/>
                  </a:lnTo>
                  <a:lnTo>
                    <a:pt x="87658" y="13690"/>
                  </a:lnTo>
                  <a:lnTo>
                    <a:pt x="87757" y="13650"/>
                  </a:lnTo>
                  <a:lnTo>
                    <a:pt x="87856" y="13631"/>
                  </a:lnTo>
                  <a:lnTo>
                    <a:pt x="87956" y="13631"/>
                  </a:lnTo>
                  <a:lnTo>
                    <a:pt x="88055" y="13670"/>
                  </a:lnTo>
                  <a:lnTo>
                    <a:pt x="88154" y="13710"/>
                  </a:lnTo>
                  <a:lnTo>
                    <a:pt x="88253" y="13789"/>
                  </a:lnTo>
                  <a:lnTo>
                    <a:pt x="88352" y="13889"/>
                  </a:lnTo>
                  <a:lnTo>
                    <a:pt x="88412" y="13968"/>
                  </a:lnTo>
                  <a:lnTo>
                    <a:pt x="88452" y="14067"/>
                  </a:lnTo>
                  <a:lnTo>
                    <a:pt x="88491" y="14166"/>
                  </a:lnTo>
                  <a:lnTo>
                    <a:pt x="88491" y="14265"/>
                  </a:lnTo>
                  <a:lnTo>
                    <a:pt x="88471" y="14365"/>
                  </a:lnTo>
                  <a:lnTo>
                    <a:pt x="88432" y="14464"/>
                  </a:lnTo>
                  <a:lnTo>
                    <a:pt x="88372" y="14583"/>
                  </a:lnTo>
                  <a:lnTo>
                    <a:pt x="88253" y="14722"/>
                  </a:lnTo>
                  <a:lnTo>
                    <a:pt x="88174" y="14781"/>
                  </a:lnTo>
                  <a:lnTo>
                    <a:pt x="88094" y="14821"/>
                  </a:lnTo>
                  <a:lnTo>
                    <a:pt x="87995" y="14861"/>
                  </a:lnTo>
                  <a:lnTo>
                    <a:pt x="87896" y="14881"/>
                  </a:lnTo>
                  <a:lnTo>
                    <a:pt x="87797" y="14881"/>
                  </a:lnTo>
                  <a:lnTo>
                    <a:pt x="87698" y="14900"/>
                  </a:lnTo>
                  <a:lnTo>
                    <a:pt x="87737" y="15059"/>
                  </a:lnTo>
                  <a:lnTo>
                    <a:pt x="87777" y="15158"/>
                  </a:lnTo>
                  <a:lnTo>
                    <a:pt x="87797" y="15238"/>
                  </a:lnTo>
                  <a:lnTo>
                    <a:pt x="87797" y="15317"/>
                  </a:lnTo>
                  <a:lnTo>
                    <a:pt x="87757" y="15396"/>
                  </a:lnTo>
                  <a:lnTo>
                    <a:pt x="87737" y="15456"/>
                  </a:lnTo>
                  <a:lnTo>
                    <a:pt x="87737" y="15515"/>
                  </a:lnTo>
                  <a:lnTo>
                    <a:pt x="87757" y="15535"/>
                  </a:lnTo>
                  <a:lnTo>
                    <a:pt x="87956" y="15535"/>
                  </a:lnTo>
                  <a:lnTo>
                    <a:pt x="88114" y="15515"/>
                  </a:lnTo>
                  <a:lnTo>
                    <a:pt x="88214" y="15496"/>
                  </a:lnTo>
                  <a:lnTo>
                    <a:pt x="88333" y="15535"/>
                  </a:lnTo>
                  <a:lnTo>
                    <a:pt x="88452" y="15575"/>
                  </a:lnTo>
                  <a:lnTo>
                    <a:pt x="88531" y="15595"/>
                  </a:lnTo>
                  <a:lnTo>
                    <a:pt x="88571" y="15635"/>
                  </a:lnTo>
                  <a:lnTo>
                    <a:pt x="88610" y="15674"/>
                  </a:lnTo>
                  <a:lnTo>
                    <a:pt x="88650" y="15734"/>
                  </a:lnTo>
                  <a:lnTo>
                    <a:pt x="88729" y="15892"/>
                  </a:lnTo>
                  <a:lnTo>
                    <a:pt x="88789" y="16031"/>
                  </a:lnTo>
                  <a:lnTo>
                    <a:pt x="88809" y="16170"/>
                  </a:lnTo>
                  <a:lnTo>
                    <a:pt x="88829" y="16329"/>
                  </a:lnTo>
                  <a:lnTo>
                    <a:pt x="89027" y="16329"/>
                  </a:lnTo>
                  <a:lnTo>
                    <a:pt x="89245" y="16309"/>
                  </a:lnTo>
                  <a:lnTo>
                    <a:pt x="89344" y="16329"/>
                  </a:lnTo>
                  <a:lnTo>
                    <a:pt x="89424" y="16369"/>
                  </a:lnTo>
                  <a:lnTo>
                    <a:pt x="89523" y="16408"/>
                  </a:lnTo>
                  <a:lnTo>
                    <a:pt x="89602" y="16488"/>
                  </a:lnTo>
                  <a:lnTo>
                    <a:pt x="89662" y="16567"/>
                  </a:lnTo>
                  <a:lnTo>
                    <a:pt x="89721" y="16646"/>
                  </a:lnTo>
                  <a:lnTo>
                    <a:pt x="89761" y="16746"/>
                  </a:lnTo>
                  <a:lnTo>
                    <a:pt x="89781" y="16845"/>
                  </a:lnTo>
                  <a:lnTo>
                    <a:pt x="89781" y="17063"/>
                  </a:lnTo>
                  <a:lnTo>
                    <a:pt x="89781" y="17281"/>
                  </a:lnTo>
                  <a:lnTo>
                    <a:pt x="89960" y="17202"/>
                  </a:lnTo>
                  <a:lnTo>
                    <a:pt x="90138" y="17142"/>
                  </a:lnTo>
                  <a:lnTo>
                    <a:pt x="90237" y="17123"/>
                  </a:lnTo>
                  <a:lnTo>
                    <a:pt x="90416" y="17123"/>
                  </a:lnTo>
                  <a:lnTo>
                    <a:pt x="90515" y="17162"/>
                  </a:lnTo>
                  <a:lnTo>
                    <a:pt x="90594" y="17202"/>
                  </a:lnTo>
                  <a:lnTo>
                    <a:pt x="90674" y="17242"/>
                  </a:lnTo>
                  <a:lnTo>
                    <a:pt x="90773" y="17380"/>
                  </a:lnTo>
                  <a:lnTo>
                    <a:pt x="90852" y="17519"/>
                  </a:lnTo>
                  <a:lnTo>
                    <a:pt x="90892" y="17678"/>
                  </a:lnTo>
                  <a:lnTo>
                    <a:pt x="90892" y="17857"/>
                  </a:lnTo>
                  <a:lnTo>
                    <a:pt x="90833" y="18015"/>
                  </a:lnTo>
                  <a:lnTo>
                    <a:pt x="90793" y="18095"/>
                  </a:lnTo>
                  <a:lnTo>
                    <a:pt x="90733" y="18174"/>
                  </a:lnTo>
                  <a:lnTo>
                    <a:pt x="90674" y="18234"/>
                  </a:lnTo>
                  <a:lnTo>
                    <a:pt x="90614" y="18293"/>
                  </a:lnTo>
                  <a:lnTo>
                    <a:pt x="90535" y="18333"/>
                  </a:lnTo>
                  <a:lnTo>
                    <a:pt x="90456" y="18353"/>
                  </a:lnTo>
                  <a:lnTo>
                    <a:pt x="90356" y="18392"/>
                  </a:lnTo>
                  <a:lnTo>
                    <a:pt x="90277" y="18392"/>
                  </a:lnTo>
                  <a:lnTo>
                    <a:pt x="90158" y="18373"/>
                  </a:lnTo>
                  <a:lnTo>
                    <a:pt x="90059" y="18333"/>
                  </a:lnTo>
                  <a:lnTo>
                    <a:pt x="89960" y="18313"/>
                  </a:lnTo>
                  <a:lnTo>
                    <a:pt x="89860" y="18313"/>
                  </a:lnTo>
                  <a:lnTo>
                    <a:pt x="89979" y="18492"/>
                  </a:lnTo>
                  <a:lnTo>
                    <a:pt x="90059" y="18670"/>
                  </a:lnTo>
                  <a:lnTo>
                    <a:pt x="90098" y="18849"/>
                  </a:lnTo>
                  <a:lnTo>
                    <a:pt x="90098" y="19067"/>
                  </a:lnTo>
                  <a:lnTo>
                    <a:pt x="90297" y="18988"/>
                  </a:lnTo>
                  <a:lnTo>
                    <a:pt x="90416" y="18948"/>
                  </a:lnTo>
                  <a:lnTo>
                    <a:pt x="90515" y="18948"/>
                  </a:lnTo>
                  <a:lnTo>
                    <a:pt x="90575" y="18968"/>
                  </a:lnTo>
                  <a:lnTo>
                    <a:pt x="90674" y="19027"/>
                  </a:lnTo>
                  <a:lnTo>
                    <a:pt x="90773" y="19047"/>
                  </a:lnTo>
                  <a:lnTo>
                    <a:pt x="90813" y="19047"/>
                  </a:lnTo>
                  <a:lnTo>
                    <a:pt x="90833" y="19027"/>
                  </a:lnTo>
                  <a:lnTo>
                    <a:pt x="90773" y="18888"/>
                  </a:lnTo>
                  <a:lnTo>
                    <a:pt x="90733" y="18730"/>
                  </a:lnTo>
                  <a:lnTo>
                    <a:pt x="90713" y="18591"/>
                  </a:lnTo>
                  <a:lnTo>
                    <a:pt x="90733" y="18432"/>
                  </a:lnTo>
                  <a:lnTo>
                    <a:pt x="90753" y="18333"/>
                  </a:lnTo>
                  <a:lnTo>
                    <a:pt x="90813" y="18253"/>
                  </a:lnTo>
                  <a:lnTo>
                    <a:pt x="90892" y="18154"/>
                  </a:lnTo>
                  <a:lnTo>
                    <a:pt x="90971" y="18095"/>
                  </a:lnTo>
                  <a:lnTo>
                    <a:pt x="91051" y="18075"/>
                  </a:lnTo>
                  <a:lnTo>
                    <a:pt x="91150" y="18055"/>
                  </a:lnTo>
                  <a:lnTo>
                    <a:pt x="91329" y="18075"/>
                  </a:lnTo>
                  <a:lnTo>
                    <a:pt x="91527" y="18075"/>
                  </a:lnTo>
                  <a:lnTo>
                    <a:pt x="91606" y="18134"/>
                  </a:lnTo>
                  <a:lnTo>
                    <a:pt x="91706" y="18194"/>
                  </a:lnTo>
                  <a:lnTo>
                    <a:pt x="91765" y="18273"/>
                  </a:lnTo>
                  <a:lnTo>
                    <a:pt x="91805" y="18373"/>
                  </a:lnTo>
                  <a:lnTo>
                    <a:pt x="91844" y="18472"/>
                  </a:lnTo>
                  <a:lnTo>
                    <a:pt x="91864" y="18571"/>
                  </a:lnTo>
                  <a:lnTo>
                    <a:pt x="91864" y="18670"/>
                  </a:lnTo>
                  <a:lnTo>
                    <a:pt x="91864" y="18769"/>
                  </a:lnTo>
                  <a:lnTo>
                    <a:pt x="91825" y="18869"/>
                  </a:lnTo>
                  <a:lnTo>
                    <a:pt x="91785" y="18968"/>
                  </a:lnTo>
                  <a:lnTo>
                    <a:pt x="91706" y="19067"/>
                  </a:lnTo>
                  <a:lnTo>
                    <a:pt x="91626" y="19126"/>
                  </a:lnTo>
                  <a:lnTo>
                    <a:pt x="91547" y="19166"/>
                  </a:lnTo>
                  <a:lnTo>
                    <a:pt x="91448" y="19186"/>
                  </a:lnTo>
                  <a:lnTo>
                    <a:pt x="91011" y="19186"/>
                  </a:lnTo>
                  <a:lnTo>
                    <a:pt x="91130" y="19384"/>
                  </a:lnTo>
                  <a:lnTo>
                    <a:pt x="91170" y="19484"/>
                  </a:lnTo>
                  <a:lnTo>
                    <a:pt x="91209" y="19603"/>
                  </a:lnTo>
                  <a:lnTo>
                    <a:pt x="91190" y="19682"/>
                  </a:lnTo>
                  <a:lnTo>
                    <a:pt x="91170" y="19781"/>
                  </a:lnTo>
                  <a:lnTo>
                    <a:pt x="91150" y="19880"/>
                  </a:lnTo>
                  <a:lnTo>
                    <a:pt x="91130" y="19980"/>
                  </a:lnTo>
                  <a:lnTo>
                    <a:pt x="91150" y="19960"/>
                  </a:lnTo>
                  <a:lnTo>
                    <a:pt x="91209" y="19940"/>
                  </a:lnTo>
                  <a:lnTo>
                    <a:pt x="91368" y="19920"/>
                  </a:lnTo>
                  <a:lnTo>
                    <a:pt x="91646" y="19900"/>
                  </a:lnTo>
                  <a:lnTo>
                    <a:pt x="91745" y="19920"/>
                  </a:lnTo>
                  <a:lnTo>
                    <a:pt x="91844" y="19960"/>
                  </a:lnTo>
                  <a:lnTo>
                    <a:pt x="91924" y="20019"/>
                  </a:lnTo>
                  <a:lnTo>
                    <a:pt x="92003" y="20099"/>
                  </a:lnTo>
                  <a:lnTo>
                    <a:pt x="92082" y="20198"/>
                  </a:lnTo>
                  <a:lnTo>
                    <a:pt x="92122" y="20297"/>
                  </a:lnTo>
                  <a:lnTo>
                    <a:pt x="92142" y="20396"/>
                  </a:lnTo>
                  <a:lnTo>
                    <a:pt x="92162" y="20495"/>
                  </a:lnTo>
                  <a:lnTo>
                    <a:pt x="92122" y="20694"/>
                  </a:lnTo>
                  <a:lnTo>
                    <a:pt x="92082" y="20932"/>
                  </a:lnTo>
                  <a:lnTo>
                    <a:pt x="92162" y="20853"/>
                  </a:lnTo>
                  <a:lnTo>
                    <a:pt x="92261" y="20813"/>
                  </a:lnTo>
                  <a:lnTo>
                    <a:pt x="92360" y="20773"/>
                  </a:lnTo>
                  <a:lnTo>
                    <a:pt x="92479" y="20753"/>
                  </a:lnTo>
                  <a:lnTo>
                    <a:pt x="92598" y="20734"/>
                  </a:lnTo>
                  <a:lnTo>
                    <a:pt x="92698" y="20753"/>
                  </a:lnTo>
                  <a:lnTo>
                    <a:pt x="92797" y="20773"/>
                  </a:lnTo>
                  <a:lnTo>
                    <a:pt x="92896" y="20813"/>
                  </a:lnTo>
                  <a:lnTo>
                    <a:pt x="92995" y="20892"/>
                  </a:lnTo>
                  <a:lnTo>
                    <a:pt x="93055" y="20972"/>
                  </a:lnTo>
                  <a:lnTo>
                    <a:pt x="93094" y="21091"/>
                  </a:lnTo>
                  <a:lnTo>
                    <a:pt x="93134" y="21190"/>
                  </a:lnTo>
                  <a:lnTo>
                    <a:pt x="93134" y="21309"/>
                  </a:lnTo>
                  <a:lnTo>
                    <a:pt x="93134" y="21428"/>
                  </a:lnTo>
                  <a:lnTo>
                    <a:pt x="93114" y="21527"/>
                  </a:lnTo>
                  <a:lnTo>
                    <a:pt x="93075" y="21646"/>
                  </a:lnTo>
                  <a:lnTo>
                    <a:pt x="93015" y="21726"/>
                  </a:lnTo>
                  <a:lnTo>
                    <a:pt x="92916" y="21805"/>
                  </a:lnTo>
                  <a:lnTo>
                    <a:pt x="92817" y="21864"/>
                  </a:lnTo>
                  <a:lnTo>
                    <a:pt x="92698" y="21884"/>
                  </a:lnTo>
                  <a:lnTo>
                    <a:pt x="92579" y="21904"/>
                  </a:lnTo>
                  <a:lnTo>
                    <a:pt x="92459" y="21904"/>
                  </a:lnTo>
                  <a:lnTo>
                    <a:pt x="92360" y="21884"/>
                  </a:lnTo>
                  <a:lnTo>
                    <a:pt x="92261" y="21845"/>
                  </a:lnTo>
                  <a:lnTo>
                    <a:pt x="92142" y="21765"/>
                  </a:lnTo>
                  <a:lnTo>
                    <a:pt x="92082" y="21666"/>
                  </a:lnTo>
                  <a:lnTo>
                    <a:pt x="92023" y="21567"/>
                  </a:lnTo>
                  <a:lnTo>
                    <a:pt x="92003" y="21468"/>
                  </a:lnTo>
                  <a:lnTo>
                    <a:pt x="92003" y="21249"/>
                  </a:lnTo>
                  <a:lnTo>
                    <a:pt x="92003" y="21011"/>
                  </a:lnTo>
                  <a:lnTo>
                    <a:pt x="91904" y="21051"/>
                  </a:lnTo>
                  <a:lnTo>
                    <a:pt x="91825" y="21091"/>
                  </a:lnTo>
                  <a:lnTo>
                    <a:pt x="91646" y="21130"/>
                  </a:lnTo>
                  <a:lnTo>
                    <a:pt x="91269" y="21170"/>
                  </a:lnTo>
                  <a:lnTo>
                    <a:pt x="91309" y="21269"/>
                  </a:lnTo>
                  <a:lnTo>
                    <a:pt x="91329" y="21349"/>
                  </a:lnTo>
                  <a:lnTo>
                    <a:pt x="91348" y="21547"/>
                  </a:lnTo>
                  <a:lnTo>
                    <a:pt x="91329" y="21745"/>
                  </a:lnTo>
                  <a:lnTo>
                    <a:pt x="91309" y="21944"/>
                  </a:lnTo>
                  <a:lnTo>
                    <a:pt x="91408" y="21864"/>
                  </a:lnTo>
                  <a:lnTo>
                    <a:pt x="91527" y="21805"/>
                  </a:lnTo>
                  <a:lnTo>
                    <a:pt x="91646" y="21785"/>
                  </a:lnTo>
                  <a:lnTo>
                    <a:pt x="91785" y="21765"/>
                  </a:lnTo>
                  <a:lnTo>
                    <a:pt x="91904" y="21785"/>
                  </a:lnTo>
                  <a:lnTo>
                    <a:pt x="92043" y="21825"/>
                  </a:lnTo>
                  <a:lnTo>
                    <a:pt x="92142" y="21884"/>
                  </a:lnTo>
                  <a:lnTo>
                    <a:pt x="92241" y="21984"/>
                  </a:lnTo>
                  <a:lnTo>
                    <a:pt x="92301" y="22063"/>
                  </a:lnTo>
                  <a:lnTo>
                    <a:pt x="92340" y="22162"/>
                  </a:lnTo>
                  <a:lnTo>
                    <a:pt x="92380" y="22241"/>
                  </a:lnTo>
                  <a:lnTo>
                    <a:pt x="92380" y="22341"/>
                  </a:lnTo>
                  <a:lnTo>
                    <a:pt x="92400" y="22539"/>
                  </a:lnTo>
                  <a:lnTo>
                    <a:pt x="92400" y="22737"/>
                  </a:lnTo>
                  <a:lnTo>
                    <a:pt x="92479" y="22718"/>
                  </a:lnTo>
                  <a:lnTo>
                    <a:pt x="92539" y="22678"/>
                  </a:lnTo>
                  <a:lnTo>
                    <a:pt x="92678" y="22599"/>
                  </a:lnTo>
                  <a:lnTo>
                    <a:pt x="92817" y="22599"/>
                  </a:lnTo>
                  <a:lnTo>
                    <a:pt x="92975" y="22638"/>
                  </a:lnTo>
                  <a:lnTo>
                    <a:pt x="93134" y="22718"/>
                  </a:lnTo>
                  <a:lnTo>
                    <a:pt x="93273" y="22837"/>
                  </a:lnTo>
                  <a:lnTo>
                    <a:pt x="93352" y="22976"/>
                  </a:lnTo>
                  <a:lnTo>
                    <a:pt x="93412" y="23154"/>
                  </a:lnTo>
                  <a:lnTo>
                    <a:pt x="93432" y="23234"/>
                  </a:lnTo>
                  <a:lnTo>
                    <a:pt x="93432" y="23313"/>
                  </a:lnTo>
                  <a:lnTo>
                    <a:pt x="93412" y="23392"/>
                  </a:lnTo>
                  <a:lnTo>
                    <a:pt x="93372" y="23472"/>
                  </a:lnTo>
                  <a:lnTo>
                    <a:pt x="93332" y="23551"/>
                  </a:lnTo>
                  <a:lnTo>
                    <a:pt x="93293" y="23610"/>
                  </a:lnTo>
                  <a:lnTo>
                    <a:pt x="93174" y="23710"/>
                  </a:lnTo>
                  <a:lnTo>
                    <a:pt x="93015" y="23789"/>
                  </a:lnTo>
                  <a:lnTo>
                    <a:pt x="92856" y="23829"/>
                  </a:lnTo>
                  <a:lnTo>
                    <a:pt x="92698" y="23829"/>
                  </a:lnTo>
                  <a:lnTo>
                    <a:pt x="92539" y="23789"/>
                  </a:lnTo>
                  <a:lnTo>
                    <a:pt x="92638" y="23987"/>
                  </a:lnTo>
                  <a:lnTo>
                    <a:pt x="92678" y="24087"/>
                  </a:lnTo>
                  <a:lnTo>
                    <a:pt x="92717" y="24206"/>
                  </a:lnTo>
                  <a:lnTo>
                    <a:pt x="92698" y="24305"/>
                  </a:lnTo>
                  <a:lnTo>
                    <a:pt x="92678" y="24404"/>
                  </a:lnTo>
                  <a:lnTo>
                    <a:pt x="92658" y="24503"/>
                  </a:lnTo>
                  <a:lnTo>
                    <a:pt x="92638" y="24583"/>
                  </a:lnTo>
                  <a:lnTo>
                    <a:pt x="92777" y="24543"/>
                  </a:lnTo>
                  <a:lnTo>
                    <a:pt x="92956" y="24503"/>
                  </a:lnTo>
                  <a:lnTo>
                    <a:pt x="93035" y="24483"/>
                  </a:lnTo>
                  <a:lnTo>
                    <a:pt x="93114" y="24503"/>
                  </a:lnTo>
                  <a:lnTo>
                    <a:pt x="93194" y="24503"/>
                  </a:lnTo>
                  <a:lnTo>
                    <a:pt x="93293" y="24543"/>
                  </a:lnTo>
                  <a:lnTo>
                    <a:pt x="93432" y="24622"/>
                  </a:lnTo>
                  <a:lnTo>
                    <a:pt x="93551" y="24741"/>
                  </a:lnTo>
                  <a:lnTo>
                    <a:pt x="93630" y="24880"/>
                  </a:lnTo>
                  <a:lnTo>
                    <a:pt x="93670" y="25039"/>
                  </a:lnTo>
                  <a:lnTo>
                    <a:pt x="93670" y="25198"/>
                  </a:lnTo>
                  <a:lnTo>
                    <a:pt x="93630" y="25356"/>
                  </a:lnTo>
                  <a:lnTo>
                    <a:pt x="93571" y="25495"/>
                  </a:lnTo>
                  <a:lnTo>
                    <a:pt x="93471" y="25614"/>
                  </a:lnTo>
                  <a:lnTo>
                    <a:pt x="93412" y="25674"/>
                  </a:lnTo>
                  <a:lnTo>
                    <a:pt x="93332" y="25714"/>
                  </a:lnTo>
                  <a:lnTo>
                    <a:pt x="93233" y="25733"/>
                  </a:lnTo>
                  <a:lnTo>
                    <a:pt x="93154" y="25753"/>
                  </a:lnTo>
                  <a:lnTo>
                    <a:pt x="92975" y="25773"/>
                  </a:lnTo>
                  <a:lnTo>
                    <a:pt x="92797" y="25773"/>
                  </a:lnTo>
                  <a:lnTo>
                    <a:pt x="92896" y="25972"/>
                  </a:lnTo>
                  <a:lnTo>
                    <a:pt x="92936" y="26091"/>
                  </a:lnTo>
                  <a:lnTo>
                    <a:pt x="92956" y="26190"/>
                  </a:lnTo>
                  <a:lnTo>
                    <a:pt x="92936" y="26289"/>
                  </a:lnTo>
                  <a:lnTo>
                    <a:pt x="92896" y="26368"/>
                  </a:lnTo>
                  <a:lnTo>
                    <a:pt x="92876" y="26408"/>
                  </a:lnTo>
                  <a:lnTo>
                    <a:pt x="92876" y="26428"/>
                  </a:lnTo>
                  <a:lnTo>
                    <a:pt x="92896" y="26468"/>
                  </a:lnTo>
                  <a:lnTo>
                    <a:pt x="92956" y="26487"/>
                  </a:lnTo>
                  <a:lnTo>
                    <a:pt x="93015" y="26468"/>
                  </a:lnTo>
                  <a:lnTo>
                    <a:pt x="93075" y="26448"/>
                  </a:lnTo>
                  <a:lnTo>
                    <a:pt x="93154" y="26408"/>
                  </a:lnTo>
                  <a:lnTo>
                    <a:pt x="93213" y="26388"/>
                  </a:lnTo>
                  <a:lnTo>
                    <a:pt x="93332" y="26388"/>
                  </a:lnTo>
                  <a:lnTo>
                    <a:pt x="93432" y="26408"/>
                  </a:lnTo>
                  <a:lnTo>
                    <a:pt x="93531" y="26448"/>
                  </a:lnTo>
                  <a:lnTo>
                    <a:pt x="93630" y="26507"/>
                  </a:lnTo>
                  <a:lnTo>
                    <a:pt x="93709" y="26587"/>
                  </a:lnTo>
                  <a:lnTo>
                    <a:pt x="93789" y="26666"/>
                  </a:lnTo>
                  <a:lnTo>
                    <a:pt x="93848" y="26745"/>
                  </a:lnTo>
                  <a:lnTo>
                    <a:pt x="93888" y="26845"/>
                  </a:lnTo>
                  <a:lnTo>
                    <a:pt x="93908" y="26924"/>
                  </a:lnTo>
                  <a:lnTo>
                    <a:pt x="93928" y="27023"/>
                  </a:lnTo>
                  <a:lnTo>
                    <a:pt x="93928" y="27122"/>
                  </a:lnTo>
                  <a:lnTo>
                    <a:pt x="93908" y="27221"/>
                  </a:lnTo>
                  <a:lnTo>
                    <a:pt x="93868" y="27321"/>
                  </a:lnTo>
                  <a:lnTo>
                    <a:pt x="93809" y="27400"/>
                  </a:lnTo>
                  <a:lnTo>
                    <a:pt x="93749" y="27479"/>
                  </a:lnTo>
                  <a:lnTo>
                    <a:pt x="93650" y="27539"/>
                  </a:lnTo>
                  <a:lnTo>
                    <a:pt x="93571" y="27598"/>
                  </a:lnTo>
                  <a:lnTo>
                    <a:pt x="93471" y="27618"/>
                  </a:lnTo>
                  <a:lnTo>
                    <a:pt x="93273" y="27658"/>
                  </a:lnTo>
                  <a:lnTo>
                    <a:pt x="93055" y="27678"/>
                  </a:lnTo>
                  <a:lnTo>
                    <a:pt x="93134" y="27856"/>
                  </a:lnTo>
                  <a:lnTo>
                    <a:pt x="93174" y="27956"/>
                  </a:lnTo>
                  <a:lnTo>
                    <a:pt x="93194" y="28075"/>
                  </a:lnTo>
                  <a:lnTo>
                    <a:pt x="93174" y="28174"/>
                  </a:lnTo>
                  <a:lnTo>
                    <a:pt x="93134" y="28273"/>
                  </a:lnTo>
                  <a:lnTo>
                    <a:pt x="93055" y="28471"/>
                  </a:lnTo>
                  <a:lnTo>
                    <a:pt x="93213" y="28412"/>
                  </a:lnTo>
                  <a:lnTo>
                    <a:pt x="93392" y="28352"/>
                  </a:lnTo>
                  <a:lnTo>
                    <a:pt x="93471" y="28333"/>
                  </a:lnTo>
                  <a:lnTo>
                    <a:pt x="93571" y="28333"/>
                  </a:lnTo>
                  <a:lnTo>
                    <a:pt x="93650" y="28352"/>
                  </a:lnTo>
                  <a:lnTo>
                    <a:pt x="93749" y="28372"/>
                  </a:lnTo>
                  <a:lnTo>
                    <a:pt x="93829" y="28412"/>
                  </a:lnTo>
                  <a:lnTo>
                    <a:pt x="93908" y="28471"/>
                  </a:lnTo>
                  <a:lnTo>
                    <a:pt x="93967" y="28531"/>
                  </a:lnTo>
                  <a:lnTo>
                    <a:pt x="94027" y="28591"/>
                  </a:lnTo>
                  <a:lnTo>
                    <a:pt x="94067" y="28670"/>
                  </a:lnTo>
                  <a:lnTo>
                    <a:pt x="94106" y="28769"/>
                  </a:lnTo>
                  <a:lnTo>
                    <a:pt x="94126" y="28848"/>
                  </a:lnTo>
                  <a:lnTo>
                    <a:pt x="94146" y="28948"/>
                  </a:lnTo>
                  <a:lnTo>
                    <a:pt x="94126" y="29027"/>
                  </a:lnTo>
                  <a:lnTo>
                    <a:pt x="94106" y="29126"/>
                  </a:lnTo>
                  <a:lnTo>
                    <a:pt x="94067" y="29206"/>
                  </a:lnTo>
                  <a:lnTo>
                    <a:pt x="94027" y="29265"/>
                  </a:lnTo>
                  <a:lnTo>
                    <a:pt x="93908" y="29404"/>
                  </a:lnTo>
                  <a:lnTo>
                    <a:pt x="93749" y="29503"/>
                  </a:lnTo>
                  <a:lnTo>
                    <a:pt x="93590" y="29563"/>
                  </a:lnTo>
                  <a:lnTo>
                    <a:pt x="93511" y="29583"/>
                  </a:lnTo>
                  <a:lnTo>
                    <a:pt x="93432" y="29563"/>
                  </a:lnTo>
                  <a:lnTo>
                    <a:pt x="93313" y="29523"/>
                  </a:lnTo>
                  <a:lnTo>
                    <a:pt x="93253" y="29503"/>
                  </a:lnTo>
                  <a:lnTo>
                    <a:pt x="93174" y="29503"/>
                  </a:lnTo>
                  <a:lnTo>
                    <a:pt x="93253" y="29702"/>
                  </a:lnTo>
                  <a:lnTo>
                    <a:pt x="93273" y="29920"/>
                  </a:lnTo>
                  <a:lnTo>
                    <a:pt x="93273" y="30158"/>
                  </a:lnTo>
                  <a:lnTo>
                    <a:pt x="93253" y="30257"/>
                  </a:lnTo>
                  <a:lnTo>
                    <a:pt x="93213" y="30376"/>
                  </a:lnTo>
                  <a:lnTo>
                    <a:pt x="93174" y="30456"/>
                  </a:lnTo>
                  <a:lnTo>
                    <a:pt x="93094" y="30515"/>
                  </a:lnTo>
                  <a:lnTo>
                    <a:pt x="92995" y="30555"/>
                  </a:lnTo>
                  <a:lnTo>
                    <a:pt x="92896" y="30594"/>
                  </a:lnTo>
                  <a:lnTo>
                    <a:pt x="92777" y="30594"/>
                  </a:lnTo>
                  <a:lnTo>
                    <a:pt x="92658" y="30614"/>
                  </a:lnTo>
                  <a:lnTo>
                    <a:pt x="92459" y="30594"/>
                  </a:lnTo>
                  <a:lnTo>
                    <a:pt x="92459" y="30594"/>
                  </a:lnTo>
                  <a:lnTo>
                    <a:pt x="92519" y="30773"/>
                  </a:lnTo>
                  <a:lnTo>
                    <a:pt x="92559" y="30971"/>
                  </a:lnTo>
                  <a:lnTo>
                    <a:pt x="92539" y="31150"/>
                  </a:lnTo>
                  <a:lnTo>
                    <a:pt x="92519" y="31249"/>
                  </a:lnTo>
                  <a:lnTo>
                    <a:pt x="92499" y="31329"/>
                  </a:lnTo>
                  <a:lnTo>
                    <a:pt x="92638" y="31289"/>
                  </a:lnTo>
                  <a:lnTo>
                    <a:pt x="92817" y="31249"/>
                  </a:lnTo>
                  <a:lnTo>
                    <a:pt x="92975" y="31249"/>
                  </a:lnTo>
                  <a:lnTo>
                    <a:pt x="93114" y="31289"/>
                  </a:lnTo>
                  <a:lnTo>
                    <a:pt x="93253" y="31348"/>
                  </a:lnTo>
                  <a:lnTo>
                    <a:pt x="93372" y="31448"/>
                  </a:lnTo>
                  <a:lnTo>
                    <a:pt x="93471" y="31586"/>
                  </a:lnTo>
                  <a:lnTo>
                    <a:pt x="93491" y="31666"/>
                  </a:lnTo>
                  <a:lnTo>
                    <a:pt x="93511" y="31765"/>
                  </a:lnTo>
                  <a:lnTo>
                    <a:pt x="93531" y="31924"/>
                  </a:lnTo>
                  <a:lnTo>
                    <a:pt x="93491" y="32063"/>
                  </a:lnTo>
                  <a:lnTo>
                    <a:pt x="93432" y="32202"/>
                  </a:lnTo>
                  <a:lnTo>
                    <a:pt x="93332" y="32321"/>
                  </a:lnTo>
                  <a:lnTo>
                    <a:pt x="93194" y="32440"/>
                  </a:lnTo>
                  <a:lnTo>
                    <a:pt x="93114" y="32479"/>
                  </a:lnTo>
                  <a:lnTo>
                    <a:pt x="93035" y="32499"/>
                  </a:lnTo>
                  <a:lnTo>
                    <a:pt x="92737" y="32499"/>
                  </a:lnTo>
                  <a:lnTo>
                    <a:pt x="92658" y="32539"/>
                  </a:lnTo>
                  <a:lnTo>
                    <a:pt x="92737" y="32737"/>
                  </a:lnTo>
                  <a:lnTo>
                    <a:pt x="92777" y="32856"/>
                  </a:lnTo>
                  <a:lnTo>
                    <a:pt x="92777" y="32955"/>
                  </a:lnTo>
                  <a:lnTo>
                    <a:pt x="92717" y="33174"/>
                  </a:lnTo>
                  <a:lnTo>
                    <a:pt x="92638" y="33392"/>
                  </a:lnTo>
                  <a:lnTo>
                    <a:pt x="92698" y="33352"/>
                  </a:lnTo>
                  <a:lnTo>
                    <a:pt x="92737" y="33313"/>
                  </a:lnTo>
                  <a:lnTo>
                    <a:pt x="92777" y="33273"/>
                  </a:lnTo>
                  <a:lnTo>
                    <a:pt x="92836" y="33233"/>
                  </a:lnTo>
                  <a:lnTo>
                    <a:pt x="92975" y="33233"/>
                  </a:lnTo>
                  <a:lnTo>
                    <a:pt x="93015" y="33194"/>
                  </a:lnTo>
                  <a:lnTo>
                    <a:pt x="93035" y="33174"/>
                  </a:lnTo>
                  <a:lnTo>
                    <a:pt x="93075" y="33154"/>
                  </a:lnTo>
                  <a:lnTo>
                    <a:pt x="93194" y="33154"/>
                  </a:lnTo>
                  <a:lnTo>
                    <a:pt x="93293" y="33174"/>
                  </a:lnTo>
                  <a:lnTo>
                    <a:pt x="93432" y="33273"/>
                  </a:lnTo>
                  <a:lnTo>
                    <a:pt x="93571" y="33392"/>
                  </a:lnTo>
                  <a:lnTo>
                    <a:pt x="93670" y="33531"/>
                  </a:lnTo>
                  <a:lnTo>
                    <a:pt x="93709" y="33630"/>
                  </a:lnTo>
                  <a:lnTo>
                    <a:pt x="93729" y="33729"/>
                  </a:lnTo>
                  <a:lnTo>
                    <a:pt x="93729" y="33828"/>
                  </a:lnTo>
                  <a:lnTo>
                    <a:pt x="93709" y="33928"/>
                  </a:lnTo>
                  <a:lnTo>
                    <a:pt x="93670" y="34027"/>
                  </a:lnTo>
                  <a:lnTo>
                    <a:pt x="93610" y="34126"/>
                  </a:lnTo>
                  <a:lnTo>
                    <a:pt x="93551" y="34205"/>
                  </a:lnTo>
                  <a:lnTo>
                    <a:pt x="93471" y="34265"/>
                  </a:lnTo>
                  <a:lnTo>
                    <a:pt x="93313" y="34344"/>
                  </a:lnTo>
                  <a:lnTo>
                    <a:pt x="93233" y="34384"/>
                  </a:lnTo>
                  <a:lnTo>
                    <a:pt x="93154" y="34404"/>
                  </a:lnTo>
                  <a:lnTo>
                    <a:pt x="93055" y="34384"/>
                  </a:lnTo>
                  <a:lnTo>
                    <a:pt x="92975" y="34364"/>
                  </a:lnTo>
                  <a:lnTo>
                    <a:pt x="92876" y="34344"/>
                  </a:lnTo>
                  <a:lnTo>
                    <a:pt x="92797" y="34344"/>
                  </a:lnTo>
                  <a:lnTo>
                    <a:pt x="92876" y="34563"/>
                  </a:lnTo>
                  <a:lnTo>
                    <a:pt x="92916" y="34682"/>
                  </a:lnTo>
                  <a:lnTo>
                    <a:pt x="92936" y="34801"/>
                  </a:lnTo>
                  <a:lnTo>
                    <a:pt x="92956" y="34900"/>
                  </a:lnTo>
                  <a:lnTo>
                    <a:pt x="92936" y="35019"/>
                  </a:lnTo>
                  <a:lnTo>
                    <a:pt x="92876" y="35118"/>
                  </a:lnTo>
                  <a:lnTo>
                    <a:pt x="92797" y="35237"/>
                  </a:lnTo>
                  <a:lnTo>
                    <a:pt x="92698" y="35336"/>
                  </a:lnTo>
                  <a:lnTo>
                    <a:pt x="92598" y="35396"/>
                  </a:lnTo>
                  <a:lnTo>
                    <a:pt x="92499" y="35416"/>
                  </a:lnTo>
                  <a:lnTo>
                    <a:pt x="92380" y="35436"/>
                  </a:lnTo>
                  <a:lnTo>
                    <a:pt x="92281" y="35436"/>
                  </a:lnTo>
                  <a:lnTo>
                    <a:pt x="92162" y="35416"/>
                  </a:lnTo>
                  <a:lnTo>
                    <a:pt x="91924" y="35376"/>
                  </a:lnTo>
                  <a:lnTo>
                    <a:pt x="91983" y="35455"/>
                  </a:lnTo>
                  <a:lnTo>
                    <a:pt x="92043" y="35535"/>
                  </a:lnTo>
                  <a:lnTo>
                    <a:pt x="92082" y="35654"/>
                  </a:lnTo>
                  <a:lnTo>
                    <a:pt x="92102" y="35773"/>
                  </a:lnTo>
                  <a:lnTo>
                    <a:pt x="92102" y="35892"/>
                  </a:lnTo>
                  <a:lnTo>
                    <a:pt x="92102" y="36011"/>
                  </a:lnTo>
                  <a:lnTo>
                    <a:pt x="92063" y="36130"/>
                  </a:lnTo>
                  <a:lnTo>
                    <a:pt x="92003" y="36209"/>
                  </a:lnTo>
                  <a:lnTo>
                    <a:pt x="91924" y="36309"/>
                  </a:lnTo>
                  <a:lnTo>
                    <a:pt x="91825" y="36368"/>
                  </a:lnTo>
                  <a:lnTo>
                    <a:pt x="91745" y="36408"/>
                  </a:lnTo>
                  <a:lnTo>
                    <a:pt x="91646" y="36447"/>
                  </a:lnTo>
                  <a:lnTo>
                    <a:pt x="91428" y="36467"/>
                  </a:lnTo>
                  <a:lnTo>
                    <a:pt x="91190" y="36487"/>
                  </a:lnTo>
                  <a:lnTo>
                    <a:pt x="91269" y="36686"/>
                  </a:lnTo>
                  <a:lnTo>
                    <a:pt x="91329" y="36864"/>
                  </a:lnTo>
                  <a:lnTo>
                    <a:pt x="91329" y="37043"/>
                  </a:lnTo>
                  <a:lnTo>
                    <a:pt x="91329" y="37142"/>
                  </a:lnTo>
                  <a:lnTo>
                    <a:pt x="91309" y="37241"/>
                  </a:lnTo>
                  <a:lnTo>
                    <a:pt x="91507" y="37201"/>
                  </a:lnTo>
                  <a:lnTo>
                    <a:pt x="91706" y="37182"/>
                  </a:lnTo>
                  <a:lnTo>
                    <a:pt x="91805" y="37182"/>
                  </a:lnTo>
                  <a:lnTo>
                    <a:pt x="91904" y="37201"/>
                  </a:lnTo>
                  <a:lnTo>
                    <a:pt x="91983" y="37261"/>
                  </a:lnTo>
                  <a:lnTo>
                    <a:pt x="92082" y="37320"/>
                  </a:lnTo>
                  <a:lnTo>
                    <a:pt x="92142" y="37380"/>
                  </a:lnTo>
                  <a:lnTo>
                    <a:pt x="92202" y="37459"/>
                  </a:lnTo>
                  <a:lnTo>
                    <a:pt x="92241" y="37559"/>
                  </a:lnTo>
                  <a:lnTo>
                    <a:pt x="92281" y="37638"/>
                  </a:lnTo>
                  <a:lnTo>
                    <a:pt x="92281" y="37737"/>
                  </a:lnTo>
                  <a:lnTo>
                    <a:pt x="92281" y="37816"/>
                  </a:lnTo>
                  <a:lnTo>
                    <a:pt x="92261" y="37916"/>
                  </a:lnTo>
                  <a:lnTo>
                    <a:pt x="92221" y="38015"/>
                  </a:lnTo>
                  <a:lnTo>
                    <a:pt x="92182" y="38094"/>
                  </a:lnTo>
                  <a:lnTo>
                    <a:pt x="92122" y="38154"/>
                  </a:lnTo>
                  <a:lnTo>
                    <a:pt x="92043" y="38213"/>
                  </a:lnTo>
                  <a:lnTo>
                    <a:pt x="91963" y="38273"/>
                  </a:lnTo>
                  <a:lnTo>
                    <a:pt x="91884" y="38312"/>
                  </a:lnTo>
                  <a:lnTo>
                    <a:pt x="91785" y="38332"/>
                  </a:lnTo>
                  <a:lnTo>
                    <a:pt x="91606" y="38332"/>
                  </a:lnTo>
                  <a:lnTo>
                    <a:pt x="91527" y="38293"/>
                  </a:lnTo>
                  <a:lnTo>
                    <a:pt x="91428" y="38293"/>
                  </a:lnTo>
                  <a:lnTo>
                    <a:pt x="91368" y="38312"/>
                  </a:lnTo>
                  <a:lnTo>
                    <a:pt x="91388" y="38332"/>
                  </a:lnTo>
                  <a:lnTo>
                    <a:pt x="91388" y="38372"/>
                  </a:lnTo>
                  <a:lnTo>
                    <a:pt x="91408" y="38471"/>
                  </a:lnTo>
                  <a:lnTo>
                    <a:pt x="91428" y="38570"/>
                  </a:lnTo>
                  <a:lnTo>
                    <a:pt x="91467" y="38689"/>
                  </a:lnTo>
                  <a:lnTo>
                    <a:pt x="91487" y="38789"/>
                  </a:lnTo>
                  <a:lnTo>
                    <a:pt x="91487" y="38868"/>
                  </a:lnTo>
                  <a:lnTo>
                    <a:pt x="91467" y="38947"/>
                  </a:lnTo>
                  <a:lnTo>
                    <a:pt x="91448" y="39027"/>
                  </a:lnTo>
                  <a:lnTo>
                    <a:pt x="91408" y="39106"/>
                  </a:lnTo>
                  <a:lnTo>
                    <a:pt x="91289" y="39245"/>
                  </a:lnTo>
                  <a:lnTo>
                    <a:pt x="91150" y="39344"/>
                  </a:lnTo>
                  <a:lnTo>
                    <a:pt x="90971" y="39404"/>
                  </a:lnTo>
                  <a:lnTo>
                    <a:pt x="90733" y="39404"/>
                  </a:lnTo>
                  <a:lnTo>
                    <a:pt x="90634" y="39364"/>
                  </a:lnTo>
                  <a:lnTo>
                    <a:pt x="90555" y="39324"/>
                  </a:lnTo>
                  <a:lnTo>
                    <a:pt x="90495" y="39265"/>
                  </a:lnTo>
                  <a:lnTo>
                    <a:pt x="90436" y="39205"/>
                  </a:lnTo>
                  <a:lnTo>
                    <a:pt x="90376" y="39126"/>
                  </a:lnTo>
                  <a:lnTo>
                    <a:pt x="90297" y="38967"/>
                  </a:lnTo>
                  <a:lnTo>
                    <a:pt x="90257" y="38868"/>
                  </a:lnTo>
                  <a:lnTo>
                    <a:pt x="90257" y="38769"/>
                  </a:lnTo>
                  <a:lnTo>
                    <a:pt x="90277" y="38689"/>
                  </a:lnTo>
                  <a:lnTo>
                    <a:pt x="90277" y="38610"/>
                  </a:lnTo>
                  <a:lnTo>
                    <a:pt x="90257" y="38590"/>
                  </a:lnTo>
                  <a:lnTo>
                    <a:pt x="90217" y="38590"/>
                  </a:lnTo>
                  <a:lnTo>
                    <a:pt x="90138" y="38610"/>
                  </a:lnTo>
                  <a:lnTo>
                    <a:pt x="90019" y="38670"/>
                  </a:lnTo>
                  <a:lnTo>
                    <a:pt x="89900" y="38689"/>
                  </a:lnTo>
                  <a:lnTo>
                    <a:pt x="89801" y="38689"/>
                  </a:lnTo>
                  <a:lnTo>
                    <a:pt x="89702" y="38650"/>
                  </a:lnTo>
                  <a:lnTo>
                    <a:pt x="89602" y="38590"/>
                  </a:lnTo>
                  <a:lnTo>
                    <a:pt x="89602" y="38590"/>
                  </a:lnTo>
                  <a:lnTo>
                    <a:pt x="89662" y="38789"/>
                  </a:lnTo>
                  <a:lnTo>
                    <a:pt x="89682" y="38967"/>
                  </a:lnTo>
                  <a:lnTo>
                    <a:pt x="89682" y="39146"/>
                  </a:lnTo>
                  <a:lnTo>
                    <a:pt x="89642" y="39344"/>
                  </a:lnTo>
                  <a:lnTo>
                    <a:pt x="89642" y="39344"/>
                  </a:lnTo>
                  <a:lnTo>
                    <a:pt x="89821" y="39285"/>
                  </a:lnTo>
                  <a:lnTo>
                    <a:pt x="89999" y="39265"/>
                  </a:lnTo>
                  <a:lnTo>
                    <a:pt x="90178" y="39265"/>
                  </a:lnTo>
                  <a:lnTo>
                    <a:pt x="90277" y="39305"/>
                  </a:lnTo>
                  <a:lnTo>
                    <a:pt x="90356" y="39344"/>
                  </a:lnTo>
                  <a:lnTo>
                    <a:pt x="90475" y="39463"/>
                  </a:lnTo>
                  <a:lnTo>
                    <a:pt x="90575" y="39582"/>
                  </a:lnTo>
                  <a:lnTo>
                    <a:pt x="90654" y="39741"/>
                  </a:lnTo>
                  <a:lnTo>
                    <a:pt x="90674" y="39900"/>
                  </a:lnTo>
                  <a:lnTo>
                    <a:pt x="90654" y="40058"/>
                  </a:lnTo>
                  <a:lnTo>
                    <a:pt x="90614" y="40177"/>
                  </a:lnTo>
                  <a:lnTo>
                    <a:pt x="90515" y="40297"/>
                  </a:lnTo>
                  <a:lnTo>
                    <a:pt x="90396" y="40396"/>
                  </a:lnTo>
                  <a:lnTo>
                    <a:pt x="90317" y="40455"/>
                  </a:lnTo>
                  <a:lnTo>
                    <a:pt x="90257" y="40475"/>
                  </a:lnTo>
                  <a:lnTo>
                    <a:pt x="90098" y="40515"/>
                  </a:lnTo>
                  <a:lnTo>
                    <a:pt x="89940" y="40535"/>
                  </a:lnTo>
                  <a:lnTo>
                    <a:pt x="89761" y="40535"/>
                  </a:lnTo>
                  <a:lnTo>
                    <a:pt x="89821" y="40753"/>
                  </a:lnTo>
                  <a:lnTo>
                    <a:pt x="89840" y="40872"/>
                  </a:lnTo>
                  <a:lnTo>
                    <a:pt x="89860" y="40991"/>
                  </a:lnTo>
                  <a:lnTo>
                    <a:pt x="89840" y="41090"/>
                  </a:lnTo>
                  <a:lnTo>
                    <a:pt x="89801" y="41209"/>
                  </a:lnTo>
                  <a:lnTo>
                    <a:pt x="89741" y="41308"/>
                  </a:lnTo>
                  <a:lnTo>
                    <a:pt x="89662" y="41408"/>
                  </a:lnTo>
                  <a:lnTo>
                    <a:pt x="89563" y="41467"/>
                  </a:lnTo>
                  <a:lnTo>
                    <a:pt x="89463" y="41527"/>
                  </a:lnTo>
                  <a:lnTo>
                    <a:pt x="89364" y="41547"/>
                  </a:lnTo>
                  <a:lnTo>
                    <a:pt x="89265" y="41547"/>
                  </a:lnTo>
                  <a:lnTo>
                    <a:pt x="89047" y="41527"/>
                  </a:lnTo>
                  <a:lnTo>
                    <a:pt x="88829" y="41487"/>
                  </a:lnTo>
                  <a:lnTo>
                    <a:pt x="88829" y="41487"/>
                  </a:lnTo>
                  <a:lnTo>
                    <a:pt x="88967" y="41705"/>
                  </a:lnTo>
                  <a:lnTo>
                    <a:pt x="89007" y="41824"/>
                  </a:lnTo>
                  <a:lnTo>
                    <a:pt x="89047" y="41943"/>
                  </a:lnTo>
                  <a:lnTo>
                    <a:pt x="89067" y="42043"/>
                  </a:lnTo>
                  <a:lnTo>
                    <a:pt x="89067" y="42162"/>
                  </a:lnTo>
                  <a:lnTo>
                    <a:pt x="89027" y="42281"/>
                  </a:lnTo>
                  <a:lnTo>
                    <a:pt x="88948" y="42419"/>
                  </a:lnTo>
                  <a:lnTo>
                    <a:pt x="88868" y="42499"/>
                  </a:lnTo>
                  <a:lnTo>
                    <a:pt x="88789" y="42558"/>
                  </a:lnTo>
                  <a:lnTo>
                    <a:pt x="88690" y="42618"/>
                  </a:lnTo>
                  <a:lnTo>
                    <a:pt x="88590" y="42658"/>
                  </a:lnTo>
                  <a:lnTo>
                    <a:pt x="88432" y="42677"/>
                  </a:lnTo>
                  <a:lnTo>
                    <a:pt x="88313" y="42658"/>
                  </a:lnTo>
                  <a:lnTo>
                    <a:pt x="88035" y="42598"/>
                  </a:lnTo>
                  <a:lnTo>
                    <a:pt x="88035" y="42598"/>
                  </a:lnTo>
                  <a:lnTo>
                    <a:pt x="88134" y="42836"/>
                  </a:lnTo>
                  <a:lnTo>
                    <a:pt x="88194" y="42955"/>
                  </a:lnTo>
                  <a:lnTo>
                    <a:pt x="88214" y="43074"/>
                  </a:lnTo>
                  <a:lnTo>
                    <a:pt x="88194" y="43193"/>
                  </a:lnTo>
                  <a:lnTo>
                    <a:pt x="88134" y="43312"/>
                  </a:lnTo>
                  <a:lnTo>
                    <a:pt x="88075" y="43431"/>
                  </a:lnTo>
                  <a:lnTo>
                    <a:pt x="87975" y="43511"/>
                  </a:lnTo>
                  <a:lnTo>
                    <a:pt x="87896" y="43590"/>
                  </a:lnTo>
                  <a:lnTo>
                    <a:pt x="87777" y="43650"/>
                  </a:lnTo>
                  <a:lnTo>
                    <a:pt x="87658" y="43689"/>
                  </a:lnTo>
                  <a:lnTo>
                    <a:pt x="87539" y="43709"/>
                  </a:lnTo>
                  <a:lnTo>
                    <a:pt x="87420" y="43669"/>
                  </a:lnTo>
                  <a:lnTo>
                    <a:pt x="87301" y="43630"/>
                  </a:lnTo>
                  <a:lnTo>
                    <a:pt x="87202" y="43570"/>
                  </a:lnTo>
                  <a:lnTo>
                    <a:pt x="87083" y="43550"/>
                  </a:lnTo>
                  <a:lnTo>
                    <a:pt x="87083" y="43550"/>
                  </a:lnTo>
                  <a:lnTo>
                    <a:pt x="87202" y="43689"/>
                  </a:lnTo>
                  <a:lnTo>
                    <a:pt x="87301" y="43868"/>
                  </a:lnTo>
                  <a:lnTo>
                    <a:pt x="87360" y="43947"/>
                  </a:lnTo>
                  <a:lnTo>
                    <a:pt x="87380" y="44027"/>
                  </a:lnTo>
                  <a:lnTo>
                    <a:pt x="87380" y="44126"/>
                  </a:lnTo>
                  <a:lnTo>
                    <a:pt x="87360" y="44225"/>
                  </a:lnTo>
                  <a:lnTo>
                    <a:pt x="87301" y="44384"/>
                  </a:lnTo>
                  <a:lnTo>
                    <a:pt x="87182" y="44523"/>
                  </a:lnTo>
                  <a:lnTo>
                    <a:pt x="87043" y="44642"/>
                  </a:lnTo>
                  <a:lnTo>
                    <a:pt x="86964" y="44681"/>
                  </a:lnTo>
                  <a:lnTo>
                    <a:pt x="86864" y="44721"/>
                  </a:lnTo>
                  <a:lnTo>
                    <a:pt x="86686" y="44721"/>
                  </a:lnTo>
                  <a:lnTo>
                    <a:pt x="86606" y="44701"/>
                  </a:lnTo>
                  <a:lnTo>
                    <a:pt x="86527" y="44661"/>
                  </a:lnTo>
                  <a:lnTo>
                    <a:pt x="86388" y="44542"/>
                  </a:lnTo>
                  <a:lnTo>
                    <a:pt x="86269" y="44404"/>
                  </a:lnTo>
                  <a:lnTo>
                    <a:pt x="86210" y="44324"/>
                  </a:lnTo>
                  <a:lnTo>
                    <a:pt x="86170" y="44265"/>
                  </a:lnTo>
                  <a:lnTo>
                    <a:pt x="86150" y="44185"/>
                  </a:lnTo>
                  <a:lnTo>
                    <a:pt x="86150" y="44106"/>
                  </a:lnTo>
                  <a:lnTo>
                    <a:pt x="86170" y="43947"/>
                  </a:lnTo>
                  <a:lnTo>
                    <a:pt x="86210" y="43789"/>
                  </a:lnTo>
                  <a:lnTo>
                    <a:pt x="86031" y="43908"/>
                  </a:lnTo>
                  <a:lnTo>
                    <a:pt x="85932" y="43947"/>
                  </a:lnTo>
                  <a:lnTo>
                    <a:pt x="85833" y="43987"/>
                  </a:lnTo>
                  <a:lnTo>
                    <a:pt x="85753" y="44007"/>
                  </a:lnTo>
                  <a:lnTo>
                    <a:pt x="85654" y="44007"/>
                  </a:lnTo>
                  <a:lnTo>
                    <a:pt x="85555" y="44027"/>
                  </a:lnTo>
                  <a:lnTo>
                    <a:pt x="85515" y="44046"/>
                  </a:lnTo>
                  <a:lnTo>
                    <a:pt x="85495" y="44066"/>
                  </a:lnTo>
                  <a:lnTo>
                    <a:pt x="85475" y="44106"/>
                  </a:lnTo>
                  <a:lnTo>
                    <a:pt x="85475" y="44126"/>
                  </a:lnTo>
                  <a:lnTo>
                    <a:pt x="85495" y="44205"/>
                  </a:lnTo>
                  <a:lnTo>
                    <a:pt x="85535" y="44285"/>
                  </a:lnTo>
                  <a:lnTo>
                    <a:pt x="85555" y="44364"/>
                  </a:lnTo>
                  <a:lnTo>
                    <a:pt x="85535" y="44483"/>
                  </a:lnTo>
                  <a:lnTo>
                    <a:pt x="85495" y="44582"/>
                  </a:lnTo>
                  <a:lnTo>
                    <a:pt x="85456" y="44701"/>
                  </a:lnTo>
                  <a:lnTo>
                    <a:pt x="85416" y="44820"/>
                  </a:lnTo>
                  <a:lnTo>
                    <a:pt x="85495" y="44741"/>
                  </a:lnTo>
                  <a:lnTo>
                    <a:pt x="85594" y="44701"/>
                  </a:lnTo>
                  <a:lnTo>
                    <a:pt x="85694" y="44661"/>
                  </a:lnTo>
                  <a:lnTo>
                    <a:pt x="85813" y="44642"/>
                  </a:lnTo>
                  <a:lnTo>
                    <a:pt x="85932" y="44622"/>
                  </a:lnTo>
                  <a:lnTo>
                    <a:pt x="86031" y="44642"/>
                  </a:lnTo>
                  <a:lnTo>
                    <a:pt x="86130" y="44661"/>
                  </a:lnTo>
                  <a:lnTo>
                    <a:pt x="86229" y="44701"/>
                  </a:lnTo>
                  <a:lnTo>
                    <a:pt x="86329" y="44781"/>
                  </a:lnTo>
                  <a:lnTo>
                    <a:pt x="86388" y="44860"/>
                  </a:lnTo>
                  <a:lnTo>
                    <a:pt x="86428" y="44979"/>
                  </a:lnTo>
                  <a:lnTo>
                    <a:pt x="86467" y="45078"/>
                  </a:lnTo>
                  <a:lnTo>
                    <a:pt x="86467" y="45197"/>
                  </a:lnTo>
                  <a:lnTo>
                    <a:pt x="86467" y="45316"/>
                  </a:lnTo>
                  <a:lnTo>
                    <a:pt x="86448" y="45415"/>
                  </a:lnTo>
                  <a:lnTo>
                    <a:pt x="86408" y="45534"/>
                  </a:lnTo>
                  <a:lnTo>
                    <a:pt x="86348" y="45614"/>
                  </a:lnTo>
                  <a:lnTo>
                    <a:pt x="86249" y="45693"/>
                  </a:lnTo>
                  <a:lnTo>
                    <a:pt x="86150" y="45753"/>
                  </a:lnTo>
                  <a:lnTo>
                    <a:pt x="86031" y="45773"/>
                  </a:lnTo>
                  <a:lnTo>
                    <a:pt x="85912" y="45792"/>
                  </a:lnTo>
                  <a:lnTo>
                    <a:pt x="85793" y="45792"/>
                  </a:lnTo>
                  <a:lnTo>
                    <a:pt x="85694" y="45773"/>
                  </a:lnTo>
                  <a:lnTo>
                    <a:pt x="85594" y="45733"/>
                  </a:lnTo>
                  <a:lnTo>
                    <a:pt x="85475" y="45654"/>
                  </a:lnTo>
                  <a:lnTo>
                    <a:pt x="85416" y="45554"/>
                  </a:lnTo>
                  <a:lnTo>
                    <a:pt x="85356" y="45455"/>
                  </a:lnTo>
                  <a:lnTo>
                    <a:pt x="85337" y="45356"/>
                  </a:lnTo>
                  <a:lnTo>
                    <a:pt x="85337" y="45138"/>
                  </a:lnTo>
                  <a:lnTo>
                    <a:pt x="85337" y="44900"/>
                  </a:lnTo>
                  <a:lnTo>
                    <a:pt x="85098" y="44979"/>
                  </a:lnTo>
                  <a:lnTo>
                    <a:pt x="84979" y="45019"/>
                  </a:lnTo>
                  <a:lnTo>
                    <a:pt x="84860" y="45038"/>
                  </a:lnTo>
                  <a:lnTo>
                    <a:pt x="84741" y="45019"/>
                  </a:lnTo>
                  <a:lnTo>
                    <a:pt x="84622" y="44979"/>
                  </a:lnTo>
                  <a:lnTo>
                    <a:pt x="84384" y="44900"/>
                  </a:lnTo>
                  <a:lnTo>
                    <a:pt x="84404" y="44939"/>
                  </a:lnTo>
                  <a:lnTo>
                    <a:pt x="84444" y="44979"/>
                  </a:lnTo>
                  <a:lnTo>
                    <a:pt x="84523" y="45038"/>
                  </a:lnTo>
                  <a:lnTo>
                    <a:pt x="84583" y="45138"/>
                  </a:lnTo>
                  <a:lnTo>
                    <a:pt x="84622" y="45257"/>
                  </a:lnTo>
                  <a:lnTo>
                    <a:pt x="84642" y="45495"/>
                  </a:lnTo>
                  <a:lnTo>
                    <a:pt x="84622" y="45614"/>
                  </a:lnTo>
                  <a:lnTo>
                    <a:pt x="84602" y="45713"/>
                  </a:lnTo>
                  <a:lnTo>
                    <a:pt x="84543" y="45832"/>
                  </a:lnTo>
                  <a:lnTo>
                    <a:pt x="84444" y="45931"/>
                  </a:lnTo>
                  <a:lnTo>
                    <a:pt x="84345" y="45991"/>
                  </a:lnTo>
                  <a:lnTo>
                    <a:pt x="84245" y="46031"/>
                  </a:lnTo>
                  <a:lnTo>
                    <a:pt x="84126" y="46070"/>
                  </a:lnTo>
                  <a:lnTo>
                    <a:pt x="83987" y="46070"/>
                  </a:lnTo>
                  <a:lnTo>
                    <a:pt x="83749" y="46090"/>
                  </a:lnTo>
                  <a:lnTo>
                    <a:pt x="83809" y="46388"/>
                  </a:lnTo>
                  <a:lnTo>
                    <a:pt x="83829" y="46546"/>
                  </a:lnTo>
                  <a:lnTo>
                    <a:pt x="83829" y="46626"/>
                  </a:lnTo>
                  <a:lnTo>
                    <a:pt x="83789" y="46705"/>
                  </a:lnTo>
                  <a:lnTo>
                    <a:pt x="83710" y="46844"/>
                  </a:lnTo>
                  <a:lnTo>
                    <a:pt x="83591" y="46983"/>
                  </a:lnTo>
                  <a:lnTo>
                    <a:pt x="83432" y="47062"/>
                  </a:lnTo>
                  <a:lnTo>
                    <a:pt x="83352" y="47102"/>
                  </a:lnTo>
                  <a:lnTo>
                    <a:pt x="83273" y="47122"/>
                  </a:lnTo>
                  <a:lnTo>
                    <a:pt x="83154" y="47102"/>
                  </a:lnTo>
                  <a:lnTo>
                    <a:pt x="82995" y="47082"/>
                  </a:lnTo>
                  <a:lnTo>
                    <a:pt x="82837" y="47023"/>
                  </a:lnTo>
                  <a:lnTo>
                    <a:pt x="82737" y="46943"/>
                  </a:lnTo>
                  <a:lnTo>
                    <a:pt x="82678" y="46884"/>
                  </a:lnTo>
                  <a:lnTo>
                    <a:pt x="82638" y="46804"/>
                  </a:lnTo>
                  <a:lnTo>
                    <a:pt x="82579" y="46626"/>
                  </a:lnTo>
                  <a:lnTo>
                    <a:pt x="82559" y="46447"/>
                  </a:lnTo>
                  <a:lnTo>
                    <a:pt x="82539" y="46288"/>
                  </a:lnTo>
                  <a:lnTo>
                    <a:pt x="82479" y="46328"/>
                  </a:lnTo>
                  <a:lnTo>
                    <a:pt x="82400" y="46368"/>
                  </a:lnTo>
                  <a:lnTo>
                    <a:pt x="82241" y="46388"/>
                  </a:lnTo>
                  <a:lnTo>
                    <a:pt x="82063" y="46407"/>
                  </a:lnTo>
                  <a:lnTo>
                    <a:pt x="81904" y="46407"/>
                  </a:lnTo>
                  <a:lnTo>
                    <a:pt x="81924" y="46725"/>
                  </a:lnTo>
                  <a:lnTo>
                    <a:pt x="81924" y="47042"/>
                  </a:lnTo>
                  <a:lnTo>
                    <a:pt x="81944" y="47023"/>
                  </a:lnTo>
                  <a:lnTo>
                    <a:pt x="81983" y="47003"/>
                  </a:lnTo>
                  <a:lnTo>
                    <a:pt x="82102" y="46963"/>
                  </a:lnTo>
                  <a:lnTo>
                    <a:pt x="82321" y="46943"/>
                  </a:lnTo>
                  <a:lnTo>
                    <a:pt x="82440" y="46943"/>
                  </a:lnTo>
                  <a:lnTo>
                    <a:pt x="82559" y="46963"/>
                  </a:lnTo>
                  <a:lnTo>
                    <a:pt x="82658" y="47003"/>
                  </a:lnTo>
                  <a:lnTo>
                    <a:pt x="82737" y="47082"/>
                  </a:lnTo>
                  <a:lnTo>
                    <a:pt x="82797" y="47161"/>
                  </a:lnTo>
                  <a:lnTo>
                    <a:pt x="82856" y="47261"/>
                  </a:lnTo>
                  <a:lnTo>
                    <a:pt x="82876" y="47360"/>
                  </a:lnTo>
                  <a:lnTo>
                    <a:pt x="82896" y="47459"/>
                  </a:lnTo>
                  <a:lnTo>
                    <a:pt x="82896" y="47578"/>
                  </a:lnTo>
                  <a:lnTo>
                    <a:pt x="82876" y="47677"/>
                  </a:lnTo>
                  <a:lnTo>
                    <a:pt x="82856" y="47796"/>
                  </a:lnTo>
                  <a:lnTo>
                    <a:pt x="82797" y="47876"/>
                  </a:lnTo>
                  <a:lnTo>
                    <a:pt x="82737" y="47955"/>
                  </a:lnTo>
                  <a:lnTo>
                    <a:pt x="82638" y="48015"/>
                  </a:lnTo>
                  <a:lnTo>
                    <a:pt x="82539" y="48074"/>
                  </a:lnTo>
                  <a:lnTo>
                    <a:pt x="82420" y="48094"/>
                  </a:lnTo>
                  <a:lnTo>
                    <a:pt x="82182" y="48094"/>
                  </a:lnTo>
                  <a:lnTo>
                    <a:pt x="82083" y="48054"/>
                  </a:lnTo>
                  <a:lnTo>
                    <a:pt x="81983" y="48015"/>
                  </a:lnTo>
                  <a:lnTo>
                    <a:pt x="81904" y="47935"/>
                  </a:lnTo>
                  <a:lnTo>
                    <a:pt x="81845" y="47856"/>
                  </a:lnTo>
                  <a:lnTo>
                    <a:pt x="81805" y="47776"/>
                  </a:lnTo>
                  <a:lnTo>
                    <a:pt x="81785" y="47677"/>
                  </a:lnTo>
                  <a:lnTo>
                    <a:pt x="81765" y="47499"/>
                  </a:lnTo>
                  <a:lnTo>
                    <a:pt x="81765" y="47280"/>
                  </a:lnTo>
                  <a:lnTo>
                    <a:pt x="81408" y="47340"/>
                  </a:lnTo>
                  <a:lnTo>
                    <a:pt x="81071" y="47360"/>
                  </a:lnTo>
                  <a:lnTo>
                    <a:pt x="81091" y="47538"/>
                  </a:lnTo>
                  <a:lnTo>
                    <a:pt x="81130" y="47717"/>
                  </a:lnTo>
                  <a:lnTo>
                    <a:pt x="81130" y="47816"/>
                  </a:lnTo>
                  <a:lnTo>
                    <a:pt x="81110" y="47915"/>
                  </a:lnTo>
                  <a:lnTo>
                    <a:pt x="81091" y="47995"/>
                  </a:lnTo>
                  <a:lnTo>
                    <a:pt x="81051" y="48094"/>
                  </a:lnTo>
                  <a:lnTo>
                    <a:pt x="80952" y="48213"/>
                  </a:lnTo>
                  <a:lnTo>
                    <a:pt x="80833" y="48292"/>
                  </a:lnTo>
                  <a:lnTo>
                    <a:pt x="80694" y="48352"/>
                  </a:lnTo>
                  <a:lnTo>
                    <a:pt x="80535" y="48392"/>
                  </a:lnTo>
                  <a:lnTo>
                    <a:pt x="80436" y="48392"/>
                  </a:lnTo>
                  <a:lnTo>
                    <a:pt x="80356" y="48372"/>
                  </a:lnTo>
                  <a:lnTo>
                    <a:pt x="80277" y="48352"/>
                  </a:lnTo>
                  <a:lnTo>
                    <a:pt x="80198" y="48312"/>
                  </a:lnTo>
                  <a:lnTo>
                    <a:pt x="80118" y="48273"/>
                  </a:lnTo>
                  <a:lnTo>
                    <a:pt x="80059" y="48213"/>
                  </a:lnTo>
                  <a:lnTo>
                    <a:pt x="79999" y="48153"/>
                  </a:lnTo>
                  <a:lnTo>
                    <a:pt x="79940" y="48074"/>
                  </a:lnTo>
                  <a:lnTo>
                    <a:pt x="79900" y="47995"/>
                  </a:lnTo>
                  <a:lnTo>
                    <a:pt x="79880" y="47915"/>
                  </a:lnTo>
                  <a:lnTo>
                    <a:pt x="79860" y="47737"/>
                  </a:lnTo>
                  <a:lnTo>
                    <a:pt x="79880" y="47598"/>
                  </a:lnTo>
                  <a:lnTo>
                    <a:pt x="79880" y="47538"/>
                  </a:lnTo>
                  <a:lnTo>
                    <a:pt x="79860" y="47479"/>
                  </a:lnTo>
                  <a:lnTo>
                    <a:pt x="79722" y="47578"/>
                  </a:lnTo>
                  <a:lnTo>
                    <a:pt x="79563" y="47638"/>
                  </a:lnTo>
                  <a:lnTo>
                    <a:pt x="79404" y="47677"/>
                  </a:lnTo>
                  <a:lnTo>
                    <a:pt x="79305" y="47677"/>
                  </a:lnTo>
                  <a:lnTo>
                    <a:pt x="79226" y="47657"/>
                  </a:lnTo>
                  <a:lnTo>
                    <a:pt x="79226" y="47856"/>
                  </a:lnTo>
                  <a:lnTo>
                    <a:pt x="79226" y="48054"/>
                  </a:lnTo>
                  <a:lnTo>
                    <a:pt x="79206" y="48134"/>
                  </a:lnTo>
                  <a:lnTo>
                    <a:pt x="79186" y="48233"/>
                  </a:lnTo>
                  <a:lnTo>
                    <a:pt x="79146" y="48312"/>
                  </a:lnTo>
                  <a:lnTo>
                    <a:pt x="79087" y="48411"/>
                  </a:lnTo>
                  <a:lnTo>
                    <a:pt x="79027" y="48471"/>
                  </a:lnTo>
                  <a:lnTo>
                    <a:pt x="78968" y="48530"/>
                  </a:lnTo>
                  <a:lnTo>
                    <a:pt x="78908" y="48570"/>
                  </a:lnTo>
                  <a:lnTo>
                    <a:pt x="78829" y="48590"/>
                  </a:lnTo>
                  <a:lnTo>
                    <a:pt x="78670" y="48630"/>
                  </a:lnTo>
                  <a:lnTo>
                    <a:pt x="78491" y="48630"/>
                  </a:lnTo>
                  <a:lnTo>
                    <a:pt x="78353" y="48610"/>
                  </a:lnTo>
                  <a:lnTo>
                    <a:pt x="78233" y="48550"/>
                  </a:lnTo>
                  <a:lnTo>
                    <a:pt x="78154" y="48471"/>
                  </a:lnTo>
                  <a:lnTo>
                    <a:pt x="78055" y="48352"/>
                  </a:lnTo>
                  <a:lnTo>
                    <a:pt x="78015" y="48292"/>
                  </a:lnTo>
                  <a:lnTo>
                    <a:pt x="77995" y="48213"/>
                  </a:lnTo>
                  <a:lnTo>
                    <a:pt x="77956" y="48054"/>
                  </a:lnTo>
                  <a:lnTo>
                    <a:pt x="77956" y="47915"/>
                  </a:lnTo>
                  <a:lnTo>
                    <a:pt x="77956" y="47737"/>
                  </a:lnTo>
                  <a:lnTo>
                    <a:pt x="77817" y="47836"/>
                  </a:lnTo>
                  <a:lnTo>
                    <a:pt x="77737" y="47876"/>
                  </a:lnTo>
                  <a:lnTo>
                    <a:pt x="77658" y="47896"/>
                  </a:lnTo>
                  <a:lnTo>
                    <a:pt x="77579" y="47915"/>
                  </a:lnTo>
                  <a:lnTo>
                    <a:pt x="77321" y="47915"/>
                  </a:lnTo>
                  <a:lnTo>
                    <a:pt x="77301" y="48312"/>
                  </a:lnTo>
                  <a:lnTo>
                    <a:pt x="77281" y="48491"/>
                  </a:lnTo>
                  <a:lnTo>
                    <a:pt x="77241" y="48709"/>
                  </a:lnTo>
                  <a:lnTo>
                    <a:pt x="77241" y="48709"/>
                  </a:lnTo>
                  <a:lnTo>
                    <a:pt x="77321" y="48669"/>
                  </a:lnTo>
                  <a:lnTo>
                    <a:pt x="77380" y="48630"/>
                  </a:lnTo>
                  <a:lnTo>
                    <a:pt x="77460" y="48570"/>
                  </a:lnTo>
                  <a:lnTo>
                    <a:pt x="77519" y="48530"/>
                  </a:lnTo>
                  <a:lnTo>
                    <a:pt x="77559" y="48550"/>
                  </a:lnTo>
                  <a:lnTo>
                    <a:pt x="77579" y="48530"/>
                  </a:lnTo>
                  <a:lnTo>
                    <a:pt x="77599" y="48530"/>
                  </a:lnTo>
                  <a:lnTo>
                    <a:pt x="77618" y="48491"/>
                  </a:lnTo>
                  <a:lnTo>
                    <a:pt x="77678" y="48471"/>
                  </a:lnTo>
                  <a:lnTo>
                    <a:pt x="77737" y="48451"/>
                  </a:lnTo>
                  <a:lnTo>
                    <a:pt x="77777" y="48471"/>
                  </a:lnTo>
                  <a:lnTo>
                    <a:pt x="77837" y="48491"/>
                  </a:lnTo>
                  <a:lnTo>
                    <a:pt x="77936" y="48550"/>
                  </a:lnTo>
                  <a:lnTo>
                    <a:pt x="78035" y="48610"/>
                  </a:lnTo>
                  <a:lnTo>
                    <a:pt x="78134" y="48689"/>
                  </a:lnTo>
                  <a:lnTo>
                    <a:pt x="78214" y="48769"/>
                  </a:lnTo>
                  <a:lnTo>
                    <a:pt x="78273" y="48868"/>
                  </a:lnTo>
                  <a:lnTo>
                    <a:pt x="78313" y="48987"/>
                  </a:lnTo>
                  <a:lnTo>
                    <a:pt x="78313" y="49106"/>
                  </a:lnTo>
                  <a:lnTo>
                    <a:pt x="78293" y="49225"/>
                  </a:lnTo>
                  <a:lnTo>
                    <a:pt x="78253" y="49344"/>
                  </a:lnTo>
                  <a:lnTo>
                    <a:pt x="78214" y="49443"/>
                  </a:lnTo>
                  <a:lnTo>
                    <a:pt x="78134" y="49522"/>
                  </a:lnTo>
                  <a:lnTo>
                    <a:pt x="78055" y="49602"/>
                  </a:lnTo>
                  <a:lnTo>
                    <a:pt x="77956" y="49661"/>
                  </a:lnTo>
                  <a:lnTo>
                    <a:pt x="77857" y="49701"/>
                  </a:lnTo>
                  <a:lnTo>
                    <a:pt x="77737" y="49721"/>
                  </a:lnTo>
                  <a:lnTo>
                    <a:pt x="77638" y="49721"/>
                  </a:lnTo>
                  <a:lnTo>
                    <a:pt x="77519" y="49681"/>
                  </a:lnTo>
                  <a:lnTo>
                    <a:pt x="77420" y="49622"/>
                  </a:lnTo>
                  <a:lnTo>
                    <a:pt x="77321" y="49522"/>
                  </a:lnTo>
                  <a:lnTo>
                    <a:pt x="77222" y="49423"/>
                  </a:lnTo>
                  <a:lnTo>
                    <a:pt x="77162" y="49304"/>
                  </a:lnTo>
                  <a:lnTo>
                    <a:pt x="77142" y="49245"/>
                  </a:lnTo>
                  <a:lnTo>
                    <a:pt x="77122" y="49165"/>
                  </a:lnTo>
                  <a:lnTo>
                    <a:pt x="77122" y="49046"/>
                  </a:lnTo>
                  <a:lnTo>
                    <a:pt x="77162" y="48907"/>
                  </a:lnTo>
                  <a:lnTo>
                    <a:pt x="77162" y="48788"/>
                  </a:lnTo>
                  <a:lnTo>
                    <a:pt x="76765" y="48848"/>
                  </a:lnTo>
                  <a:lnTo>
                    <a:pt x="76349" y="48868"/>
                  </a:lnTo>
                  <a:lnTo>
                    <a:pt x="76448" y="49026"/>
                  </a:lnTo>
                  <a:lnTo>
                    <a:pt x="76487" y="49106"/>
                  </a:lnTo>
                  <a:lnTo>
                    <a:pt x="76507" y="49205"/>
                  </a:lnTo>
                  <a:lnTo>
                    <a:pt x="76507" y="49284"/>
                  </a:lnTo>
                  <a:lnTo>
                    <a:pt x="76507" y="49384"/>
                  </a:lnTo>
                  <a:lnTo>
                    <a:pt x="76468" y="49463"/>
                  </a:lnTo>
                  <a:lnTo>
                    <a:pt x="76428" y="49562"/>
                  </a:lnTo>
                  <a:lnTo>
                    <a:pt x="76329" y="49681"/>
                  </a:lnTo>
                  <a:lnTo>
                    <a:pt x="76190" y="49780"/>
                  </a:lnTo>
                  <a:lnTo>
                    <a:pt x="76031" y="49860"/>
                  </a:lnTo>
                  <a:lnTo>
                    <a:pt x="75972" y="49880"/>
                  </a:lnTo>
                  <a:lnTo>
                    <a:pt x="75892" y="49899"/>
                  </a:lnTo>
                  <a:lnTo>
                    <a:pt x="75813" y="49899"/>
                  </a:lnTo>
                  <a:lnTo>
                    <a:pt x="75734" y="49880"/>
                  </a:lnTo>
                  <a:lnTo>
                    <a:pt x="75595" y="49800"/>
                  </a:lnTo>
                  <a:lnTo>
                    <a:pt x="75456" y="49681"/>
                  </a:lnTo>
                  <a:lnTo>
                    <a:pt x="75357" y="49562"/>
                  </a:lnTo>
                  <a:lnTo>
                    <a:pt x="75297" y="49423"/>
                  </a:lnTo>
                  <a:lnTo>
                    <a:pt x="75277" y="49344"/>
                  </a:lnTo>
                  <a:lnTo>
                    <a:pt x="75257" y="49265"/>
                  </a:lnTo>
                  <a:lnTo>
                    <a:pt x="75277" y="49185"/>
                  </a:lnTo>
                  <a:lnTo>
                    <a:pt x="75297" y="49106"/>
                  </a:lnTo>
                  <a:lnTo>
                    <a:pt x="75317" y="49026"/>
                  </a:lnTo>
                  <a:lnTo>
                    <a:pt x="75337" y="48947"/>
                  </a:lnTo>
                  <a:lnTo>
                    <a:pt x="75118" y="49046"/>
                  </a:lnTo>
                  <a:lnTo>
                    <a:pt x="75019" y="49106"/>
                  </a:lnTo>
                  <a:lnTo>
                    <a:pt x="74920" y="49146"/>
                  </a:lnTo>
                  <a:lnTo>
                    <a:pt x="74801" y="49146"/>
                  </a:lnTo>
                  <a:lnTo>
                    <a:pt x="74682" y="49126"/>
                  </a:lnTo>
                  <a:lnTo>
                    <a:pt x="74444" y="49086"/>
                  </a:lnTo>
                  <a:lnTo>
                    <a:pt x="74523" y="49205"/>
                  </a:lnTo>
                  <a:lnTo>
                    <a:pt x="74583" y="49344"/>
                  </a:lnTo>
                  <a:lnTo>
                    <a:pt x="74622" y="49483"/>
                  </a:lnTo>
                  <a:lnTo>
                    <a:pt x="74622" y="49542"/>
                  </a:lnTo>
                  <a:lnTo>
                    <a:pt x="74603" y="49622"/>
                  </a:lnTo>
                  <a:lnTo>
                    <a:pt x="74543" y="49741"/>
                  </a:lnTo>
                  <a:lnTo>
                    <a:pt x="74464" y="49860"/>
                  </a:lnTo>
                  <a:lnTo>
                    <a:pt x="74364" y="49959"/>
                  </a:lnTo>
                  <a:lnTo>
                    <a:pt x="74245" y="50038"/>
                  </a:lnTo>
                  <a:lnTo>
                    <a:pt x="74126" y="50098"/>
                  </a:lnTo>
                  <a:lnTo>
                    <a:pt x="74007" y="50118"/>
                  </a:lnTo>
                  <a:lnTo>
                    <a:pt x="73868" y="50118"/>
                  </a:lnTo>
                  <a:lnTo>
                    <a:pt x="73749" y="50058"/>
                  </a:lnTo>
                  <a:lnTo>
                    <a:pt x="73650" y="49999"/>
                  </a:lnTo>
                  <a:lnTo>
                    <a:pt x="73551" y="49899"/>
                  </a:lnTo>
                  <a:lnTo>
                    <a:pt x="73452" y="49780"/>
                  </a:lnTo>
                  <a:lnTo>
                    <a:pt x="73392" y="49661"/>
                  </a:lnTo>
                  <a:lnTo>
                    <a:pt x="73353" y="49542"/>
                  </a:lnTo>
                  <a:lnTo>
                    <a:pt x="73372" y="49423"/>
                  </a:lnTo>
                  <a:lnTo>
                    <a:pt x="73412" y="49304"/>
                  </a:lnTo>
                  <a:lnTo>
                    <a:pt x="73472" y="49185"/>
                  </a:lnTo>
                  <a:lnTo>
                    <a:pt x="73571" y="49086"/>
                  </a:lnTo>
                  <a:lnTo>
                    <a:pt x="73670" y="48987"/>
                  </a:lnTo>
                  <a:lnTo>
                    <a:pt x="73789" y="48927"/>
                  </a:lnTo>
                  <a:lnTo>
                    <a:pt x="73908" y="48868"/>
                  </a:lnTo>
                  <a:lnTo>
                    <a:pt x="74007" y="48868"/>
                  </a:lnTo>
                  <a:lnTo>
                    <a:pt x="74107" y="48888"/>
                  </a:lnTo>
                  <a:lnTo>
                    <a:pt x="74146" y="48907"/>
                  </a:lnTo>
                  <a:lnTo>
                    <a:pt x="74186" y="48888"/>
                  </a:lnTo>
                  <a:lnTo>
                    <a:pt x="74206" y="48868"/>
                  </a:lnTo>
                  <a:lnTo>
                    <a:pt x="74226" y="48808"/>
                  </a:lnTo>
                  <a:lnTo>
                    <a:pt x="74206" y="48749"/>
                  </a:lnTo>
                  <a:lnTo>
                    <a:pt x="74186" y="48689"/>
                  </a:lnTo>
                  <a:lnTo>
                    <a:pt x="74107" y="48570"/>
                  </a:lnTo>
                  <a:lnTo>
                    <a:pt x="74087" y="48511"/>
                  </a:lnTo>
                  <a:lnTo>
                    <a:pt x="74087" y="48451"/>
                  </a:lnTo>
                  <a:lnTo>
                    <a:pt x="74087" y="48392"/>
                  </a:lnTo>
                  <a:lnTo>
                    <a:pt x="74126" y="48352"/>
                  </a:lnTo>
                  <a:lnTo>
                    <a:pt x="74067" y="48332"/>
                  </a:lnTo>
                  <a:lnTo>
                    <a:pt x="73988" y="48332"/>
                  </a:lnTo>
                  <a:lnTo>
                    <a:pt x="73849" y="48372"/>
                  </a:lnTo>
                  <a:lnTo>
                    <a:pt x="73670" y="48392"/>
                  </a:lnTo>
                  <a:lnTo>
                    <a:pt x="73511" y="48392"/>
                  </a:lnTo>
                  <a:lnTo>
                    <a:pt x="73511" y="48610"/>
                  </a:lnTo>
                  <a:lnTo>
                    <a:pt x="73491" y="48828"/>
                  </a:lnTo>
                  <a:lnTo>
                    <a:pt x="73472" y="48927"/>
                  </a:lnTo>
                  <a:lnTo>
                    <a:pt x="73432" y="49026"/>
                  </a:lnTo>
                  <a:lnTo>
                    <a:pt x="73372" y="49126"/>
                  </a:lnTo>
                  <a:lnTo>
                    <a:pt x="73273" y="49205"/>
                  </a:lnTo>
                  <a:lnTo>
                    <a:pt x="73194" y="49265"/>
                  </a:lnTo>
                  <a:lnTo>
                    <a:pt x="73115" y="49304"/>
                  </a:lnTo>
                  <a:lnTo>
                    <a:pt x="73015" y="49324"/>
                  </a:lnTo>
                  <a:lnTo>
                    <a:pt x="72936" y="49344"/>
                  </a:lnTo>
                  <a:lnTo>
                    <a:pt x="72539" y="49344"/>
                  </a:lnTo>
                  <a:lnTo>
                    <a:pt x="72599" y="49463"/>
                  </a:lnTo>
                  <a:lnTo>
                    <a:pt x="72658" y="49602"/>
                  </a:lnTo>
                  <a:lnTo>
                    <a:pt x="72678" y="49721"/>
                  </a:lnTo>
                  <a:lnTo>
                    <a:pt x="72678" y="49840"/>
                  </a:lnTo>
                  <a:lnTo>
                    <a:pt x="72638" y="49959"/>
                  </a:lnTo>
                  <a:lnTo>
                    <a:pt x="72579" y="50078"/>
                  </a:lnTo>
                  <a:lnTo>
                    <a:pt x="72480" y="50177"/>
                  </a:lnTo>
                  <a:lnTo>
                    <a:pt x="72361" y="50257"/>
                  </a:lnTo>
                  <a:lnTo>
                    <a:pt x="72222" y="50316"/>
                  </a:lnTo>
                  <a:lnTo>
                    <a:pt x="72103" y="50336"/>
                  </a:lnTo>
                  <a:lnTo>
                    <a:pt x="71984" y="50336"/>
                  </a:lnTo>
                  <a:lnTo>
                    <a:pt x="71865" y="50296"/>
                  </a:lnTo>
                  <a:lnTo>
                    <a:pt x="71765" y="50257"/>
                  </a:lnTo>
                  <a:lnTo>
                    <a:pt x="71666" y="50177"/>
                  </a:lnTo>
                  <a:lnTo>
                    <a:pt x="71587" y="50058"/>
                  </a:lnTo>
                  <a:lnTo>
                    <a:pt x="71527" y="49939"/>
                  </a:lnTo>
                  <a:lnTo>
                    <a:pt x="71488" y="49880"/>
                  </a:lnTo>
                  <a:lnTo>
                    <a:pt x="71488" y="49820"/>
                  </a:lnTo>
                  <a:lnTo>
                    <a:pt x="71507" y="49681"/>
                  </a:lnTo>
                  <a:lnTo>
                    <a:pt x="71527" y="49542"/>
                  </a:lnTo>
                  <a:lnTo>
                    <a:pt x="71527" y="49423"/>
                  </a:lnTo>
                  <a:lnTo>
                    <a:pt x="71289" y="49503"/>
                  </a:lnTo>
                  <a:lnTo>
                    <a:pt x="71170" y="49542"/>
                  </a:lnTo>
                  <a:lnTo>
                    <a:pt x="71071" y="49562"/>
                  </a:lnTo>
                  <a:lnTo>
                    <a:pt x="70952" y="49562"/>
                  </a:lnTo>
                  <a:lnTo>
                    <a:pt x="70853" y="49542"/>
                  </a:lnTo>
                  <a:lnTo>
                    <a:pt x="70734" y="49503"/>
                  </a:lnTo>
                  <a:lnTo>
                    <a:pt x="70615" y="49423"/>
                  </a:lnTo>
                  <a:lnTo>
                    <a:pt x="70535" y="49324"/>
                  </a:lnTo>
                  <a:lnTo>
                    <a:pt x="70476" y="49225"/>
                  </a:lnTo>
                  <a:lnTo>
                    <a:pt x="70436" y="49106"/>
                  </a:lnTo>
                  <a:lnTo>
                    <a:pt x="70436" y="49007"/>
                  </a:lnTo>
                  <a:lnTo>
                    <a:pt x="70436" y="48888"/>
                  </a:lnTo>
                  <a:lnTo>
                    <a:pt x="70456" y="48788"/>
                  </a:lnTo>
                  <a:lnTo>
                    <a:pt x="70495" y="48550"/>
                  </a:lnTo>
                  <a:lnTo>
                    <a:pt x="70357" y="48630"/>
                  </a:lnTo>
                  <a:lnTo>
                    <a:pt x="70218" y="48709"/>
                  </a:lnTo>
                  <a:lnTo>
                    <a:pt x="70039" y="48769"/>
                  </a:lnTo>
                  <a:lnTo>
                    <a:pt x="69960" y="48788"/>
                  </a:lnTo>
                  <a:lnTo>
                    <a:pt x="69880" y="48769"/>
                  </a:lnTo>
                  <a:lnTo>
                    <a:pt x="69781" y="48749"/>
                  </a:lnTo>
                  <a:lnTo>
                    <a:pt x="69642" y="48749"/>
                  </a:lnTo>
                  <a:lnTo>
                    <a:pt x="69622" y="48769"/>
                  </a:lnTo>
                  <a:lnTo>
                    <a:pt x="69622" y="48828"/>
                  </a:lnTo>
                  <a:lnTo>
                    <a:pt x="69662" y="48888"/>
                  </a:lnTo>
                  <a:lnTo>
                    <a:pt x="69722" y="49026"/>
                  </a:lnTo>
                  <a:lnTo>
                    <a:pt x="69742" y="49185"/>
                  </a:lnTo>
                  <a:lnTo>
                    <a:pt x="69722" y="49324"/>
                  </a:lnTo>
                  <a:lnTo>
                    <a:pt x="69662" y="49463"/>
                  </a:lnTo>
                  <a:lnTo>
                    <a:pt x="69583" y="49602"/>
                  </a:lnTo>
                  <a:lnTo>
                    <a:pt x="69484" y="49701"/>
                  </a:lnTo>
                  <a:lnTo>
                    <a:pt x="69365" y="49761"/>
                  </a:lnTo>
                  <a:lnTo>
                    <a:pt x="69206" y="49800"/>
                  </a:lnTo>
                  <a:lnTo>
                    <a:pt x="69067" y="49800"/>
                  </a:lnTo>
                  <a:lnTo>
                    <a:pt x="68908" y="49761"/>
                  </a:lnTo>
                  <a:lnTo>
                    <a:pt x="68789" y="49681"/>
                  </a:lnTo>
                  <a:lnTo>
                    <a:pt x="68670" y="49582"/>
                  </a:lnTo>
                  <a:lnTo>
                    <a:pt x="68571" y="49463"/>
                  </a:lnTo>
                  <a:lnTo>
                    <a:pt x="68511" y="49324"/>
                  </a:lnTo>
                  <a:lnTo>
                    <a:pt x="68511" y="49245"/>
                  </a:lnTo>
                  <a:lnTo>
                    <a:pt x="68511" y="49185"/>
                  </a:lnTo>
                  <a:lnTo>
                    <a:pt x="68511" y="49106"/>
                  </a:lnTo>
                  <a:lnTo>
                    <a:pt x="68551" y="49026"/>
                  </a:lnTo>
                  <a:lnTo>
                    <a:pt x="68611" y="48907"/>
                  </a:lnTo>
                  <a:lnTo>
                    <a:pt x="68690" y="48788"/>
                  </a:lnTo>
                  <a:lnTo>
                    <a:pt x="68789" y="48689"/>
                  </a:lnTo>
                  <a:lnTo>
                    <a:pt x="68908" y="48630"/>
                  </a:lnTo>
                  <a:lnTo>
                    <a:pt x="69047" y="48570"/>
                  </a:lnTo>
                  <a:lnTo>
                    <a:pt x="69107" y="48550"/>
                  </a:lnTo>
                  <a:lnTo>
                    <a:pt x="69186" y="48550"/>
                  </a:lnTo>
                  <a:lnTo>
                    <a:pt x="69345" y="48590"/>
                  </a:lnTo>
                  <a:lnTo>
                    <a:pt x="69484" y="48630"/>
                  </a:lnTo>
                  <a:lnTo>
                    <a:pt x="69384" y="48471"/>
                  </a:lnTo>
                  <a:lnTo>
                    <a:pt x="69285" y="48292"/>
                  </a:lnTo>
                  <a:lnTo>
                    <a:pt x="69246" y="48114"/>
                  </a:lnTo>
                  <a:lnTo>
                    <a:pt x="69226" y="47915"/>
                  </a:lnTo>
                  <a:lnTo>
                    <a:pt x="69166" y="47955"/>
                  </a:lnTo>
                  <a:lnTo>
                    <a:pt x="69087" y="47975"/>
                  </a:lnTo>
                  <a:lnTo>
                    <a:pt x="68968" y="47995"/>
                  </a:lnTo>
                  <a:lnTo>
                    <a:pt x="68809" y="47975"/>
                  </a:lnTo>
                  <a:lnTo>
                    <a:pt x="68730" y="47975"/>
                  </a:lnTo>
                  <a:lnTo>
                    <a:pt x="68670" y="47995"/>
                  </a:lnTo>
                  <a:lnTo>
                    <a:pt x="68650" y="48034"/>
                  </a:lnTo>
                  <a:lnTo>
                    <a:pt x="68650" y="48094"/>
                  </a:lnTo>
                  <a:lnTo>
                    <a:pt x="68650" y="48233"/>
                  </a:lnTo>
                  <a:lnTo>
                    <a:pt x="68670" y="48411"/>
                  </a:lnTo>
                  <a:lnTo>
                    <a:pt x="68650" y="48511"/>
                  </a:lnTo>
                  <a:lnTo>
                    <a:pt x="68611" y="48630"/>
                  </a:lnTo>
                  <a:lnTo>
                    <a:pt x="68531" y="48729"/>
                  </a:lnTo>
                  <a:lnTo>
                    <a:pt x="68452" y="48808"/>
                  </a:lnTo>
                  <a:lnTo>
                    <a:pt x="68373" y="48868"/>
                  </a:lnTo>
                  <a:lnTo>
                    <a:pt x="68273" y="48907"/>
                  </a:lnTo>
                  <a:lnTo>
                    <a:pt x="68174" y="48927"/>
                  </a:lnTo>
                  <a:lnTo>
                    <a:pt x="67817" y="48927"/>
                  </a:lnTo>
                  <a:lnTo>
                    <a:pt x="67757" y="48907"/>
                  </a:lnTo>
                  <a:lnTo>
                    <a:pt x="67698" y="48888"/>
                  </a:lnTo>
                  <a:lnTo>
                    <a:pt x="67619" y="48808"/>
                  </a:lnTo>
                  <a:lnTo>
                    <a:pt x="67539" y="48709"/>
                  </a:lnTo>
                  <a:lnTo>
                    <a:pt x="67480" y="48649"/>
                  </a:lnTo>
                  <a:lnTo>
                    <a:pt x="67440" y="48610"/>
                  </a:lnTo>
                  <a:lnTo>
                    <a:pt x="67420" y="48491"/>
                  </a:lnTo>
                  <a:lnTo>
                    <a:pt x="67420" y="48392"/>
                  </a:lnTo>
                  <a:lnTo>
                    <a:pt x="67400" y="48253"/>
                  </a:lnTo>
                  <a:lnTo>
                    <a:pt x="67380" y="48193"/>
                  </a:lnTo>
                  <a:lnTo>
                    <a:pt x="67361" y="48153"/>
                  </a:lnTo>
                  <a:lnTo>
                    <a:pt x="67301" y="48153"/>
                  </a:lnTo>
                  <a:lnTo>
                    <a:pt x="67222" y="48173"/>
                  </a:lnTo>
                  <a:lnTo>
                    <a:pt x="67142" y="48193"/>
                  </a:lnTo>
                  <a:lnTo>
                    <a:pt x="67003" y="48213"/>
                  </a:lnTo>
                  <a:lnTo>
                    <a:pt x="66865" y="48213"/>
                  </a:lnTo>
                  <a:lnTo>
                    <a:pt x="66607" y="48153"/>
                  </a:lnTo>
                  <a:lnTo>
                    <a:pt x="66626" y="48213"/>
                  </a:lnTo>
                  <a:lnTo>
                    <a:pt x="66666" y="48273"/>
                  </a:lnTo>
                  <a:lnTo>
                    <a:pt x="66706" y="48352"/>
                  </a:lnTo>
                  <a:lnTo>
                    <a:pt x="66746" y="48411"/>
                  </a:lnTo>
                  <a:lnTo>
                    <a:pt x="66765" y="48511"/>
                  </a:lnTo>
                  <a:lnTo>
                    <a:pt x="66765" y="48590"/>
                  </a:lnTo>
                  <a:lnTo>
                    <a:pt x="66746" y="48669"/>
                  </a:lnTo>
                  <a:lnTo>
                    <a:pt x="66706" y="48749"/>
                  </a:lnTo>
                  <a:lnTo>
                    <a:pt x="66607" y="48907"/>
                  </a:lnTo>
                  <a:lnTo>
                    <a:pt x="66468" y="49046"/>
                  </a:lnTo>
                  <a:lnTo>
                    <a:pt x="66408" y="49086"/>
                  </a:lnTo>
                  <a:lnTo>
                    <a:pt x="66309" y="49146"/>
                  </a:lnTo>
                  <a:lnTo>
                    <a:pt x="66230" y="49165"/>
                  </a:lnTo>
                  <a:lnTo>
                    <a:pt x="66150" y="49185"/>
                  </a:lnTo>
                  <a:lnTo>
                    <a:pt x="66051" y="49165"/>
                  </a:lnTo>
                  <a:lnTo>
                    <a:pt x="65972" y="49146"/>
                  </a:lnTo>
                  <a:lnTo>
                    <a:pt x="65892" y="49106"/>
                  </a:lnTo>
                  <a:lnTo>
                    <a:pt x="65833" y="49066"/>
                  </a:lnTo>
                  <a:lnTo>
                    <a:pt x="65694" y="48947"/>
                  </a:lnTo>
                  <a:lnTo>
                    <a:pt x="65595" y="48828"/>
                  </a:lnTo>
                  <a:lnTo>
                    <a:pt x="65515" y="48669"/>
                  </a:lnTo>
                  <a:lnTo>
                    <a:pt x="65476" y="48590"/>
                  </a:lnTo>
                  <a:lnTo>
                    <a:pt x="65476" y="48511"/>
                  </a:lnTo>
                  <a:lnTo>
                    <a:pt x="65496" y="48431"/>
                  </a:lnTo>
                  <a:lnTo>
                    <a:pt x="65535" y="48372"/>
                  </a:lnTo>
                  <a:lnTo>
                    <a:pt x="65555" y="48312"/>
                  </a:lnTo>
                  <a:lnTo>
                    <a:pt x="65575" y="48233"/>
                  </a:lnTo>
                  <a:lnTo>
                    <a:pt x="65337" y="48312"/>
                  </a:lnTo>
                  <a:lnTo>
                    <a:pt x="65218" y="48352"/>
                  </a:lnTo>
                  <a:lnTo>
                    <a:pt x="65119" y="48372"/>
                  </a:lnTo>
                  <a:lnTo>
                    <a:pt x="65000" y="48372"/>
                  </a:lnTo>
                  <a:lnTo>
                    <a:pt x="64900" y="48352"/>
                  </a:lnTo>
                  <a:lnTo>
                    <a:pt x="64781" y="48312"/>
                  </a:lnTo>
                  <a:lnTo>
                    <a:pt x="64662" y="48233"/>
                  </a:lnTo>
                  <a:lnTo>
                    <a:pt x="64583" y="48134"/>
                  </a:lnTo>
                  <a:lnTo>
                    <a:pt x="64523" y="48034"/>
                  </a:lnTo>
                  <a:lnTo>
                    <a:pt x="64484" y="47915"/>
                  </a:lnTo>
                  <a:lnTo>
                    <a:pt x="64484" y="47816"/>
                  </a:lnTo>
                  <a:lnTo>
                    <a:pt x="64484" y="47697"/>
                  </a:lnTo>
                  <a:lnTo>
                    <a:pt x="64504" y="47598"/>
                  </a:lnTo>
                  <a:lnTo>
                    <a:pt x="64543" y="47360"/>
                  </a:lnTo>
                  <a:lnTo>
                    <a:pt x="64464" y="47419"/>
                  </a:lnTo>
                  <a:lnTo>
                    <a:pt x="64365" y="47479"/>
                  </a:lnTo>
                  <a:lnTo>
                    <a:pt x="64246" y="47519"/>
                  </a:lnTo>
                  <a:lnTo>
                    <a:pt x="64127" y="47538"/>
                  </a:lnTo>
                  <a:lnTo>
                    <a:pt x="64007" y="47538"/>
                  </a:lnTo>
                  <a:lnTo>
                    <a:pt x="63888" y="47519"/>
                  </a:lnTo>
                  <a:lnTo>
                    <a:pt x="63769" y="47479"/>
                  </a:lnTo>
                  <a:lnTo>
                    <a:pt x="63690" y="47419"/>
                  </a:lnTo>
                  <a:lnTo>
                    <a:pt x="63591" y="47340"/>
                  </a:lnTo>
                  <a:lnTo>
                    <a:pt x="63531" y="47241"/>
                  </a:lnTo>
                  <a:lnTo>
                    <a:pt x="63492" y="47142"/>
                  </a:lnTo>
                  <a:lnTo>
                    <a:pt x="63452" y="47042"/>
                  </a:lnTo>
                  <a:lnTo>
                    <a:pt x="63432" y="46844"/>
                  </a:lnTo>
                  <a:lnTo>
                    <a:pt x="63432" y="46606"/>
                  </a:lnTo>
                  <a:lnTo>
                    <a:pt x="63234" y="46725"/>
                  </a:lnTo>
                  <a:lnTo>
                    <a:pt x="63115" y="46765"/>
                  </a:lnTo>
                  <a:lnTo>
                    <a:pt x="63015" y="46784"/>
                  </a:lnTo>
                  <a:lnTo>
                    <a:pt x="62916" y="46784"/>
                  </a:lnTo>
                  <a:lnTo>
                    <a:pt x="62817" y="46745"/>
                  </a:lnTo>
                  <a:lnTo>
                    <a:pt x="62718" y="46725"/>
                  </a:lnTo>
                  <a:lnTo>
                    <a:pt x="62619" y="46725"/>
                  </a:lnTo>
                  <a:lnTo>
                    <a:pt x="62678" y="46804"/>
                  </a:lnTo>
                  <a:lnTo>
                    <a:pt x="62698" y="46904"/>
                  </a:lnTo>
                  <a:lnTo>
                    <a:pt x="62718" y="47003"/>
                  </a:lnTo>
                  <a:lnTo>
                    <a:pt x="62718" y="47122"/>
                  </a:lnTo>
                  <a:lnTo>
                    <a:pt x="62718" y="47241"/>
                  </a:lnTo>
                  <a:lnTo>
                    <a:pt x="62718" y="47320"/>
                  </a:lnTo>
                  <a:lnTo>
                    <a:pt x="62678" y="47400"/>
                  </a:lnTo>
                  <a:lnTo>
                    <a:pt x="62619" y="47499"/>
                  </a:lnTo>
                  <a:lnTo>
                    <a:pt x="62500" y="47618"/>
                  </a:lnTo>
                  <a:lnTo>
                    <a:pt x="62420" y="47657"/>
                  </a:lnTo>
                  <a:lnTo>
                    <a:pt x="62341" y="47677"/>
                  </a:lnTo>
                  <a:lnTo>
                    <a:pt x="62083" y="47677"/>
                  </a:lnTo>
                  <a:lnTo>
                    <a:pt x="61964" y="47657"/>
                  </a:lnTo>
                  <a:lnTo>
                    <a:pt x="61845" y="47618"/>
                  </a:lnTo>
                  <a:lnTo>
                    <a:pt x="61765" y="47558"/>
                  </a:lnTo>
                  <a:lnTo>
                    <a:pt x="61706" y="47499"/>
                  </a:lnTo>
                  <a:lnTo>
                    <a:pt x="61646" y="47400"/>
                  </a:lnTo>
                  <a:lnTo>
                    <a:pt x="61627" y="47320"/>
                  </a:lnTo>
                  <a:lnTo>
                    <a:pt x="61607" y="47201"/>
                  </a:lnTo>
                  <a:lnTo>
                    <a:pt x="61587" y="47082"/>
                  </a:lnTo>
                  <a:lnTo>
                    <a:pt x="61607" y="46943"/>
                  </a:lnTo>
                  <a:lnTo>
                    <a:pt x="61627" y="46844"/>
                  </a:lnTo>
                  <a:lnTo>
                    <a:pt x="61686" y="46745"/>
                  </a:lnTo>
                  <a:lnTo>
                    <a:pt x="61765" y="46665"/>
                  </a:lnTo>
                  <a:lnTo>
                    <a:pt x="61865" y="46606"/>
                  </a:lnTo>
                  <a:lnTo>
                    <a:pt x="61964" y="46566"/>
                  </a:lnTo>
                  <a:lnTo>
                    <a:pt x="62063" y="46566"/>
                  </a:lnTo>
                  <a:lnTo>
                    <a:pt x="62182" y="46546"/>
                  </a:lnTo>
                  <a:lnTo>
                    <a:pt x="62420" y="46566"/>
                  </a:lnTo>
                  <a:lnTo>
                    <a:pt x="62420" y="46566"/>
                  </a:lnTo>
                  <a:lnTo>
                    <a:pt x="62301" y="46209"/>
                  </a:lnTo>
                  <a:lnTo>
                    <a:pt x="62281" y="46150"/>
                  </a:lnTo>
                  <a:lnTo>
                    <a:pt x="62261" y="46090"/>
                  </a:lnTo>
                  <a:lnTo>
                    <a:pt x="62301" y="45991"/>
                  </a:lnTo>
                  <a:lnTo>
                    <a:pt x="62301" y="45931"/>
                  </a:lnTo>
                  <a:lnTo>
                    <a:pt x="62301" y="45892"/>
                  </a:lnTo>
                  <a:lnTo>
                    <a:pt x="62281" y="45852"/>
                  </a:lnTo>
                  <a:lnTo>
                    <a:pt x="62142" y="45852"/>
                  </a:lnTo>
                  <a:lnTo>
                    <a:pt x="62063" y="45872"/>
                  </a:lnTo>
                  <a:lnTo>
                    <a:pt x="61984" y="45911"/>
                  </a:lnTo>
                  <a:lnTo>
                    <a:pt x="61805" y="45911"/>
                  </a:lnTo>
                  <a:lnTo>
                    <a:pt x="61726" y="45872"/>
                  </a:lnTo>
                  <a:lnTo>
                    <a:pt x="61587" y="45792"/>
                  </a:lnTo>
                  <a:lnTo>
                    <a:pt x="61508" y="45773"/>
                  </a:lnTo>
                  <a:lnTo>
                    <a:pt x="61448" y="45773"/>
                  </a:lnTo>
                  <a:lnTo>
                    <a:pt x="61408" y="45693"/>
                  </a:lnTo>
                  <a:lnTo>
                    <a:pt x="61388" y="45634"/>
                  </a:lnTo>
                  <a:lnTo>
                    <a:pt x="61309" y="45475"/>
                  </a:lnTo>
                  <a:lnTo>
                    <a:pt x="61250" y="45336"/>
                  </a:lnTo>
                  <a:lnTo>
                    <a:pt x="61210" y="45177"/>
                  </a:lnTo>
                  <a:lnTo>
                    <a:pt x="61210" y="45019"/>
                  </a:lnTo>
                  <a:lnTo>
                    <a:pt x="61111" y="45058"/>
                  </a:lnTo>
                  <a:lnTo>
                    <a:pt x="61031" y="45098"/>
                  </a:lnTo>
                  <a:lnTo>
                    <a:pt x="60932" y="45118"/>
                  </a:lnTo>
                  <a:lnTo>
                    <a:pt x="60833" y="45118"/>
                  </a:lnTo>
                  <a:lnTo>
                    <a:pt x="60654" y="45078"/>
                  </a:lnTo>
                  <a:lnTo>
                    <a:pt x="60595" y="45058"/>
                  </a:lnTo>
                  <a:lnTo>
                    <a:pt x="60496" y="45058"/>
                  </a:lnTo>
                  <a:lnTo>
                    <a:pt x="60595" y="45257"/>
                  </a:lnTo>
                  <a:lnTo>
                    <a:pt x="60635" y="45376"/>
                  </a:lnTo>
                  <a:lnTo>
                    <a:pt x="60654" y="45475"/>
                  </a:lnTo>
                  <a:lnTo>
                    <a:pt x="60635" y="45594"/>
                  </a:lnTo>
                  <a:lnTo>
                    <a:pt x="60575" y="45713"/>
                  </a:lnTo>
                  <a:lnTo>
                    <a:pt x="60496" y="45792"/>
                  </a:lnTo>
                  <a:lnTo>
                    <a:pt x="60416" y="45872"/>
                  </a:lnTo>
                  <a:lnTo>
                    <a:pt x="60317" y="45951"/>
                  </a:lnTo>
                  <a:lnTo>
                    <a:pt x="60198" y="46011"/>
                  </a:lnTo>
                  <a:lnTo>
                    <a:pt x="60099" y="46031"/>
                  </a:lnTo>
                  <a:lnTo>
                    <a:pt x="60000" y="46050"/>
                  </a:lnTo>
                  <a:lnTo>
                    <a:pt x="59881" y="46050"/>
                  </a:lnTo>
                  <a:lnTo>
                    <a:pt x="59781" y="46011"/>
                  </a:lnTo>
                  <a:lnTo>
                    <a:pt x="59682" y="45951"/>
                  </a:lnTo>
                  <a:lnTo>
                    <a:pt x="59583" y="45852"/>
                  </a:lnTo>
                  <a:lnTo>
                    <a:pt x="59504" y="45773"/>
                  </a:lnTo>
                  <a:lnTo>
                    <a:pt x="59464" y="45673"/>
                  </a:lnTo>
                  <a:lnTo>
                    <a:pt x="59424" y="45594"/>
                  </a:lnTo>
                  <a:lnTo>
                    <a:pt x="59404" y="45495"/>
                  </a:lnTo>
                  <a:lnTo>
                    <a:pt x="59404" y="45396"/>
                  </a:lnTo>
                  <a:lnTo>
                    <a:pt x="59424" y="45296"/>
                  </a:lnTo>
                  <a:lnTo>
                    <a:pt x="59464" y="45197"/>
                  </a:lnTo>
                  <a:lnTo>
                    <a:pt x="59523" y="45118"/>
                  </a:lnTo>
                  <a:lnTo>
                    <a:pt x="59603" y="45038"/>
                  </a:lnTo>
                  <a:lnTo>
                    <a:pt x="59682" y="44959"/>
                  </a:lnTo>
                  <a:lnTo>
                    <a:pt x="59781" y="44900"/>
                  </a:lnTo>
                  <a:lnTo>
                    <a:pt x="59881" y="44860"/>
                  </a:lnTo>
                  <a:lnTo>
                    <a:pt x="60099" y="44860"/>
                  </a:lnTo>
                  <a:lnTo>
                    <a:pt x="60218" y="44880"/>
                  </a:lnTo>
                  <a:lnTo>
                    <a:pt x="60337" y="44900"/>
                  </a:lnTo>
                  <a:lnTo>
                    <a:pt x="60337" y="44900"/>
                  </a:lnTo>
                  <a:lnTo>
                    <a:pt x="60258" y="44721"/>
                  </a:lnTo>
                  <a:lnTo>
                    <a:pt x="60218" y="44642"/>
                  </a:lnTo>
                  <a:lnTo>
                    <a:pt x="60198" y="44562"/>
                  </a:lnTo>
                  <a:lnTo>
                    <a:pt x="60178" y="44443"/>
                  </a:lnTo>
                  <a:lnTo>
                    <a:pt x="60198" y="44344"/>
                  </a:lnTo>
                  <a:lnTo>
                    <a:pt x="60238" y="44126"/>
                  </a:lnTo>
                  <a:lnTo>
                    <a:pt x="60039" y="44205"/>
                  </a:lnTo>
                  <a:lnTo>
                    <a:pt x="59920" y="44225"/>
                  </a:lnTo>
                  <a:lnTo>
                    <a:pt x="59821" y="44245"/>
                  </a:lnTo>
                  <a:lnTo>
                    <a:pt x="59702" y="44245"/>
                  </a:lnTo>
                  <a:lnTo>
                    <a:pt x="59603" y="44225"/>
                  </a:lnTo>
                  <a:lnTo>
                    <a:pt x="59504" y="44185"/>
                  </a:lnTo>
                  <a:lnTo>
                    <a:pt x="59385" y="44185"/>
                  </a:lnTo>
                  <a:lnTo>
                    <a:pt x="59404" y="44245"/>
                  </a:lnTo>
                  <a:lnTo>
                    <a:pt x="59464" y="44324"/>
                  </a:lnTo>
                  <a:lnTo>
                    <a:pt x="59523" y="44384"/>
                  </a:lnTo>
                  <a:lnTo>
                    <a:pt x="59563" y="44463"/>
                  </a:lnTo>
                  <a:lnTo>
                    <a:pt x="59543" y="44483"/>
                  </a:lnTo>
                  <a:lnTo>
                    <a:pt x="59543" y="44523"/>
                  </a:lnTo>
                  <a:lnTo>
                    <a:pt x="59563" y="44542"/>
                  </a:lnTo>
                  <a:lnTo>
                    <a:pt x="59603" y="44562"/>
                  </a:lnTo>
                  <a:lnTo>
                    <a:pt x="59623" y="44602"/>
                  </a:lnTo>
                  <a:lnTo>
                    <a:pt x="59623" y="44661"/>
                  </a:lnTo>
                  <a:lnTo>
                    <a:pt x="59623" y="44721"/>
                  </a:lnTo>
                  <a:lnTo>
                    <a:pt x="59603" y="44781"/>
                  </a:lnTo>
                  <a:lnTo>
                    <a:pt x="59543" y="44860"/>
                  </a:lnTo>
                  <a:lnTo>
                    <a:pt x="59484" y="44979"/>
                  </a:lnTo>
                  <a:lnTo>
                    <a:pt x="59404" y="45078"/>
                  </a:lnTo>
                  <a:lnTo>
                    <a:pt x="59305" y="45158"/>
                  </a:lnTo>
                  <a:lnTo>
                    <a:pt x="59206" y="45197"/>
                  </a:lnTo>
                  <a:lnTo>
                    <a:pt x="59107" y="45237"/>
                  </a:lnTo>
                  <a:lnTo>
                    <a:pt x="58988" y="45257"/>
                  </a:lnTo>
                  <a:lnTo>
                    <a:pt x="58869" y="45237"/>
                  </a:lnTo>
                  <a:lnTo>
                    <a:pt x="58750" y="45197"/>
                  </a:lnTo>
                  <a:lnTo>
                    <a:pt x="58650" y="45138"/>
                  </a:lnTo>
                  <a:lnTo>
                    <a:pt x="58571" y="45078"/>
                  </a:lnTo>
                  <a:lnTo>
                    <a:pt x="58492" y="44999"/>
                  </a:lnTo>
                  <a:lnTo>
                    <a:pt x="58432" y="44900"/>
                  </a:lnTo>
                  <a:lnTo>
                    <a:pt x="58392" y="44781"/>
                  </a:lnTo>
                  <a:lnTo>
                    <a:pt x="58373" y="44681"/>
                  </a:lnTo>
                  <a:lnTo>
                    <a:pt x="58373" y="44562"/>
                  </a:lnTo>
                  <a:lnTo>
                    <a:pt x="58392" y="44463"/>
                  </a:lnTo>
                  <a:lnTo>
                    <a:pt x="58472" y="44344"/>
                  </a:lnTo>
                  <a:lnTo>
                    <a:pt x="58551" y="44245"/>
                  </a:lnTo>
                  <a:lnTo>
                    <a:pt x="58670" y="44165"/>
                  </a:lnTo>
                  <a:lnTo>
                    <a:pt x="58769" y="44106"/>
                  </a:lnTo>
                  <a:lnTo>
                    <a:pt x="58849" y="44066"/>
                  </a:lnTo>
                  <a:lnTo>
                    <a:pt x="59047" y="44066"/>
                  </a:lnTo>
                  <a:lnTo>
                    <a:pt x="59166" y="44086"/>
                  </a:lnTo>
                  <a:lnTo>
                    <a:pt x="59305" y="44106"/>
                  </a:lnTo>
                  <a:lnTo>
                    <a:pt x="59186" y="43927"/>
                  </a:lnTo>
                  <a:lnTo>
                    <a:pt x="59127" y="43729"/>
                  </a:lnTo>
                  <a:lnTo>
                    <a:pt x="59067" y="43550"/>
                  </a:lnTo>
                  <a:lnTo>
                    <a:pt x="59067" y="43332"/>
                  </a:lnTo>
                  <a:lnTo>
                    <a:pt x="58968" y="43392"/>
                  </a:lnTo>
                  <a:lnTo>
                    <a:pt x="58869" y="43431"/>
                  </a:lnTo>
                  <a:lnTo>
                    <a:pt x="58750" y="43451"/>
                  </a:lnTo>
                  <a:lnTo>
                    <a:pt x="58631" y="43451"/>
                  </a:lnTo>
                  <a:lnTo>
                    <a:pt x="58551" y="43412"/>
                  </a:lnTo>
                  <a:lnTo>
                    <a:pt x="58452" y="43372"/>
                  </a:lnTo>
                  <a:lnTo>
                    <a:pt x="58373" y="43332"/>
                  </a:lnTo>
                  <a:lnTo>
                    <a:pt x="58273" y="43312"/>
                  </a:lnTo>
                  <a:lnTo>
                    <a:pt x="58333" y="43372"/>
                  </a:lnTo>
                  <a:lnTo>
                    <a:pt x="58392" y="43471"/>
                  </a:lnTo>
                  <a:lnTo>
                    <a:pt x="58432" y="43570"/>
                  </a:lnTo>
                  <a:lnTo>
                    <a:pt x="58452" y="43689"/>
                  </a:lnTo>
                  <a:lnTo>
                    <a:pt x="58452" y="43808"/>
                  </a:lnTo>
                  <a:lnTo>
                    <a:pt x="58452" y="43927"/>
                  </a:lnTo>
                  <a:lnTo>
                    <a:pt x="58432" y="44027"/>
                  </a:lnTo>
                  <a:lnTo>
                    <a:pt x="58373" y="44126"/>
                  </a:lnTo>
                  <a:lnTo>
                    <a:pt x="58313" y="44205"/>
                  </a:lnTo>
                  <a:lnTo>
                    <a:pt x="58214" y="44285"/>
                  </a:lnTo>
                  <a:lnTo>
                    <a:pt x="58115" y="44324"/>
                  </a:lnTo>
                  <a:lnTo>
                    <a:pt x="57996" y="44344"/>
                  </a:lnTo>
                  <a:lnTo>
                    <a:pt x="57896" y="44364"/>
                  </a:lnTo>
                  <a:lnTo>
                    <a:pt x="57777" y="44364"/>
                  </a:lnTo>
                  <a:lnTo>
                    <a:pt x="57658" y="44324"/>
                  </a:lnTo>
                  <a:lnTo>
                    <a:pt x="57559" y="44285"/>
                  </a:lnTo>
                  <a:lnTo>
                    <a:pt x="57460" y="44225"/>
                  </a:lnTo>
                  <a:lnTo>
                    <a:pt x="57400" y="44146"/>
                  </a:lnTo>
                  <a:lnTo>
                    <a:pt x="57341" y="44046"/>
                  </a:lnTo>
                  <a:lnTo>
                    <a:pt x="57301" y="43927"/>
                  </a:lnTo>
                  <a:lnTo>
                    <a:pt x="57281" y="43808"/>
                  </a:lnTo>
                  <a:lnTo>
                    <a:pt x="57301" y="43689"/>
                  </a:lnTo>
                  <a:lnTo>
                    <a:pt x="57321" y="43570"/>
                  </a:lnTo>
                  <a:lnTo>
                    <a:pt x="57361" y="43471"/>
                  </a:lnTo>
                  <a:lnTo>
                    <a:pt x="57440" y="43372"/>
                  </a:lnTo>
                  <a:lnTo>
                    <a:pt x="57519" y="43292"/>
                  </a:lnTo>
                  <a:lnTo>
                    <a:pt x="57619" y="43253"/>
                  </a:lnTo>
                  <a:lnTo>
                    <a:pt x="57718" y="43233"/>
                  </a:lnTo>
                  <a:lnTo>
                    <a:pt x="57956" y="43213"/>
                  </a:lnTo>
                  <a:lnTo>
                    <a:pt x="58194" y="43233"/>
                  </a:lnTo>
                  <a:lnTo>
                    <a:pt x="58016" y="42697"/>
                  </a:lnTo>
                  <a:lnTo>
                    <a:pt x="57976" y="42618"/>
                  </a:lnTo>
                  <a:lnTo>
                    <a:pt x="57936" y="42598"/>
                  </a:lnTo>
                  <a:lnTo>
                    <a:pt x="57777" y="42598"/>
                  </a:lnTo>
                  <a:lnTo>
                    <a:pt x="57599" y="42578"/>
                  </a:lnTo>
                  <a:lnTo>
                    <a:pt x="57420" y="42558"/>
                  </a:lnTo>
                  <a:lnTo>
                    <a:pt x="57281" y="42519"/>
                  </a:lnTo>
                  <a:lnTo>
                    <a:pt x="57222" y="42479"/>
                  </a:lnTo>
                  <a:lnTo>
                    <a:pt x="57182" y="42419"/>
                  </a:lnTo>
                  <a:lnTo>
                    <a:pt x="57123" y="42261"/>
                  </a:lnTo>
                  <a:lnTo>
                    <a:pt x="57083" y="42102"/>
                  </a:lnTo>
                  <a:lnTo>
                    <a:pt x="57083" y="41943"/>
                  </a:lnTo>
                  <a:lnTo>
                    <a:pt x="57083" y="41785"/>
                  </a:lnTo>
                  <a:lnTo>
                    <a:pt x="57123" y="41626"/>
                  </a:lnTo>
                  <a:lnTo>
                    <a:pt x="57162" y="41487"/>
                  </a:lnTo>
                  <a:lnTo>
                    <a:pt x="57123" y="41487"/>
                  </a:lnTo>
                  <a:lnTo>
                    <a:pt x="57083" y="41527"/>
                  </a:lnTo>
                  <a:lnTo>
                    <a:pt x="57023" y="41606"/>
                  </a:lnTo>
                  <a:lnTo>
                    <a:pt x="56924" y="41666"/>
                  </a:lnTo>
                  <a:lnTo>
                    <a:pt x="56825" y="41705"/>
                  </a:lnTo>
                  <a:lnTo>
                    <a:pt x="56706" y="41725"/>
                  </a:lnTo>
                  <a:lnTo>
                    <a:pt x="56448" y="41725"/>
                  </a:lnTo>
                  <a:lnTo>
                    <a:pt x="56349" y="41705"/>
                  </a:lnTo>
                  <a:lnTo>
                    <a:pt x="56230" y="41646"/>
                  </a:lnTo>
                  <a:lnTo>
                    <a:pt x="56131" y="41566"/>
                  </a:lnTo>
                  <a:lnTo>
                    <a:pt x="56071" y="41467"/>
                  </a:lnTo>
                  <a:lnTo>
                    <a:pt x="56012" y="41348"/>
                  </a:lnTo>
                  <a:lnTo>
                    <a:pt x="55992" y="41229"/>
                  </a:lnTo>
                  <a:lnTo>
                    <a:pt x="55972" y="41110"/>
                  </a:lnTo>
                  <a:lnTo>
                    <a:pt x="55972" y="40852"/>
                  </a:lnTo>
                  <a:lnTo>
                    <a:pt x="55793" y="40892"/>
                  </a:lnTo>
                  <a:lnTo>
                    <a:pt x="55615" y="40912"/>
                  </a:lnTo>
                  <a:lnTo>
                    <a:pt x="55436" y="40912"/>
                  </a:lnTo>
                  <a:lnTo>
                    <a:pt x="55357" y="40892"/>
                  </a:lnTo>
                  <a:lnTo>
                    <a:pt x="55258" y="40852"/>
                  </a:lnTo>
                  <a:lnTo>
                    <a:pt x="55139" y="40773"/>
                  </a:lnTo>
                  <a:lnTo>
                    <a:pt x="55039" y="40654"/>
                  </a:lnTo>
                  <a:lnTo>
                    <a:pt x="54980" y="40515"/>
                  </a:lnTo>
                  <a:lnTo>
                    <a:pt x="54940" y="40356"/>
                  </a:lnTo>
                  <a:lnTo>
                    <a:pt x="54940" y="40197"/>
                  </a:lnTo>
                  <a:lnTo>
                    <a:pt x="54980" y="40039"/>
                  </a:lnTo>
                  <a:lnTo>
                    <a:pt x="55079" y="39900"/>
                  </a:lnTo>
                  <a:lnTo>
                    <a:pt x="55198" y="39781"/>
                  </a:lnTo>
                  <a:lnTo>
                    <a:pt x="55277" y="39721"/>
                  </a:lnTo>
                  <a:lnTo>
                    <a:pt x="55357" y="39681"/>
                  </a:lnTo>
                  <a:lnTo>
                    <a:pt x="55436" y="39662"/>
                  </a:lnTo>
                  <a:lnTo>
                    <a:pt x="55694" y="39662"/>
                  </a:lnTo>
                  <a:lnTo>
                    <a:pt x="55793" y="39681"/>
                  </a:lnTo>
                  <a:lnTo>
                    <a:pt x="55833" y="39662"/>
                  </a:lnTo>
                  <a:lnTo>
                    <a:pt x="55734" y="39483"/>
                  </a:lnTo>
                  <a:lnTo>
                    <a:pt x="55674" y="39344"/>
                  </a:lnTo>
                  <a:lnTo>
                    <a:pt x="55654" y="39166"/>
                  </a:lnTo>
                  <a:lnTo>
                    <a:pt x="55654" y="38967"/>
                  </a:lnTo>
                  <a:lnTo>
                    <a:pt x="55555" y="39027"/>
                  </a:lnTo>
                  <a:lnTo>
                    <a:pt x="55456" y="39066"/>
                  </a:lnTo>
                  <a:lnTo>
                    <a:pt x="55337" y="39086"/>
                  </a:lnTo>
                  <a:lnTo>
                    <a:pt x="55218" y="39086"/>
                  </a:lnTo>
                  <a:lnTo>
                    <a:pt x="55139" y="39047"/>
                  </a:lnTo>
                  <a:lnTo>
                    <a:pt x="55039" y="39007"/>
                  </a:lnTo>
                  <a:lnTo>
                    <a:pt x="54960" y="38967"/>
                  </a:lnTo>
                  <a:lnTo>
                    <a:pt x="54861" y="38947"/>
                  </a:lnTo>
                  <a:lnTo>
                    <a:pt x="54881" y="39007"/>
                  </a:lnTo>
                  <a:lnTo>
                    <a:pt x="54940" y="39086"/>
                  </a:lnTo>
                  <a:lnTo>
                    <a:pt x="55000" y="39146"/>
                  </a:lnTo>
                  <a:lnTo>
                    <a:pt x="55039" y="39225"/>
                  </a:lnTo>
                  <a:lnTo>
                    <a:pt x="55020" y="39245"/>
                  </a:lnTo>
                  <a:lnTo>
                    <a:pt x="55020" y="39285"/>
                  </a:lnTo>
                  <a:lnTo>
                    <a:pt x="55039" y="39305"/>
                  </a:lnTo>
                  <a:lnTo>
                    <a:pt x="55079" y="39324"/>
                  </a:lnTo>
                  <a:lnTo>
                    <a:pt x="55099" y="39364"/>
                  </a:lnTo>
                  <a:lnTo>
                    <a:pt x="55099" y="39424"/>
                  </a:lnTo>
                  <a:lnTo>
                    <a:pt x="55099" y="39483"/>
                  </a:lnTo>
                  <a:lnTo>
                    <a:pt x="55079" y="39543"/>
                  </a:lnTo>
                  <a:lnTo>
                    <a:pt x="55020" y="39622"/>
                  </a:lnTo>
                  <a:lnTo>
                    <a:pt x="54960" y="39741"/>
                  </a:lnTo>
                  <a:lnTo>
                    <a:pt x="54881" y="39840"/>
                  </a:lnTo>
                  <a:lnTo>
                    <a:pt x="54781" y="39920"/>
                  </a:lnTo>
                  <a:lnTo>
                    <a:pt x="54682" y="39959"/>
                  </a:lnTo>
                  <a:lnTo>
                    <a:pt x="54583" y="39999"/>
                  </a:lnTo>
                  <a:lnTo>
                    <a:pt x="54464" y="40019"/>
                  </a:lnTo>
                  <a:lnTo>
                    <a:pt x="54345" y="39999"/>
                  </a:lnTo>
                  <a:lnTo>
                    <a:pt x="54226" y="39959"/>
                  </a:lnTo>
                  <a:lnTo>
                    <a:pt x="54127" y="39900"/>
                  </a:lnTo>
                  <a:lnTo>
                    <a:pt x="54047" y="39840"/>
                  </a:lnTo>
                  <a:lnTo>
                    <a:pt x="53968" y="39761"/>
                  </a:lnTo>
                  <a:lnTo>
                    <a:pt x="53908" y="39662"/>
                  </a:lnTo>
                  <a:lnTo>
                    <a:pt x="53869" y="39543"/>
                  </a:lnTo>
                  <a:lnTo>
                    <a:pt x="53849" y="39443"/>
                  </a:lnTo>
                  <a:lnTo>
                    <a:pt x="53849" y="39324"/>
                  </a:lnTo>
                  <a:lnTo>
                    <a:pt x="53869" y="39225"/>
                  </a:lnTo>
                  <a:lnTo>
                    <a:pt x="53948" y="39106"/>
                  </a:lnTo>
                  <a:lnTo>
                    <a:pt x="54027" y="39007"/>
                  </a:lnTo>
                  <a:lnTo>
                    <a:pt x="54147" y="38928"/>
                  </a:lnTo>
                  <a:lnTo>
                    <a:pt x="54246" y="38868"/>
                  </a:lnTo>
                  <a:lnTo>
                    <a:pt x="54325" y="38828"/>
                  </a:lnTo>
                  <a:lnTo>
                    <a:pt x="54523" y="38828"/>
                  </a:lnTo>
                  <a:lnTo>
                    <a:pt x="54643" y="38848"/>
                  </a:lnTo>
                  <a:lnTo>
                    <a:pt x="54781" y="38868"/>
                  </a:lnTo>
                  <a:lnTo>
                    <a:pt x="54781" y="38808"/>
                  </a:lnTo>
                  <a:lnTo>
                    <a:pt x="54762" y="38749"/>
                  </a:lnTo>
                  <a:lnTo>
                    <a:pt x="54722" y="38650"/>
                  </a:lnTo>
                  <a:lnTo>
                    <a:pt x="54662" y="38531"/>
                  </a:lnTo>
                  <a:lnTo>
                    <a:pt x="54623" y="38432"/>
                  </a:lnTo>
                  <a:lnTo>
                    <a:pt x="54623" y="38352"/>
                  </a:lnTo>
                  <a:lnTo>
                    <a:pt x="54643" y="38312"/>
                  </a:lnTo>
                  <a:lnTo>
                    <a:pt x="54662" y="38253"/>
                  </a:lnTo>
                  <a:lnTo>
                    <a:pt x="54682" y="38193"/>
                  </a:lnTo>
                  <a:lnTo>
                    <a:pt x="54702" y="38154"/>
                  </a:lnTo>
                  <a:lnTo>
                    <a:pt x="54682" y="38114"/>
                  </a:lnTo>
                  <a:lnTo>
                    <a:pt x="54662" y="38094"/>
                  </a:lnTo>
                  <a:lnTo>
                    <a:pt x="54563" y="38094"/>
                  </a:lnTo>
                  <a:lnTo>
                    <a:pt x="54484" y="38114"/>
                  </a:lnTo>
                  <a:lnTo>
                    <a:pt x="54365" y="38134"/>
                  </a:lnTo>
                  <a:lnTo>
                    <a:pt x="54246" y="38154"/>
                  </a:lnTo>
                  <a:lnTo>
                    <a:pt x="54127" y="38134"/>
                  </a:lnTo>
                  <a:lnTo>
                    <a:pt x="54027" y="38094"/>
                  </a:lnTo>
                  <a:lnTo>
                    <a:pt x="53948" y="38055"/>
                  </a:lnTo>
                  <a:lnTo>
                    <a:pt x="53869" y="37975"/>
                  </a:lnTo>
                  <a:lnTo>
                    <a:pt x="53809" y="37896"/>
                  </a:lnTo>
                  <a:lnTo>
                    <a:pt x="53750" y="37816"/>
                  </a:lnTo>
                  <a:lnTo>
                    <a:pt x="53710" y="37737"/>
                  </a:lnTo>
                  <a:lnTo>
                    <a:pt x="53670" y="37638"/>
                  </a:lnTo>
                  <a:lnTo>
                    <a:pt x="53670" y="37539"/>
                  </a:lnTo>
                  <a:lnTo>
                    <a:pt x="53670" y="37439"/>
                  </a:lnTo>
                  <a:lnTo>
                    <a:pt x="53690" y="37340"/>
                  </a:lnTo>
                  <a:lnTo>
                    <a:pt x="53710" y="37241"/>
                  </a:lnTo>
                  <a:lnTo>
                    <a:pt x="53770" y="37162"/>
                  </a:lnTo>
                  <a:lnTo>
                    <a:pt x="53829" y="37082"/>
                  </a:lnTo>
                  <a:lnTo>
                    <a:pt x="53908" y="37003"/>
                  </a:lnTo>
                  <a:lnTo>
                    <a:pt x="53988" y="36963"/>
                  </a:lnTo>
                  <a:lnTo>
                    <a:pt x="54067" y="36924"/>
                  </a:lnTo>
                  <a:lnTo>
                    <a:pt x="54266" y="36884"/>
                  </a:lnTo>
                  <a:lnTo>
                    <a:pt x="54464" y="36884"/>
                  </a:lnTo>
                  <a:lnTo>
                    <a:pt x="54424" y="36725"/>
                  </a:lnTo>
                  <a:lnTo>
                    <a:pt x="54404" y="36586"/>
                  </a:lnTo>
                  <a:lnTo>
                    <a:pt x="54385" y="36289"/>
                  </a:lnTo>
                  <a:lnTo>
                    <a:pt x="54285" y="36328"/>
                  </a:lnTo>
                  <a:lnTo>
                    <a:pt x="54186" y="36368"/>
                  </a:lnTo>
                  <a:lnTo>
                    <a:pt x="54067" y="36388"/>
                  </a:lnTo>
                  <a:lnTo>
                    <a:pt x="53968" y="36388"/>
                  </a:lnTo>
                  <a:lnTo>
                    <a:pt x="53869" y="36348"/>
                  </a:lnTo>
                  <a:lnTo>
                    <a:pt x="53770" y="36309"/>
                  </a:lnTo>
                  <a:lnTo>
                    <a:pt x="53690" y="36249"/>
                  </a:lnTo>
                  <a:lnTo>
                    <a:pt x="53591" y="36249"/>
                  </a:lnTo>
                  <a:lnTo>
                    <a:pt x="53611" y="36309"/>
                  </a:lnTo>
                  <a:lnTo>
                    <a:pt x="53670" y="36388"/>
                  </a:lnTo>
                  <a:lnTo>
                    <a:pt x="53730" y="36447"/>
                  </a:lnTo>
                  <a:lnTo>
                    <a:pt x="53770" y="36527"/>
                  </a:lnTo>
                  <a:lnTo>
                    <a:pt x="53750" y="36547"/>
                  </a:lnTo>
                  <a:lnTo>
                    <a:pt x="53750" y="36586"/>
                  </a:lnTo>
                  <a:lnTo>
                    <a:pt x="53770" y="36606"/>
                  </a:lnTo>
                  <a:lnTo>
                    <a:pt x="53809" y="36626"/>
                  </a:lnTo>
                  <a:lnTo>
                    <a:pt x="53829" y="36666"/>
                  </a:lnTo>
                  <a:lnTo>
                    <a:pt x="53829" y="36725"/>
                  </a:lnTo>
                  <a:lnTo>
                    <a:pt x="53829" y="36785"/>
                  </a:lnTo>
                  <a:lnTo>
                    <a:pt x="53809" y="36844"/>
                  </a:lnTo>
                  <a:lnTo>
                    <a:pt x="53750" y="36924"/>
                  </a:lnTo>
                  <a:lnTo>
                    <a:pt x="53690" y="37043"/>
                  </a:lnTo>
                  <a:lnTo>
                    <a:pt x="53611" y="37142"/>
                  </a:lnTo>
                  <a:lnTo>
                    <a:pt x="53512" y="37221"/>
                  </a:lnTo>
                  <a:lnTo>
                    <a:pt x="53412" y="37261"/>
                  </a:lnTo>
                  <a:lnTo>
                    <a:pt x="53313" y="37301"/>
                  </a:lnTo>
                  <a:lnTo>
                    <a:pt x="53194" y="37320"/>
                  </a:lnTo>
                  <a:lnTo>
                    <a:pt x="53075" y="37301"/>
                  </a:lnTo>
                  <a:lnTo>
                    <a:pt x="52956" y="37261"/>
                  </a:lnTo>
                  <a:lnTo>
                    <a:pt x="52857" y="37201"/>
                  </a:lnTo>
                  <a:lnTo>
                    <a:pt x="52777" y="37142"/>
                  </a:lnTo>
                  <a:lnTo>
                    <a:pt x="52698" y="37062"/>
                  </a:lnTo>
                  <a:lnTo>
                    <a:pt x="52639" y="36963"/>
                  </a:lnTo>
                  <a:lnTo>
                    <a:pt x="52599" y="36844"/>
                  </a:lnTo>
                  <a:lnTo>
                    <a:pt x="52579" y="36745"/>
                  </a:lnTo>
                  <a:lnTo>
                    <a:pt x="52579" y="36626"/>
                  </a:lnTo>
                  <a:lnTo>
                    <a:pt x="52599" y="36527"/>
                  </a:lnTo>
                  <a:lnTo>
                    <a:pt x="52678" y="36408"/>
                  </a:lnTo>
                  <a:lnTo>
                    <a:pt x="52758" y="36309"/>
                  </a:lnTo>
                  <a:lnTo>
                    <a:pt x="52877" y="36229"/>
                  </a:lnTo>
                  <a:lnTo>
                    <a:pt x="52976" y="36170"/>
                  </a:lnTo>
                  <a:lnTo>
                    <a:pt x="53055" y="36130"/>
                  </a:lnTo>
                  <a:lnTo>
                    <a:pt x="53254" y="36130"/>
                  </a:lnTo>
                  <a:lnTo>
                    <a:pt x="53373" y="36150"/>
                  </a:lnTo>
                  <a:lnTo>
                    <a:pt x="53512" y="36170"/>
                  </a:lnTo>
                  <a:lnTo>
                    <a:pt x="53412" y="35932"/>
                  </a:lnTo>
                  <a:lnTo>
                    <a:pt x="53373" y="35813"/>
                  </a:lnTo>
                  <a:lnTo>
                    <a:pt x="53353" y="35693"/>
                  </a:lnTo>
                  <a:lnTo>
                    <a:pt x="53373" y="35555"/>
                  </a:lnTo>
                  <a:lnTo>
                    <a:pt x="53412" y="35436"/>
                  </a:lnTo>
                  <a:lnTo>
                    <a:pt x="53512" y="35197"/>
                  </a:lnTo>
                  <a:lnTo>
                    <a:pt x="53293" y="35336"/>
                  </a:lnTo>
                  <a:lnTo>
                    <a:pt x="53194" y="35376"/>
                  </a:lnTo>
                  <a:lnTo>
                    <a:pt x="53095" y="35416"/>
                  </a:lnTo>
                  <a:lnTo>
                    <a:pt x="52976" y="35455"/>
                  </a:lnTo>
                  <a:lnTo>
                    <a:pt x="52857" y="35455"/>
                  </a:lnTo>
                  <a:lnTo>
                    <a:pt x="52738" y="35416"/>
                  </a:lnTo>
                  <a:lnTo>
                    <a:pt x="52619" y="35356"/>
                  </a:lnTo>
                  <a:lnTo>
                    <a:pt x="52520" y="35297"/>
                  </a:lnTo>
                  <a:lnTo>
                    <a:pt x="52460" y="35217"/>
                  </a:lnTo>
                  <a:lnTo>
                    <a:pt x="52401" y="35118"/>
                  </a:lnTo>
                  <a:lnTo>
                    <a:pt x="52361" y="35019"/>
                  </a:lnTo>
                  <a:lnTo>
                    <a:pt x="52341" y="34920"/>
                  </a:lnTo>
                  <a:lnTo>
                    <a:pt x="52321" y="34820"/>
                  </a:lnTo>
                  <a:lnTo>
                    <a:pt x="52341" y="34701"/>
                  </a:lnTo>
                  <a:lnTo>
                    <a:pt x="52361" y="34582"/>
                  </a:lnTo>
                  <a:lnTo>
                    <a:pt x="52401" y="34463"/>
                  </a:lnTo>
                  <a:lnTo>
                    <a:pt x="52420" y="34424"/>
                  </a:lnTo>
                  <a:lnTo>
                    <a:pt x="52460" y="34364"/>
                  </a:lnTo>
                  <a:lnTo>
                    <a:pt x="52559" y="34305"/>
                  </a:lnTo>
                  <a:lnTo>
                    <a:pt x="52678" y="34245"/>
                  </a:lnTo>
                  <a:lnTo>
                    <a:pt x="52797" y="34205"/>
                  </a:lnTo>
                  <a:lnTo>
                    <a:pt x="52916" y="34186"/>
                  </a:lnTo>
                  <a:lnTo>
                    <a:pt x="53075" y="34186"/>
                  </a:lnTo>
                  <a:lnTo>
                    <a:pt x="53154" y="34205"/>
                  </a:lnTo>
                  <a:lnTo>
                    <a:pt x="53214" y="34205"/>
                  </a:lnTo>
                  <a:lnTo>
                    <a:pt x="53214" y="34166"/>
                  </a:lnTo>
                  <a:lnTo>
                    <a:pt x="53214" y="34126"/>
                  </a:lnTo>
                  <a:lnTo>
                    <a:pt x="53174" y="34007"/>
                  </a:lnTo>
                  <a:lnTo>
                    <a:pt x="53135" y="33809"/>
                  </a:lnTo>
                  <a:lnTo>
                    <a:pt x="53135" y="33690"/>
                  </a:lnTo>
                  <a:lnTo>
                    <a:pt x="53135" y="33590"/>
                  </a:lnTo>
                  <a:lnTo>
                    <a:pt x="53194" y="33392"/>
                  </a:lnTo>
                  <a:lnTo>
                    <a:pt x="52956" y="33471"/>
                  </a:lnTo>
                  <a:lnTo>
                    <a:pt x="52837" y="33511"/>
                  </a:lnTo>
                  <a:lnTo>
                    <a:pt x="52738" y="33531"/>
                  </a:lnTo>
                  <a:lnTo>
                    <a:pt x="52619" y="33531"/>
                  </a:lnTo>
                  <a:lnTo>
                    <a:pt x="52520" y="33511"/>
                  </a:lnTo>
                  <a:lnTo>
                    <a:pt x="52401" y="33471"/>
                  </a:lnTo>
                  <a:lnTo>
                    <a:pt x="52281" y="33392"/>
                  </a:lnTo>
                  <a:lnTo>
                    <a:pt x="52202" y="33293"/>
                  </a:lnTo>
                  <a:lnTo>
                    <a:pt x="52143" y="33194"/>
                  </a:lnTo>
                  <a:lnTo>
                    <a:pt x="52103" y="33075"/>
                  </a:lnTo>
                  <a:lnTo>
                    <a:pt x="52103" y="32975"/>
                  </a:lnTo>
                  <a:lnTo>
                    <a:pt x="52103" y="32856"/>
                  </a:lnTo>
                  <a:lnTo>
                    <a:pt x="52123" y="32757"/>
                  </a:lnTo>
                  <a:lnTo>
                    <a:pt x="52162" y="32519"/>
                  </a:lnTo>
                  <a:lnTo>
                    <a:pt x="52162" y="32519"/>
                  </a:lnTo>
                  <a:lnTo>
                    <a:pt x="52083" y="32578"/>
                  </a:lnTo>
                  <a:lnTo>
                    <a:pt x="51984" y="32618"/>
                  </a:lnTo>
                  <a:lnTo>
                    <a:pt x="51885" y="32658"/>
                  </a:lnTo>
                  <a:lnTo>
                    <a:pt x="51766" y="32678"/>
                  </a:lnTo>
                  <a:lnTo>
                    <a:pt x="51647" y="32698"/>
                  </a:lnTo>
                  <a:lnTo>
                    <a:pt x="51547" y="32678"/>
                  </a:lnTo>
                  <a:lnTo>
                    <a:pt x="51448" y="32658"/>
                  </a:lnTo>
                  <a:lnTo>
                    <a:pt x="51349" y="32618"/>
                  </a:lnTo>
                  <a:lnTo>
                    <a:pt x="51250" y="32539"/>
                  </a:lnTo>
                  <a:lnTo>
                    <a:pt x="51190" y="32459"/>
                  </a:lnTo>
                  <a:lnTo>
                    <a:pt x="51151" y="32360"/>
                  </a:lnTo>
                  <a:lnTo>
                    <a:pt x="51111" y="32241"/>
                  </a:lnTo>
                  <a:lnTo>
                    <a:pt x="51111" y="32122"/>
                  </a:lnTo>
                  <a:lnTo>
                    <a:pt x="51111" y="32003"/>
                  </a:lnTo>
                  <a:lnTo>
                    <a:pt x="51131" y="31904"/>
                  </a:lnTo>
                  <a:lnTo>
                    <a:pt x="51170" y="31785"/>
                  </a:lnTo>
                  <a:lnTo>
                    <a:pt x="51230" y="31705"/>
                  </a:lnTo>
                  <a:lnTo>
                    <a:pt x="51329" y="31626"/>
                  </a:lnTo>
                  <a:lnTo>
                    <a:pt x="51428" y="31567"/>
                  </a:lnTo>
                  <a:lnTo>
                    <a:pt x="51547" y="31547"/>
                  </a:lnTo>
                  <a:lnTo>
                    <a:pt x="51666" y="31527"/>
                  </a:lnTo>
                  <a:lnTo>
                    <a:pt x="51785" y="31527"/>
                  </a:lnTo>
                  <a:lnTo>
                    <a:pt x="51885" y="31547"/>
                  </a:lnTo>
                  <a:lnTo>
                    <a:pt x="51984" y="31606"/>
                  </a:lnTo>
                  <a:lnTo>
                    <a:pt x="52103" y="31666"/>
                  </a:lnTo>
                  <a:lnTo>
                    <a:pt x="52162" y="31765"/>
                  </a:lnTo>
                  <a:lnTo>
                    <a:pt x="52222" y="31864"/>
                  </a:lnTo>
                  <a:lnTo>
                    <a:pt x="52242" y="31963"/>
                  </a:lnTo>
                  <a:lnTo>
                    <a:pt x="52242" y="32182"/>
                  </a:lnTo>
                  <a:lnTo>
                    <a:pt x="52242" y="32440"/>
                  </a:lnTo>
                  <a:lnTo>
                    <a:pt x="52401" y="32340"/>
                  </a:lnTo>
                  <a:lnTo>
                    <a:pt x="52579" y="32281"/>
                  </a:lnTo>
                  <a:lnTo>
                    <a:pt x="52758" y="32261"/>
                  </a:lnTo>
                  <a:lnTo>
                    <a:pt x="52956" y="32281"/>
                  </a:lnTo>
                  <a:lnTo>
                    <a:pt x="52916" y="32102"/>
                  </a:lnTo>
                  <a:lnTo>
                    <a:pt x="52877" y="31904"/>
                  </a:lnTo>
                  <a:lnTo>
                    <a:pt x="52897" y="31805"/>
                  </a:lnTo>
                  <a:lnTo>
                    <a:pt x="52916" y="31686"/>
                  </a:lnTo>
                  <a:lnTo>
                    <a:pt x="52956" y="31487"/>
                  </a:lnTo>
                  <a:lnTo>
                    <a:pt x="52877" y="31547"/>
                  </a:lnTo>
                  <a:lnTo>
                    <a:pt x="52777" y="31606"/>
                  </a:lnTo>
                  <a:lnTo>
                    <a:pt x="52658" y="31646"/>
                  </a:lnTo>
                  <a:lnTo>
                    <a:pt x="52539" y="31666"/>
                  </a:lnTo>
                  <a:lnTo>
                    <a:pt x="52420" y="31666"/>
                  </a:lnTo>
                  <a:lnTo>
                    <a:pt x="52301" y="31646"/>
                  </a:lnTo>
                  <a:lnTo>
                    <a:pt x="52182" y="31606"/>
                  </a:lnTo>
                  <a:lnTo>
                    <a:pt x="52103" y="31547"/>
                  </a:lnTo>
                  <a:lnTo>
                    <a:pt x="52004" y="31448"/>
                  </a:lnTo>
                  <a:lnTo>
                    <a:pt x="51944" y="31368"/>
                  </a:lnTo>
                  <a:lnTo>
                    <a:pt x="51904" y="31269"/>
                  </a:lnTo>
                  <a:lnTo>
                    <a:pt x="51865" y="31150"/>
                  </a:lnTo>
                  <a:lnTo>
                    <a:pt x="51845" y="30932"/>
                  </a:lnTo>
                  <a:lnTo>
                    <a:pt x="51845" y="30694"/>
                  </a:lnTo>
                  <a:lnTo>
                    <a:pt x="51766" y="30713"/>
                  </a:lnTo>
                  <a:lnTo>
                    <a:pt x="51686" y="30753"/>
                  </a:lnTo>
                  <a:lnTo>
                    <a:pt x="51488" y="30773"/>
                  </a:lnTo>
                  <a:lnTo>
                    <a:pt x="51289" y="30773"/>
                  </a:lnTo>
                  <a:lnTo>
                    <a:pt x="51210" y="30753"/>
                  </a:lnTo>
                  <a:lnTo>
                    <a:pt x="51131" y="30733"/>
                  </a:lnTo>
                  <a:lnTo>
                    <a:pt x="51031" y="30634"/>
                  </a:lnTo>
                  <a:lnTo>
                    <a:pt x="50952" y="30535"/>
                  </a:lnTo>
                  <a:lnTo>
                    <a:pt x="50912" y="30416"/>
                  </a:lnTo>
                  <a:lnTo>
                    <a:pt x="50893" y="30277"/>
                  </a:lnTo>
                  <a:lnTo>
                    <a:pt x="50893" y="30098"/>
                  </a:lnTo>
                  <a:lnTo>
                    <a:pt x="50893" y="29999"/>
                  </a:lnTo>
                  <a:lnTo>
                    <a:pt x="50912" y="29920"/>
                  </a:lnTo>
                  <a:lnTo>
                    <a:pt x="50952" y="29860"/>
                  </a:lnTo>
                  <a:lnTo>
                    <a:pt x="51012" y="29801"/>
                  </a:lnTo>
                  <a:lnTo>
                    <a:pt x="51131" y="29702"/>
                  </a:lnTo>
                  <a:lnTo>
                    <a:pt x="51210" y="29682"/>
                  </a:lnTo>
                  <a:lnTo>
                    <a:pt x="51289" y="29662"/>
                  </a:lnTo>
                  <a:lnTo>
                    <a:pt x="51448" y="29642"/>
                  </a:lnTo>
                  <a:lnTo>
                    <a:pt x="51766" y="29662"/>
                  </a:lnTo>
                  <a:lnTo>
                    <a:pt x="51686" y="29424"/>
                  </a:lnTo>
                  <a:lnTo>
                    <a:pt x="51647" y="29305"/>
                  </a:lnTo>
                  <a:lnTo>
                    <a:pt x="51627" y="29186"/>
                  </a:lnTo>
                  <a:lnTo>
                    <a:pt x="51607" y="29087"/>
                  </a:lnTo>
                  <a:lnTo>
                    <a:pt x="51627" y="28967"/>
                  </a:lnTo>
                  <a:lnTo>
                    <a:pt x="51686" y="28868"/>
                  </a:lnTo>
                  <a:lnTo>
                    <a:pt x="51766" y="28749"/>
                  </a:lnTo>
                  <a:lnTo>
                    <a:pt x="51865" y="28650"/>
                  </a:lnTo>
                  <a:lnTo>
                    <a:pt x="51964" y="28591"/>
                  </a:lnTo>
                  <a:lnTo>
                    <a:pt x="52063" y="28571"/>
                  </a:lnTo>
                  <a:lnTo>
                    <a:pt x="52182" y="28551"/>
                  </a:lnTo>
                  <a:lnTo>
                    <a:pt x="52281" y="28551"/>
                  </a:lnTo>
                  <a:lnTo>
                    <a:pt x="52401" y="28571"/>
                  </a:lnTo>
                  <a:lnTo>
                    <a:pt x="52639" y="28630"/>
                  </a:lnTo>
                  <a:lnTo>
                    <a:pt x="52520" y="28452"/>
                  </a:lnTo>
                  <a:lnTo>
                    <a:pt x="52440" y="28253"/>
                  </a:lnTo>
                  <a:lnTo>
                    <a:pt x="52401" y="28154"/>
                  </a:lnTo>
                  <a:lnTo>
                    <a:pt x="52401" y="28055"/>
                  </a:lnTo>
                  <a:lnTo>
                    <a:pt x="52401" y="27936"/>
                  </a:lnTo>
                  <a:lnTo>
                    <a:pt x="52420" y="27837"/>
                  </a:lnTo>
                  <a:lnTo>
                    <a:pt x="52420" y="27837"/>
                  </a:lnTo>
                  <a:lnTo>
                    <a:pt x="52321" y="27876"/>
                  </a:lnTo>
                  <a:lnTo>
                    <a:pt x="52222" y="27896"/>
                  </a:lnTo>
                  <a:lnTo>
                    <a:pt x="52123" y="27916"/>
                  </a:lnTo>
                  <a:lnTo>
                    <a:pt x="52024" y="27896"/>
                  </a:lnTo>
                  <a:lnTo>
                    <a:pt x="51924" y="27876"/>
                  </a:lnTo>
                  <a:lnTo>
                    <a:pt x="51845" y="27856"/>
                  </a:lnTo>
                  <a:lnTo>
                    <a:pt x="51746" y="27817"/>
                  </a:lnTo>
                  <a:lnTo>
                    <a:pt x="51666" y="27757"/>
                  </a:lnTo>
                  <a:lnTo>
                    <a:pt x="51607" y="27698"/>
                  </a:lnTo>
                  <a:lnTo>
                    <a:pt x="51547" y="27618"/>
                  </a:lnTo>
                  <a:lnTo>
                    <a:pt x="51508" y="27539"/>
                  </a:lnTo>
                  <a:lnTo>
                    <a:pt x="51468" y="27460"/>
                  </a:lnTo>
                  <a:lnTo>
                    <a:pt x="51448" y="27360"/>
                  </a:lnTo>
                  <a:lnTo>
                    <a:pt x="51448" y="27261"/>
                  </a:lnTo>
                  <a:lnTo>
                    <a:pt x="51448" y="27162"/>
                  </a:lnTo>
                  <a:lnTo>
                    <a:pt x="51488" y="27063"/>
                  </a:lnTo>
                  <a:lnTo>
                    <a:pt x="51508" y="26964"/>
                  </a:lnTo>
                  <a:lnTo>
                    <a:pt x="51567" y="26904"/>
                  </a:lnTo>
                  <a:lnTo>
                    <a:pt x="51666" y="26785"/>
                  </a:lnTo>
                  <a:lnTo>
                    <a:pt x="51825" y="26686"/>
                  </a:lnTo>
                  <a:lnTo>
                    <a:pt x="51904" y="26666"/>
                  </a:lnTo>
                  <a:lnTo>
                    <a:pt x="51984" y="26646"/>
                  </a:lnTo>
                  <a:lnTo>
                    <a:pt x="52321" y="26646"/>
                  </a:lnTo>
                  <a:lnTo>
                    <a:pt x="52341" y="26626"/>
                  </a:lnTo>
                  <a:lnTo>
                    <a:pt x="52341" y="26547"/>
                  </a:lnTo>
                  <a:lnTo>
                    <a:pt x="52301" y="26448"/>
                  </a:lnTo>
                  <a:lnTo>
                    <a:pt x="52262" y="26349"/>
                  </a:lnTo>
                  <a:lnTo>
                    <a:pt x="52242" y="26269"/>
                  </a:lnTo>
                  <a:lnTo>
                    <a:pt x="52222" y="26190"/>
                  </a:lnTo>
                  <a:lnTo>
                    <a:pt x="52242" y="26110"/>
                  </a:lnTo>
                  <a:lnTo>
                    <a:pt x="52242" y="26031"/>
                  </a:lnTo>
                  <a:lnTo>
                    <a:pt x="52242" y="25952"/>
                  </a:lnTo>
                  <a:lnTo>
                    <a:pt x="52222" y="25892"/>
                  </a:lnTo>
                  <a:lnTo>
                    <a:pt x="52202" y="25872"/>
                  </a:lnTo>
                  <a:lnTo>
                    <a:pt x="52182" y="25872"/>
                  </a:lnTo>
                  <a:lnTo>
                    <a:pt x="52043" y="25932"/>
                  </a:lnTo>
                  <a:lnTo>
                    <a:pt x="51944" y="25952"/>
                  </a:lnTo>
                  <a:lnTo>
                    <a:pt x="51845" y="25972"/>
                  </a:lnTo>
                  <a:lnTo>
                    <a:pt x="51746" y="25952"/>
                  </a:lnTo>
                  <a:lnTo>
                    <a:pt x="51647" y="25932"/>
                  </a:lnTo>
                  <a:lnTo>
                    <a:pt x="51567" y="25892"/>
                  </a:lnTo>
                  <a:lnTo>
                    <a:pt x="51488" y="25833"/>
                  </a:lnTo>
                  <a:lnTo>
                    <a:pt x="51408" y="25773"/>
                  </a:lnTo>
                  <a:lnTo>
                    <a:pt x="51349" y="25694"/>
                  </a:lnTo>
                  <a:lnTo>
                    <a:pt x="51289" y="25595"/>
                  </a:lnTo>
                  <a:lnTo>
                    <a:pt x="51270" y="25515"/>
                  </a:lnTo>
                  <a:lnTo>
                    <a:pt x="51250" y="25416"/>
                  </a:lnTo>
                  <a:lnTo>
                    <a:pt x="51250" y="25317"/>
                  </a:lnTo>
                  <a:lnTo>
                    <a:pt x="51270" y="25218"/>
                  </a:lnTo>
                  <a:lnTo>
                    <a:pt x="51309" y="25138"/>
                  </a:lnTo>
                  <a:lnTo>
                    <a:pt x="51349" y="25039"/>
                  </a:lnTo>
                  <a:lnTo>
                    <a:pt x="51408" y="24960"/>
                  </a:lnTo>
                  <a:lnTo>
                    <a:pt x="51547" y="24860"/>
                  </a:lnTo>
                  <a:lnTo>
                    <a:pt x="51627" y="24801"/>
                  </a:lnTo>
                  <a:lnTo>
                    <a:pt x="51706" y="24781"/>
                  </a:lnTo>
                  <a:lnTo>
                    <a:pt x="51825" y="24781"/>
                  </a:lnTo>
                  <a:lnTo>
                    <a:pt x="51924" y="24801"/>
                  </a:lnTo>
                  <a:lnTo>
                    <a:pt x="52043" y="24821"/>
                  </a:lnTo>
                  <a:lnTo>
                    <a:pt x="52162" y="24821"/>
                  </a:lnTo>
                  <a:lnTo>
                    <a:pt x="52083" y="24563"/>
                  </a:lnTo>
                  <a:lnTo>
                    <a:pt x="52043" y="24444"/>
                  </a:lnTo>
                  <a:lnTo>
                    <a:pt x="52024" y="24345"/>
                  </a:lnTo>
                  <a:lnTo>
                    <a:pt x="52004" y="24226"/>
                  </a:lnTo>
                  <a:lnTo>
                    <a:pt x="52043" y="24106"/>
                  </a:lnTo>
                  <a:lnTo>
                    <a:pt x="52083" y="24007"/>
                  </a:lnTo>
                  <a:lnTo>
                    <a:pt x="52182" y="23888"/>
                  </a:lnTo>
                  <a:lnTo>
                    <a:pt x="52262" y="23809"/>
                  </a:lnTo>
                  <a:lnTo>
                    <a:pt x="52361" y="23769"/>
                  </a:lnTo>
                  <a:lnTo>
                    <a:pt x="52460" y="23710"/>
                  </a:lnTo>
                  <a:lnTo>
                    <a:pt x="52559" y="23690"/>
                  </a:lnTo>
                  <a:lnTo>
                    <a:pt x="52678" y="23690"/>
                  </a:lnTo>
                  <a:lnTo>
                    <a:pt x="52797" y="23730"/>
                  </a:lnTo>
                  <a:lnTo>
                    <a:pt x="52897" y="23749"/>
                  </a:lnTo>
                  <a:lnTo>
                    <a:pt x="53016" y="23769"/>
                  </a:lnTo>
                  <a:lnTo>
                    <a:pt x="52996" y="23670"/>
                  </a:lnTo>
                  <a:lnTo>
                    <a:pt x="52936" y="23571"/>
                  </a:lnTo>
                  <a:lnTo>
                    <a:pt x="52877" y="23491"/>
                  </a:lnTo>
                  <a:lnTo>
                    <a:pt x="52837" y="23392"/>
                  </a:lnTo>
                  <a:lnTo>
                    <a:pt x="52817" y="23313"/>
                  </a:lnTo>
                  <a:lnTo>
                    <a:pt x="52797" y="23253"/>
                  </a:lnTo>
                  <a:lnTo>
                    <a:pt x="52817" y="23134"/>
                  </a:lnTo>
                  <a:lnTo>
                    <a:pt x="52877" y="23015"/>
                  </a:lnTo>
                  <a:lnTo>
                    <a:pt x="52936" y="22896"/>
                  </a:lnTo>
                  <a:lnTo>
                    <a:pt x="52956" y="22857"/>
                  </a:lnTo>
                  <a:lnTo>
                    <a:pt x="52956" y="22817"/>
                  </a:lnTo>
                  <a:lnTo>
                    <a:pt x="52956" y="22777"/>
                  </a:lnTo>
                  <a:lnTo>
                    <a:pt x="52956" y="22757"/>
                  </a:lnTo>
                  <a:lnTo>
                    <a:pt x="52976" y="22737"/>
                  </a:lnTo>
                  <a:lnTo>
                    <a:pt x="53016" y="22718"/>
                  </a:lnTo>
                  <a:lnTo>
                    <a:pt x="53095" y="22678"/>
                  </a:lnTo>
                  <a:lnTo>
                    <a:pt x="53194" y="22618"/>
                  </a:lnTo>
                  <a:lnTo>
                    <a:pt x="53313" y="22579"/>
                  </a:lnTo>
                  <a:lnTo>
                    <a:pt x="53412" y="22539"/>
                  </a:lnTo>
                  <a:lnTo>
                    <a:pt x="53531" y="22499"/>
                  </a:lnTo>
                  <a:lnTo>
                    <a:pt x="53650" y="22519"/>
                  </a:lnTo>
                  <a:lnTo>
                    <a:pt x="53611" y="22361"/>
                  </a:lnTo>
                  <a:lnTo>
                    <a:pt x="53591" y="22202"/>
                  </a:lnTo>
                  <a:lnTo>
                    <a:pt x="53611" y="22023"/>
                  </a:lnTo>
                  <a:lnTo>
                    <a:pt x="53650" y="21864"/>
                  </a:lnTo>
                  <a:lnTo>
                    <a:pt x="53650" y="21864"/>
                  </a:lnTo>
                  <a:lnTo>
                    <a:pt x="53492" y="21924"/>
                  </a:lnTo>
                  <a:lnTo>
                    <a:pt x="53353" y="21944"/>
                  </a:lnTo>
                  <a:lnTo>
                    <a:pt x="53194" y="21944"/>
                  </a:lnTo>
                  <a:lnTo>
                    <a:pt x="53055" y="21904"/>
                  </a:lnTo>
                  <a:lnTo>
                    <a:pt x="52936" y="21845"/>
                  </a:lnTo>
                  <a:lnTo>
                    <a:pt x="52817" y="21765"/>
                  </a:lnTo>
                  <a:lnTo>
                    <a:pt x="52718" y="21646"/>
                  </a:lnTo>
                  <a:lnTo>
                    <a:pt x="52658" y="21488"/>
                  </a:lnTo>
                  <a:lnTo>
                    <a:pt x="52619" y="21349"/>
                  </a:lnTo>
                  <a:lnTo>
                    <a:pt x="52619" y="21210"/>
                  </a:lnTo>
                  <a:lnTo>
                    <a:pt x="52658" y="21091"/>
                  </a:lnTo>
                  <a:lnTo>
                    <a:pt x="52718" y="20972"/>
                  </a:lnTo>
                  <a:lnTo>
                    <a:pt x="52817" y="20872"/>
                  </a:lnTo>
                  <a:lnTo>
                    <a:pt x="52916" y="20793"/>
                  </a:lnTo>
                  <a:lnTo>
                    <a:pt x="53035" y="20734"/>
                  </a:lnTo>
                  <a:lnTo>
                    <a:pt x="53174" y="20694"/>
                  </a:lnTo>
                  <a:lnTo>
                    <a:pt x="53293" y="20674"/>
                  </a:lnTo>
                  <a:lnTo>
                    <a:pt x="53393" y="20694"/>
                  </a:lnTo>
                  <a:lnTo>
                    <a:pt x="53512" y="20694"/>
                  </a:lnTo>
                  <a:lnTo>
                    <a:pt x="53531" y="20654"/>
                  </a:lnTo>
                  <a:lnTo>
                    <a:pt x="53531" y="20595"/>
                  </a:lnTo>
                  <a:lnTo>
                    <a:pt x="53492" y="20515"/>
                  </a:lnTo>
                  <a:lnTo>
                    <a:pt x="53432" y="20376"/>
                  </a:lnTo>
                  <a:lnTo>
                    <a:pt x="53432" y="20238"/>
                  </a:lnTo>
                  <a:lnTo>
                    <a:pt x="53452" y="20099"/>
                  </a:lnTo>
                  <a:lnTo>
                    <a:pt x="53531" y="19940"/>
                  </a:lnTo>
                  <a:lnTo>
                    <a:pt x="53611" y="19841"/>
                  </a:lnTo>
                  <a:lnTo>
                    <a:pt x="53710" y="19761"/>
                  </a:lnTo>
                  <a:lnTo>
                    <a:pt x="53829" y="19702"/>
                  </a:lnTo>
                  <a:lnTo>
                    <a:pt x="53968" y="19682"/>
                  </a:lnTo>
                  <a:lnTo>
                    <a:pt x="54107" y="19682"/>
                  </a:lnTo>
                  <a:lnTo>
                    <a:pt x="54385" y="19702"/>
                  </a:lnTo>
                  <a:lnTo>
                    <a:pt x="54325" y="19484"/>
                  </a:lnTo>
                  <a:lnTo>
                    <a:pt x="54285" y="19246"/>
                  </a:lnTo>
                  <a:lnTo>
                    <a:pt x="54305" y="19107"/>
                  </a:lnTo>
                  <a:lnTo>
                    <a:pt x="54325" y="19007"/>
                  </a:lnTo>
                  <a:lnTo>
                    <a:pt x="54365" y="18888"/>
                  </a:lnTo>
                  <a:lnTo>
                    <a:pt x="54424" y="18789"/>
                  </a:lnTo>
                  <a:lnTo>
                    <a:pt x="54504" y="18730"/>
                  </a:lnTo>
                  <a:lnTo>
                    <a:pt x="54583" y="18670"/>
                  </a:lnTo>
                  <a:lnTo>
                    <a:pt x="54682" y="18650"/>
                  </a:lnTo>
                  <a:lnTo>
                    <a:pt x="54781" y="18630"/>
                  </a:lnTo>
                  <a:lnTo>
                    <a:pt x="54980" y="18611"/>
                  </a:lnTo>
                  <a:lnTo>
                    <a:pt x="55178" y="18630"/>
                  </a:lnTo>
                  <a:lnTo>
                    <a:pt x="55178" y="18630"/>
                  </a:lnTo>
                  <a:lnTo>
                    <a:pt x="55119" y="18412"/>
                  </a:lnTo>
                  <a:lnTo>
                    <a:pt x="55059" y="18234"/>
                  </a:lnTo>
                  <a:lnTo>
                    <a:pt x="55059" y="18055"/>
                  </a:lnTo>
                  <a:lnTo>
                    <a:pt x="55079" y="17956"/>
                  </a:lnTo>
                  <a:lnTo>
                    <a:pt x="55099" y="17837"/>
                  </a:lnTo>
                  <a:lnTo>
                    <a:pt x="55099" y="17837"/>
                  </a:lnTo>
                  <a:lnTo>
                    <a:pt x="54980" y="17896"/>
                  </a:lnTo>
                  <a:lnTo>
                    <a:pt x="54881" y="17916"/>
                  </a:lnTo>
                  <a:lnTo>
                    <a:pt x="54762" y="17936"/>
                  </a:lnTo>
                  <a:lnTo>
                    <a:pt x="54643" y="17916"/>
                  </a:lnTo>
                  <a:lnTo>
                    <a:pt x="54523" y="17896"/>
                  </a:lnTo>
                  <a:lnTo>
                    <a:pt x="54404" y="17857"/>
                  </a:lnTo>
                  <a:lnTo>
                    <a:pt x="54305" y="17797"/>
                  </a:lnTo>
                  <a:lnTo>
                    <a:pt x="54226" y="17718"/>
                  </a:lnTo>
                  <a:lnTo>
                    <a:pt x="54186" y="17619"/>
                  </a:lnTo>
                  <a:lnTo>
                    <a:pt x="54147" y="17539"/>
                  </a:lnTo>
                  <a:lnTo>
                    <a:pt x="54127" y="17420"/>
                  </a:lnTo>
                  <a:lnTo>
                    <a:pt x="54127" y="17321"/>
                  </a:lnTo>
                  <a:lnTo>
                    <a:pt x="54127" y="17202"/>
                  </a:lnTo>
                  <a:lnTo>
                    <a:pt x="54166" y="17103"/>
                  </a:lnTo>
                  <a:lnTo>
                    <a:pt x="54206" y="17023"/>
                  </a:lnTo>
                  <a:lnTo>
                    <a:pt x="54266" y="16944"/>
                  </a:lnTo>
                  <a:lnTo>
                    <a:pt x="54345" y="16865"/>
                  </a:lnTo>
                  <a:lnTo>
                    <a:pt x="54444" y="16805"/>
                  </a:lnTo>
                  <a:lnTo>
                    <a:pt x="54543" y="16785"/>
                  </a:lnTo>
                  <a:lnTo>
                    <a:pt x="54662" y="16765"/>
                  </a:lnTo>
                  <a:lnTo>
                    <a:pt x="54762" y="16765"/>
                  </a:lnTo>
                  <a:lnTo>
                    <a:pt x="54881" y="16785"/>
                  </a:lnTo>
                  <a:lnTo>
                    <a:pt x="54980" y="16825"/>
                  </a:lnTo>
                  <a:lnTo>
                    <a:pt x="55059" y="16884"/>
                  </a:lnTo>
                  <a:lnTo>
                    <a:pt x="55139" y="16944"/>
                  </a:lnTo>
                  <a:lnTo>
                    <a:pt x="55198" y="17023"/>
                  </a:lnTo>
                  <a:lnTo>
                    <a:pt x="55238" y="17083"/>
                  </a:lnTo>
                  <a:lnTo>
                    <a:pt x="55258" y="17182"/>
                  </a:lnTo>
                  <a:lnTo>
                    <a:pt x="55258" y="17400"/>
                  </a:lnTo>
                  <a:lnTo>
                    <a:pt x="55258" y="17619"/>
                  </a:lnTo>
                  <a:lnTo>
                    <a:pt x="55416" y="17539"/>
                  </a:lnTo>
                  <a:lnTo>
                    <a:pt x="55575" y="17480"/>
                  </a:lnTo>
                  <a:lnTo>
                    <a:pt x="55734" y="17440"/>
                  </a:lnTo>
                  <a:lnTo>
                    <a:pt x="55912" y="17400"/>
                  </a:lnTo>
                  <a:lnTo>
                    <a:pt x="55853" y="17301"/>
                  </a:lnTo>
                  <a:lnTo>
                    <a:pt x="55833" y="17202"/>
                  </a:lnTo>
                  <a:lnTo>
                    <a:pt x="55813" y="17083"/>
                  </a:lnTo>
                  <a:lnTo>
                    <a:pt x="55833" y="16984"/>
                  </a:lnTo>
                  <a:lnTo>
                    <a:pt x="55873" y="16904"/>
                  </a:lnTo>
                  <a:lnTo>
                    <a:pt x="55893" y="16865"/>
                  </a:lnTo>
                  <a:lnTo>
                    <a:pt x="55853" y="16825"/>
                  </a:lnTo>
                  <a:lnTo>
                    <a:pt x="55833" y="16805"/>
                  </a:lnTo>
                  <a:lnTo>
                    <a:pt x="55793" y="16825"/>
                  </a:lnTo>
                  <a:lnTo>
                    <a:pt x="55734" y="16825"/>
                  </a:lnTo>
                  <a:lnTo>
                    <a:pt x="55654" y="16865"/>
                  </a:lnTo>
                  <a:lnTo>
                    <a:pt x="55615" y="16904"/>
                  </a:lnTo>
                  <a:lnTo>
                    <a:pt x="55555" y="16944"/>
                  </a:lnTo>
                  <a:lnTo>
                    <a:pt x="55476" y="16944"/>
                  </a:lnTo>
                  <a:lnTo>
                    <a:pt x="55377" y="16904"/>
                  </a:lnTo>
                  <a:lnTo>
                    <a:pt x="55258" y="16865"/>
                  </a:lnTo>
                  <a:lnTo>
                    <a:pt x="55238" y="16884"/>
                  </a:lnTo>
                  <a:lnTo>
                    <a:pt x="55198" y="16865"/>
                  </a:lnTo>
                  <a:lnTo>
                    <a:pt x="55178" y="16825"/>
                  </a:lnTo>
                  <a:lnTo>
                    <a:pt x="55099" y="16746"/>
                  </a:lnTo>
                  <a:lnTo>
                    <a:pt x="54960" y="16587"/>
                  </a:lnTo>
                  <a:lnTo>
                    <a:pt x="54920" y="16488"/>
                  </a:lnTo>
                  <a:lnTo>
                    <a:pt x="54881" y="16408"/>
                  </a:lnTo>
                  <a:lnTo>
                    <a:pt x="54881" y="16329"/>
                  </a:lnTo>
                  <a:lnTo>
                    <a:pt x="54900" y="16230"/>
                  </a:lnTo>
                  <a:lnTo>
                    <a:pt x="54980" y="16031"/>
                  </a:lnTo>
                  <a:lnTo>
                    <a:pt x="55020" y="15952"/>
                  </a:lnTo>
                  <a:lnTo>
                    <a:pt x="55099" y="15892"/>
                  </a:lnTo>
                  <a:lnTo>
                    <a:pt x="55158" y="15813"/>
                  </a:lnTo>
                  <a:lnTo>
                    <a:pt x="55258" y="15773"/>
                  </a:lnTo>
                  <a:lnTo>
                    <a:pt x="55337" y="15734"/>
                  </a:lnTo>
                  <a:lnTo>
                    <a:pt x="55436" y="15694"/>
                  </a:lnTo>
                  <a:lnTo>
                    <a:pt x="55516" y="15694"/>
                  </a:lnTo>
                  <a:lnTo>
                    <a:pt x="55595" y="15714"/>
                  </a:lnTo>
                  <a:lnTo>
                    <a:pt x="55694" y="15734"/>
                  </a:lnTo>
                  <a:lnTo>
                    <a:pt x="55773" y="15773"/>
                  </a:lnTo>
                  <a:lnTo>
                    <a:pt x="55912" y="15873"/>
                  </a:lnTo>
                  <a:lnTo>
                    <a:pt x="55972" y="15932"/>
                  </a:lnTo>
                  <a:lnTo>
                    <a:pt x="56031" y="16011"/>
                  </a:lnTo>
                  <a:lnTo>
                    <a:pt x="56031" y="16071"/>
                  </a:lnTo>
                  <a:lnTo>
                    <a:pt x="56051" y="16150"/>
                  </a:lnTo>
                  <a:lnTo>
                    <a:pt x="56091" y="16210"/>
                  </a:lnTo>
                  <a:lnTo>
                    <a:pt x="56131" y="16269"/>
                  </a:lnTo>
                  <a:lnTo>
                    <a:pt x="56131" y="16309"/>
                  </a:lnTo>
                  <a:lnTo>
                    <a:pt x="56111" y="16349"/>
                  </a:lnTo>
                  <a:lnTo>
                    <a:pt x="56091" y="16408"/>
                  </a:lnTo>
                  <a:lnTo>
                    <a:pt x="56051" y="16468"/>
                  </a:lnTo>
                  <a:lnTo>
                    <a:pt x="56051" y="16507"/>
                  </a:lnTo>
                  <a:lnTo>
                    <a:pt x="56071" y="16527"/>
                  </a:lnTo>
                  <a:lnTo>
                    <a:pt x="56111" y="16547"/>
                  </a:lnTo>
                  <a:lnTo>
                    <a:pt x="56150" y="16547"/>
                  </a:lnTo>
                  <a:lnTo>
                    <a:pt x="56230" y="16507"/>
                  </a:lnTo>
                  <a:lnTo>
                    <a:pt x="56408" y="16428"/>
                  </a:lnTo>
                  <a:lnTo>
                    <a:pt x="56488" y="16388"/>
                  </a:lnTo>
                  <a:lnTo>
                    <a:pt x="56567" y="16388"/>
                  </a:lnTo>
                  <a:lnTo>
                    <a:pt x="56646" y="16428"/>
                  </a:lnTo>
                  <a:lnTo>
                    <a:pt x="56686" y="16448"/>
                  </a:lnTo>
                  <a:lnTo>
                    <a:pt x="56726" y="16448"/>
                  </a:lnTo>
                  <a:lnTo>
                    <a:pt x="56766" y="16408"/>
                  </a:lnTo>
                  <a:lnTo>
                    <a:pt x="56766" y="16388"/>
                  </a:lnTo>
                  <a:lnTo>
                    <a:pt x="56746" y="16289"/>
                  </a:lnTo>
                  <a:lnTo>
                    <a:pt x="56706" y="16210"/>
                  </a:lnTo>
                  <a:lnTo>
                    <a:pt x="56686" y="16131"/>
                  </a:lnTo>
                  <a:lnTo>
                    <a:pt x="56686" y="16011"/>
                  </a:lnTo>
                  <a:lnTo>
                    <a:pt x="56726" y="15912"/>
                  </a:lnTo>
                  <a:lnTo>
                    <a:pt x="56746" y="15793"/>
                  </a:lnTo>
                  <a:lnTo>
                    <a:pt x="56766" y="15694"/>
                  </a:lnTo>
                  <a:lnTo>
                    <a:pt x="56547" y="15793"/>
                  </a:lnTo>
                  <a:lnTo>
                    <a:pt x="56448" y="15833"/>
                  </a:lnTo>
                  <a:lnTo>
                    <a:pt x="56329" y="15833"/>
                  </a:lnTo>
                  <a:lnTo>
                    <a:pt x="56210" y="15813"/>
                  </a:lnTo>
                  <a:lnTo>
                    <a:pt x="56111" y="15773"/>
                  </a:lnTo>
                  <a:lnTo>
                    <a:pt x="56012" y="15694"/>
                  </a:lnTo>
                  <a:lnTo>
                    <a:pt x="55932" y="15595"/>
                  </a:lnTo>
                  <a:lnTo>
                    <a:pt x="55873" y="15496"/>
                  </a:lnTo>
                  <a:lnTo>
                    <a:pt x="55813" y="15396"/>
                  </a:lnTo>
                  <a:lnTo>
                    <a:pt x="55773" y="15297"/>
                  </a:lnTo>
                  <a:lnTo>
                    <a:pt x="55773" y="15178"/>
                  </a:lnTo>
                  <a:lnTo>
                    <a:pt x="55773" y="15079"/>
                  </a:lnTo>
                  <a:lnTo>
                    <a:pt x="55813" y="14960"/>
                  </a:lnTo>
                  <a:lnTo>
                    <a:pt x="55873" y="14861"/>
                  </a:lnTo>
                  <a:lnTo>
                    <a:pt x="55952" y="14762"/>
                  </a:lnTo>
                  <a:lnTo>
                    <a:pt x="56031" y="14702"/>
                  </a:lnTo>
                  <a:lnTo>
                    <a:pt x="56131" y="14642"/>
                  </a:lnTo>
                  <a:lnTo>
                    <a:pt x="56230" y="14603"/>
                  </a:lnTo>
                  <a:lnTo>
                    <a:pt x="56329" y="14583"/>
                  </a:lnTo>
                  <a:lnTo>
                    <a:pt x="56428" y="14603"/>
                  </a:lnTo>
                  <a:lnTo>
                    <a:pt x="56527" y="14623"/>
                  </a:lnTo>
                  <a:lnTo>
                    <a:pt x="56607" y="14662"/>
                  </a:lnTo>
                  <a:lnTo>
                    <a:pt x="56706" y="14722"/>
                  </a:lnTo>
                  <a:lnTo>
                    <a:pt x="56785" y="14801"/>
                  </a:lnTo>
                  <a:lnTo>
                    <a:pt x="56865" y="14881"/>
                  </a:lnTo>
                  <a:lnTo>
                    <a:pt x="56924" y="14960"/>
                  </a:lnTo>
                  <a:lnTo>
                    <a:pt x="56964" y="15059"/>
                  </a:lnTo>
                  <a:lnTo>
                    <a:pt x="56964" y="15178"/>
                  </a:lnTo>
                  <a:lnTo>
                    <a:pt x="56944" y="15297"/>
                  </a:lnTo>
                  <a:lnTo>
                    <a:pt x="56924" y="15416"/>
                  </a:lnTo>
                  <a:lnTo>
                    <a:pt x="56924" y="15535"/>
                  </a:lnTo>
                  <a:lnTo>
                    <a:pt x="57103" y="15456"/>
                  </a:lnTo>
                  <a:lnTo>
                    <a:pt x="57262" y="15396"/>
                  </a:lnTo>
                  <a:lnTo>
                    <a:pt x="57361" y="15377"/>
                  </a:lnTo>
                  <a:lnTo>
                    <a:pt x="57440" y="15377"/>
                  </a:lnTo>
                  <a:lnTo>
                    <a:pt x="57539" y="15396"/>
                  </a:lnTo>
                  <a:lnTo>
                    <a:pt x="57619" y="15436"/>
                  </a:lnTo>
                  <a:lnTo>
                    <a:pt x="57619" y="15357"/>
                  </a:lnTo>
                  <a:lnTo>
                    <a:pt x="57599" y="15277"/>
                  </a:lnTo>
                  <a:lnTo>
                    <a:pt x="57519" y="15138"/>
                  </a:lnTo>
                  <a:lnTo>
                    <a:pt x="57480" y="15019"/>
                  </a:lnTo>
                  <a:lnTo>
                    <a:pt x="57500" y="14900"/>
                  </a:lnTo>
                  <a:lnTo>
                    <a:pt x="57539" y="14682"/>
                  </a:lnTo>
                  <a:lnTo>
                    <a:pt x="57460" y="14722"/>
                  </a:lnTo>
                  <a:lnTo>
                    <a:pt x="57341" y="14742"/>
                  </a:lnTo>
                  <a:lnTo>
                    <a:pt x="57242" y="14762"/>
                  </a:lnTo>
                  <a:lnTo>
                    <a:pt x="57123" y="14762"/>
                  </a:lnTo>
                  <a:lnTo>
                    <a:pt x="57004" y="14742"/>
                  </a:lnTo>
                  <a:lnTo>
                    <a:pt x="56904" y="14722"/>
                  </a:lnTo>
                  <a:lnTo>
                    <a:pt x="56805" y="14662"/>
                  </a:lnTo>
                  <a:lnTo>
                    <a:pt x="56726" y="14603"/>
                  </a:lnTo>
                  <a:lnTo>
                    <a:pt x="56666" y="14523"/>
                  </a:lnTo>
                  <a:lnTo>
                    <a:pt x="56627" y="14444"/>
                  </a:lnTo>
                  <a:lnTo>
                    <a:pt x="56607" y="14325"/>
                  </a:lnTo>
                  <a:lnTo>
                    <a:pt x="56587" y="14226"/>
                  </a:lnTo>
                  <a:lnTo>
                    <a:pt x="56587" y="14107"/>
                  </a:lnTo>
                  <a:lnTo>
                    <a:pt x="56607" y="13988"/>
                  </a:lnTo>
                  <a:lnTo>
                    <a:pt x="56627" y="13889"/>
                  </a:lnTo>
                  <a:lnTo>
                    <a:pt x="56686" y="13809"/>
                  </a:lnTo>
                  <a:lnTo>
                    <a:pt x="56746" y="13730"/>
                  </a:lnTo>
                  <a:lnTo>
                    <a:pt x="56825" y="13670"/>
                  </a:lnTo>
                  <a:lnTo>
                    <a:pt x="56924" y="13631"/>
                  </a:lnTo>
                  <a:lnTo>
                    <a:pt x="57043" y="13611"/>
                  </a:lnTo>
                  <a:lnTo>
                    <a:pt x="57162" y="13591"/>
                  </a:lnTo>
                  <a:lnTo>
                    <a:pt x="57262" y="13591"/>
                  </a:lnTo>
                  <a:lnTo>
                    <a:pt x="57361" y="13611"/>
                  </a:lnTo>
                  <a:lnTo>
                    <a:pt x="57460" y="13650"/>
                  </a:lnTo>
                  <a:lnTo>
                    <a:pt x="57559" y="13730"/>
                  </a:lnTo>
                  <a:lnTo>
                    <a:pt x="57639" y="13809"/>
                  </a:lnTo>
                  <a:lnTo>
                    <a:pt x="57678" y="13889"/>
                  </a:lnTo>
                  <a:lnTo>
                    <a:pt x="57718" y="13988"/>
                  </a:lnTo>
                  <a:lnTo>
                    <a:pt x="57718" y="14206"/>
                  </a:lnTo>
                  <a:lnTo>
                    <a:pt x="57718" y="14424"/>
                  </a:lnTo>
                  <a:lnTo>
                    <a:pt x="57916" y="14345"/>
                  </a:lnTo>
                  <a:lnTo>
                    <a:pt x="58095" y="14305"/>
                  </a:lnTo>
                  <a:lnTo>
                    <a:pt x="58273" y="14285"/>
                  </a:lnTo>
                  <a:lnTo>
                    <a:pt x="58373" y="14305"/>
                  </a:lnTo>
                  <a:lnTo>
                    <a:pt x="58492" y="14325"/>
                  </a:lnTo>
                  <a:lnTo>
                    <a:pt x="58432" y="14186"/>
                  </a:lnTo>
                  <a:lnTo>
                    <a:pt x="58392" y="14047"/>
                  </a:lnTo>
                  <a:lnTo>
                    <a:pt x="58373" y="13968"/>
                  </a:lnTo>
                  <a:lnTo>
                    <a:pt x="58392" y="13908"/>
                  </a:lnTo>
                  <a:lnTo>
                    <a:pt x="58432" y="13769"/>
                  </a:lnTo>
                  <a:lnTo>
                    <a:pt x="58472" y="13631"/>
                  </a:lnTo>
                  <a:lnTo>
                    <a:pt x="58512" y="13531"/>
                  </a:lnTo>
                  <a:lnTo>
                    <a:pt x="58591" y="13452"/>
                  </a:lnTo>
                  <a:lnTo>
                    <a:pt x="58690" y="13373"/>
                  </a:lnTo>
                  <a:lnTo>
                    <a:pt x="58908" y="13273"/>
                  </a:lnTo>
                  <a:lnTo>
                    <a:pt x="59027" y="13234"/>
                  </a:lnTo>
                  <a:lnTo>
                    <a:pt x="59127" y="13254"/>
                  </a:lnTo>
                  <a:lnTo>
                    <a:pt x="59206" y="13293"/>
                  </a:lnTo>
                  <a:lnTo>
                    <a:pt x="59246" y="13313"/>
                  </a:lnTo>
                  <a:lnTo>
                    <a:pt x="59265" y="13293"/>
                  </a:lnTo>
                  <a:lnTo>
                    <a:pt x="59285" y="13273"/>
                  </a:lnTo>
                  <a:lnTo>
                    <a:pt x="59265" y="13234"/>
                  </a:lnTo>
                  <a:lnTo>
                    <a:pt x="59246" y="13214"/>
                  </a:lnTo>
                  <a:lnTo>
                    <a:pt x="59226" y="13016"/>
                  </a:lnTo>
                  <a:lnTo>
                    <a:pt x="59206" y="12817"/>
                  </a:lnTo>
                  <a:lnTo>
                    <a:pt x="59226" y="12678"/>
                  </a:lnTo>
                  <a:lnTo>
                    <a:pt x="59285" y="12559"/>
                  </a:lnTo>
                  <a:lnTo>
                    <a:pt x="59385" y="12440"/>
                  </a:lnTo>
                  <a:lnTo>
                    <a:pt x="59504" y="12361"/>
                  </a:lnTo>
                  <a:lnTo>
                    <a:pt x="59642" y="12301"/>
                  </a:lnTo>
                  <a:lnTo>
                    <a:pt x="59781" y="12262"/>
                  </a:lnTo>
                  <a:lnTo>
                    <a:pt x="59920" y="12262"/>
                  </a:lnTo>
                  <a:lnTo>
                    <a:pt x="60079" y="12281"/>
                  </a:lnTo>
                  <a:lnTo>
                    <a:pt x="60178" y="12321"/>
                  </a:lnTo>
                  <a:lnTo>
                    <a:pt x="60277" y="12400"/>
                  </a:lnTo>
                  <a:lnTo>
                    <a:pt x="60357" y="12480"/>
                  </a:lnTo>
                  <a:lnTo>
                    <a:pt x="60436" y="12579"/>
                  </a:lnTo>
                  <a:lnTo>
                    <a:pt x="60476" y="12639"/>
                  </a:lnTo>
                  <a:lnTo>
                    <a:pt x="60496" y="12718"/>
                  </a:lnTo>
                  <a:lnTo>
                    <a:pt x="60515" y="12857"/>
                  </a:lnTo>
                  <a:lnTo>
                    <a:pt x="60496" y="13174"/>
                  </a:lnTo>
                  <a:lnTo>
                    <a:pt x="60635" y="13075"/>
                  </a:lnTo>
                  <a:lnTo>
                    <a:pt x="60793" y="13016"/>
                  </a:lnTo>
                  <a:lnTo>
                    <a:pt x="60952" y="12996"/>
                  </a:lnTo>
                  <a:lnTo>
                    <a:pt x="61131" y="12996"/>
                  </a:lnTo>
                  <a:lnTo>
                    <a:pt x="61071" y="12837"/>
                  </a:lnTo>
                  <a:lnTo>
                    <a:pt x="61051" y="12678"/>
                  </a:lnTo>
                  <a:lnTo>
                    <a:pt x="61071" y="12520"/>
                  </a:lnTo>
                  <a:lnTo>
                    <a:pt x="61111" y="12361"/>
                  </a:lnTo>
                  <a:lnTo>
                    <a:pt x="60912" y="12400"/>
                  </a:lnTo>
                  <a:lnTo>
                    <a:pt x="60734" y="12420"/>
                  </a:lnTo>
                  <a:lnTo>
                    <a:pt x="60635" y="12420"/>
                  </a:lnTo>
                  <a:lnTo>
                    <a:pt x="60535" y="12400"/>
                  </a:lnTo>
                  <a:lnTo>
                    <a:pt x="60456" y="12381"/>
                  </a:lnTo>
                  <a:lnTo>
                    <a:pt x="60357" y="12321"/>
                  </a:lnTo>
                  <a:lnTo>
                    <a:pt x="60258" y="12222"/>
                  </a:lnTo>
                  <a:lnTo>
                    <a:pt x="60158" y="12083"/>
                  </a:lnTo>
                  <a:lnTo>
                    <a:pt x="60099" y="11944"/>
                  </a:lnTo>
                  <a:lnTo>
                    <a:pt x="60099" y="11785"/>
                  </a:lnTo>
                  <a:lnTo>
                    <a:pt x="60119" y="11627"/>
                  </a:lnTo>
                  <a:lnTo>
                    <a:pt x="60178" y="11488"/>
                  </a:lnTo>
                  <a:lnTo>
                    <a:pt x="60277" y="11349"/>
                  </a:lnTo>
                  <a:lnTo>
                    <a:pt x="60416" y="11250"/>
                  </a:lnTo>
                  <a:lnTo>
                    <a:pt x="60496" y="11210"/>
                  </a:lnTo>
                  <a:lnTo>
                    <a:pt x="60575" y="11170"/>
                  </a:lnTo>
                  <a:lnTo>
                    <a:pt x="60674" y="11150"/>
                  </a:lnTo>
                  <a:lnTo>
                    <a:pt x="60754" y="11150"/>
                  </a:lnTo>
                  <a:lnTo>
                    <a:pt x="60853" y="11170"/>
                  </a:lnTo>
                  <a:lnTo>
                    <a:pt x="60952" y="11210"/>
                  </a:lnTo>
                  <a:lnTo>
                    <a:pt x="61031" y="11230"/>
                  </a:lnTo>
                  <a:lnTo>
                    <a:pt x="61131" y="11250"/>
                  </a:lnTo>
                  <a:lnTo>
                    <a:pt x="61111" y="11190"/>
                  </a:lnTo>
                  <a:lnTo>
                    <a:pt x="61071" y="11131"/>
                  </a:lnTo>
                  <a:lnTo>
                    <a:pt x="61011" y="11091"/>
                  </a:lnTo>
                  <a:lnTo>
                    <a:pt x="60972" y="11051"/>
                  </a:lnTo>
                  <a:lnTo>
                    <a:pt x="60972" y="11012"/>
                  </a:lnTo>
                  <a:lnTo>
                    <a:pt x="60972" y="10972"/>
                  </a:lnTo>
                  <a:lnTo>
                    <a:pt x="60972" y="10912"/>
                  </a:lnTo>
                  <a:lnTo>
                    <a:pt x="60952" y="10873"/>
                  </a:lnTo>
                  <a:lnTo>
                    <a:pt x="60932" y="10833"/>
                  </a:lnTo>
                  <a:lnTo>
                    <a:pt x="60892" y="10813"/>
                  </a:lnTo>
                  <a:lnTo>
                    <a:pt x="60892" y="10754"/>
                  </a:lnTo>
                  <a:lnTo>
                    <a:pt x="60912" y="10674"/>
                  </a:lnTo>
                  <a:lnTo>
                    <a:pt x="60932" y="10595"/>
                  </a:lnTo>
                  <a:lnTo>
                    <a:pt x="61011" y="10436"/>
                  </a:lnTo>
                  <a:lnTo>
                    <a:pt x="61150" y="10317"/>
                  </a:lnTo>
                  <a:lnTo>
                    <a:pt x="61269" y="10218"/>
                  </a:lnTo>
                  <a:lnTo>
                    <a:pt x="61369" y="10178"/>
                  </a:lnTo>
                  <a:lnTo>
                    <a:pt x="61468" y="10158"/>
                  </a:lnTo>
                  <a:lnTo>
                    <a:pt x="61567" y="10158"/>
                  </a:lnTo>
                  <a:lnTo>
                    <a:pt x="61686" y="10178"/>
                  </a:lnTo>
                  <a:lnTo>
                    <a:pt x="61785" y="10218"/>
                  </a:lnTo>
                  <a:lnTo>
                    <a:pt x="61865" y="10258"/>
                  </a:lnTo>
                  <a:lnTo>
                    <a:pt x="61944" y="10337"/>
                  </a:lnTo>
                  <a:lnTo>
                    <a:pt x="62023" y="10416"/>
                  </a:lnTo>
                  <a:lnTo>
                    <a:pt x="62103" y="10555"/>
                  </a:lnTo>
                  <a:lnTo>
                    <a:pt x="62123" y="10654"/>
                  </a:lnTo>
                  <a:lnTo>
                    <a:pt x="62142" y="10734"/>
                  </a:lnTo>
                  <a:lnTo>
                    <a:pt x="62142" y="10813"/>
                  </a:lnTo>
                  <a:lnTo>
                    <a:pt x="62103" y="10912"/>
                  </a:lnTo>
                  <a:lnTo>
                    <a:pt x="62083" y="10992"/>
                  </a:lnTo>
                  <a:lnTo>
                    <a:pt x="62083" y="11091"/>
                  </a:lnTo>
                  <a:lnTo>
                    <a:pt x="62281" y="10972"/>
                  </a:lnTo>
                  <a:lnTo>
                    <a:pt x="62400" y="10932"/>
                  </a:lnTo>
                  <a:lnTo>
                    <a:pt x="62500" y="10893"/>
                  </a:lnTo>
                  <a:lnTo>
                    <a:pt x="62599" y="10853"/>
                  </a:lnTo>
                  <a:lnTo>
                    <a:pt x="62817" y="10853"/>
                  </a:lnTo>
                  <a:lnTo>
                    <a:pt x="62817" y="10774"/>
                  </a:lnTo>
                  <a:lnTo>
                    <a:pt x="62817" y="10654"/>
                  </a:lnTo>
                  <a:lnTo>
                    <a:pt x="62797" y="10516"/>
                  </a:lnTo>
                  <a:lnTo>
                    <a:pt x="62797" y="10397"/>
                  </a:lnTo>
                  <a:lnTo>
                    <a:pt x="62797" y="10337"/>
                  </a:lnTo>
                  <a:lnTo>
                    <a:pt x="62837" y="10258"/>
                  </a:lnTo>
                  <a:lnTo>
                    <a:pt x="62877" y="10158"/>
                  </a:lnTo>
                  <a:lnTo>
                    <a:pt x="62956" y="10079"/>
                  </a:lnTo>
                  <a:lnTo>
                    <a:pt x="63035" y="10000"/>
                  </a:lnTo>
                  <a:lnTo>
                    <a:pt x="63115" y="9940"/>
                  </a:lnTo>
                  <a:lnTo>
                    <a:pt x="63194" y="9901"/>
                  </a:lnTo>
                  <a:lnTo>
                    <a:pt x="63293" y="9881"/>
                  </a:lnTo>
                  <a:lnTo>
                    <a:pt x="63591" y="9881"/>
                  </a:lnTo>
                  <a:lnTo>
                    <a:pt x="63690" y="9901"/>
                  </a:lnTo>
                  <a:lnTo>
                    <a:pt x="63769" y="9940"/>
                  </a:lnTo>
                  <a:lnTo>
                    <a:pt x="63829" y="10000"/>
                  </a:lnTo>
                  <a:lnTo>
                    <a:pt x="63908" y="10079"/>
                  </a:lnTo>
                  <a:lnTo>
                    <a:pt x="63968" y="10158"/>
                  </a:lnTo>
                  <a:lnTo>
                    <a:pt x="64007" y="10238"/>
                  </a:lnTo>
                  <a:lnTo>
                    <a:pt x="64027" y="10317"/>
                  </a:lnTo>
                  <a:lnTo>
                    <a:pt x="64067" y="10496"/>
                  </a:lnTo>
                  <a:lnTo>
                    <a:pt x="64067" y="10694"/>
                  </a:lnTo>
                  <a:lnTo>
                    <a:pt x="64384" y="10635"/>
                  </a:lnTo>
                  <a:lnTo>
                    <a:pt x="64702" y="10615"/>
                  </a:lnTo>
                  <a:lnTo>
                    <a:pt x="64642" y="10397"/>
                  </a:lnTo>
                  <a:lnTo>
                    <a:pt x="64623" y="10297"/>
                  </a:lnTo>
                  <a:lnTo>
                    <a:pt x="64642" y="10178"/>
                  </a:lnTo>
                  <a:lnTo>
                    <a:pt x="64662" y="10079"/>
                  </a:lnTo>
                  <a:lnTo>
                    <a:pt x="64722" y="9960"/>
                  </a:lnTo>
                  <a:lnTo>
                    <a:pt x="64761" y="9861"/>
                  </a:lnTo>
                  <a:lnTo>
                    <a:pt x="64841" y="9781"/>
                  </a:lnTo>
                  <a:lnTo>
                    <a:pt x="64920" y="9722"/>
                  </a:lnTo>
                  <a:lnTo>
                    <a:pt x="65000" y="9682"/>
                  </a:lnTo>
                  <a:lnTo>
                    <a:pt x="65178" y="9623"/>
                  </a:lnTo>
                  <a:lnTo>
                    <a:pt x="65297" y="9583"/>
                  </a:lnTo>
                  <a:lnTo>
                    <a:pt x="65377" y="9583"/>
                  </a:lnTo>
                  <a:lnTo>
                    <a:pt x="65575" y="9623"/>
                  </a:lnTo>
                  <a:lnTo>
                    <a:pt x="65515" y="9464"/>
                  </a:lnTo>
                  <a:lnTo>
                    <a:pt x="65515" y="9285"/>
                  </a:lnTo>
                  <a:lnTo>
                    <a:pt x="65515" y="9127"/>
                  </a:lnTo>
                  <a:lnTo>
                    <a:pt x="65575" y="8968"/>
                  </a:lnTo>
                  <a:lnTo>
                    <a:pt x="65654" y="8829"/>
                  </a:lnTo>
                  <a:lnTo>
                    <a:pt x="65694" y="8770"/>
                  </a:lnTo>
                  <a:lnTo>
                    <a:pt x="65753" y="8710"/>
                  </a:lnTo>
                  <a:lnTo>
                    <a:pt x="65833" y="8670"/>
                  </a:lnTo>
                  <a:lnTo>
                    <a:pt x="65912" y="8651"/>
                  </a:lnTo>
                  <a:lnTo>
                    <a:pt x="65992" y="8631"/>
                  </a:lnTo>
                  <a:lnTo>
                    <a:pt x="66091" y="8611"/>
                  </a:lnTo>
                  <a:lnTo>
                    <a:pt x="66250" y="8631"/>
                  </a:lnTo>
                  <a:lnTo>
                    <a:pt x="66388" y="8670"/>
                  </a:lnTo>
                  <a:lnTo>
                    <a:pt x="66507" y="8730"/>
                  </a:lnTo>
                  <a:lnTo>
                    <a:pt x="66626" y="8829"/>
                  </a:lnTo>
                  <a:lnTo>
                    <a:pt x="66666" y="8908"/>
                  </a:lnTo>
                  <a:lnTo>
                    <a:pt x="66706" y="8988"/>
                  </a:lnTo>
                  <a:lnTo>
                    <a:pt x="66765" y="9147"/>
                  </a:lnTo>
                  <a:lnTo>
                    <a:pt x="66765" y="9325"/>
                  </a:lnTo>
                  <a:lnTo>
                    <a:pt x="66765" y="9504"/>
                  </a:lnTo>
                  <a:lnTo>
                    <a:pt x="66904" y="9405"/>
                  </a:lnTo>
                  <a:lnTo>
                    <a:pt x="66984" y="9365"/>
                  </a:lnTo>
                  <a:lnTo>
                    <a:pt x="67063" y="9345"/>
                  </a:lnTo>
                  <a:lnTo>
                    <a:pt x="67142" y="9325"/>
                  </a:lnTo>
                  <a:lnTo>
                    <a:pt x="67242" y="9325"/>
                  </a:lnTo>
                  <a:lnTo>
                    <a:pt x="67400" y="9345"/>
                  </a:lnTo>
                  <a:lnTo>
                    <a:pt x="67400" y="9067"/>
                  </a:lnTo>
                  <a:lnTo>
                    <a:pt x="67400" y="8948"/>
                  </a:lnTo>
                  <a:lnTo>
                    <a:pt x="67420" y="8829"/>
                  </a:lnTo>
                  <a:lnTo>
                    <a:pt x="67460" y="8710"/>
                  </a:lnTo>
                  <a:lnTo>
                    <a:pt x="67519" y="8611"/>
                  </a:lnTo>
                  <a:lnTo>
                    <a:pt x="67599" y="8532"/>
                  </a:lnTo>
                  <a:lnTo>
                    <a:pt x="67738" y="8452"/>
                  </a:lnTo>
                  <a:lnTo>
                    <a:pt x="67896" y="8393"/>
                  </a:lnTo>
                  <a:lnTo>
                    <a:pt x="68075" y="8373"/>
                  </a:lnTo>
                  <a:lnTo>
                    <a:pt x="68174" y="8373"/>
                  </a:lnTo>
                  <a:lnTo>
                    <a:pt x="68253" y="8393"/>
                  </a:lnTo>
                  <a:lnTo>
                    <a:pt x="68333" y="8412"/>
                  </a:lnTo>
                  <a:lnTo>
                    <a:pt x="68412" y="8472"/>
                  </a:lnTo>
                  <a:lnTo>
                    <a:pt x="68551" y="8631"/>
                  </a:lnTo>
                  <a:lnTo>
                    <a:pt x="68611" y="8710"/>
                  </a:lnTo>
                  <a:lnTo>
                    <a:pt x="68650" y="8789"/>
                  </a:lnTo>
                  <a:lnTo>
                    <a:pt x="68670" y="8889"/>
                  </a:lnTo>
                  <a:lnTo>
                    <a:pt x="68670" y="8988"/>
                  </a:lnTo>
                  <a:lnTo>
                    <a:pt x="68670" y="9087"/>
                  </a:lnTo>
                  <a:lnTo>
                    <a:pt x="68650" y="9206"/>
                  </a:lnTo>
                  <a:lnTo>
                    <a:pt x="68809" y="9147"/>
                  </a:lnTo>
                  <a:lnTo>
                    <a:pt x="68968" y="9127"/>
                  </a:lnTo>
                  <a:lnTo>
                    <a:pt x="69126" y="9107"/>
                  </a:lnTo>
                  <a:lnTo>
                    <a:pt x="69305" y="9107"/>
                  </a:lnTo>
                  <a:lnTo>
                    <a:pt x="69325" y="8690"/>
                  </a:lnTo>
                  <a:lnTo>
                    <a:pt x="69345" y="8512"/>
                  </a:lnTo>
                  <a:lnTo>
                    <a:pt x="69384" y="8313"/>
                  </a:lnTo>
                  <a:lnTo>
                    <a:pt x="69305" y="8333"/>
                  </a:lnTo>
                  <a:lnTo>
                    <a:pt x="69246" y="8373"/>
                  </a:lnTo>
                  <a:lnTo>
                    <a:pt x="69166" y="8432"/>
                  </a:lnTo>
                  <a:lnTo>
                    <a:pt x="69107" y="8472"/>
                  </a:lnTo>
                  <a:lnTo>
                    <a:pt x="69047" y="8472"/>
                  </a:lnTo>
                  <a:lnTo>
                    <a:pt x="69027" y="8492"/>
                  </a:lnTo>
                  <a:lnTo>
                    <a:pt x="69007" y="8512"/>
                  </a:lnTo>
                  <a:lnTo>
                    <a:pt x="68948" y="8532"/>
                  </a:lnTo>
                  <a:lnTo>
                    <a:pt x="68888" y="8551"/>
                  </a:lnTo>
                  <a:lnTo>
                    <a:pt x="68849" y="8532"/>
                  </a:lnTo>
                  <a:lnTo>
                    <a:pt x="68789" y="8512"/>
                  </a:lnTo>
                  <a:lnTo>
                    <a:pt x="68690" y="8472"/>
                  </a:lnTo>
                  <a:lnTo>
                    <a:pt x="68591" y="8393"/>
                  </a:lnTo>
                  <a:lnTo>
                    <a:pt x="68492" y="8313"/>
                  </a:lnTo>
                  <a:lnTo>
                    <a:pt x="68412" y="8234"/>
                  </a:lnTo>
                  <a:lnTo>
                    <a:pt x="68353" y="8135"/>
                  </a:lnTo>
                  <a:lnTo>
                    <a:pt x="68333" y="8016"/>
                  </a:lnTo>
                  <a:lnTo>
                    <a:pt x="68313" y="7916"/>
                  </a:lnTo>
                  <a:lnTo>
                    <a:pt x="68333" y="7778"/>
                  </a:lnTo>
                  <a:lnTo>
                    <a:pt x="68373" y="7659"/>
                  </a:lnTo>
                  <a:lnTo>
                    <a:pt x="68412" y="7559"/>
                  </a:lnTo>
                  <a:lnTo>
                    <a:pt x="68492" y="7480"/>
                  </a:lnTo>
                  <a:lnTo>
                    <a:pt x="68571" y="7401"/>
                  </a:lnTo>
                  <a:lnTo>
                    <a:pt x="68670" y="7341"/>
                  </a:lnTo>
                  <a:lnTo>
                    <a:pt x="68769" y="7301"/>
                  </a:lnTo>
                  <a:lnTo>
                    <a:pt x="68888" y="7282"/>
                  </a:lnTo>
                  <a:lnTo>
                    <a:pt x="68988" y="7282"/>
                  </a:lnTo>
                  <a:lnTo>
                    <a:pt x="69107" y="7321"/>
                  </a:lnTo>
                  <a:lnTo>
                    <a:pt x="69206" y="7381"/>
                  </a:lnTo>
                  <a:lnTo>
                    <a:pt x="69305" y="7480"/>
                  </a:lnTo>
                  <a:lnTo>
                    <a:pt x="69404" y="7579"/>
                  </a:lnTo>
                  <a:lnTo>
                    <a:pt x="69464" y="7698"/>
                  </a:lnTo>
                  <a:lnTo>
                    <a:pt x="69484" y="7758"/>
                  </a:lnTo>
                  <a:lnTo>
                    <a:pt x="69503" y="7837"/>
                  </a:lnTo>
                  <a:lnTo>
                    <a:pt x="69503" y="7956"/>
                  </a:lnTo>
                  <a:lnTo>
                    <a:pt x="69464" y="8095"/>
                  </a:lnTo>
                  <a:lnTo>
                    <a:pt x="69464" y="8234"/>
                  </a:lnTo>
                  <a:lnTo>
                    <a:pt x="69702" y="8155"/>
                  </a:lnTo>
                  <a:lnTo>
                    <a:pt x="69940" y="8135"/>
                  </a:lnTo>
                  <a:lnTo>
                    <a:pt x="70178" y="8155"/>
                  </a:lnTo>
                  <a:lnTo>
                    <a:pt x="70317" y="8174"/>
                  </a:lnTo>
                  <a:lnTo>
                    <a:pt x="70416" y="8234"/>
                  </a:lnTo>
                  <a:lnTo>
                    <a:pt x="70476" y="8293"/>
                  </a:lnTo>
                  <a:lnTo>
                    <a:pt x="70515" y="8373"/>
                  </a:lnTo>
                  <a:lnTo>
                    <a:pt x="70555" y="8472"/>
                  </a:lnTo>
                  <a:lnTo>
                    <a:pt x="70575" y="8571"/>
                  </a:lnTo>
                  <a:lnTo>
                    <a:pt x="70575" y="8789"/>
                  </a:lnTo>
                  <a:lnTo>
                    <a:pt x="70555" y="8968"/>
                  </a:lnTo>
                  <a:lnTo>
                    <a:pt x="70714" y="8908"/>
                  </a:lnTo>
                  <a:lnTo>
                    <a:pt x="70872" y="8869"/>
                  </a:lnTo>
                  <a:lnTo>
                    <a:pt x="71210" y="8869"/>
                  </a:lnTo>
                  <a:lnTo>
                    <a:pt x="71210" y="8512"/>
                  </a:lnTo>
                  <a:lnTo>
                    <a:pt x="71230" y="8333"/>
                  </a:lnTo>
                  <a:lnTo>
                    <a:pt x="71249" y="8234"/>
                  </a:lnTo>
                  <a:lnTo>
                    <a:pt x="71309" y="8155"/>
                  </a:lnTo>
                  <a:lnTo>
                    <a:pt x="71368" y="8095"/>
                  </a:lnTo>
                  <a:lnTo>
                    <a:pt x="71428" y="8036"/>
                  </a:lnTo>
                  <a:lnTo>
                    <a:pt x="71507" y="7976"/>
                  </a:lnTo>
                  <a:lnTo>
                    <a:pt x="71567" y="7956"/>
                  </a:lnTo>
                  <a:lnTo>
                    <a:pt x="71745" y="7916"/>
                  </a:lnTo>
                  <a:lnTo>
                    <a:pt x="71924" y="7897"/>
                  </a:lnTo>
                  <a:lnTo>
                    <a:pt x="72063" y="7916"/>
                  </a:lnTo>
                  <a:lnTo>
                    <a:pt x="72162" y="7956"/>
                  </a:lnTo>
                  <a:lnTo>
                    <a:pt x="72261" y="8036"/>
                  </a:lnTo>
                  <a:lnTo>
                    <a:pt x="72361" y="8135"/>
                  </a:lnTo>
                  <a:lnTo>
                    <a:pt x="72440" y="8274"/>
                  </a:lnTo>
                  <a:lnTo>
                    <a:pt x="72480" y="8412"/>
                  </a:lnTo>
                  <a:lnTo>
                    <a:pt x="72480" y="8571"/>
                  </a:lnTo>
                  <a:lnTo>
                    <a:pt x="72480" y="8730"/>
                  </a:lnTo>
                  <a:lnTo>
                    <a:pt x="72658" y="8651"/>
                  </a:lnTo>
                  <a:lnTo>
                    <a:pt x="72817" y="8631"/>
                  </a:lnTo>
                  <a:lnTo>
                    <a:pt x="72995" y="8631"/>
                  </a:lnTo>
                  <a:lnTo>
                    <a:pt x="73174" y="8670"/>
                  </a:lnTo>
                  <a:lnTo>
                    <a:pt x="73174" y="8670"/>
                  </a:lnTo>
                  <a:lnTo>
                    <a:pt x="73134" y="8432"/>
                  </a:lnTo>
                  <a:lnTo>
                    <a:pt x="73134" y="8333"/>
                  </a:lnTo>
                  <a:lnTo>
                    <a:pt x="73134" y="8214"/>
                  </a:lnTo>
                  <a:lnTo>
                    <a:pt x="73134" y="8115"/>
                  </a:lnTo>
                  <a:lnTo>
                    <a:pt x="73174" y="8016"/>
                  </a:lnTo>
                  <a:lnTo>
                    <a:pt x="73234" y="7916"/>
                  </a:lnTo>
                  <a:lnTo>
                    <a:pt x="73333" y="7817"/>
                  </a:lnTo>
                  <a:lnTo>
                    <a:pt x="73432" y="7738"/>
                  </a:lnTo>
                  <a:lnTo>
                    <a:pt x="73531" y="7698"/>
                  </a:lnTo>
                  <a:lnTo>
                    <a:pt x="73630" y="7678"/>
                  </a:lnTo>
                  <a:lnTo>
                    <a:pt x="73730" y="7678"/>
                  </a:lnTo>
                  <a:lnTo>
                    <a:pt x="73928" y="7698"/>
                  </a:lnTo>
                  <a:lnTo>
                    <a:pt x="74146" y="7758"/>
                  </a:lnTo>
                  <a:lnTo>
                    <a:pt x="74146" y="7758"/>
                  </a:lnTo>
                  <a:lnTo>
                    <a:pt x="74067" y="7579"/>
                  </a:lnTo>
                  <a:lnTo>
                    <a:pt x="74007" y="7401"/>
                  </a:lnTo>
                  <a:lnTo>
                    <a:pt x="73988" y="7301"/>
                  </a:lnTo>
                  <a:lnTo>
                    <a:pt x="73988" y="7202"/>
                  </a:lnTo>
                  <a:lnTo>
                    <a:pt x="73988" y="7123"/>
                  </a:lnTo>
                  <a:lnTo>
                    <a:pt x="74027" y="7024"/>
                  </a:lnTo>
                  <a:lnTo>
                    <a:pt x="74067" y="6944"/>
                  </a:lnTo>
                  <a:lnTo>
                    <a:pt x="74126" y="6885"/>
                  </a:lnTo>
                  <a:lnTo>
                    <a:pt x="74186" y="6825"/>
                  </a:lnTo>
                  <a:lnTo>
                    <a:pt x="74245" y="6786"/>
                  </a:lnTo>
                  <a:lnTo>
                    <a:pt x="74404" y="6726"/>
                  </a:lnTo>
                  <a:lnTo>
                    <a:pt x="74563" y="6706"/>
                  </a:lnTo>
                  <a:close/>
                  <a:moveTo>
                    <a:pt x="78968" y="49423"/>
                  </a:moveTo>
                  <a:lnTo>
                    <a:pt x="79067" y="49463"/>
                  </a:lnTo>
                  <a:lnTo>
                    <a:pt x="79146" y="49503"/>
                  </a:lnTo>
                  <a:lnTo>
                    <a:pt x="79206" y="49562"/>
                  </a:lnTo>
                  <a:lnTo>
                    <a:pt x="79245" y="49642"/>
                  </a:lnTo>
                  <a:lnTo>
                    <a:pt x="79285" y="49721"/>
                  </a:lnTo>
                  <a:lnTo>
                    <a:pt x="79305" y="49840"/>
                  </a:lnTo>
                  <a:lnTo>
                    <a:pt x="79305" y="49939"/>
                  </a:lnTo>
                  <a:lnTo>
                    <a:pt x="79285" y="50038"/>
                  </a:lnTo>
                  <a:lnTo>
                    <a:pt x="79265" y="50138"/>
                  </a:lnTo>
                  <a:lnTo>
                    <a:pt x="79226" y="50197"/>
                  </a:lnTo>
                  <a:lnTo>
                    <a:pt x="79166" y="50276"/>
                  </a:lnTo>
                  <a:lnTo>
                    <a:pt x="79087" y="50316"/>
                  </a:lnTo>
                  <a:lnTo>
                    <a:pt x="79007" y="50356"/>
                  </a:lnTo>
                  <a:lnTo>
                    <a:pt x="78670" y="50356"/>
                  </a:lnTo>
                  <a:lnTo>
                    <a:pt x="78571" y="50316"/>
                  </a:lnTo>
                  <a:lnTo>
                    <a:pt x="78491" y="50276"/>
                  </a:lnTo>
                  <a:lnTo>
                    <a:pt x="78432" y="50197"/>
                  </a:lnTo>
                  <a:lnTo>
                    <a:pt x="78392" y="50118"/>
                  </a:lnTo>
                  <a:lnTo>
                    <a:pt x="78372" y="50019"/>
                  </a:lnTo>
                  <a:lnTo>
                    <a:pt x="78353" y="49899"/>
                  </a:lnTo>
                  <a:lnTo>
                    <a:pt x="78353" y="49800"/>
                  </a:lnTo>
                  <a:lnTo>
                    <a:pt x="78372" y="49701"/>
                  </a:lnTo>
                  <a:lnTo>
                    <a:pt x="78392" y="49622"/>
                  </a:lnTo>
                  <a:lnTo>
                    <a:pt x="78452" y="49562"/>
                  </a:lnTo>
                  <a:lnTo>
                    <a:pt x="78491" y="49503"/>
                  </a:lnTo>
                  <a:lnTo>
                    <a:pt x="78571" y="49463"/>
                  </a:lnTo>
                  <a:lnTo>
                    <a:pt x="78650" y="49423"/>
                  </a:lnTo>
                  <a:close/>
                  <a:moveTo>
                    <a:pt x="61547" y="49741"/>
                  </a:moveTo>
                  <a:lnTo>
                    <a:pt x="61646" y="49780"/>
                  </a:lnTo>
                  <a:lnTo>
                    <a:pt x="61726" y="49860"/>
                  </a:lnTo>
                  <a:lnTo>
                    <a:pt x="61805" y="49939"/>
                  </a:lnTo>
                  <a:lnTo>
                    <a:pt x="61845" y="50038"/>
                  </a:lnTo>
                  <a:lnTo>
                    <a:pt x="61845" y="50078"/>
                  </a:lnTo>
                  <a:lnTo>
                    <a:pt x="61825" y="50138"/>
                  </a:lnTo>
                  <a:lnTo>
                    <a:pt x="61746" y="50237"/>
                  </a:lnTo>
                  <a:lnTo>
                    <a:pt x="61646" y="50316"/>
                  </a:lnTo>
                  <a:lnTo>
                    <a:pt x="61547" y="50376"/>
                  </a:lnTo>
                  <a:lnTo>
                    <a:pt x="61508" y="50356"/>
                  </a:lnTo>
                  <a:lnTo>
                    <a:pt x="61448" y="50336"/>
                  </a:lnTo>
                  <a:lnTo>
                    <a:pt x="61349" y="50276"/>
                  </a:lnTo>
                  <a:lnTo>
                    <a:pt x="61269" y="50177"/>
                  </a:lnTo>
                  <a:lnTo>
                    <a:pt x="61210" y="50078"/>
                  </a:lnTo>
                  <a:lnTo>
                    <a:pt x="61210" y="50019"/>
                  </a:lnTo>
                  <a:lnTo>
                    <a:pt x="61230" y="49959"/>
                  </a:lnTo>
                  <a:lnTo>
                    <a:pt x="61269" y="49899"/>
                  </a:lnTo>
                  <a:lnTo>
                    <a:pt x="61309" y="49840"/>
                  </a:lnTo>
                  <a:lnTo>
                    <a:pt x="61369" y="49780"/>
                  </a:lnTo>
                  <a:lnTo>
                    <a:pt x="61428" y="49761"/>
                  </a:lnTo>
                  <a:lnTo>
                    <a:pt x="61488" y="49741"/>
                  </a:lnTo>
                  <a:close/>
                  <a:moveTo>
                    <a:pt x="70317" y="49423"/>
                  </a:moveTo>
                  <a:lnTo>
                    <a:pt x="70416" y="49463"/>
                  </a:lnTo>
                  <a:lnTo>
                    <a:pt x="70515" y="49503"/>
                  </a:lnTo>
                  <a:lnTo>
                    <a:pt x="70595" y="49562"/>
                  </a:lnTo>
                  <a:lnTo>
                    <a:pt x="70654" y="49642"/>
                  </a:lnTo>
                  <a:lnTo>
                    <a:pt x="70694" y="49741"/>
                  </a:lnTo>
                  <a:lnTo>
                    <a:pt x="70734" y="49860"/>
                  </a:lnTo>
                  <a:lnTo>
                    <a:pt x="70734" y="49979"/>
                  </a:lnTo>
                  <a:lnTo>
                    <a:pt x="70714" y="50098"/>
                  </a:lnTo>
                  <a:lnTo>
                    <a:pt x="70694" y="50197"/>
                  </a:lnTo>
                  <a:lnTo>
                    <a:pt x="70654" y="50296"/>
                  </a:lnTo>
                  <a:lnTo>
                    <a:pt x="70595" y="50376"/>
                  </a:lnTo>
                  <a:lnTo>
                    <a:pt x="70515" y="50435"/>
                  </a:lnTo>
                  <a:lnTo>
                    <a:pt x="70416" y="50475"/>
                  </a:lnTo>
                  <a:lnTo>
                    <a:pt x="70317" y="50515"/>
                  </a:lnTo>
                  <a:lnTo>
                    <a:pt x="70198" y="50534"/>
                  </a:lnTo>
                  <a:lnTo>
                    <a:pt x="70059" y="50515"/>
                  </a:lnTo>
                  <a:lnTo>
                    <a:pt x="69960" y="50495"/>
                  </a:lnTo>
                  <a:lnTo>
                    <a:pt x="69861" y="50435"/>
                  </a:lnTo>
                  <a:lnTo>
                    <a:pt x="69781" y="50376"/>
                  </a:lnTo>
                  <a:lnTo>
                    <a:pt x="69702" y="50296"/>
                  </a:lnTo>
                  <a:lnTo>
                    <a:pt x="69662" y="50197"/>
                  </a:lnTo>
                  <a:lnTo>
                    <a:pt x="69622" y="50078"/>
                  </a:lnTo>
                  <a:lnTo>
                    <a:pt x="69622" y="49959"/>
                  </a:lnTo>
                  <a:lnTo>
                    <a:pt x="69642" y="49840"/>
                  </a:lnTo>
                  <a:lnTo>
                    <a:pt x="69662" y="49721"/>
                  </a:lnTo>
                  <a:lnTo>
                    <a:pt x="69722" y="49642"/>
                  </a:lnTo>
                  <a:lnTo>
                    <a:pt x="69781" y="49562"/>
                  </a:lnTo>
                  <a:lnTo>
                    <a:pt x="69861" y="49503"/>
                  </a:lnTo>
                  <a:lnTo>
                    <a:pt x="69960" y="49443"/>
                  </a:lnTo>
                  <a:lnTo>
                    <a:pt x="70059" y="49423"/>
                  </a:lnTo>
                  <a:close/>
                  <a:moveTo>
                    <a:pt x="83749" y="50058"/>
                  </a:moveTo>
                  <a:lnTo>
                    <a:pt x="83829" y="50118"/>
                  </a:lnTo>
                  <a:lnTo>
                    <a:pt x="83888" y="50177"/>
                  </a:lnTo>
                  <a:lnTo>
                    <a:pt x="83908" y="50276"/>
                  </a:lnTo>
                  <a:lnTo>
                    <a:pt x="83908" y="50356"/>
                  </a:lnTo>
                  <a:lnTo>
                    <a:pt x="83868" y="50435"/>
                  </a:lnTo>
                  <a:lnTo>
                    <a:pt x="83809" y="50495"/>
                  </a:lnTo>
                  <a:lnTo>
                    <a:pt x="83690" y="50534"/>
                  </a:lnTo>
                  <a:lnTo>
                    <a:pt x="83591" y="50515"/>
                  </a:lnTo>
                  <a:lnTo>
                    <a:pt x="83511" y="50475"/>
                  </a:lnTo>
                  <a:lnTo>
                    <a:pt x="83452" y="50395"/>
                  </a:lnTo>
                  <a:lnTo>
                    <a:pt x="83432" y="50316"/>
                  </a:lnTo>
                  <a:lnTo>
                    <a:pt x="83432" y="50217"/>
                  </a:lnTo>
                  <a:lnTo>
                    <a:pt x="83472" y="50138"/>
                  </a:lnTo>
                  <a:lnTo>
                    <a:pt x="83531" y="50078"/>
                  </a:lnTo>
                  <a:lnTo>
                    <a:pt x="83630" y="50058"/>
                  </a:lnTo>
                  <a:close/>
                  <a:moveTo>
                    <a:pt x="76944" y="49582"/>
                  </a:moveTo>
                  <a:lnTo>
                    <a:pt x="77063" y="49602"/>
                  </a:lnTo>
                  <a:lnTo>
                    <a:pt x="77162" y="49642"/>
                  </a:lnTo>
                  <a:lnTo>
                    <a:pt x="77241" y="49701"/>
                  </a:lnTo>
                  <a:lnTo>
                    <a:pt x="77321" y="49780"/>
                  </a:lnTo>
                  <a:lnTo>
                    <a:pt x="77400" y="49860"/>
                  </a:lnTo>
                  <a:lnTo>
                    <a:pt x="77440" y="49959"/>
                  </a:lnTo>
                  <a:lnTo>
                    <a:pt x="77480" y="50058"/>
                  </a:lnTo>
                  <a:lnTo>
                    <a:pt x="77480" y="50177"/>
                  </a:lnTo>
                  <a:lnTo>
                    <a:pt x="77460" y="50257"/>
                  </a:lnTo>
                  <a:lnTo>
                    <a:pt x="77420" y="50356"/>
                  </a:lnTo>
                  <a:lnTo>
                    <a:pt x="77360" y="50455"/>
                  </a:lnTo>
                  <a:lnTo>
                    <a:pt x="77281" y="50534"/>
                  </a:lnTo>
                  <a:lnTo>
                    <a:pt x="77202" y="50594"/>
                  </a:lnTo>
                  <a:lnTo>
                    <a:pt x="77103" y="50634"/>
                  </a:lnTo>
                  <a:lnTo>
                    <a:pt x="77023" y="50673"/>
                  </a:lnTo>
                  <a:lnTo>
                    <a:pt x="76924" y="50693"/>
                  </a:lnTo>
                  <a:lnTo>
                    <a:pt x="76805" y="50673"/>
                  </a:lnTo>
                  <a:lnTo>
                    <a:pt x="76706" y="50634"/>
                  </a:lnTo>
                  <a:lnTo>
                    <a:pt x="76626" y="50574"/>
                  </a:lnTo>
                  <a:lnTo>
                    <a:pt x="76527" y="50495"/>
                  </a:lnTo>
                  <a:lnTo>
                    <a:pt x="76468" y="50415"/>
                  </a:lnTo>
                  <a:lnTo>
                    <a:pt x="76408" y="50316"/>
                  </a:lnTo>
                  <a:lnTo>
                    <a:pt x="76368" y="50217"/>
                  </a:lnTo>
                  <a:lnTo>
                    <a:pt x="76368" y="50118"/>
                  </a:lnTo>
                  <a:lnTo>
                    <a:pt x="76388" y="50019"/>
                  </a:lnTo>
                  <a:lnTo>
                    <a:pt x="76428" y="49899"/>
                  </a:lnTo>
                  <a:lnTo>
                    <a:pt x="76487" y="49820"/>
                  </a:lnTo>
                  <a:lnTo>
                    <a:pt x="76567" y="49741"/>
                  </a:lnTo>
                  <a:lnTo>
                    <a:pt x="76646" y="49661"/>
                  </a:lnTo>
                  <a:lnTo>
                    <a:pt x="76745" y="49602"/>
                  </a:lnTo>
                  <a:lnTo>
                    <a:pt x="76845" y="49582"/>
                  </a:lnTo>
                  <a:close/>
                  <a:moveTo>
                    <a:pt x="68293" y="49661"/>
                  </a:moveTo>
                  <a:lnTo>
                    <a:pt x="68333" y="49701"/>
                  </a:lnTo>
                  <a:lnTo>
                    <a:pt x="68373" y="49721"/>
                  </a:lnTo>
                  <a:lnTo>
                    <a:pt x="68472" y="49741"/>
                  </a:lnTo>
                  <a:lnTo>
                    <a:pt x="68571" y="49780"/>
                  </a:lnTo>
                  <a:lnTo>
                    <a:pt x="68650" y="49820"/>
                  </a:lnTo>
                  <a:lnTo>
                    <a:pt x="68710" y="49919"/>
                  </a:lnTo>
                  <a:lnTo>
                    <a:pt x="68730" y="50019"/>
                  </a:lnTo>
                  <a:lnTo>
                    <a:pt x="68769" y="50118"/>
                  </a:lnTo>
                  <a:lnTo>
                    <a:pt x="68809" y="50197"/>
                  </a:lnTo>
                  <a:lnTo>
                    <a:pt x="68789" y="50237"/>
                  </a:lnTo>
                  <a:lnTo>
                    <a:pt x="68769" y="50296"/>
                  </a:lnTo>
                  <a:lnTo>
                    <a:pt x="68710" y="50495"/>
                  </a:lnTo>
                  <a:lnTo>
                    <a:pt x="68670" y="50574"/>
                  </a:lnTo>
                  <a:lnTo>
                    <a:pt x="68630" y="50614"/>
                  </a:lnTo>
                  <a:lnTo>
                    <a:pt x="68571" y="50653"/>
                  </a:lnTo>
                  <a:lnTo>
                    <a:pt x="68492" y="50673"/>
                  </a:lnTo>
                  <a:lnTo>
                    <a:pt x="68392" y="50693"/>
                  </a:lnTo>
                  <a:lnTo>
                    <a:pt x="68313" y="50733"/>
                  </a:lnTo>
                  <a:lnTo>
                    <a:pt x="68293" y="50772"/>
                  </a:lnTo>
                  <a:lnTo>
                    <a:pt x="68253" y="50772"/>
                  </a:lnTo>
                  <a:lnTo>
                    <a:pt x="68234" y="50753"/>
                  </a:lnTo>
                  <a:lnTo>
                    <a:pt x="68134" y="50733"/>
                  </a:lnTo>
                  <a:lnTo>
                    <a:pt x="68035" y="50693"/>
                  </a:lnTo>
                  <a:lnTo>
                    <a:pt x="67936" y="50634"/>
                  </a:lnTo>
                  <a:lnTo>
                    <a:pt x="67876" y="50554"/>
                  </a:lnTo>
                  <a:lnTo>
                    <a:pt x="67777" y="50356"/>
                  </a:lnTo>
                  <a:lnTo>
                    <a:pt x="67738" y="50257"/>
                  </a:lnTo>
                  <a:lnTo>
                    <a:pt x="67738" y="50157"/>
                  </a:lnTo>
                  <a:lnTo>
                    <a:pt x="67777" y="49979"/>
                  </a:lnTo>
                  <a:lnTo>
                    <a:pt x="67817" y="49899"/>
                  </a:lnTo>
                  <a:lnTo>
                    <a:pt x="67876" y="49840"/>
                  </a:lnTo>
                  <a:lnTo>
                    <a:pt x="67936" y="49800"/>
                  </a:lnTo>
                  <a:lnTo>
                    <a:pt x="68015" y="49761"/>
                  </a:lnTo>
                  <a:lnTo>
                    <a:pt x="68154" y="49701"/>
                  </a:lnTo>
                  <a:lnTo>
                    <a:pt x="68293" y="49661"/>
                  </a:lnTo>
                  <a:close/>
                  <a:moveTo>
                    <a:pt x="81924" y="50217"/>
                  </a:moveTo>
                  <a:lnTo>
                    <a:pt x="81983" y="50237"/>
                  </a:lnTo>
                  <a:lnTo>
                    <a:pt x="82023" y="50276"/>
                  </a:lnTo>
                  <a:lnTo>
                    <a:pt x="82063" y="50316"/>
                  </a:lnTo>
                  <a:lnTo>
                    <a:pt x="82063" y="50376"/>
                  </a:lnTo>
                  <a:lnTo>
                    <a:pt x="82083" y="50554"/>
                  </a:lnTo>
                  <a:lnTo>
                    <a:pt x="82063" y="50693"/>
                  </a:lnTo>
                  <a:lnTo>
                    <a:pt x="82043" y="50753"/>
                  </a:lnTo>
                  <a:lnTo>
                    <a:pt x="82003" y="50792"/>
                  </a:lnTo>
                  <a:lnTo>
                    <a:pt x="81964" y="50812"/>
                  </a:lnTo>
                  <a:lnTo>
                    <a:pt x="81904" y="50832"/>
                  </a:lnTo>
                  <a:lnTo>
                    <a:pt x="81745" y="50852"/>
                  </a:lnTo>
                  <a:lnTo>
                    <a:pt x="81606" y="50832"/>
                  </a:lnTo>
                  <a:lnTo>
                    <a:pt x="81547" y="50812"/>
                  </a:lnTo>
                  <a:lnTo>
                    <a:pt x="81507" y="50772"/>
                  </a:lnTo>
                  <a:lnTo>
                    <a:pt x="81468" y="50733"/>
                  </a:lnTo>
                  <a:lnTo>
                    <a:pt x="81468" y="50673"/>
                  </a:lnTo>
                  <a:lnTo>
                    <a:pt x="81448" y="50515"/>
                  </a:lnTo>
                  <a:lnTo>
                    <a:pt x="81468" y="50356"/>
                  </a:lnTo>
                  <a:lnTo>
                    <a:pt x="81487" y="50316"/>
                  </a:lnTo>
                  <a:lnTo>
                    <a:pt x="81507" y="50276"/>
                  </a:lnTo>
                  <a:lnTo>
                    <a:pt x="81567" y="50237"/>
                  </a:lnTo>
                  <a:lnTo>
                    <a:pt x="81606" y="50217"/>
                  </a:lnTo>
                  <a:close/>
                  <a:moveTo>
                    <a:pt x="66369" y="49979"/>
                  </a:moveTo>
                  <a:lnTo>
                    <a:pt x="66448" y="49999"/>
                  </a:lnTo>
                  <a:lnTo>
                    <a:pt x="66527" y="50019"/>
                  </a:lnTo>
                  <a:lnTo>
                    <a:pt x="66607" y="50038"/>
                  </a:lnTo>
                  <a:lnTo>
                    <a:pt x="66686" y="50098"/>
                  </a:lnTo>
                  <a:lnTo>
                    <a:pt x="66746" y="50157"/>
                  </a:lnTo>
                  <a:lnTo>
                    <a:pt x="66805" y="50237"/>
                  </a:lnTo>
                  <a:lnTo>
                    <a:pt x="66825" y="50336"/>
                  </a:lnTo>
                  <a:lnTo>
                    <a:pt x="66845" y="50435"/>
                  </a:lnTo>
                  <a:lnTo>
                    <a:pt x="66825" y="50534"/>
                  </a:lnTo>
                  <a:lnTo>
                    <a:pt x="66805" y="50634"/>
                  </a:lnTo>
                  <a:lnTo>
                    <a:pt x="66765" y="50713"/>
                  </a:lnTo>
                  <a:lnTo>
                    <a:pt x="66706" y="50772"/>
                  </a:lnTo>
                  <a:lnTo>
                    <a:pt x="66626" y="50832"/>
                  </a:lnTo>
                  <a:lnTo>
                    <a:pt x="66547" y="50872"/>
                  </a:lnTo>
                  <a:lnTo>
                    <a:pt x="66468" y="50891"/>
                  </a:lnTo>
                  <a:lnTo>
                    <a:pt x="66369" y="50911"/>
                  </a:lnTo>
                  <a:lnTo>
                    <a:pt x="66289" y="50891"/>
                  </a:lnTo>
                  <a:lnTo>
                    <a:pt x="66210" y="50872"/>
                  </a:lnTo>
                  <a:lnTo>
                    <a:pt x="66130" y="50852"/>
                  </a:lnTo>
                  <a:lnTo>
                    <a:pt x="66051" y="50792"/>
                  </a:lnTo>
                  <a:lnTo>
                    <a:pt x="65992" y="50733"/>
                  </a:lnTo>
                  <a:lnTo>
                    <a:pt x="65932" y="50653"/>
                  </a:lnTo>
                  <a:lnTo>
                    <a:pt x="65912" y="50574"/>
                  </a:lnTo>
                  <a:lnTo>
                    <a:pt x="65892" y="50455"/>
                  </a:lnTo>
                  <a:lnTo>
                    <a:pt x="65912" y="50356"/>
                  </a:lnTo>
                  <a:lnTo>
                    <a:pt x="65932" y="50257"/>
                  </a:lnTo>
                  <a:lnTo>
                    <a:pt x="65972" y="50177"/>
                  </a:lnTo>
                  <a:lnTo>
                    <a:pt x="66031" y="50118"/>
                  </a:lnTo>
                  <a:lnTo>
                    <a:pt x="66111" y="50058"/>
                  </a:lnTo>
                  <a:lnTo>
                    <a:pt x="66190" y="50019"/>
                  </a:lnTo>
                  <a:lnTo>
                    <a:pt x="66269" y="49999"/>
                  </a:lnTo>
                  <a:lnTo>
                    <a:pt x="66369" y="49979"/>
                  </a:lnTo>
                  <a:close/>
                  <a:moveTo>
                    <a:pt x="75059" y="49820"/>
                  </a:moveTo>
                  <a:lnTo>
                    <a:pt x="75158" y="49840"/>
                  </a:lnTo>
                  <a:lnTo>
                    <a:pt x="75237" y="49880"/>
                  </a:lnTo>
                  <a:lnTo>
                    <a:pt x="75337" y="49919"/>
                  </a:lnTo>
                  <a:lnTo>
                    <a:pt x="75416" y="49999"/>
                  </a:lnTo>
                  <a:lnTo>
                    <a:pt x="75476" y="50078"/>
                  </a:lnTo>
                  <a:lnTo>
                    <a:pt x="75535" y="50177"/>
                  </a:lnTo>
                  <a:lnTo>
                    <a:pt x="75555" y="50276"/>
                  </a:lnTo>
                  <a:lnTo>
                    <a:pt x="75575" y="50376"/>
                  </a:lnTo>
                  <a:lnTo>
                    <a:pt x="75555" y="50475"/>
                  </a:lnTo>
                  <a:lnTo>
                    <a:pt x="75515" y="50574"/>
                  </a:lnTo>
                  <a:lnTo>
                    <a:pt x="75456" y="50673"/>
                  </a:lnTo>
                  <a:lnTo>
                    <a:pt x="75396" y="50753"/>
                  </a:lnTo>
                  <a:lnTo>
                    <a:pt x="75297" y="50832"/>
                  </a:lnTo>
                  <a:lnTo>
                    <a:pt x="75198" y="50891"/>
                  </a:lnTo>
                  <a:lnTo>
                    <a:pt x="75099" y="50911"/>
                  </a:lnTo>
                  <a:lnTo>
                    <a:pt x="74999" y="50931"/>
                  </a:lnTo>
                  <a:lnTo>
                    <a:pt x="74880" y="50911"/>
                  </a:lnTo>
                  <a:lnTo>
                    <a:pt x="74781" y="50852"/>
                  </a:lnTo>
                  <a:lnTo>
                    <a:pt x="74702" y="50792"/>
                  </a:lnTo>
                  <a:lnTo>
                    <a:pt x="74622" y="50733"/>
                  </a:lnTo>
                  <a:lnTo>
                    <a:pt x="74543" y="50634"/>
                  </a:lnTo>
                  <a:lnTo>
                    <a:pt x="74503" y="50534"/>
                  </a:lnTo>
                  <a:lnTo>
                    <a:pt x="74464" y="50435"/>
                  </a:lnTo>
                  <a:lnTo>
                    <a:pt x="74464" y="50336"/>
                  </a:lnTo>
                  <a:lnTo>
                    <a:pt x="74484" y="50237"/>
                  </a:lnTo>
                  <a:lnTo>
                    <a:pt x="74523" y="50138"/>
                  </a:lnTo>
                  <a:lnTo>
                    <a:pt x="74583" y="50038"/>
                  </a:lnTo>
                  <a:lnTo>
                    <a:pt x="74662" y="49959"/>
                  </a:lnTo>
                  <a:lnTo>
                    <a:pt x="74761" y="49899"/>
                  </a:lnTo>
                  <a:lnTo>
                    <a:pt x="74841" y="49840"/>
                  </a:lnTo>
                  <a:lnTo>
                    <a:pt x="74940" y="49820"/>
                  </a:lnTo>
                  <a:close/>
                  <a:moveTo>
                    <a:pt x="64603" y="50296"/>
                  </a:moveTo>
                  <a:lnTo>
                    <a:pt x="64662" y="50316"/>
                  </a:lnTo>
                  <a:lnTo>
                    <a:pt x="64742" y="50356"/>
                  </a:lnTo>
                  <a:lnTo>
                    <a:pt x="64801" y="50415"/>
                  </a:lnTo>
                  <a:lnTo>
                    <a:pt x="64861" y="50475"/>
                  </a:lnTo>
                  <a:lnTo>
                    <a:pt x="64900" y="50534"/>
                  </a:lnTo>
                  <a:lnTo>
                    <a:pt x="64920" y="50594"/>
                  </a:lnTo>
                  <a:lnTo>
                    <a:pt x="64940" y="50673"/>
                  </a:lnTo>
                  <a:lnTo>
                    <a:pt x="64940" y="50733"/>
                  </a:lnTo>
                  <a:lnTo>
                    <a:pt x="64900" y="50812"/>
                  </a:lnTo>
                  <a:lnTo>
                    <a:pt x="64861" y="50872"/>
                  </a:lnTo>
                  <a:lnTo>
                    <a:pt x="64821" y="50951"/>
                  </a:lnTo>
                  <a:lnTo>
                    <a:pt x="64761" y="50991"/>
                  </a:lnTo>
                  <a:lnTo>
                    <a:pt x="64702" y="51050"/>
                  </a:lnTo>
                  <a:lnTo>
                    <a:pt x="64623" y="51070"/>
                  </a:lnTo>
                  <a:lnTo>
                    <a:pt x="64563" y="51090"/>
                  </a:lnTo>
                  <a:lnTo>
                    <a:pt x="64484" y="51070"/>
                  </a:lnTo>
                  <a:lnTo>
                    <a:pt x="64424" y="51050"/>
                  </a:lnTo>
                  <a:lnTo>
                    <a:pt x="64345" y="51011"/>
                  </a:lnTo>
                  <a:lnTo>
                    <a:pt x="64285" y="50951"/>
                  </a:lnTo>
                  <a:lnTo>
                    <a:pt x="64226" y="50891"/>
                  </a:lnTo>
                  <a:lnTo>
                    <a:pt x="64186" y="50832"/>
                  </a:lnTo>
                  <a:lnTo>
                    <a:pt x="64166" y="50772"/>
                  </a:lnTo>
                  <a:lnTo>
                    <a:pt x="64146" y="50693"/>
                  </a:lnTo>
                  <a:lnTo>
                    <a:pt x="64146" y="50634"/>
                  </a:lnTo>
                  <a:lnTo>
                    <a:pt x="64186" y="50554"/>
                  </a:lnTo>
                  <a:lnTo>
                    <a:pt x="64226" y="50495"/>
                  </a:lnTo>
                  <a:lnTo>
                    <a:pt x="64265" y="50415"/>
                  </a:lnTo>
                  <a:lnTo>
                    <a:pt x="64325" y="50376"/>
                  </a:lnTo>
                  <a:lnTo>
                    <a:pt x="64384" y="50336"/>
                  </a:lnTo>
                  <a:lnTo>
                    <a:pt x="64464" y="50296"/>
                  </a:lnTo>
                  <a:close/>
                  <a:moveTo>
                    <a:pt x="79940" y="50296"/>
                  </a:moveTo>
                  <a:lnTo>
                    <a:pt x="80039" y="50316"/>
                  </a:lnTo>
                  <a:lnTo>
                    <a:pt x="80099" y="50336"/>
                  </a:lnTo>
                  <a:lnTo>
                    <a:pt x="80158" y="50376"/>
                  </a:lnTo>
                  <a:lnTo>
                    <a:pt x="80198" y="50435"/>
                  </a:lnTo>
                  <a:lnTo>
                    <a:pt x="80237" y="50515"/>
                  </a:lnTo>
                  <a:lnTo>
                    <a:pt x="80257" y="50594"/>
                  </a:lnTo>
                  <a:lnTo>
                    <a:pt x="80257" y="50693"/>
                  </a:lnTo>
                  <a:lnTo>
                    <a:pt x="80257" y="50792"/>
                  </a:lnTo>
                  <a:lnTo>
                    <a:pt x="80237" y="50872"/>
                  </a:lnTo>
                  <a:lnTo>
                    <a:pt x="80198" y="50931"/>
                  </a:lnTo>
                  <a:lnTo>
                    <a:pt x="80158" y="50991"/>
                  </a:lnTo>
                  <a:lnTo>
                    <a:pt x="80099" y="51030"/>
                  </a:lnTo>
                  <a:lnTo>
                    <a:pt x="80039" y="51050"/>
                  </a:lnTo>
                  <a:lnTo>
                    <a:pt x="79960" y="51070"/>
                  </a:lnTo>
                  <a:lnTo>
                    <a:pt x="79860" y="51090"/>
                  </a:lnTo>
                  <a:lnTo>
                    <a:pt x="79761" y="51070"/>
                  </a:lnTo>
                  <a:lnTo>
                    <a:pt x="79682" y="51050"/>
                  </a:lnTo>
                  <a:lnTo>
                    <a:pt x="79622" y="51030"/>
                  </a:lnTo>
                  <a:lnTo>
                    <a:pt x="79563" y="50991"/>
                  </a:lnTo>
                  <a:lnTo>
                    <a:pt x="79523" y="50931"/>
                  </a:lnTo>
                  <a:lnTo>
                    <a:pt x="79483" y="50872"/>
                  </a:lnTo>
                  <a:lnTo>
                    <a:pt x="79464" y="50772"/>
                  </a:lnTo>
                  <a:lnTo>
                    <a:pt x="79464" y="50693"/>
                  </a:lnTo>
                  <a:lnTo>
                    <a:pt x="79464" y="50594"/>
                  </a:lnTo>
                  <a:lnTo>
                    <a:pt x="79483" y="50515"/>
                  </a:lnTo>
                  <a:lnTo>
                    <a:pt x="79523" y="50455"/>
                  </a:lnTo>
                  <a:lnTo>
                    <a:pt x="79563" y="50395"/>
                  </a:lnTo>
                  <a:lnTo>
                    <a:pt x="79603" y="50356"/>
                  </a:lnTo>
                  <a:lnTo>
                    <a:pt x="79682" y="50316"/>
                  </a:lnTo>
                  <a:lnTo>
                    <a:pt x="79761" y="50296"/>
                  </a:lnTo>
                  <a:close/>
                  <a:moveTo>
                    <a:pt x="62658" y="50673"/>
                  </a:moveTo>
                  <a:lnTo>
                    <a:pt x="62698" y="50693"/>
                  </a:lnTo>
                  <a:lnTo>
                    <a:pt x="62797" y="50733"/>
                  </a:lnTo>
                  <a:lnTo>
                    <a:pt x="62857" y="50812"/>
                  </a:lnTo>
                  <a:lnTo>
                    <a:pt x="62877" y="50911"/>
                  </a:lnTo>
                  <a:lnTo>
                    <a:pt x="62877" y="50991"/>
                  </a:lnTo>
                  <a:lnTo>
                    <a:pt x="62837" y="51070"/>
                  </a:lnTo>
                  <a:lnTo>
                    <a:pt x="62757" y="51130"/>
                  </a:lnTo>
                  <a:lnTo>
                    <a:pt x="62698" y="51149"/>
                  </a:lnTo>
                  <a:lnTo>
                    <a:pt x="62658" y="51169"/>
                  </a:lnTo>
                  <a:lnTo>
                    <a:pt x="62539" y="51149"/>
                  </a:lnTo>
                  <a:lnTo>
                    <a:pt x="62480" y="51090"/>
                  </a:lnTo>
                  <a:lnTo>
                    <a:pt x="62420" y="51030"/>
                  </a:lnTo>
                  <a:lnTo>
                    <a:pt x="62400" y="50951"/>
                  </a:lnTo>
                  <a:lnTo>
                    <a:pt x="62400" y="50852"/>
                  </a:lnTo>
                  <a:lnTo>
                    <a:pt x="62440" y="50772"/>
                  </a:lnTo>
                  <a:lnTo>
                    <a:pt x="62500" y="50713"/>
                  </a:lnTo>
                  <a:lnTo>
                    <a:pt x="62599" y="50693"/>
                  </a:lnTo>
                  <a:lnTo>
                    <a:pt x="62658" y="50673"/>
                  </a:lnTo>
                  <a:close/>
                  <a:moveTo>
                    <a:pt x="73174" y="50078"/>
                  </a:moveTo>
                  <a:lnTo>
                    <a:pt x="73253" y="50138"/>
                  </a:lnTo>
                  <a:lnTo>
                    <a:pt x="73372" y="50157"/>
                  </a:lnTo>
                  <a:lnTo>
                    <a:pt x="73412" y="50157"/>
                  </a:lnTo>
                  <a:lnTo>
                    <a:pt x="73472" y="50197"/>
                  </a:lnTo>
                  <a:lnTo>
                    <a:pt x="73531" y="50257"/>
                  </a:lnTo>
                  <a:lnTo>
                    <a:pt x="73571" y="50356"/>
                  </a:lnTo>
                  <a:lnTo>
                    <a:pt x="73630" y="50554"/>
                  </a:lnTo>
                  <a:lnTo>
                    <a:pt x="73650" y="50574"/>
                  </a:lnTo>
                  <a:lnTo>
                    <a:pt x="73670" y="50594"/>
                  </a:lnTo>
                  <a:lnTo>
                    <a:pt x="73670" y="50614"/>
                  </a:lnTo>
                  <a:lnTo>
                    <a:pt x="73630" y="50653"/>
                  </a:lnTo>
                  <a:lnTo>
                    <a:pt x="73591" y="50753"/>
                  </a:lnTo>
                  <a:lnTo>
                    <a:pt x="73571" y="50872"/>
                  </a:lnTo>
                  <a:lnTo>
                    <a:pt x="73551" y="50911"/>
                  </a:lnTo>
                  <a:lnTo>
                    <a:pt x="73511" y="50971"/>
                  </a:lnTo>
                  <a:lnTo>
                    <a:pt x="73472" y="51011"/>
                  </a:lnTo>
                  <a:lnTo>
                    <a:pt x="73412" y="51050"/>
                  </a:lnTo>
                  <a:lnTo>
                    <a:pt x="73313" y="51070"/>
                  </a:lnTo>
                  <a:lnTo>
                    <a:pt x="73214" y="51130"/>
                  </a:lnTo>
                  <a:lnTo>
                    <a:pt x="73115" y="51169"/>
                  </a:lnTo>
                  <a:lnTo>
                    <a:pt x="72956" y="51110"/>
                  </a:lnTo>
                  <a:lnTo>
                    <a:pt x="72797" y="51030"/>
                  </a:lnTo>
                  <a:lnTo>
                    <a:pt x="72718" y="50971"/>
                  </a:lnTo>
                  <a:lnTo>
                    <a:pt x="72658" y="50891"/>
                  </a:lnTo>
                  <a:lnTo>
                    <a:pt x="72618" y="50792"/>
                  </a:lnTo>
                  <a:lnTo>
                    <a:pt x="72599" y="50693"/>
                  </a:lnTo>
                  <a:lnTo>
                    <a:pt x="72579" y="50594"/>
                  </a:lnTo>
                  <a:lnTo>
                    <a:pt x="72579" y="50495"/>
                  </a:lnTo>
                  <a:lnTo>
                    <a:pt x="72618" y="50395"/>
                  </a:lnTo>
                  <a:lnTo>
                    <a:pt x="72658" y="50316"/>
                  </a:lnTo>
                  <a:lnTo>
                    <a:pt x="72738" y="50237"/>
                  </a:lnTo>
                  <a:lnTo>
                    <a:pt x="72837" y="50157"/>
                  </a:lnTo>
                  <a:lnTo>
                    <a:pt x="72956" y="50118"/>
                  </a:lnTo>
                  <a:lnTo>
                    <a:pt x="73055" y="50078"/>
                  </a:lnTo>
                  <a:close/>
                  <a:moveTo>
                    <a:pt x="71230" y="50356"/>
                  </a:moveTo>
                  <a:lnTo>
                    <a:pt x="71329" y="50376"/>
                  </a:lnTo>
                  <a:lnTo>
                    <a:pt x="71428" y="50415"/>
                  </a:lnTo>
                  <a:lnTo>
                    <a:pt x="71527" y="50455"/>
                  </a:lnTo>
                  <a:lnTo>
                    <a:pt x="71587" y="50534"/>
                  </a:lnTo>
                  <a:lnTo>
                    <a:pt x="71646" y="50614"/>
                  </a:lnTo>
                  <a:lnTo>
                    <a:pt x="71686" y="50713"/>
                  </a:lnTo>
                  <a:lnTo>
                    <a:pt x="71686" y="50832"/>
                  </a:lnTo>
                  <a:lnTo>
                    <a:pt x="71666" y="50951"/>
                  </a:lnTo>
                  <a:lnTo>
                    <a:pt x="71646" y="51050"/>
                  </a:lnTo>
                  <a:lnTo>
                    <a:pt x="71626" y="51130"/>
                  </a:lnTo>
                  <a:lnTo>
                    <a:pt x="71567" y="51189"/>
                  </a:lnTo>
                  <a:lnTo>
                    <a:pt x="71507" y="51249"/>
                  </a:lnTo>
                  <a:lnTo>
                    <a:pt x="71428" y="51288"/>
                  </a:lnTo>
                  <a:lnTo>
                    <a:pt x="71329" y="51308"/>
                  </a:lnTo>
                  <a:lnTo>
                    <a:pt x="71230" y="51328"/>
                  </a:lnTo>
                  <a:lnTo>
                    <a:pt x="71111" y="51308"/>
                  </a:lnTo>
                  <a:lnTo>
                    <a:pt x="71031" y="51288"/>
                  </a:lnTo>
                  <a:lnTo>
                    <a:pt x="70932" y="51268"/>
                  </a:lnTo>
                  <a:lnTo>
                    <a:pt x="70872" y="51209"/>
                  </a:lnTo>
                  <a:lnTo>
                    <a:pt x="70813" y="51149"/>
                  </a:lnTo>
                  <a:lnTo>
                    <a:pt x="70773" y="51070"/>
                  </a:lnTo>
                  <a:lnTo>
                    <a:pt x="70753" y="50971"/>
                  </a:lnTo>
                  <a:lnTo>
                    <a:pt x="70734" y="50872"/>
                  </a:lnTo>
                  <a:lnTo>
                    <a:pt x="70753" y="50693"/>
                  </a:lnTo>
                  <a:lnTo>
                    <a:pt x="70773" y="50614"/>
                  </a:lnTo>
                  <a:lnTo>
                    <a:pt x="70813" y="50534"/>
                  </a:lnTo>
                  <a:lnTo>
                    <a:pt x="70872" y="50475"/>
                  </a:lnTo>
                  <a:lnTo>
                    <a:pt x="70932" y="50435"/>
                  </a:lnTo>
                  <a:lnTo>
                    <a:pt x="71011" y="50395"/>
                  </a:lnTo>
                  <a:lnTo>
                    <a:pt x="71111" y="50376"/>
                  </a:lnTo>
                  <a:lnTo>
                    <a:pt x="71230" y="50356"/>
                  </a:lnTo>
                  <a:close/>
                  <a:moveTo>
                    <a:pt x="78055" y="50495"/>
                  </a:moveTo>
                  <a:lnTo>
                    <a:pt x="78134" y="50515"/>
                  </a:lnTo>
                  <a:lnTo>
                    <a:pt x="78194" y="50574"/>
                  </a:lnTo>
                  <a:lnTo>
                    <a:pt x="78253" y="50614"/>
                  </a:lnTo>
                  <a:lnTo>
                    <a:pt x="78313" y="50673"/>
                  </a:lnTo>
                  <a:lnTo>
                    <a:pt x="78392" y="50812"/>
                  </a:lnTo>
                  <a:lnTo>
                    <a:pt x="78412" y="50911"/>
                  </a:lnTo>
                  <a:lnTo>
                    <a:pt x="78392" y="50991"/>
                  </a:lnTo>
                  <a:lnTo>
                    <a:pt x="78353" y="51090"/>
                  </a:lnTo>
                  <a:lnTo>
                    <a:pt x="78293" y="51169"/>
                  </a:lnTo>
                  <a:lnTo>
                    <a:pt x="78233" y="51229"/>
                  </a:lnTo>
                  <a:lnTo>
                    <a:pt x="78174" y="51288"/>
                  </a:lnTo>
                  <a:lnTo>
                    <a:pt x="78114" y="51328"/>
                  </a:lnTo>
                  <a:lnTo>
                    <a:pt x="78035" y="51348"/>
                  </a:lnTo>
                  <a:lnTo>
                    <a:pt x="77956" y="51368"/>
                  </a:lnTo>
                  <a:lnTo>
                    <a:pt x="77876" y="51348"/>
                  </a:lnTo>
                  <a:lnTo>
                    <a:pt x="77797" y="51328"/>
                  </a:lnTo>
                  <a:lnTo>
                    <a:pt x="77718" y="51288"/>
                  </a:lnTo>
                  <a:lnTo>
                    <a:pt x="77638" y="51209"/>
                  </a:lnTo>
                  <a:lnTo>
                    <a:pt x="77579" y="51130"/>
                  </a:lnTo>
                  <a:lnTo>
                    <a:pt x="77539" y="51050"/>
                  </a:lnTo>
                  <a:lnTo>
                    <a:pt x="77519" y="50971"/>
                  </a:lnTo>
                  <a:lnTo>
                    <a:pt x="77519" y="50891"/>
                  </a:lnTo>
                  <a:lnTo>
                    <a:pt x="77539" y="50812"/>
                  </a:lnTo>
                  <a:lnTo>
                    <a:pt x="77579" y="50713"/>
                  </a:lnTo>
                  <a:lnTo>
                    <a:pt x="77638" y="50634"/>
                  </a:lnTo>
                  <a:lnTo>
                    <a:pt x="77698" y="50574"/>
                  </a:lnTo>
                  <a:lnTo>
                    <a:pt x="77757" y="50534"/>
                  </a:lnTo>
                  <a:lnTo>
                    <a:pt x="77837" y="50515"/>
                  </a:lnTo>
                  <a:lnTo>
                    <a:pt x="77916" y="50495"/>
                  </a:lnTo>
                  <a:close/>
                  <a:moveTo>
                    <a:pt x="82896" y="51169"/>
                  </a:moveTo>
                  <a:lnTo>
                    <a:pt x="82936" y="51189"/>
                  </a:lnTo>
                  <a:lnTo>
                    <a:pt x="82936" y="51209"/>
                  </a:lnTo>
                  <a:lnTo>
                    <a:pt x="82956" y="51288"/>
                  </a:lnTo>
                  <a:lnTo>
                    <a:pt x="82956" y="51467"/>
                  </a:lnTo>
                  <a:lnTo>
                    <a:pt x="82638" y="51467"/>
                  </a:lnTo>
                  <a:lnTo>
                    <a:pt x="82638" y="51288"/>
                  </a:lnTo>
                  <a:lnTo>
                    <a:pt x="82638" y="51229"/>
                  </a:lnTo>
                  <a:lnTo>
                    <a:pt x="82658" y="51189"/>
                  </a:lnTo>
                  <a:lnTo>
                    <a:pt x="82678" y="51169"/>
                  </a:lnTo>
                  <a:close/>
                  <a:moveTo>
                    <a:pt x="69444" y="50634"/>
                  </a:moveTo>
                  <a:lnTo>
                    <a:pt x="69543" y="50653"/>
                  </a:lnTo>
                  <a:lnTo>
                    <a:pt x="69622" y="50673"/>
                  </a:lnTo>
                  <a:lnTo>
                    <a:pt x="69682" y="50733"/>
                  </a:lnTo>
                  <a:lnTo>
                    <a:pt x="69761" y="50792"/>
                  </a:lnTo>
                  <a:lnTo>
                    <a:pt x="69801" y="50872"/>
                  </a:lnTo>
                  <a:lnTo>
                    <a:pt x="69841" y="50951"/>
                  </a:lnTo>
                  <a:lnTo>
                    <a:pt x="69861" y="51070"/>
                  </a:lnTo>
                  <a:lnTo>
                    <a:pt x="69841" y="51169"/>
                  </a:lnTo>
                  <a:lnTo>
                    <a:pt x="69821" y="51268"/>
                  </a:lnTo>
                  <a:lnTo>
                    <a:pt x="69781" y="51348"/>
                  </a:lnTo>
                  <a:lnTo>
                    <a:pt x="69722" y="51407"/>
                  </a:lnTo>
                  <a:lnTo>
                    <a:pt x="69662" y="51467"/>
                  </a:lnTo>
                  <a:lnTo>
                    <a:pt x="69583" y="51507"/>
                  </a:lnTo>
                  <a:lnTo>
                    <a:pt x="69503" y="51526"/>
                  </a:lnTo>
                  <a:lnTo>
                    <a:pt x="69404" y="51546"/>
                  </a:lnTo>
                  <a:lnTo>
                    <a:pt x="69325" y="51546"/>
                  </a:lnTo>
                  <a:lnTo>
                    <a:pt x="69226" y="51526"/>
                  </a:lnTo>
                  <a:lnTo>
                    <a:pt x="69146" y="51487"/>
                  </a:lnTo>
                  <a:lnTo>
                    <a:pt x="69087" y="51447"/>
                  </a:lnTo>
                  <a:lnTo>
                    <a:pt x="69007" y="51368"/>
                  </a:lnTo>
                  <a:lnTo>
                    <a:pt x="68968" y="51308"/>
                  </a:lnTo>
                  <a:lnTo>
                    <a:pt x="68928" y="51209"/>
                  </a:lnTo>
                  <a:lnTo>
                    <a:pt x="68908" y="51090"/>
                  </a:lnTo>
                  <a:lnTo>
                    <a:pt x="68908" y="50991"/>
                  </a:lnTo>
                  <a:lnTo>
                    <a:pt x="68948" y="50891"/>
                  </a:lnTo>
                  <a:lnTo>
                    <a:pt x="68988" y="50812"/>
                  </a:lnTo>
                  <a:lnTo>
                    <a:pt x="69047" y="50753"/>
                  </a:lnTo>
                  <a:lnTo>
                    <a:pt x="69107" y="50693"/>
                  </a:lnTo>
                  <a:lnTo>
                    <a:pt x="69186" y="50653"/>
                  </a:lnTo>
                  <a:lnTo>
                    <a:pt x="69265" y="50634"/>
                  </a:lnTo>
                  <a:close/>
                  <a:moveTo>
                    <a:pt x="76150" y="50713"/>
                  </a:moveTo>
                  <a:lnTo>
                    <a:pt x="76230" y="50733"/>
                  </a:lnTo>
                  <a:lnTo>
                    <a:pt x="76309" y="50772"/>
                  </a:lnTo>
                  <a:lnTo>
                    <a:pt x="76388" y="50832"/>
                  </a:lnTo>
                  <a:lnTo>
                    <a:pt x="76448" y="50891"/>
                  </a:lnTo>
                  <a:lnTo>
                    <a:pt x="76487" y="50971"/>
                  </a:lnTo>
                  <a:lnTo>
                    <a:pt x="76507" y="51070"/>
                  </a:lnTo>
                  <a:lnTo>
                    <a:pt x="76527" y="51169"/>
                  </a:lnTo>
                  <a:lnTo>
                    <a:pt x="76507" y="51288"/>
                  </a:lnTo>
                  <a:lnTo>
                    <a:pt x="76468" y="51368"/>
                  </a:lnTo>
                  <a:lnTo>
                    <a:pt x="76428" y="51447"/>
                  </a:lnTo>
                  <a:lnTo>
                    <a:pt x="76368" y="51507"/>
                  </a:lnTo>
                  <a:lnTo>
                    <a:pt x="76289" y="51566"/>
                  </a:lnTo>
                  <a:lnTo>
                    <a:pt x="76210" y="51586"/>
                  </a:lnTo>
                  <a:lnTo>
                    <a:pt x="76130" y="51606"/>
                  </a:lnTo>
                  <a:lnTo>
                    <a:pt x="76051" y="51626"/>
                  </a:lnTo>
                  <a:lnTo>
                    <a:pt x="75952" y="51606"/>
                  </a:lnTo>
                  <a:lnTo>
                    <a:pt x="75872" y="51586"/>
                  </a:lnTo>
                  <a:lnTo>
                    <a:pt x="75793" y="51546"/>
                  </a:lnTo>
                  <a:lnTo>
                    <a:pt x="75714" y="51507"/>
                  </a:lnTo>
                  <a:lnTo>
                    <a:pt x="75654" y="51427"/>
                  </a:lnTo>
                  <a:lnTo>
                    <a:pt x="75614" y="51348"/>
                  </a:lnTo>
                  <a:lnTo>
                    <a:pt x="75595" y="51249"/>
                  </a:lnTo>
                  <a:lnTo>
                    <a:pt x="75575" y="51149"/>
                  </a:lnTo>
                  <a:lnTo>
                    <a:pt x="75595" y="51050"/>
                  </a:lnTo>
                  <a:lnTo>
                    <a:pt x="75614" y="50951"/>
                  </a:lnTo>
                  <a:lnTo>
                    <a:pt x="75674" y="50872"/>
                  </a:lnTo>
                  <a:lnTo>
                    <a:pt x="75734" y="50812"/>
                  </a:lnTo>
                  <a:lnTo>
                    <a:pt x="75813" y="50753"/>
                  </a:lnTo>
                  <a:lnTo>
                    <a:pt x="75892" y="50733"/>
                  </a:lnTo>
                  <a:lnTo>
                    <a:pt x="75972" y="50713"/>
                  </a:lnTo>
                  <a:close/>
                  <a:moveTo>
                    <a:pt x="67480" y="50852"/>
                  </a:moveTo>
                  <a:lnTo>
                    <a:pt x="67638" y="50872"/>
                  </a:lnTo>
                  <a:lnTo>
                    <a:pt x="67718" y="50891"/>
                  </a:lnTo>
                  <a:lnTo>
                    <a:pt x="67777" y="50931"/>
                  </a:lnTo>
                  <a:lnTo>
                    <a:pt x="67817" y="50971"/>
                  </a:lnTo>
                  <a:lnTo>
                    <a:pt x="67837" y="51050"/>
                  </a:lnTo>
                  <a:lnTo>
                    <a:pt x="67857" y="51110"/>
                  </a:lnTo>
                  <a:lnTo>
                    <a:pt x="67876" y="51209"/>
                  </a:lnTo>
                  <a:lnTo>
                    <a:pt x="67876" y="51308"/>
                  </a:lnTo>
                  <a:lnTo>
                    <a:pt x="67857" y="51388"/>
                  </a:lnTo>
                  <a:lnTo>
                    <a:pt x="67837" y="51467"/>
                  </a:lnTo>
                  <a:lnTo>
                    <a:pt x="67797" y="51526"/>
                  </a:lnTo>
                  <a:lnTo>
                    <a:pt x="67738" y="51566"/>
                  </a:lnTo>
                  <a:lnTo>
                    <a:pt x="67678" y="51606"/>
                  </a:lnTo>
                  <a:lnTo>
                    <a:pt x="67599" y="51626"/>
                  </a:lnTo>
                  <a:lnTo>
                    <a:pt x="67499" y="51645"/>
                  </a:lnTo>
                  <a:lnTo>
                    <a:pt x="67400" y="51626"/>
                  </a:lnTo>
                  <a:lnTo>
                    <a:pt x="67321" y="51626"/>
                  </a:lnTo>
                  <a:lnTo>
                    <a:pt x="67242" y="51586"/>
                  </a:lnTo>
                  <a:lnTo>
                    <a:pt x="67202" y="51546"/>
                  </a:lnTo>
                  <a:lnTo>
                    <a:pt x="67142" y="51507"/>
                  </a:lnTo>
                  <a:lnTo>
                    <a:pt x="67123" y="51427"/>
                  </a:lnTo>
                  <a:lnTo>
                    <a:pt x="67083" y="51348"/>
                  </a:lnTo>
                  <a:lnTo>
                    <a:pt x="67083" y="51268"/>
                  </a:lnTo>
                  <a:lnTo>
                    <a:pt x="67083" y="51169"/>
                  </a:lnTo>
                  <a:lnTo>
                    <a:pt x="67103" y="51090"/>
                  </a:lnTo>
                  <a:lnTo>
                    <a:pt x="67123" y="51011"/>
                  </a:lnTo>
                  <a:lnTo>
                    <a:pt x="67182" y="50951"/>
                  </a:lnTo>
                  <a:lnTo>
                    <a:pt x="67222" y="50911"/>
                  </a:lnTo>
                  <a:lnTo>
                    <a:pt x="67301" y="50872"/>
                  </a:lnTo>
                  <a:lnTo>
                    <a:pt x="67380" y="50852"/>
                  </a:lnTo>
                  <a:close/>
                  <a:moveTo>
                    <a:pt x="65674" y="51169"/>
                  </a:moveTo>
                  <a:lnTo>
                    <a:pt x="65734" y="51209"/>
                  </a:lnTo>
                  <a:lnTo>
                    <a:pt x="65793" y="51249"/>
                  </a:lnTo>
                  <a:lnTo>
                    <a:pt x="65833" y="51288"/>
                  </a:lnTo>
                  <a:lnTo>
                    <a:pt x="65853" y="51348"/>
                  </a:lnTo>
                  <a:lnTo>
                    <a:pt x="65873" y="51467"/>
                  </a:lnTo>
                  <a:lnTo>
                    <a:pt x="65873" y="51586"/>
                  </a:lnTo>
                  <a:lnTo>
                    <a:pt x="65833" y="51645"/>
                  </a:lnTo>
                  <a:lnTo>
                    <a:pt x="65813" y="51685"/>
                  </a:lnTo>
                  <a:lnTo>
                    <a:pt x="65773" y="51725"/>
                  </a:lnTo>
                  <a:lnTo>
                    <a:pt x="65714" y="51764"/>
                  </a:lnTo>
                  <a:lnTo>
                    <a:pt x="65654" y="51784"/>
                  </a:lnTo>
                  <a:lnTo>
                    <a:pt x="65575" y="51804"/>
                  </a:lnTo>
                  <a:lnTo>
                    <a:pt x="65515" y="51784"/>
                  </a:lnTo>
                  <a:lnTo>
                    <a:pt x="65436" y="51764"/>
                  </a:lnTo>
                  <a:lnTo>
                    <a:pt x="65396" y="51745"/>
                  </a:lnTo>
                  <a:lnTo>
                    <a:pt x="65357" y="51705"/>
                  </a:lnTo>
                  <a:lnTo>
                    <a:pt x="65297" y="51606"/>
                  </a:lnTo>
                  <a:lnTo>
                    <a:pt x="65277" y="51487"/>
                  </a:lnTo>
                  <a:lnTo>
                    <a:pt x="65277" y="51388"/>
                  </a:lnTo>
                  <a:lnTo>
                    <a:pt x="65337" y="51288"/>
                  </a:lnTo>
                  <a:lnTo>
                    <a:pt x="65377" y="51229"/>
                  </a:lnTo>
                  <a:lnTo>
                    <a:pt x="65416" y="51209"/>
                  </a:lnTo>
                  <a:lnTo>
                    <a:pt x="65476" y="51169"/>
                  </a:lnTo>
                  <a:close/>
                  <a:moveTo>
                    <a:pt x="80972" y="51328"/>
                  </a:moveTo>
                  <a:lnTo>
                    <a:pt x="81051" y="51388"/>
                  </a:lnTo>
                  <a:lnTo>
                    <a:pt x="81110" y="51447"/>
                  </a:lnTo>
                  <a:lnTo>
                    <a:pt x="81130" y="51546"/>
                  </a:lnTo>
                  <a:lnTo>
                    <a:pt x="81130" y="51626"/>
                  </a:lnTo>
                  <a:lnTo>
                    <a:pt x="81091" y="51705"/>
                  </a:lnTo>
                  <a:lnTo>
                    <a:pt x="81011" y="51764"/>
                  </a:lnTo>
                  <a:lnTo>
                    <a:pt x="80912" y="51804"/>
                  </a:lnTo>
                  <a:lnTo>
                    <a:pt x="80813" y="51784"/>
                  </a:lnTo>
                  <a:lnTo>
                    <a:pt x="80733" y="51725"/>
                  </a:lnTo>
                  <a:lnTo>
                    <a:pt x="80674" y="51665"/>
                  </a:lnTo>
                  <a:lnTo>
                    <a:pt x="80654" y="51566"/>
                  </a:lnTo>
                  <a:lnTo>
                    <a:pt x="80654" y="51487"/>
                  </a:lnTo>
                  <a:lnTo>
                    <a:pt x="80694" y="51407"/>
                  </a:lnTo>
                  <a:lnTo>
                    <a:pt x="80753" y="51348"/>
                  </a:lnTo>
                  <a:lnTo>
                    <a:pt x="80872" y="51328"/>
                  </a:lnTo>
                  <a:close/>
                  <a:moveTo>
                    <a:pt x="74265" y="50951"/>
                  </a:moveTo>
                  <a:lnTo>
                    <a:pt x="74345" y="50971"/>
                  </a:lnTo>
                  <a:lnTo>
                    <a:pt x="74484" y="51070"/>
                  </a:lnTo>
                  <a:lnTo>
                    <a:pt x="74603" y="51189"/>
                  </a:lnTo>
                  <a:lnTo>
                    <a:pt x="74662" y="51268"/>
                  </a:lnTo>
                  <a:lnTo>
                    <a:pt x="74682" y="51348"/>
                  </a:lnTo>
                  <a:lnTo>
                    <a:pt x="74682" y="51427"/>
                  </a:lnTo>
                  <a:lnTo>
                    <a:pt x="74662" y="51507"/>
                  </a:lnTo>
                  <a:lnTo>
                    <a:pt x="74603" y="51626"/>
                  </a:lnTo>
                  <a:lnTo>
                    <a:pt x="74484" y="51745"/>
                  </a:lnTo>
                  <a:lnTo>
                    <a:pt x="74424" y="51804"/>
                  </a:lnTo>
                  <a:lnTo>
                    <a:pt x="74364" y="51844"/>
                  </a:lnTo>
                  <a:lnTo>
                    <a:pt x="74305" y="51864"/>
                  </a:lnTo>
                  <a:lnTo>
                    <a:pt x="74245" y="51864"/>
                  </a:lnTo>
                  <a:lnTo>
                    <a:pt x="74146" y="51844"/>
                  </a:lnTo>
                  <a:lnTo>
                    <a:pt x="74047" y="51804"/>
                  </a:lnTo>
                  <a:lnTo>
                    <a:pt x="73968" y="51745"/>
                  </a:lnTo>
                  <a:lnTo>
                    <a:pt x="73888" y="51665"/>
                  </a:lnTo>
                  <a:lnTo>
                    <a:pt x="73829" y="51566"/>
                  </a:lnTo>
                  <a:lnTo>
                    <a:pt x="73789" y="51487"/>
                  </a:lnTo>
                  <a:lnTo>
                    <a:pt x="73769" y="51388"/>
                  </a:lnTo>
                  <a:lnTo>
                    <a:pt x="73789" y="51288"/>
                  </a:lnTo>
                  <a:lnTo>
                    <a:pt x="73829" y="51209"/>
                  </a:lnTo>
                  <a:lnTo>
                    <a:pt x="73888" y="51149"/>
                  </a:lnTo>
                  <a:lnTo>
                    <a:pt x="73948" y="51070"/>
                  </a:lnTo>
                  <a:lnTo>
                    <a:pt x="74027" y="51011"/>
                  </a:lnTo>
                  <a:lnTo>
                    <a:pt x="74107" y="50971"/>
                  </a:lnTo>
                  <a:lnTo>
                    <a:pt x="74186" y="50951"/>
                  </a:lnTo>
                  <a:close/>
                  <a:moveTo>
                    <a:pt x="63769" y="51566"/>
                  </a:moveTo>
                  <a:lnTo>
                    <a:pt x="63789" y="51586"/>
                  </a:lnTo>
                  <a:lnTo>
                    <a:pt x="63809" y="51626"/>
                  </a:lnTo>
                  <a:lnTo>
                    <a:pt x="63829" y="51665"/>
                  </a:lnTo>
                  <a:lnTo>
                    <a:pt x="63829" y="51745"/>
                  </a:lnTo>
                  <a:lnTo>
                    <a:pt x="63809" y="51864"/>
                  </a:lnTo>
                  <a:lnTo>
                    <a:pt x="63531" y="51884"/>
                  </a:lnTo>
                  <a:lnTo>
                    <a:pt x="63511" y="51745"/>
                  </a:lnTo>
                  <a:lnTo>
                    <a:pt x="63511" y="51685"/>
                  </a:lnTo>
                  <a:lnTo>
                    <a:pt x="63531" y="51626"/>
                  </a:lnTo>
                  <a:lnTo>
                    <a:pt x="63551" y="51586"/>
                  </a:lnTo>
                  <a:lnTo>
                    <a:pt x="63571" y="51566"/>
                  </a:lnTo>
                  <a:close/>
                  <a:moveTo>
                    <a:pt x="72460" y="51249"/>
                  </a:moveTo>
                  <a:lnTo>
                    <a:pt x="72539" y="51268"/>
                  </a:lnTo>
                  <a:lnTo>
                    <a:pt x="72599" y="51308"/>
                  </a:lnTo>
                  <a:lnTo>
                    <a:pt x="72638" y="51368"/>
                  </a:lnTo>
                  <a:lnTo>
                    <a:pt x="72678" y="51427"/>
                  </a:lnTo>
                  <a:lnTo>
                    <a:pt x="72698" y="51507"/>
                  </a:lnTo>
                  <a:lnTo>
                    <a:pt x="72718" y="51586"/>
                  </a:lnTo>
                  <a:lnTo>
                    <a:pt x="72718" y="51685"/>
                  </a:lnTo>
                  <a:lnTo>
                    <a:pt x="72698" y="51764"/>
                  </a:lnTo>
                  <a:lnTo>
                    <a:pt x="72678" y="51844"/>
                  </a:lnTo>
                  <a:lnTo>
                    <a:pt x="72638" y="51903"/>
                  </a:lnTo>
                  <a:lnTo>
                    <a:pt x="72599" y="51963"/>
                  </a:lnTo>
                  <a:lnTo>
                    <a:pt x="72519" y="52003"/>
                  </a:lnTo>
                  <a:lnTo>
                    <a:pt x="72440" y="52022"/>
                  </a:lnTo>
                  <a:lnTo>
                    <a:pt x="72341" y="52042"/>
                  </a:lnTo>
                  <a:lnTo>
                    <a:pt x="72182" y="52022"/>
                  </a:lnTo>
                  <a:lnTo>
                    <a:pt x="72103" y="52003"/>
                  </a:lnTo>
                  <a:lnTo>
                    <a:pt x="72043" y="51963"/>
                  </a:lnTo>
                  <a:lnTo>
                    <a:pt x="72003" y="51903"/>
                  </a:lnTo>
                  <a:lnTo>
                    <a:pt x="71964" y="51844"/>
                  </a:lnTo>
                  <a:lnTo>
                    <a:pt x="71944" y="51764"/>
                  </a:lnTo>
                  <a:lnTo>
                    <a:pt x="71924" y="51665"/>
                  </a:lnTo>
                  <a:lnTo>
                    <a:pt x="71944" y="51507"/>
                  </a:lnTo>
                  <a:lnTo>
                    <a:pt x="71964" y="51427"/>
                  </a:lnTo>
                  <a:lnTo>
                    <a:pt x="72003" y="51368"/>
                  </a:lnTo>
                  <a:lnTo>
                    <a:pt x="72043" y="51308"/>
                  </a:lnTo>
                  <a:lnTo>
                    <a:pt x="72103" y="51268"/>
                  </a:lnTo>
                  <a:lnTo>
                    <a:pt x="72182" y="51249"/>
                  </a:lnTo>
                  <a:close/>
                  <a:moveTo>
                    <a:pt x="79166" y="51487"/>
                  </a:moveTo>
                  <a:lnTo>
                    <a:pt x="79226" y="51507"/>
                  </a:lnTo>
                  <a:lnTo>
                    <a:pt x="79265" y="51546"/>
                  </a:lnTo>
                  <a:lnTo>
                    <a:pt x="79305" y="51586"/>
                  </a:lnTo>
                  <a:lnTo>
                    <a:pt x="79345" y="51645"/>
                  </a:lnTo>
                  <a:lnTo>
                    <a:pt x="79364" y="51764"/>
                  </a:lnTo>
                  <a:lnTo>
                    <a:pt x="79364" y="51884"/>
                  </a:lnTo>
                  <a:lnTo>
                    <a:pt x="79345" y="51943"/>
                  </a:lnTo>
                  <a:lnTo>
                    <a:pt x="79305" y="52003"/>
                  </a:lnTo>
                  <a:lnTo>
                    <a:pt x="79265" y="52042"/>
                  </a:lnTo>
                  <a:lnTo>
                    <a:pt x="79206" y="52082"/>
                  </a:lnTo>
                  <a:lnTo>
                    <a:pt x="79146" y="52102"/>
                  </a:lnTo>
                  <a:lnTo>
                    <a:pt x="79067" y="52122"/>
                  </a:lnTo>
                  <a:lnTo>
                    <a:pt x="79007" y="52102"/>
                  </a:lnTo>
                  <a:lnTo>
                    <a:pt x="78948" y="52082"/>
                  </a:lnTo>
                  <a:lnTo>
                    <a:pt x="78888" y="52062"/>
                  </a:lnTo>
                  <a:lnTo>
                    <a:pt x="78849" y="52022"/>
                  </a:lnTo>
                  <a:lnTo>
                    <a:pt x="78789" y="51943"/>
                  </a:lnTo>
                  <a:lnTo>
                    <a:pt x="78769" y="51824"/>
                  </a:lnTo>
                  <a:lnTo>
                    <a:pt x="78769" y="51705"/>
                  </a:lnTo>
                  <a:lnTo>
                    <a:pt x="78809" y="51606"/>
                  </a:lnTo>
                  <a:lnTo>
                    <a:pt x="78849" y="51566"/>
                  </a:lnTo>
                  <a:lnTo>
                    <a:pt x="78888" y="51526"/>
                  </a:lnTo>
                  <a:lnTo>
                    <a:pt x="78948" y="51507"/>
                  </a:lnTo>
                  <a:lnTo>
                    <a:pt x="79007" y="51487"/>
                  </a:lnTo>
                  <a:close/>
                  <a:moveTo>
                    <a:pt x="70476" y="51487"/>
                  </a:moveTo>
                  <a:lnTo>
                    <a:pt x="70555" y="51507"/>
                  </a:lnTo>
                  <a:lnTo>
                    <a:pt x="70634" y="51546"/>
                  </a:lnTo>
                  <a:lnTo>
                    <a:pt x="70694" y="51586"/>
                  </a:lnTo>
                  <a:lnTo>
                    <a:pt x="70734" y="51645"/>
                  </a:lnTo>
                  <a:lnTo>
                    <a:pt x="70773" y="51705"/>
                  </a:lnTo>
                  <a:lnTo>
                    <a:pt x="70793" y="51784"/>
                  </a:lnTo>
                  <a:lnTo>
                    <a:pt x="70793" y="51864"/>
                  </a:lnTo>
                  <a:lnTo>
                    <a:pt x="70793" y="51943"/>
                  </a:lnTo>
                  <a:lnTo>
                    <a:pt x="70773" y="52022"/>
                  </a:lnTo>
                  <a:lnTo>
                    <a:pt x="70753" y="52082"/>
                  </a:lnTo>
                  <a:lnTo>
                    <a:pt x="70714" y="52141"/>
                  </a:lnTo>
                  <a:lnTo>
                    <a:pt x="70654" y="52201"/>
                  </a:lnTo>
                  <a:lnTo>
                    <a:pt x="70595" y="52241"/>
                  </a:lnTo>
                  <a:lnTo>
                    <a:pt x="70515" y="52261"/>
                  </a:lnTo>
                  <a:lnTo>
                    <a:pt x="70416" y="52280"/>
                  </a:lnTo>
                  <a:lnTo>
                    <a:pt x="70317" y="52261"/>
                  </a:lnTo>
                  <a:lnTo>
                    <a:pt x="70257" y="52241"/>
                  </a:lnTo>
                  <a:lnTo>
                    <a:pt x="70178" y="52201"/>
                  </a:lnTo>
                  <a:lnTo>
                    <a:pt x="70138" y="52161"/>
                  </a:lnTo>
                  <a:lnTo>
                    <a:pt x="70099" y="52102"/>
                  </a:lnTo>
                  <a:lnTo>
                    <a:pt x="70059" y="52042"/>
                  </a:lnTo>
                  <a:lnTo>
                    <a:pt x="70039" y="51903"/>
                  </a:lnTo>
                  <a:lnTo>
                    <a:pt x="70059" y="51745"/>
                  </a:lnTo>
                  <a:lnTo>
                    <a:pt x="70079" y="51685"/>
                  </a:lnTo>
                  <a:lnTo>
                    <a:pt x="70119" y="51626"/>
                  </a:lnTo>
                  <a:lnTo>
                    <a:pt x="70158" y="51566"/>
                  </a:lnTo>
                  <a:lnTo>
                    <a:pt x="70218" y="51526"/>
                  </a:lnTo>
                  <a:lnTo>
                    <a:pt x="70297" y="51487"/>
                  </a:lnTo>
                  <a:close/>
                  <a:moveTo>
                    <a:pt x="77241" y="51725"/>
                  </a:moveTo>
                  <a:lnTo>
                    <a:pt x="77301" y="51745"/>
                  </a:lnTo>
                  <a:lnTo>
                    <a:pt x="77360" y="51784"/>
                  </a:lnTo>
                  <a:lnTo>
                    <a:pt x="77400" y="51824"/>
                  </a:lnTo>
                  <a:lnTo>
                    <a:pt x="77460" y="51923"/>
                  </a:lnTo>
                  <a:lnTo>
                    <a:pt x="77460" y="52042"/>
                  </a:lnTo>
                  <a:lnTo>
                    <a:pt x="77440" y="52161"/>
                  </a:lnTo>
                  <a:lnTo>
                    <a:pt x="77380" y="52261"/>
                  </a:lnTo>
                  <a:lnTo>
                    <a:pt x="77341" y="52300"/>
                  </a:lnTo>
                  <a:lnTo>
                    <a:pt x="77301" y="52320"/>
                  </a:lnTo>
                  <a:lnTo>
                    <a:pt x="77222" y="52340"/>
                  </a:lnTo>
                  <a:lnTo>
                    <a:pt x="77162" y="52360"/>
                  </a:lnTo>
                  <a:lnTo>
                    <a:pt x="77083" y="52340"/>
                  </a:lnTo>
                  <a:lnTo>
                    <a:pt x="77023" y="52320"/>
                  </a:lnTo>
                  <a:lnTo>
                    <a:pt x="76964" y="52300"/>
                  </a:lnTo>
                  <a:lnTo>
                    <a:pt x="76924" y="52241"/>
                  </a:lnTo>
                  <a:lnTo>
                    <a:pt x="76864" y="52141"/>
                  </a:lnTo>
                  <a:lnTo>
                    <a:pt x="76864" y="52022"/>
                  </a:lnTo>
                  <a:lnTo>
                    <a:pt x="76884" y="51903"/>
                  </a:lnTo>
                  <a:lnTo>
                    <a:pt x="76944" y="51804"/>
                  </a:lnTo>
                  <a:lnTo>
                    <a:pt x="76984" y="51764"/>
                  </a:lnTo>
                  <a:lnTo>
                    <a:pt x="77043" y="51745"/>
                  </a:lnTo>
                  <a:lnTo>
                    <a:pt x="77103" y="51725"/>
                  </a:lnTo>
                  <a:close/>
                  <a:moveTo>
                    <a:pt x="68571" y="51804"/>
                  </a:moveTo>
                  <a:lnTo>
                    <a:pt x="68630" y="51824"/>
                  </a:lnTo>
                  <a:lnTo>
                    <a:pt x="68690" y="51844"/>
                  </a:lnTo>
                  <a:lnTo>
                    <a:pt x="68730" y="51884"/>
                  </a:lnTo>
                  <a:lnTo>
                    <a:pt x="68789" y="51983"/>
                  </a:lnTo>
                  <a:lnTo>
                    <a:pt x="68809" y="52102"/>
                  </a:lnTo>
                  <a:lnTo>
                    <a:pt x="68809" y="52221"/>
                  </a:lnTo>
                  <a:lnTo>
                    <a:pt x="68749" y="52320"/>
                  </a:lnTo>
                  <a:lnTo>
                    <a:pt x="68710" y="52360"/>
                  </a:lnTo>
                  <a:lnTo>
                    <a:pt x="68650" y="52399"/>
                  </a:lnTo>
                  <a:lnTo>
                    <a:pt x="68591" y="52419"/>
                  </a:lnTo>
                  <a:lnTo>
                    <a:pt x="68511" y="52439"/>
                  </a:lnTo>
                  <a:lnTo>
                    <a:pt x="68452" y="52419"/>
                  </a:lnTo>
                  <a:lnTo>
                    <a:pt x="68392" y="52399"/>
                  </a:lnTo>
                  <a:lnTo>
                    <a:pt x="68333" y="52380"/>
                  </a:lnTo>
                  <a:lnTo>
                    <a:pt x="68293" y="52340"/>
                  </a:lnTo>
                  <a:lnTo>
                    <a:pt x="68234" y="52241"/>
                  </a:lnTo>
                  <a:lnTo>
                    <a:pt x="68214" y="52122"/>
                  </a:lnTo>
                  <a:lnTo>
                    <a:pt x="68214" y="52003"/>
                  </a:lnTo>
                  <a:lnTo>
                    <a:pt x="68273" y="51903"/>
                  </a:lnTo>
                  <a:lnTo>
                    <a:pt x="68313" y="51864"/>
                  </a:lnTo>
                  <a:lnTo>
                    <a:pt x="68373" y="51824"/>
                  </a:lnTo>
                  <a:lnTo>
                    <a:pt x="68432" y="51804"/>
                  </a:lnTo>
                  <a:close/>
                  <a:moveTo>
                    <a:pt x="66686" y="52122"/>
                  </a:moveTo>
                  <a:lnTo>
                    <a:pt x="66765" y="52181"/>
                  </a:lnTo>
                  <a:lnTo>
                    <a:pt x="66825" y="52241"/>
                  </a:lnTo>
                  <a:lnTo>
                    <a:pt x="66845" y="52340"/>
                  </a:lnTo>
                  <a:lnTo>
                    <a:pt x="66845" y="52419"/>
                  </a:lnTo>
                  <a:lnTo>
                    <a:pt x="66805" y="52499"/>
                  </a:lnTo>
                  <a:lnTo>
                    <a:pt x="66726" y="52558"/>
                  </a:lnTo>
                  <a:lnTo>
                    <a:pt x="66626" y="52598"/>
                  </a:lnTo>
                  <a:lnTo>
                    <a:pt x="66527" y="52578"/>
                  </a:lnTo>
                  <a:lnTo>
                    <a:pt x="66448" y="52518"/>
                  </a:lnTo>
                  <a:lnTo>
                    <a:pt x="66388" y="52459"/>
                  </a:lnTo>
                  <a:lnTo>
                    <a:pt x="66369" y="52360"/>
                  </a:lnTo>
                  <a:lnTo>
                    <a:pt x="66369" y="52280"/>
                  </a:lnTo>
                  <a:lnTo>
                    <a:pt x="66408" y="52201"/>
                  </a:lnTo>
                  <a:lnTo>
                    <a:pt x="66468" y="52141"/>
                  </a:lnTo>
                  <a:lnTo>
                    <a:pt x="66587" y="52122"/>
                  </a:lnTo>
                  <a:close/>
                  <a:moveTo>
                    <a:pt x="75396" y="51963"/>
                  </a:moveTo>
                  <a:lnTo>
                    <a:pt x="75456" y="51983"/>
                  </a:lnTo>
                  <a:lnTo>
                    <a:pt x="75495" y="52003"/>
                  </a:lnTo>
                  <a:lnTo>
                    <a:pt x="75535" y="52062"/>
                  </a:lnTo>
                  <a:lnTo>
                    <a:pt x="75555" y="52102"/>
                  </a:lnTo>
                  <a:lnTo>
                    <a:pt x="75575" y="52280"/>
                  </a:lnTo>
                  <a:lnTo>
                    <a:pt x="75555" y="52439"/>
                  </a:lnTo>
                  <a:lnTo>
                    <a:pt x="75535" y="52499"/>
                  </a:lnTo>
                  <a:lnTo>
                    <a:pt x="75515" y="52538"/>
                  </a:lnTo>
                  <a:lnTo>
                    <a:pt x="75476" y="52558"/>
                  </a:lnTo>
                  <a:lnTo>
                    <a:pt x="75416" y="52578"/>
                  </a:lnTo>
                  <a:lnTo>
                    <a:pt x="75257" y="52598"/>
                  </a:lnTo>
                  <a:lnTo>
                    <a:pt x="75099" y="52578"/>
                  </a:lnTo>
                  <a:lnTo>
                    <a:pt x="75059" y="52558"/>
                  </a:lnTo>
                  <a:lnTo>
                    <a:pt x="75019" y="52538"/>
                  </a:lnTo>
                  <a:lnTo>
                    <a:pt x="74980" y="52499"/>
                  </a:lnTo>
                  <a:lnTo>
                    <a:pt x="74960" y="52439"/>
                  </a:lnTo>
                  <a:lnTo>
                    <a:pt x="74940" y="52300"/>
                  </a:lnTo>
                  <a:lnTo>
                    <a:pt x="74940" y="52141"/>
                  </a:lnTo>
                  <a:lnTo>
                    <a:pt x="74960" y="52082"/>
                  </a:lnTo>
                  <a:lnTo>
                    <a:pt x="74980" y="52042"/>
                  </a:lnTo>
                  <a:lnTo>
                    <a:pt x="75019" y="52003"/>
                  </a:lnTo>
                  <a:lnTo>
                    <a:pt x="75079" y="51983"/>
                  </a:lnTo>
                  <a:lnTo>
                    <a:pt x="75138" y="51963"/>
                  </a:lnTo>
                  <a:close/>
                  <a:moveTo>
                    <a:pt x="80158" y="52459"/>
                  </a:moveTo>
                  <a:lnTo>
                    <a:pt x="80277" y="52558"/>
                  </a:lnTo>
                  <a:lnTo>
                    <a:pt x="80019" y="52637"/>
                  </a:lnTo>
                  <a:lnTo>
                    <a:pt x="79979" y="52637"/>
                  </a:lnTo>
                  <a:lnTo>
                    <a:pt x="79960" y="52618"/>
                  </a:lnTo>
                  <a:lnTo>
                    <a:pt x="79940" y="52618"/>
                  </a:lnTo>
                  <a:lnTo>
                    <a:pt x="79940" y="52578"/>
                  </a:lnTo>
                  <a:lnTo>
                    <a:pt x="79960" y="52518"/>
                  </a:lnTo>
                  <a:lnTo>
                    <a:pt x="80019" y="52479"/>
                  </a:lnTo>
                  <a:lnTo>
                    <a:pt x="80079" y="52459"/>
                  </a:lnTo>
                  <a:close/>
                  <a:moveTo>
                    <a:pt x="73432" y="52201"/>
                  </a:moveTo>
                  <a:lnTo>
                    <a:pt x="73491" y="52221"/>
                  </a:lnTo>
                  <a:lnTo>
                    <a:pt x="73551" y="52261"/>
                  </a:lnTo>
                  <a:lnTo>
                    <a:pt x="73591" y="52300"/>
                  </a:lnTo>
                  <a:lnTo>
                    <a:pt x="73611" y="52360"/>
                  </a:lnTo>
                  <a:lnTo>
                    <a:pt x="73650" y="52479"/>
                  </a:lnTo>
                  <a:lnTo>
                    <a:pt x="73650" y="52598"/>
                  </a:lnTo>
                  <a:lnTo>
                    <a:pt x="73630" y="52657"/>
                  </a:lnTo>
                  <a:lnTo>
                    <a:pt x="73591" y="52717"/>
                  </a:lnTo>
                  <a:lnTo>
                    <a:pt x="73551" y="52757"/>
                  </a:lnTo>
                  <a:lnTo>
                    <a:pt x="73511" y="52796"/>
                  </a:lnTo>
                  <a:lnTo>
                    <a:pt x="73452" y="52816"/>
                  </a:lnTo>
                  <a:lnTo>
                    <a:pt x="73372" y="52836"/>
                  </a:lnTo>
                  <a:lnTo>
                    <a:pt x="73293" y="52816"/>
                  </a:lnTo>
                  <a:lnTo>
                    <a:pt x="73234" y="52816"/>
                  </a:lnTo>
                  <a:lnTo>
                    <a:pt x="73194" y="52776"/>
                  </a:lnTo>
                  <a:lnTo>
                    <a:pt x="73154" y="52757"/>
                  </a:lnTo>
                  <a:lnTo>
                    <a:pt x="73075" y="52657"/>
                  </a:lnTo>
                  <a:lnTo>
                    <a:pt x="73055" y="52538"/>
                  </a:lnTo>
                  <a:lnTo>
                    <a:pt x="73055" y="52439"/>
                  </a:lnTo>
                  <a:lnTo>
                    <a:pt x="73095" y="52340"/>
                  </a:lnTo>
                  <a:lnTo>
                    <a:pt x="73134" y="52280"/>
                  </a:lnTo>
                  <a:lnTo>
                    <a:pt x="73174" y="52241"/>
                  </a:lnTo>
                  <a:lnTo>
                    <a:pt x="73234" y="52221"/>
                  </a:lnTo>
                  <a:lnTo>
                    <a:pt x="73293" y="52201"/>
                  </a:lnTo>
                  <a:close/>
                  <a:moveTo>
                    <a:pt x="71507" y="52360"/>
                  </a:moveTo>
                  <a:lnTo>
                    <a:pt x="71587" y="52399"/>
                  </a:lnTo>
                  <a:lnTo>
                    <a:pt x="71666" y="52499"/>
                  </a:lnTo>
                  <a:lnTo>
                    <a:pt x="71745" y="52598"/>
                  </a:lnTo>
                  <a:lnTo>
                    <a:pt x="71765" y="52637"/>
                  </a:lnTo>
                  <a:lnTo>
                    <a:pt x="71765" y="52677"/>
                  </a:lnTo>
                  <a:lnTo>
                    <a:pt x="71745" y="52737"/>
                  </a:lnTo>
                  <a:lnTo>
                    <a:pt x="71726" y="52776"/>
                  </a:lnTo>
                  <a:lnTo>
                    <a:pt x="71646" y="52876"/>
                  </a:lnTo>
                  <a:lnTo>
                    <a:pt x="71527" y="52955"/>
                  </a:lnTo>
                  <a:lnTo>
                    <a:pt x="71488" y="52975"/>
                  </a:lnTo>
                  <a:lnTo>
                    <a:pt x="71448" y="52995"/>
                  </a:lnTo>
                  <a:lnTo>
                    <a:pt x="71309" y="52915"/>
                  </a:lnTo>
                  <a:lnTo>
                    <a:pt x="71210" y="52836"/>
                  </a:lnTo>
                  <a:lnTo>
                    <a:pt x="71170" y="52796"/>
                  </a:lnTo>
                  <a:lnTo>
                    <a:pt x="71150" y="52737"/>
                  </a:lnTo>
                  <a:lnTo>
                    <a:pt x="71130" y="52677"/>
                  </a:lnTo>
                  <a:lnTo>
                    <a:pt x="71150" y="52598"/>
                  </a:lnTo>
                  <a:lnTo>
                    <a:pt x="71210" y="52499"/>
                  </a:lnTo>
                  <a:lnTo>
                    <a:pt x="71309" y="52419"/>
                  </a:lnTo>
                  <a:lnTo>
                    <a:pt x="71408" y="52360"/>
                  </a:lnTo>
                  <a:close/>
                  <a:moveTo>
                    <a:pt x="78333" y="52657"/>
                  </a:moveTo>
                  <a:lnTo>
                    <a:pt x="78333" y="52975"/>
                  </a:lnTo>
                  <a:lnTo>
                    <a:pt x="78174" y="52995"/>
                  </a:lnTo>
                  <a:lnTo>
                    <a:pt x="78095" y="52975"/>
                  </a:lnTo>
                  <a:lnTo>
                    <a:pt x="78075" y="52955"/>
                  </a:lnTo>
                  <a:lnTo>
                    <a:pt x="78055" y="52935"/>
                  </a:lnTo>
                  <a:lnTo>
                    <a:pt x="78035" y="52836"/>
                  </a:lnTo>
                  <a:lnTo>
                    <a:pt x="78055" y="52717"/>
                  </a:lnTo>
                  <a:lnTo>
                    <a:pt x="78075" y="52697"/>
                  </a:lnTo>
                  <a:lnTo>
                    <a:pt x="78095" y="52677"/>
                  </a:lnTo>
                  <a:lnTo>
                    <a:pt x="78174" y="52657"/>
                  </a:lnTo>
                  <a:close/>
                  <a:moveTo>
                    <a:pt x="69702" y="52677"/>
                  </a:moveTo>
                  <a:lnTo>
                    <a:pt x="69781" y="52737"/>
                  </a:lnTo>
                  <a:lnTo>
                    <a:pt x="69841" y="52816"/>
                  </a:lnTo>
                  <a:lnTo>
                    <a:pt x="69861" y="52895"/>
                  </a:lnTo>
                  <a:lnTo>
                    <a:pt x="69841" y="52995"/>
                  </a:lnTo>
                  <a:lnTo>
                    <a:pt x="69801" y="53074"/>
                  </a:lnTo>
                  <a:lnTo>
                    <a:pt x="69742" y="53114"/>
                  </a:lnTo>
                  <a:lnTo>
                    <a:pt x="69682" y="53133"/>
                  </a:lnTo>
                  <a:lnTo>
                    <a:pt x="69622" y="53153"/>
                  </a:lnTo>
                  <a:lnTo>
                    <a:pt x="69523" y="53133"/>
                  </a:lnTo>
                  <a:lnTo>
                    <a:pt x="69444" y="53074"/>
                  </a:lnTo>
                  <a:lnTo>
                    <a:pt x="69404" y="52995"/>
                  </a:lnTo>
                  <a:lnTo>
                    <a:pt x="69384" y="52915"/>
                  </a:lnTo>
                  <a:lnTo>
                    <a:pt x="69384" y="52836"/>
                  </a:lnTo>
                  <a:lnTo>
                    <a:pt x="69424" y="52757"/>
                  </a:lnTo>
                  <a:lnTo>
                    <a:pt x="69484" y="52697"/>
                  </a:lnTo>
                  <a:lnTo>
                    <a:pt x="69583" y="52677"/>
                  </a:lnTo>
                  <a:close/>
                  <a:moveTo>
                    <a:pt x="76269" y="52796"/>
                  </a:moveTo>
                  <a:lnTo>
                    <a:pt x="76309" y="52816"/>
                  </a:lnTo>
                  <a:lnTo>
                    <a:pt x="76349" y="52876"/>
                  </a:lnTo>
                  <a:lnTo>
                    <a:pt x="76428" y="52955"/>
                  </a:lnTo>
                  <a:lnTo>
                    <a:pt x="76487" y="53014"/>
                  </a:lnTo>
                  <a:lnTo>
                    <a:pt x="76507" y="53054"/>
                  </a:lnTo>
                  <a:lnTo>
                    <a:pt x="76487" y="53074"/>
                  </a:lnTo>
                  <a:lnTo>
                    <a:pt x="76468" y="53133"/>
                  </a:lnTo>
                  <a:lnTo>
                    <a:pt x="76408" y="53213"/>
                  </a:lnTo>
                  <a:lnTo>
                    <a:pt x="76349" y="53253"/>
                  </a:lnTo>
                  <a:lnTo>
                    <a:pt x="76309" y="53272"/>
                  </a:lnTo>
                  <a:lnTo>
                    <a:pt x="76249" y="53253"/>
                  </a:lnTo>
                  <a:lnTo>
                    <a:pt x="76190" y="53233"/>
                  </a:lnTo>
                  <a:lnTo>
                    <a:pt x="76150" y="53193"/>
                  </a:lnTo>
                  <a:lnTo>
                    <a:pt x="76031" y="53074"/>
                  </a:lnTo>
                  <a:lnTo>
                    <a:pt x="76150" y="52915"/>
                  </a:lnTo>
                  <a:lnTo>
                    <a:pt x="76210" y="52836"/>
                  </a:lnTo>
                  <a:lnTo>
                    <a:pt x="76249" y="52816"/>
                  </a:lnTo>
                  <a:lnTo>
                    <a:pt x="76269" y="52796"/>
                  </a:lnTo>
                  <a:close/>
                  <a:moveTo>
                    <a:pt x="67738" y="52995"/>
                  </a:moveTo>
                  <a:lnTo>
                    <a:pt x="67777" y="53014"/>
                  </a:lnTo>
                  <a:lnTo>
                    <a:pt x="67817" y="53054"/>
                  </a:lnTo>
                  <a:lnTo>
                    <a:pt x="67857" y="53094"/>
                  </a:lnTo>
                  <a:lnTo>
                    <a:pt x="67857" y="53173"/>
                  </a:lnTo>
                  <a:lnTo>
                    <a:pt x="67817" y="53233"/>
                  </a:lnTo>
                  <a:lnTo>
                    <a:pt x="67718" y="53352"/>
                  </a:lnTo>
                  <a:lnTo>
                    <a:pt x="67658" y="53272"/>
                  </a:lnTo>
                  <a:lnTo>
                    <a:pt x="67579" y="53173"/>
                  </a:lnTo>
                  <a:lnTo>
                    <a:pt x="67559" y="53114"/>
                  </a:lnTo>
                  <a:lnTo>
                    <a:pt x="67579" y="53074"/>
                  </a:lnTo>
                  <a:lnTo>
                    <a:pt x="67599" y="53034"/>
                  </a:lnTo>
                  <a:lnTo>
                    <a:pt x="67678" y="52995"/>
                  </a:lnTo>
                  <a:close/>
                  <a:moveTo>
                    <a:pt x="74603" y="53133"/>
                  </a:moveTo>
                  <a:lnTo>
                    <a:pt x="74603" y="53451"/>
                  </a:lnTo>
                  <a:lnTo>
                    <a:pt x="74444" y="53471"/>
                  </a:lnTo>
                  <a:lnTo>
                    <a:pt x="74364" y="53451"/>
                  </a:lnTo>
                  <a:lnTo>
                    <a:pt x="74345" y="53431"/>
                  </a:lnTo>
                  <a:lnTo>
                    <a:pt x="74325" y="53411"/>
                  </a:lnTo>
                  <a:lnTo>
                    <a:pt x="74305" y="53312"/>
                  </a:lnTo>
                  <a:lnTo>
                    <a:pt x="74325" y="53193"/>
                  </a:lnTo>
                  <a:lnTo>
                    <a:pt x="74345" y="53173"/>
                  </a:lnTo>
                  <a:lnTo>
                    <a:pt x="74364" y="53153"/>
                  </a:lnTo>
                  <a:lnTo>
                    <a:pt x="74444" y="53133"/>
                  </a:lnTo>
                  <a:close/>
                  <a:moveTo>
                    <a:pt x="70654" y="53630"/>
                  </a:moveTo>
                  <a:lnTo>
                    <a:pt x="70734" y="53669"/>
                  </a:lnTo>
                  <a:lnTo>
                    <a:pt x="70674" y="53689"/>
                  </a:lnTo>
                  <a:lnTo>
                    <a:pt x="70575" y="53669"/>
                  </a:lnTo>
                  <a:lnTo>
                    <a:pt x="70615" y="53630"/>
                  </a:lnTo>
                  <a:close/>
                  <a:moveTo>
                    <a:pt x="72718" y="53372"/>
                  </a:moveTo>
                  <a:lnTo>
                    <a:pt x="72718" y="53689"/>
                  </a:lnTo>
                  <a:lnTo>
                    <a:pt x="72559" y="53689"/>
                  </a:lnTo>
                  <a:lnTo>
                    <a:pt x="72460" y="53709"/>
                  </a:lnTo>
                  <a:lnTo>
                    <a:pt x="72420" y="53689"/>
                  </a:lnTo>
                  <a:lnTo>
                    <a:pt x="72400" y="53630"/>
                  </a:lnTo>
                  <a:lnTo>
                    <a:pt x="72400" y="53550"/>
                  </a:lnTo>
                  <a:lnTo>
                    <a:pt x="72400" y="53451"/>
                  </a:lnTo>
                  <a:lnTo>
                    <a:pt x="72440" y="53411"/>
                  </a:lnTo>
                  <a:lnTo>
                    <a:pt x="72499" y="53372"/>
                  </a:lnTo>
                  <a:close/>
                  <a:moveTo>
                    <a:pt x="101527" y="0"/>
                  </a:moveTo>
                  <a:lnTo>
                    <a:pt x="101447" y="20"/>
                  </a:lnTo>
                  <a:lnTo>
                    <a:pt x="20" y="20"/>
                  </a:lnTo>
                  <a:lnTo>
                    <a:pt x="20" y="774"/>
                  </a:lnTo>
                  <a:lnTo>
                    <a:pt x="20" y="2897"/>
                  </a:lnTo>
                  <a:lnTo>
                    <a:pt x="20" y="6151"/>
                  </a:lnTo>
                  <a:lnTo>
                    <a:pt x="20" y="10357"/>
                  </a:lnTo>
                  <a:lnTo>
                    <a:pt x="20" y="15277"/>
                  </a:lnTo>
                  <a:lnTo>
                    <a:pt x="20" y="20714"/>
                  </a:lnTo>
                  <a:lnTo>
                    <a:pt x="20" y="26428"/>
                  </a:lnTo>
                  <a:lnTo>
                    <a:pt x="20" y="32221"/>
                  </a:lnTo>
                  <a:lnTo>
                    <a:pt x="20" y="37896"/>
                  </a:lnTo>
                  <a:lnTo>
                    <a:pt x="20" y="43213"/>
                  </a:lnTo>
                  <a:lnTo>
                    <a:pt x="20" y="47975"/>
                  </a:lnTo>
                  <a:lnTo>
                    <a:pt x="20" y="51963"/>
                  </a:lnTo>
                  <a:lnTo>
                    <a:pt x="20" y="54939"/>
                  </a:lnTo>
                  <a:lnTo>
                    <a:pt x="20" y="56745"/>
                  </a:lnTo>
                  <a:lnTo>
                    <a:pt x="0" y="56963"/>
                  </a:lnTo>
                  <a:lnTo>
                    <a:pt x="20" y="57082"/>
                  </a:lnTo>
                  <a:lnTo>
                    <a:pt x="20" y="57141"/>
                  </a:lnTo>
                  <a:lnTo>
                    <a:pt x="40" y="57161"/>
                  </a:lnTo>
                  <a:lnTo>
                    <a:pt x="100" y="57181"/>
                  </a:lnTo>
                  <a:lnTo>
                    <a:pt x="159" y="57161"/>
                  </a:lnTo>
                  <a:lnTo>
                    <a:pt x="101209" y="57161"/>
                  </a:lnTo>
                  <a:lnTo>
                    <a:pt x="101408" y="57181"/>
                  </a:lnTo>
                  <a:lnTo>
                    <a:pt x="101527" y="57181"/>
                  </a:lnTo>
                  <a:lnTo>
                    <a:pt x="101606" y="57161"/>
                  </a:lnTo>
                  <a:lnTo>
                    <a:pt x="101626" y="57121"/>
                  </a:lnTo>
                  <a:lnTo>
                    <a:pt x="101606" y="57042"/>
                  </a:lnTo>
                  <a:lnTo>
                    <a:pt x="101606" y="56943"/>
                  </a:lnTo>
                  <a:lnTo>
                    <a:pt x="101606" y="56348"/>
                  </a:lnTo>
                  <a:lnTo>
                    <a:pt x="101606" y="54185"/>
                  </a:lnTo>
                  <a:lnTo>
                    <a:pt x="101606" y="50891"/>
                  </a:lnTo>
                  <a:lnTo>
                    <a:pt x="101606" y="46665"/>
                  </a:lnTo>
                  <a:lnTo>
                    <a:pt x="101606" y="41705"/>
                  </a:lnTo>
                  <a:lnTo>
                    <a:pt x="101606" y="36269"/>
                  </a:lnTo>
                  <a:lnTo>
                    <a:pt x="101606" y="30515"/>
                  </a:lnTo>
                  <a:lnTo>
                    <a:pt x="101606" y="24741"/>
                  </a:lnTo>
                  <a:lnTo>
                    <a:pt x="101606" y="19087"/>
                  </a:lnTo>
                  <a:lnTo>
                    <a:pt x="101606" y="13769"/>
                  </a:lnTo>
                  <a:lnTo>
                    <a:pt x="101606" y="9047"/>
                  </a:lnTo>
                  <a:lnTo>
                    <a:pt x="101606" y="5079"/>
                  </a:lnTo>
                  <a:lnTo>
                    <a:pt x="101606" y="2143"/>
                  </a:lnTo>
                  <a:lnTo>
                    <a:pt x="101606" y="397"/>
                  </a:lnTo>
                  <a:lnTo>
                    <a:pt x="101626" y="198"/>
                  </a:lnTo>
                  <a:lnTo>
                    <a:pt x="101606" y="79"/>
                  </a:lnTo>
                  <a:lnTo>
                    <a:pt x="101586" y="40"/>
                  </a:lnTo>
                  <a:lnTo>
                    <a:pt x="101566" y="20"/>
                  </a:lnTo>
                  <a:lnTo>
                    <a:pt x="10152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6"/>
          <p:cNvSpPr txBox="1"/>
          <p:nvPr>
            <p:ph type="title"/>
          </p:nvPr>
        </p:nvSpPr>
        <p:spPr>
          <a:xfrm>
            <a:off x="762000" y="1350950"/>
            <a:ext cx="3315900" cy="63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762000" y="2129249"/>
            <a:ext cx="3315900" cy="217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⊗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⊚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⊙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22" name="Google Shape;122;p6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7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25" name="Google Shape;125;p7"/>
            <p:cNvSpPr/>
            <p:nvPr/>
          </p:nvSpPr>
          <p:spPr>
            <a:xfrm>
              <a:off x="3226225" y="4306375"/>
              <a:ext cx="178125" cy="193600"/>
            </a:xfrm>
            <a:custGeom>
              <a:rect b="b" l="l" r="r" t="t"/>
              <a:pathLst>
                <a:path extrusionOk="0" h="7744" w="7125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3383300" y="4427600"/>
              <a:ext cx="19175" cy="26600"/>
            </a:xfrm>
            <a:custGeom>
              <a:rect b="b" l="l" r="r" t="t"/>
              <a:pathLst>
                <a:path extrusionOk="0" h="1064" w="767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3341850" y="4474575"/>
              <a:ext cx="20450" cy="23525"/>
            </a:xfrm>
            <a:custGeom>
              <a:rect b="b" l="l" r="r" t="t"/>
              <a:pathLst>
                <a:path extrusionOk="0" h="941" w="818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238125" y="2718950"/>
              <a:ext cx="3166225" cy="1781025"/>
            </a:xfrm>
            <a:custGeom>
              <a:rect b="b" l="l" r="r" t="t"/>
              <a:pathLst>
                <a:path extrusionOk="0" h="71241" w="126649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7"/>
          <p:cNvSpPr txBox="1"/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762000" y="1504950"/>
            <a:ext cx="3036000" cy="342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⊗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⊚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31" name="Google Shape;131;p7"/>
          <p:cNvSpPr txBox="1"/>
          <p:nvPr>
            <p:ph idx="2" type="body"/>
          </p:nvPr>
        </p:nvSpPr>
        <p:spPr>
          <a:xfrm>
            <a:off x="3980946" y="1504950"/>
            <a:ext cx="3036000" cy="342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⊗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⊚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32" name="Google Shape;132;p7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8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35" name="Google Shape;135;p8"/>
            <p:cNvSpPr/>
            <p:nvPr/>
          </p:nvSpPr>
          <p:spPr>
            <a:xfrm>
              <a:off x="3226225" y="4306375"/>
              <a:ext cx="178125" cy="193600"/>
            </a:xfrm>
            <a:custGeom>
              <a:rect b="b" l="l" r="r" t="t"/>
              <a:pathLst>
                <a:path extrusionOk="0" h="7744" w="7125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3383300" y="4427600"/>
              <a:ext cx="19175" cy="26600"/>
            </a:xfrm>
            <a:custGeom>
              <a:rect b="b" l="l" r="r" t="t"/>
              <a:pathLst>
                <a:path extrusionOk="0" h="1064" w="767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3341850" y="4474575"/>
              <a:ext cx="20450" cy="23525"/>
            </a:xfrm>
            <a:custGeom>
              <a:rect b="b" l="l" r="r" t="t"/>
              <a:pathLst>
                <a:path extrusionOk="0" h="941" w="818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238125" y="2718950"/>
              <a:ext cx="3166225" cy="1781025"/>
            </a:xfrm>
            <a:custGeom>
              <a:rect b="b" l="l" r="r" t="t"/>
              <a:pathLst>
                <a:path extrusionOk="0" h="71241" w="126649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8"/>
          <p:cNvSpPr txBox="1"/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762000" y="1504950"/>
            <a:ext cx="1944000" cy="31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⊚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⊙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41" name="Google Shape;141;p8"/>
          <p:cNvSpPr txBox="1"/>
          <p:nvPr>
            <p:ph idx="2" type="body"/>
          </p:nvPr>
        </p:nvSpPr>
        <p:spPr>
          <a:xfrm>
            <a:off x="2917502" y="1504950"/>
            <a:ext cx="1944000" cy="31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⊚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⊙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42" name="Google Shape;142;p8"/>
          <p:cNvSpPr txBox="1"/>
          <p:nvPr>
            <p:ph idx="3" type="body"/>
          </p:nvPr>
        </p:nvSpPr>
        <p:spPr>
          <a:xfrm>
            <a:off x="5073004" y="1504950"/>
            <a:ext cx="1944000" cy="31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⊚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⊙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43" name="Google Shape;143;p8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46" name="Google Shape;146;p9"/>
            <p:cNvSpPr/>
            <p:nvPr/>
          </p:nvSpPr>
          <p:spPr>
            <a:xfrm>
              <a:off x="3226225" y="4306375"/>
              <a:ext cx="178125" cy="193600"/>
            </a:xfrm>
            <a:custGeom>
              <a:rect b="b" l="l" r="r" t="t"/>
              <a:pathLst>
                <a:path extrusionOk="0" h="7744" w="7125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3383300" y="4427600"/>
              <a:ext cx="19175" cy="26600"/>
            </a:xfrm>
            <a:custGeom>
              <a:rect b="b" l="l" r="r" t="t"/>
              <a:pathLst>
                <a:path extrusionOk="0" h="1064" w="767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3341850" y="4474575"/>
              <a:ext cx="20450" cy="23525"/>
            </a:xfrm>
            <a:custGeom>
              <a:rect b="b" l="l" r="r" t="t"/>
              <a:pathLst>
                <a:path extrusionOk="0" h="941" w="818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238125" y="2718950"/>
              <a:ext cx="3166225" cy="1781025"/>
            </a:xfrm>
            <a:custGeom>
              <a:rect b="b" l="l" r="r" t="t"/>
              <a:pathLst>
                <a:path extrusionOk="0" h="71241" w="126649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9"/>
          <p:cNvSpPr txBox="1"/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1" name="Google Shape;151;p9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0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54" name="Google Shape;154;p10"/>
            <p:cNvSpPr/>
            <p:nvPr/>
          </p:nvSpPr>
          <p:spPr>
            <a:xfrm>
              <a:off x="3226225" y="4306375"/>
              <a:ext cx="178125" cy="193600"/>
            </a:xfrm>
            <a:custGeom>
              <a:rect b="b" l="l" r="r" t="t"/>
              <a:pathLst>
                <a:path extrusionOk="0" h="7744" w="7125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3383300" y="4427600"/>
              <a:ext cx="19175" cy="26600"/>
            </a:xfrm>
            <a:custGeom>
              <a:rect b="b" l="l" r="r" t="t"/>
              <a:pathLst>
                <a:path extrusionOk="0" h="1064" w="767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3341850" y="4474575"/>
              <a:ext cx="20450" cy="23525"/>
            </a:xfrm>
            <a:custGeom>
              <a:rect b="b" l="l" r="r" t="t"/>
              <a:pathLst>
                <a:path extrusionOk="0" h="941" w="818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238125" y="2718950"/>
              <a:ext cx="3166225" cy="1781025"/>
            </a:xfrm>
            <a:custGeom>
              <a:rect b="b" l="l" r="r" t="t"/>
              <a:pathLst>
                <a:path extrusionOk="0" h="71241" w="126649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10"/>
          <p:cNvSpPr txBox="1"/>
          <p:nvPr>
            <p:ph idx="1" type="body"/>
          </p:nvPr>
        </p:nvSpPr>
        <p:spPr>
          <a:xfrm>
            <a:off x="768450" y="4253900"/>
            <a:ext cx="6229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8700"/>
                </a:solidFill>
              </a:defRPr>
            </a:lvl1pPr>
          </a:lstStyle>
          <a:p/>
        </p:txBody>
      </p:sp>
      <p:sp>
        <p:nvSpPr>
          <p:cNvPr id="159" name="Google Shape;159;p10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FF8700"/>
            </a:gs>
            <a:gs pos="13000">
              <a:srgbClr val="EF007E"/>
            </a:gs>
            <a:gs pos="29000">
              <a:srgbClr val="550062"/>
            </a:gs>
            <a:gs pos="100000">
              <a:srgbClr val="0F0027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62000" y="1504950"/>
            <a:ext cx="6255000" cy="29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⊗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⊚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⊙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○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■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abe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ctrTitle"/>
          </p:nvPr>
        </p:nvSpPr>
        <p:spPr>
          <a:xfrm>
            <a:off x="1896175" y="1991825"/>
            <a:ext cx="5351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type="title"/>
          </p:nvPr>
        </p:nvSpPr>
        <p:spPr>
          <a:xfrm>
            <a:off x="762000" y="1350950"/>
            <a:ext cx="3715500" cy="63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80" name="Google Shape;280;p26"/>
          <p:cNvSpPr txBox="1"/>
          <p:nvPr>
            <p:ph idx="1" type="body"/>
          </p:nvPr>
        </p:nvSpPr>
        <p:spPr>
          <a:xfrm>
            <a:off x="762000" y="2129249"/>
            <a:ext cx="3315900" cy="217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81" name="Google Shape;281;p26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>
            <p:ph idx="4294967295" type="title"/>
          </p:nvPr>
        </p:nvSpPr>
        <p:spPr>
          <a:xfrm>
            <a:off x="485000" y="3358850"/>
            <a:ext cx="4754100" cy="138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F007E"/>
                </a:solidFill>
              </a:rPr>
              <a:t>WANT BIG IMPACT?</a:t>
            </a:r>
            <a:endParaRPr b="0" sz="3000">
              <a:solidFill>
                <a:srgbClr val="EF007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F007E"/>
                </a:solidFill>
              </a:rPr>
              <a:t>USE BIG IMAGE.</a:t>
            </a:r>
            <a:endParaRPr sz="3000">
              <a:solidFill>
                <a:srgbClr val="EF007E"/>
              </a:solidFill>
            </a:endParaRPr>
          </a:p>
        </p:txBody>
      </p:sp>
      <p:sp>
        <p:nvSpPr>
          <p:cNvPr id="287" name="Google Shape;287;p27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/>
          <p:nvPr>
            <p:ph type="title"/>
          </p:nvPr>
        </p:nvSpPr>
        <p:spPr>
          <a:xfrm>
            <a:off x="762000" y="358375"/>
            <a:ext cx="7470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93" name="Google Shape;293;p28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4" name="Google Shape;294;p28"/>
          <p:cNvGrpSpPr/>
          <p:nvPr/>
        </p:nvGrpSpPr>
        <p:grpSpPr>
          <a:xfrm>
            <a:off x="761992" y="1213578"/>
            <a:ext cx="4036590" cy="3713071"/>
            <a:chOff x="2256567" y="677103"/>
            <a:chExt cx="4036590" cy="3713071"/>
          </a:xfrm>
        </p:grpSpPr>
        <p:sp>
          <p:nvSpPr>
            <p:cNvPr id="295" name="Google Shape;295;p28"/>
            <p:cNvSpPr/>
            <p:nvPr/>
          </p:nvSpPr>
          <p:spPr>
            <a:xfrm rot="-6596588">
              <a:off x="3726388" y="3510395"/>
              <a:ext cx="771357" cy="771357"/>
            </a:xfrm>
            <a:prstGeom prst="ellipse">
              <a:avLst/>
            </a:prstGeom>
            <a:solidFill>
              <a:srgbClr val="550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550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550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550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EF0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550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28"/>
          <p:cNvGrpSpPr/>
          <p:nvPr/>
        </p:nvGrpSpPr>
        <p:grpSpPr>
          <a:xfrm>
            <a:off x="2952619" y="2352241"/>
            <a:ext cx="2440200" cy="2440200"/>
            <a:chOff x="4447194" y="1815766"/>
            <a:chExt cx="2440200" cy="2440200"/>
          </a:xfrm>
        </p:grpSpPr>
        <p:sp>
          <p:nvSpPr>
            <p:cNvPr id="302" name="Google Shape;302;p28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8700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03" name="Google Shape;303;p28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Lorem ipsum congue tempus</a:t>
              </a:r>
              <a:endParaRPr sz="12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304" name="Google Shape;304;p28"/>
          <p:cNvGrpSpPr/>
          <p:nvPr/>
        </p:nvGrpSpPr>
        <p:grpSpPr>
          <a:xfrm>
            <a:off x="2072362" y="1910528"/>
            <a:ext cx="1423800" cy="1423800"/>
            <a:chOff x="3490737" y="1374053"/>
            <a:chExt cx="1423800" cy="1423800"/>
          </a:xfrm>
        </p:grpSpPr>
        <p:sp>
          <p:nvSpPr>
            <p:cNvPr id="305" name="Google Shape;305;p28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EF007E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06" name="Google Shape;306;p28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Lorem ipsum tempus</a:t>
              </a:r>
              <a:endParaRPr sz="10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/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12" name="Google Shape;312;p29"/>
          <p:cNvGraphicFramePr/>
          <p:nvPr/>
        </p:nvGraphicFramePr>
        <p:xfrm>
          <a:off x="7620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{6D1879F7-D984-40EF-B224-6C26F78CF9AB}</a:tableStyleId>
              </a:tblPr>
              <a:tblGrid>
                <a:gridCol w="1563750"/>
                <a:gridCol w="1563750"/>
                <a:gridCol w="1563750"/>
                <a:gridCol w="1563750"/>
              </a:tblGrid>
              <a:tr h="68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7ED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EF00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F007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7ED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</a:t>
                      </a:r>
                      <a:endParaRPr sz="1800">
                        <a:solidFill>
                          <a:srgbClr val="FFF7ED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F007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7ED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</a:t>
                      </a:r>
                      <a:endParaRPr sz="1800">
                        <a:solidFill>
                          <a:srgbClr val="FFF7ED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F007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7ED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C</a:t>
                      </a:r>
                      <a:endParaRPr sz="1800">
                        <a:solidFill>
                          <a:srgbClr val="FFF7ED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F00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F007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7ED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Yellow</a:t>
                      </a:r>
                      <a:endParaRPr sz="1800">
                        <a:solidFill>
                          <a:srgbClr val="FFF7ED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EF00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7ED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>
                        <a:solidFill>
                          <a:srgbClr val="FFF7ED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7ED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20</a:t>
                      </a:r>
                      <a:endParaRPr sz="2400">
                        <a:solidFill>
                          <a:srgbClr val="FFF7ED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7ED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7</a:t>
                      </a:r>
                      <a:endParaRPr sz="2400">
                        <a:solidFill>
                          <a:srgbClr val="FFF7ED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F00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7ED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Blue</a:t>
                      </a:r>
                      <a:endParaRPr sz="1800">
                        <a:solidFill>
                          <a:srgbClr val="FFF7ED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EF00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7ED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30</a:t>
                      </a:r>
                      <a:endParaRPr sz="2400">
                        <a:solidFill>
                          <a:srgbClr val="FFF7ED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7ED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15</a:t>
                      </a:r>
                      <a:endParaRPr sz="2400">
                        <a:solidFill>
                          <a:srgbClr val="FFF7ED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7ED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>
                        <a:solidFill>
                          <a:srgbClr val="FFF7ED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F00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7ED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Orange</a:t>
                      </a:r>
                      <a:endParaRPr sz="1800">
                        <a:solidFill>
                          <a:srgbClr val="FFF7ED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EF00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F007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7ED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5</a:t>
                      </a:r>
                      <a:endParaRPr sz="2400">
                        <a:solidFill>
                          <a:srgbClr val="FFF7ED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F007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7ED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24</a:t>
                      </a:r>
                      <a:endParaRPr sz="2400">
                        <a:solidFill>
                          <a:srgbClr val="FFF7ED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F007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7ED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16</a:t>
                      </a:r>
                      <a:endParaRPr sz="2400">
                        <a:solidFill>
                          <a:srgbClr val="FFF7ED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F00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5006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F007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3" name="Google Shape;313;p29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/>
          <p:nvPr/>
        </p:nvSpPr>
        <p:spPr>
          <a:xfrm>
            <a:off x="698425" y="987174"/>
            <a:ext cx="7113746" cy="3388832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rgbClr val="FF8700"/>
              </a:gs>
              <a:gs pos="100000">
                <a:srgbClr val="EF007E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0"/>
          <p:cNvSpPr txBox="1"/>
          <p:nvPr>
            <p:ph type="title"/>
          </p:nvPr>
        </p:nvSpPr>
        <p:spPr>
          <a:xfrm>
            <a:off x="762000" y="53575"/>
            <a:ext cx="6255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20" name="Google Shape;320;p30"/>
          <p:cNvSpPr/>
          <p:nvPr/>
        </p:nvSpPr>
        <p:spPr>
          <a:xfrm>
            <a:off x="2007801" y="1689600"/>
            <a:ext cx="657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550062"/>
          </a:solidFill>
          <a:ln cap="flat" cmpd="sng" w="9525">
            <a:solidFill>
              <a:srgbClr val="FFF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our office</a:t>
            </a:r>
            <a:endParaRPr sz="10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21" name="Google Shape;321;p30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30"/>
          <p:cNvSpPr/>
          <p:nvPr/>
        </p:nvSpPr>
        <p:spPr>
          <a:xfrm>
            <a:off x="1267075" y="2085375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rotWithShape="0" algn="bl" dir="5400000" dist="19050">
              <a:srgbClr val="550062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0"/>
          <p:cNvSpPr/>
          <p:nvPr/>
        </p:nvSpPr>
        <p:spPr>
          <a:xfrm>
            <a:off x="2791075" y="3456975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rotWithShape="0" algn="bl" dir="5400000" dist="19050">
              <a:srgbClr val="550062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0"/>
          <p:cNvSpPr/>
          <p:nvPr/>
        </p:nvSpPr>
        <p:spPr>
          <a:xfrm>
            <a:off x="3652237" y="1887051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rotWithShape="0" algn="bl" dir="5400000" dist="19050">
              <a:srgbClr val="550062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4261837" y="3773256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rotWithShape="0" algn="bl" dir="5400000" dist="19050">
              <a:srgbClr val="550062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0"/>
          <p:cNvSpPr/>
          <p:nvPr/>
        </p:nvSpPr>
        <p:spPr>
          <a:xfrm>
            <a:off x="6734680" y="3849456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rotWithShape="0" algn="bl" dir="5400000" dist="19050">
              <a:srgbClr val="550062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0"/>
          <p:cNvSpPr/>
          <p:nvPr/>
        </p:nvSpPr>
        <p:spPr>
          <a:xfrm>
            <a:off x="6201280" y="2325456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rotWithShape="0" algn="bl" dir="5400000" dist="19050">
              <a:srgbClr val="550062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1"/>
          <p:nvPr>
            <p:ph idx="4294967295" type="ctrTitle"/>
          </p:nvPr>
        </p:nvSpPr>
        <p:spPr>
          <a:xfrm>
            <a:off x="1066800" y="1659550"/>
            <a:ext cx="6007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550062"/>
                </a:solidFill>
              </a:rPr>
              <a:t>89,526,124</a:t>
            </a:r>
            <a:endParaRPr sz="9600">
              <a:solidFill>
                <a:srgbClr val="550062"/>
              </a:solidFill>
            </a:endParaRPr>
          </a:p>
        </p:txBody>
      </p:sp>
      <p:sp>
        <p:nvSpPr>
          <p:cNvPr id="333" name="Google Shape;333;p31"/>
          <p:cNvSpPr txBox="1"/>
          <p:nvPr>
            <p:ph idx="4294967295" type="subTitle"/>
          </p:nvPr>
        </p:nvSpPr>
        <p:spPr>
          <a:xfrm>
            <a:off x="1066800" y="2916254"/>
            <a:ext cx="6007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34" name="Google Shape;334;p31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/>
          <p:nvPr>
            <p:ph idx="4294967295" type="ctrTitle"/>
          </p:nvPr>
        </p:nvSpPr>
        <p:spPr>
          <a:xfrm>
            <a:off x="914400" y="495600"/>
            <a:ext cx="57561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340" name="Google Shape;340;p32"/>
          <p:cNvSpPr txBox="1"/>
          <p:nvPr>
            <p:ph idx="4294967295" type="subTitle"/>
          </p:nvPr>
        </p:nvSpPr>
        <p:spPr>
          <a:xfrm>
            <a:off x="914400" y="1258907"/>
            <a:ext cx="57561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41" name="Google Shape;341;p32"/>
          <p:cNvSpPr txBox="1"/>
          <p:nvPr>
            <p:ph idx="4294967295" type="ctrTitle"/>
          </p:nvPr>
        </p:nvSpPr>
        <p:spPr>
          <a:xfrm>
            <a:off x="914400" y="3276894"/>
            <a:ext cx="57561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342" name="Google Shape;342;p32"/>
          <p:cNvSpPr txBox="1"/>
          <p:nvPr>
            <p:ph idx="4294967295" type="subTitle"/>
          </p:nvPr>
        </p:nvSpPr>
        <p:spPr>
          <a:xfrm>
            <a:off x="914400" y="4040201"/>
            <a:ext cx="57561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43" name="Google Shape;343;p32"/>
          <p:cNvSpPr txBox="1"/>
          <p:nvPr>
            <p:ph idx="4294967295" type="ctrTitle"/>
          </p:nvPr>
        </p:nvSpPr>
        <p:spPr>
          <a:xfrm>
            <a:off x="914400" y="1886247"/>
            <a:ext cx="57561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344" name="Google Shape;344;p32"/>
          <p:cNvSpPr txBox="1"/>
          <p:nvPr>
            <p:ph idx="4294967295" type="subTitle"/>
          </p:nvPr>
        </p:nvSpPr>
        <p:spPr>
          <a:xfrm>
            <a:off x="914400" y="2649554"/>
            <a:ext cx="57561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45" name="Google Shape;345;p32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/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51" name="Google Shape;351;p33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2" name="Google Shape;352;p33"/>
          <p:cNvGrpSpPr/>
          <p:nvPr/>
        </p:nvGrpSpPr>
        <p:grpSpPr>
          <a:xfrm>
            <a:off x="607936" y="1562850"/>
            <a:ext cx="2726286" cy="2547000"/>
            <a:chOff x="1293736" y="1258050"/>
            <a:chExt cx="2726286" cy="2547000"/>
          </a:xfrm>
        </p:grpSpPr>
        <p:sp>
          <p:nvSpPr>
            <p:cNvPr id="353" name="Google Shape;353;p33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550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7ED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550062"/>
                  </a:solidFill>
                  <a:latin typeface="Abel"/>
                  <a:ea typeface="Abel"/>
                  <a:cs typeface="Abel"/>
                  <a:sym typeface="Abel"/>
                </a:rPr>
                <a:t>1</a:t>
              </a:r>
              <a:endParaRPr b="1" sz="1200">
                <a:solidFill>
                  <a:srgbClr val="550062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55" name="Google Shape;355;p33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b="1" sz="8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56" name="Google Shape;356;p33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b="1" sz="10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357" name="Google Shape;357;p33"/>
          <p:cNvGrpSpPr/>
          <p:nvPr/>
        </p:nvGrpSpPr>
        <p:grpSpPr>
          <a:xfrm>
            <a:off x="2518158" y="1562850"/>
            <a:ext cx="2726286" cy="2547000"/>
            <a:chOff x="3203958" y="1258050"/>
            <a:chExt cx="2726286" cy="2547000"/>
          </a:xfrm>
        </p:grpSpPr>
        <p:sp>
          <p:nvSpPr>
            <p:cNvPr id="358" name="Google Shape;358;p33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EF0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7ED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EF007E"/>
                  </a:solidFill>
                  <a:latin typeface="Abel"/>
                  <a:ea typeface="Abel"/>
                  <a:cs typeface="Abel"/>
                  <a:sym typeface="Abel"/>
                </a:rPr>
                <a:t>2</a:t>
              </a:r>
              <a:endParaRPr b="1" sz="12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60" name="Google Shape;360;p33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b="1" sz="8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61" name="Google Shape;361;p33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b="1" sz="10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362" name="Google Shape;362;p33"/>
          <p:cNvGrpSpPr/>
          <p:nvPr/>
        </p:nvGrpSpPr>
        <p:grpSpPr>
          <a:xfrm>
            <a:off x="4438177" y="1562850"/>
            <a:ext cx="2726286" cy="2547000"/>
            <a:chOff x="5123977" y="1258050"/>
            <a:chExt cx="2726286" cy="2547000"/>
          </a:xfrm>
        </p:grpSpPr>
        <p:sp>
          <p:nvSpPr>
            <p:cNvPr id="363" name="Google Shape;363;p33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FF8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7ED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8700"/>
                  </a:solidFill>
                  <a:latin typeface="Abel"/>
                  <a:ea typeface="Abel"/>
                  <a:cs typeface="Abel"/>
                  <a:sym typeface="Abel"/>
                </a:rPr>
                <a:t>3</a:t>
              </a:r>
              <a:endParaRPr b="1" sz="12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65" name="Google Shape;365;p33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b="1" sz="8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66" name="Google Shape;366;p33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b="1" sz="10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 txBox="1"/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72" name="Google Shape;372;p34"/>
          <p:cNvSpPr txBox="1"/>
          <p:nvPr>
            <p:ph idx="1" type="body"/>
          </p:nvPr>
        </p:nvSpPr>
        <p:spPr>
          <a:xfrm>
            <a:off x="762000" y="1504950"/>
            <a:ext cx="1944000" cy="12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73" name="Google Shape;373;p34"/>
          <p:cNvSpPr txBox="1"/>
          <p:nvPr>
            <p:ph idx="2" type="body"/>
          </p:nvPr>
        </p:nvSpPr>
        <p:spPr>
          <a:xfrm>
            <a:off x="2917501" y="1504950"/>
            <a:ext cx="1944000" cy="12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74" name="Google Shape;374;p34"/>
          <p:cNvSpPr txBox="1"/>
          <p:nvPr>
            <p:ph idx="3" type="body"/>
          </p:nvPr>
        </p:nvSpPr>
        <p:spPr>
          <a:xfrm>
            <a:off x="5073001" y="1504950"/>
            <a:ext cx="1944000" cy="12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5" name="Google Shape;375;p34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34"/>
          <p:cNvSpPr txBox="1"/>
          <p:nvPr>
            <p:ph idx="1" type="body"/>
          </p:nvPr>
        </p:nvSpPr>
        <p:spPr>
          <a:xfrm>
            <a:off x="762000" y="2966175"/>
            <a:ext cx="1944000" cy="12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77" name="Google Shape;377;p34"/>
          <p:cNvSpPr txBox="1"/>
          <p:nvPr>
            <p:ph idx="2" type="body"/>
          </p:nvPr>
        </p:nvSpPr>
        <p:spPr>
          <a:xfrm>
            <a:off x="2917501" y="2966175"/>
            <a:ext cx="1944000" cy="12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78" name="Google Shape;378;p34"/>
          <p:cNvSpPr txBox="1"/>
          <p:nvPr>
            <p:ph idx="3" type="body"/>
          </p:nvPr>
        </p:nvSpPr>
        <p:spPr>
          <a:xfrm>
            <a:off x="5073001" y="2966175"/>
            <a:ext cx="1944000" cy="12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"/>
          <p:cNvSpPr txBox="1"/>
          <p:nvPr>
            <p:ph idx="1" type="body"/>
          </p:nvPr>
        </p:nvSpPr>
        <p:spPr>
          <a:xfrm>
            <a:off x="768450" y="4253900"/>
            <a:ext cx="6229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384" name="Google Shape;384;p35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5" name="Google Shape;385;p3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450" y="665902"/>
            <a:ext cx="6943127" cy="317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208" name="Google Shape;208;p18"/>
          <p:cNvSpPr txBox="1"/>
          <p:nvPr>
            <p:ph idx="2" type="body"/>
          </p:nvPr>
        </p:nvSpPr>
        <p:spPr>
          <a:xfrm>
            <a:off x="3980948" y="1504950"/>
            <a:ext cx="3036000" cy="219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7ED"/>
                </a:solidFill>
              </a:rPr>
              <a:t>EDIT IN POWERPOINT®</a:t>
            </a:r>
            <a:endParaRPr sz="1400">
              <a:solidFill>
                <a:srgbClr val="FFF7E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7ED"/>
                </a:solidFill>
              </a:rPr>
              <a:t>Click on the button under the presentation preview that says </a:t>
            </a:r>
            <a:r>
              <a:rPr b="1" lang="en" sz="1400">
                <a:solidFill>
                  <a:srgbClr val="FFF7ED"/>
                </a:solidFill>
              </a:rPr>
              <a:t>"Download as PowerPoint template"</a:t>
            </a:r>
            <a:r>
              <a:rPr lang="en" sz="1400">
                <a:solidFill>
                  <a:srgbClr val="FFF7ED"/>
                </a:solidFill>
              </a:rPr>
              <a:t>. You will get a .pptx file that you can edit in PowerPoint. </a:t>
            </a:r>
            <a:endParaRPr sz="1400">
              <a:solidFill>
                <a:srgbClr val="FFF7E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7ED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400" u="sng">
                <a:solidFill>
                  <a:srgbClr val="FFF7ED"/>
                </a:solidFill>
                <a:hlinkClick action="ppaction://hlinksldjump" r:id="rId3"/>
              </a:rPr>
              <a:t>Presentation design slide</a:t>
            </a:r>
            <a:r>
              <a:rPr lang="en" sz="1400">
                <a:solidFill>
                  <a:srgbClr val="FFF7ED"/>
                </a:solidFill>
              </a:rPr>
              <a:t>)</a:t>
            </a:r>
            <a:endParaRPr sz="1400">
              <a:solidFill>
                <a:srgbClr val="FFF7E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FFF7ED"/>
              </a:solidFill>
            </a:endParaRPr>
          </a:p>
        </p:txBody>
      </p:sp>
      <p:sp>
        <p:nvSpPr>
          <p:cNvPr id="209" name="Google Shape;209;p18"/>
          <p:cNvSpPr txBox="1"/>
          <p:nvPr>
            <p:ph idx="1" type="body"/>
          </p:nvPr>
        </p:nvSpPr>
        <p:spPr>
          <a:xfrm>
            <a:off x="762000" y="1504950"/>
            <a:ext cx="3036000" cy="219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F7ED"/>
                </a:solidFill>
              </a:rPr>
              <a:t>EDIT IN GOOGLE SLIDES</a:t>
            </a:r>
            <a:endParaRPr sz="1400">
              <a:solidFill>
                <a:srgbClr val="FFF7E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7ED"/>
                </a:solidFill>
              </a:rPr>
              <a:t>Click on the button under the presentation preview that says </a:t>
            </a:r>
            <a:r>
              <a:rPr b="1" lang="en" sz="1400">
                <a:solidFill>
                  <a:srgbClr val="FFF7ED"/>
                </a:solidFill>
              </a:rPr>
              <a:t>"Use as Google Slides Theme"</a:t>
            </a:r>
            <a:r>
              <a:rPr lang="en" sz="1400">
                <a:solidFill>
                  <a:srgbClr val="FFF7ED"/>
                </a:solidFill>
              </a:rPr>
              <a:t>.</a:t>
            </a:r>
            <a:endParaRPr sz="1400">
              <a:solidFill>
                <a:srgbClr val="FFF7E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7ED"/>
                </a:solidFill>
              </a:rPr>
              <a:t>You will get a copy of this document on your Google Drive and will be able to edit, add or delete slides.</a:t>
            </a:r>
            <a:endParaRPr sz="1400">
              <a:solidFill>
                <a:srgbClr val="FFF7E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F7ED"/>
                </a:solidFill>
              </a:rPr>
              <a:t>You have to be signed in to your Google account.</a:t>
            </a:r>
            <a:endParaRPr sz="1400">
              <a:solidFill>
                <a:srgbClr val="FFF7ED"/>
              </a:solidFill>
            </a:endParaRPr>
          </a:p>
        </p:txBody>
      </p:sp>
      <p:sp>
        <p:nvSpPr>
          <p:cNvPr id="210" name="Google Shape;210;p18"/>
          <p:cNvSpPr txBox="1"/>
          <p:nvPr>
            <p:ph idx="2" type="body"/>
          </p:nvPr>
        </p:nvSpPr>
        <p:spPr>
          <a:xfrm>
            <a:off x="762000" y="3905925"/>
            <a:ext cx="5736300" cy="11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8700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FF8700"/>
                </a:solidFill>
                <a:hlinkClick r:id="rId4"/>
              </a:rPr>
              <a:t>www.slidescarnival.com/help-use-presentation-template</a:t>
            </a:r>
            <a:endParaRPr b="1" sz="1200">
              <a:solidFill>
                <a:srgbClr val="FF87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8700"/>
                </a:solidFill>
              </a:rPr>
              <a:t>This template is free to use under </a:t>
            </a:r>
            <a:r>
              <a:rPr lang="en" sz="1200" u="sng">
                <a:solidFill>
                  <a:srgbClr val="FF8700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FF8700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FF87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87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F8700"/>
              </a:solidFill>
            </a:endParaRPr>
          </a:p>
        </p:txBody>
      </p:sp>
      <p:sp>
        <p:nvSpPr>
          <p:cNvPr id="211" name="Google Shape;211;p18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/>
          <p:nvPr>
            <p:ph idx="4294967295" type="body"/>
          </p:nvPr>
        </p:nvSpPr>
        <p:spPr>
          <a:xfrm>
            <a:off x="4114475" y="373700"/>
            <a:ext cx="37971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8700"/>
                </a:solidFill>
              </a:rPr>
              <a:t>MOBILE PROJECT</a:t>
            </a:r>
            <a:endParaRPr sz="3600">
              <a:solidFill>
                <a:srgbClr val="FF87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91" name="Google Shape;391;p36"/>
          <p:cNvSpPr/>
          <p:nvPr/>
        </p:nvSpPr>
        <p:spPr>
          <a:xfrm>
            <a:off x="8211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92" name="Google Shape;392;p36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3" name="Google Shape;393;p36"/>
          <p:cNvGrpSpPr/>
          <p:nvPr/>
        </p:nvGrpSpPr>
        <p:grpSpPr>
          <a:xfrm>
            <a:off x="762000" y="373572"/>
            <a:ext cx="2119546" cy="4396359"/>
            <a:chOff x="2547150" y="238125"/>
            <a:chExt cx="2525675" cy="5238750"/>
          </a:xfrm>
        </p:grpSpPr>
        <p:sp>
          <p:nvSpPr>
            <p:cNvPr id="394" name="Google Shape;394;p36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550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8267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03" name="Google Shape;403;p37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4" name="Google Shape;404;p37"/>
          <p:cNvGrpSpPr/>
          <p:nvPr/>
        </p:nvGrpSpPr>
        <p:grpSpPr>
          <a:xfrm>
            <a:off x="762002" y="465959"/>
            <a:ext cx="2736410" cy="4222433"/>
            <a:chOff x="2112475" y="238125"/>
            <a:chExt cx="3395050" cy="5238750"/>
          </a:xfrm>
        </p:grpSpPr>
        <p:sp>
          <p:nvSpPr>
            <p:cNvPr id="405" name="Google Shape;405;p37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550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" name="Google Shape;409;p37"/>
          <p:cNvSpPr txBox="1"/>
          <p:nvPr>
            <p:ph idx="4294967295" type="body"/>
          </p:nvPr>
        </p:nvSpPr>
        <p:spPr>
          <a:xfrm>
            <a:off x="4114475" y="373700"/>
            <a:ext cx="37971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8700"/>
                </a:solidFill>
              </a:rPr>
              <a:t>TABLET</a:t>
            </a:r>
            <a:r>
              <a:rPr lang="en" sz="3600">
                <a:solidFill>
                  <a:srgbClr val="FF8700"/>
                </a:solidFill>
              </a:rPr>
              <a:t> PROJECT</a:t>
            </a:r>
            <a:endParaRPr sz="3600">
              <a:solidFill>
                <a:srgbClr val="FF87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8"/>
          <p:cNvSpPr/>
          <p:nvPr/>
        </p:nvSpPr>
        <p:spPr>
          <a:xfrm>
            <a:off x="762000" y="794936"/>
            <a:ext cx="4565146" cy="355401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5500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8"/>
          <p:cNvSpPr/>
          <p:nvPr/>
        </p:nvSpPr>
        <p:spPr>
          <a:xfrm>
            <a:off x="953038" y="983671"/>
            <a:ext cx="4183200" cy="26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16" name="Google Shape;416;p38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38"/>
          <p:cNvSpPr txBox="1"/>
          <p:nvPr>
            <p:ph idx="4294967295" type="body"/>
          </p:nvPr>
        </p:nvSpPr>
        <p:spPr>
          <a:xfrm>
            <a:off x="5836088" y="373700"/>
            <a:ext cx="27987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8700"/>
                </a:solidFill>
              </a:rPr>
              <a:t>DESKTOP</a:t>
            </a:r>
            <a:r>
              <a:rPr lang="en" sz="3600">
                <a:solidFill>
                  <a:srgbClr val="FF8700"/>
                </a:solidFill>
              </a:rPr>
              <a:t> PROJECT</a:t>
            </a:r>
            <a:endParaRPr sz="3600">
              <a:solidFill>
                <a:srgbClr val="FF87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9"/>
          <p:cNvSpPr txBox="1"/>
          <p:nvPr>
            <p:ph idx="4294967295" type="ctrTitle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23" name="Google Shape;423;p39"/>
          <p:cNvSpPr txBox="1"/>
          <p:nvPr>
            <p:ph idx="4294967295" type="subTitle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8700"/>
                </a:solidFill>
              </a:rPr>
              <a:t>Any questions?</a:t>
            </a:r>
            <a:endParaRPr sz="3600">
              <a:solidFill>
                <a:srgbClr val="FF8700"/>
              </a:solidFill>
            </a:endParaRPr>
          </a:p>
        </p:txBody>
      </p:sp>
      <p:sp>
        <p:nvSpPr>
          <p:cNvPr id="424" name="Google Shape;424;p39"/>
          <p:cNvSpPr txBox="1"/>
          <p:nvPr>
            <p:ph idx="4294967295" type="body"/>
          </p:nvPr>
        </p:nvSpPr>
        <p:spPr>
          <a:xfrm>
            <a:off x="685800" y="2769202"/>
            <a:ext cx="4863900" cy="153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425" name="Google Shape;425;p39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6" name="Google Shape;42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0750" y="1446606"/>
            <a:ext cx="2796600" cy="2796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0"/>
          <p:cNvSpPr txBox="1"/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32" name="Google Shape;432;p40"/>
          <p:cNvSpPr txBox="1"/>
          <p:nvPr>
            <p:ph idx="1" type="body"/>
          </p:nvPr>
        </p:nvSpPr>
        <p:spPr>
          <a:xfrm>
            <a:off x="762000" y="1504950"/>
            <a:ext cx="6255000" cy="29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⊗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FF8700"/>
                </a:solidFill>
                <a:hlinkClick r:id="rId3"/>
              </a:rPr>
              <a:t>SlidesCarnival</a:t>
            </a:r>
            <a:endParaRPr sz="2400">
              <a:solidFill>
                <a:srgbClr val="FF87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⊗"/>
            </a:pPr>
            <a:r>
              <a:rPr lang="en" sz="2400"/>
              <a:t>Photographs by </a:t>
            </a:r>
            <a:r>
              <a:rPr lang="en" sz="2400" u="sng">
                <a:solidFill>
                  <a:srgbClr val="FF8700"/>
                </a:solidFill>
                <a:hlinkClick r:id="rId4"/>
              </a:rPr>
              <a:t>Unsplash</a:t>
            </a:r>
            <a:endParaRPr sz="2400">
              <a:solidFill>
                <a:srgbClr val="FF8700"/>
              </a:solidFill>
            </a:endParaRPr>
          </a:p>
        </p:txBody>
      </p:sp>
      <p:sp>
        <p:nvSpPr>
          <p:cNvPr id="433" name="Google Shape;433;p40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1"/>
          <p:cNvSpPr txBox="1"/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39" name="Google Shape;439;p41"/>
          <p:cNvSpPr txBox="1"/>
          <p:nvPr>
            <p:ph idx="1" type="body"/>
          </p:nvPr>
        </p:nvSpPr>
        <p:spPr>
          <a:xfrm>
            <a:off x="762000" y="1504950"/>
            <a:ext cx="6255000" cy="29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⊗"/>
            </a:pPr>
            <a:r>
              <a:rPr lang="en" sz="1800"/>
              <a:t>Titles: Abel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⊗"/>
            </a:pPr>
            <a:r>
              <a:rPr lang="en" sz="1800"/>
              <a:t>Body copy: Abel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download the font on this page: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8700"/>
                </a:solidFill>
                <a:hlinkClick r:id="rId3"/>
              </a:rPr>
              <a:t>https://www.fontsquirrel.com/fonts/abel</a:t>
            </a:r>
            <a:endParaRPr sz="1800">
              <a:solidFill>
                <a:srgbClr val="FF87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Orange </a:t>
            </a:r>
            <a:r>
              <a:rPr b="1" lang="en" sz="1800">
                <a:solidFill>
                  <a:srgbClr val="FF8700"/>
                </a:solidFill>
              </a:rPr>
              <a:t>#ff8700</a:t>
            </a:r>
            <a:r>
              <a:rPr lang="en" sz="1800">
                <a:solidFill>
                  <a:srgbClr val="FFF7ED"/>
                </a:solidFill>
              </a:rPr>
              <a:t> · Magenta</a:t>
            </a:r>
            <a:r>
              <a:rPr lang="en" sz="1800"/>
              <a:t> </a:t>
            </a:r>
            <a:r>
              <a:rPr b="1" lang="en" sz="1800">
                <a:solidFill>
                  <a:srgbClr val="EF007E"/>
                </a:solidFill>
              </a:rPr>
              <a:t>#ef007e</a:t>
            </a:r>
            <a:r>
              <a:rPr lang="en" sz="1800">
                <a:solidFill>
                  <a:srgbClr val="FFF7ED"/>
                </a:solidFill>
              </a:rPr>
              <a:t> · Purple</a:t>
            </a:r>
            <a:r>
              <a:rPr lang="en" sz="1800"/>
              <a:t> </a:t>
            </a:r>
            <a:r>
              <a:rPr b="1" lang="en" sz="1800">
                <a:solidFill>
                  <a:srgbClr val="550062"/>
                </a:solidFill>
                <a:highlight>
                  <a:srgbClr val="000000"/>
                </a:highlight>
              </a:rPr>
              <a:t>#550062</a:t>
            </a:r>
            <a:endParaRPr sz="1800">
              <a:solidFill>
                <a:srgbClr val="FFF7ED"/>
              </a:solidFill>
              <a:highlight>
                <a:srgbClr val="000000"/>
              </a:highlight>
            </a:endParaRPr>
          </a:p>
        </p:txBody>
      </p:sp>
      <p:sp>
        <p:nvSpPr>
          <p:cNvPr id="440" name="Google Shape;440;p41"/>
          <p:cNvSpPr txBox="1"/>
          <p:nvPr/>
        </p:nvSpPr>
        <p:spPr>
          <a:xfrm>
            <a:off x="762000" y="4552650"/>
            <a:ext cx="6255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8700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8700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87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41" name="Google Shape;441;p41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42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47" name="Google Shape;447;p42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2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2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2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2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2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2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2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2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2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2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2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42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62" name="Google Shape;462;p42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2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68" name="Google Shape;468;p42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3" name="Google Shape;473;p42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EF00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2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EF00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42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76" name="Google Shape;476;p42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42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EF00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42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82" name="Google Shape;482;p42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2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2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2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42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90" name="Google Shape;490;p42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2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42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EF00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2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EF00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2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EF00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2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EF00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42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99" name="Google Shape;499;p42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42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502" name="Google Shape;502;p42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2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42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505" name="Google Shape;505;p42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42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509" name="Google Shape;509;p42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2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2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42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17" name="Google Shape;517;p4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42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24" name="Google Shape;524;p4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2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8" name="Google Shape;528;p42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EF00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9" name="Google Shape;529;p42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30" name="Google Shape;530;p42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2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42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33" name="Google Shape;533;p42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2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2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2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42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39" name="Google Shape;539;p42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2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42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42" name="Google Shape;542;p42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2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2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2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2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2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2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42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50" name="Google Shape;550;p42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2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2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2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2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42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56" name="Google Shape;556;p42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2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2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2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2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42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65" name="Google Shape;565;p42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2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2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42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70" name="Google Shape;570;p42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2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2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42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75" name="Google Shape;575;p42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2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2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2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42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80" name="Google Shape;580;p42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2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42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83" name="Google Shape;583;p42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2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42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86" name="Google Shape;586;p42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2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8" name="Google Shape;588;p42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EF00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9" name="Google Shape;589;p42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90" name="Google Shape;590;p4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42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93" name="Google Shape;593;p42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2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2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2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2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2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2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2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1" name="Google Shape;601;p42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EF00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2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EF00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3" name="Google Shape;603;p42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604" name="Google Shape;604;p42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2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6" name="Google Shape;606;p42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EF00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7" name="Google Shape;607;p42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608" name="Google Shape;608;p42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42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611" name="Google Shape;611;p4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42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16" name="Google Shape;616;p42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2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42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EF00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0" name="Google Shape;620;p42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21" name="Google Shape;621;p42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42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28" name="Google Shape;628;p42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42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38" name="Google Shape;638;p42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42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42" name="Google Shape;642;p42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42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46" name="Google Shape;646;p42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42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52" name="Google Shape;652;p42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42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55" name="Google Shape;655;p42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42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63" name="Google Shape;663;p42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Google Shape;669;p42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70" name="Google Shape;670;p42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42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73" name="Google Shape;673;p42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7" name="Google Shape;677;p42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EF00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2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EF00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2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EF00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2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EF00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1" name="Google Shape;681;p42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82" name="Google Shape;682;p42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42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91" name="Google Shape;691;p42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42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94" name="Google Shape;694;p42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42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701" name="Google Shape;701;p42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2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2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42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709" name="Google Shape;709;p42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42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13" name="Google Shape;713;p42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42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20" name="Google Shape;720;p42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42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24" name="Google Shape;724;p42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42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28" name="Google Shape;728;p42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42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34" name="Google Shape;734;p42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2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2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2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2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2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2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2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2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42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62" name="Google Shape;762;p42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2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2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2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42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86" name="Google Shape;786;p42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42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801" name="Google Shape;801;p42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42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805" name="Google Shape;805;p42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42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12" name="Google Shape;812;p4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42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21" name="Google Shape;821;p42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42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25" name="Google Shape;825;p42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0" name="Google Shape;830;p42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31" name="Google Shape;831;p42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42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39" name="Google Shape;839;p42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42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46" name="Google Shape;846;p42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Google Shape;855;p42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56" name="Google Shape;856;p42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Google Shape;867;p42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68" name="Google Shape;868;p42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3" name="Google Shape;873;p42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74" name="Google Shape;874;p42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42"/>
          <p:cNvGrpSpPr/>
          <p:nvPr/>
        </p:nvGrpSpPr>
        <p:grpSpPr>
          <a:xfrm>
            <a:off x="7243894" y="2032000"/>
            <a:ext cx="433992" cy="422729"/>
            <a:chOff x="5916675" y="927975"/>
            <a:chExt cx="516350" cy="502950"/>
          </a:xfrm>
        </p:grpSpPr>
        <p:sp>
          <p:nvSpPr>
            <p:cNvPr id="882" name="Google Shape;882;p42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4" name="Google Shape;884;p42"/>
          <p:cNvGrpSpPr/>
          <p:nvPr/>
        </p:nvGrpSpPr>
        <p:grpSpPr>
          <a:xfrm>
            <a:off x="6359914" y="2737902"/>
            <a:ext cx="1079481" cy="1051467"/>
            <a:chOff x="5916675" y="927975"/>
            <a:chExt cx="516350" cy="502950"/>
          </a:xfrm>
        </p:grpSpPr>
        <p:sp>
          <p:nvSpPr>
            <p:cNvPr id="885" name="Google Shape;885;p42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87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87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Google Shape;887;p42"/>
          <p:cNvGrpSpPr/>
          <p:nvPr/>
        </p:nvGrpSpPr>
        <p:grpSpPr>
          <a:xfrm>
            <a:off x="6360057" y="2032000"/>
            <a:ext cx="433992" cy="422729"/>
            <a:chOff x="5916675" y="927975"/>
            <a:chExt cx="516350" cy="502950"/>
          </a:xfrm>
        </p:grpSpPr>
        <p:sp>
          <p:nvSpPr>
            <p:cNvPr id="888" name="Google Shape;888;p42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2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0" name="Google Shape;890;p42"/>
          <p:cNvSpPr/>
          <p:nvPr/>
        </p:nvSpPr>
        <p:spPr>
          <a:xfrm>
            <a:off x="7436055" y="22683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42"/>
          <p:cNvSpPr/>
          <p:nvPr/>
        </p:nvSpPr>
        <p:spPr>
          <a:xfrm>
            <a:off x="6552218" y="22683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42"/>
          <p:cNvSpPr/>
          <p:nvPr/>
        </p:nvSpPr>
        <p:spPr>
          <a:xfrm>
            <a:off x="6837753" y="33259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42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4" name="Google Shape;894;p42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⊗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⊗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⊗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3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7ED"/>
                </a:solidFill>
                <a:highlight>
                  <a:srgbClr val="550062"/>
                </a:highlight>
                <a:latin typeface="Abel"/>
                <a:ea typeface="Abel"/>
                <a:cs typeface="Abel"/>
                <a:sym typeface="Abel"/>
              </a:rPr>
              <a:t> and many more...</a:t>
            </a:r>
            <a:endParaRPr sz="2400">
              <a:solidFill>
                <a:srgbClr val="FFF7ED"/>
              </a:solidFill>
              <a:highlight>
                <a:srgbClr val="550062"/>
              </a:highlight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00" name="Google Shape;900;p43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550062"/>
                </a:solidFill>
              </a:rPr>
              <a:t>😉</a:t>
            </a:r>
            <a:endParaRPr sz="9600">
              <a:solidFill>
                <a:srgbClr val="550062"/>
              </a:solidFill>
            </a:endParaRPr>
          </a:p>
        </p:txBody>
      </p:sp>
      <p:sp>
        <p:nvSpPr>
          <p:cNvPr id="901" name="Google Shape;901;p43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2" name="Google Shape;902;p43"/>
          <p:cNvSpPr txBox="1"/>
          <p:nvPr>
            <p:ph idx="4294967295" type="body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Now you can use any emoji as an icon!</a:t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rgbClr val="550062"/>
                </a:solidFill>
                <a:hlinkClick r:id="rId3"/>
              </a:rPr>
              <a:t>https://twitter.com/googledocs/status/730087240156643328</a:t>
            </a:r>
            <a:endParaRPr sz="1400">
              <a:solidFill>
                <a:srgbClr val="55006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7" name="Google Shape;907;p4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p44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09" name="Google Shape;909;p44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910" name="Google Shape;910;p44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911" name="Google Shape;911;p44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12" name="Google Shape;912;p44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913" name="Google Shape;913;p44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914" name="Google Shape;914;p44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15" name="Google Shape;915;p44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916" name="Google Shape;916;p44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917" name="Google Shape;917;p44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18" name="Google Shape;918;p44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919" name="Google Shape;919;p44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920" name="Google Shape;920;p44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21" name="Google Shape;921;p44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922" name="Google Shape;922;p44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/>
          <p:nvPr>
            <p:ph idx="4294967295" type="ctrTitle"/>
          </p:nvPr>
        </p:nvSpPr>
        <p:spPr>
          <a:xfrm>
            <a:off x="685800" y="897550"/>
            <a:ext cx="3791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HELLO!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217" name="Google Shape;217;p19"/>
          <p:cNvSpPr txBox="1"/>
          <p:nvPr>
            <p:ph idx="4294967295" type="subTitle"/>
          </p:nvPr>
        </p:nvSpPr>
        <p:spPr>
          <a:xfrm>
            <a:off x="685800" y="2097173"/>
            <a:ext cx="3791700" cy="21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550062"/>
                </a:solidFill>
              </a:rPr>
              <a:t>I am Jayden Smith</a:t>
            </a:r>
            <a:endParaRPr sz="3600">
              <a:solidFill>
                <a:srgbClr val="55006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sz="3600"/>
          </a:p>
        </p:txBody>
      </p:sp>
      <p:pic>
        <p:nvPicPr>
          <p:cNvPr id="218" name="Google Shape;2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750" y="1446606"/>
            <a:ext cx="2796600" cy="279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19" name="Google Shape;219;p19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ctrTitle"/>
          </p:nvPr>
        </p:nvSpPr>
        <p:spPr>
          <a:xfrm>
            <a:off x="1752075" y="1735750"/>
            <a:ext cx="5640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25" name="Google Shape;225;p20"/>
          <p:cNvSpPr txBox="1"/>
          <p:nvPr>
            <p:ph idx="1" type="subTitle"/>
          </p:nvPr>
        </p:nvSpPr>
        <p:spPr>
          <a:xfrm>
            <a:off x="1752075" y="2992451"/>
            <a:ext cx="5640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/>
          <p:nvPr>
            <p:ph idx="1" type="body"/>
          </p:nvPr>
        </p:nvSpPr>
        <p:spPr>
          <a:xfrm>
            <a:off x="1598375" y="981800"/>
            <a:ext cx="4692600" cy="33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</a:t>
            </a:r>
            <a:r>
              <a:rPr lang="en">
                <a:solidFill>
                  <a:srgbClr val="FF8700"/>
                </a:solidFill>
              </a:rPr>
              <a:t>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231" name="Google Shape;231;p21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37" name="Google Shape;237;p22"/>
          <p:cNvSpPr txBox="1"/>
          <p:nvPr>
            <p:ph idx="1" type="body"/>
          </p:nvPr>
        </p:nvSpPr>
        <p:spPr>
          <a:xfrm>
            <a:off x="762000" y="1504950"/>
            <a:ext cx="6255000" cy="29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⊗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⊗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⊗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38" name="Google Shape;238;p22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idx="4294967295" type="ctrTitle"/>
          </p:nvPr>
        </p:nvSpPr>
        <p:spPr>
          <a:xfrm>
            <a:off x="685800" y="516550"/>
            <a:ext cx="47793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244" name="Google Shape;244;p23"/>
          <p:cNvSpPr txBox="1"/>
          <p:nvPr>
            <p:ph idx="4294967295" type="subTitle"/>
          </p:nvPr>
        </p:nvSpPr>
        <p:spPr>
          <a:xfrm>
            <a:off x="685800" y="1658952"/>
            <a:ext cx="47793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245" name="Google Shape;245;p23"/>
          <p:cNvGrpSpPr/>
          <p:nvPr/>
        </p:nvGrpSpPr>
        <p:grpSpPr>
          <a:xfrm>
            <a:off x="5691529" y="1928026"/>
            <a:ext cx="1834225" cy="1834174"/>
            <a:chOff x="6643075" y="3664250"/>
            <a:chExt cx="407950" cy="407975"/>
          </a:xfrm>
        </p:grpSpPr>
        <p:sp>
          <p:nvSpPr>
            <p:cNvPr id="246" name="Google Shape;246;p23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EF0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 rot="1394615">
            <a:off x="4332728" y="3369282"/>
            <a:ext cx="754116" cy="754073"/>
            <a:chOff x="576250" y="4319400"/>
            <a:chExt cx="442075" cy="442050"/>
          </a:xfrm>
        </p:grpSpPr>
        <p:sp>
          <p:nvSpPr>
            <p:cNvPr id="249" name="Google Shape;249;p23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FF8700"/>
            </a:solidFill>
            <a:ln cap="rnd" cmpd="sng" w="19050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FF8700"/>
            </a:solidFill>
            <a:ln cap="rnd" cmpd="sng" w="19050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FF8700"/>
            </a:solidFill>
            <a:ln cap="rnd" cmpd="sng" w="19050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FF8700"/>
            </a:solidFill>
            <a:ln cap="rnd" cmpd="sng" w="19050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23"/>
          <p:cNvSpPr/>
          <p:nvPr/>
        </p:nvSpPr>
        <p:spPr>
          <a:xfrm>
            <a:off x="6772040" y="1456034"/>
            <a:ext cx="286692" cy="27374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 rot="2697259">
            <a:off x="7612629" y="2742751"/>
            <a:ext cx="435210" cy="41555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7279804" y="3595706"/>
            <a:ext cx="174341" cy="16650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 rot="1280428">
            <a:off x="5489444" y="2867276"/>
            <a:ext cx="174286" cy="16650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/>
          <p:nvPr>
            <p:ph idx="1" type="body"/>
          </p:nvPr>
        </p:nvSpPr>
        <p:spPr>
          <a:xfrm>
            <a:off x="762000" y="1504950"/>
            <a:ext cx="3036000" cy="342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3" name="Google Shape;263;p24"/>
          <p:cNvSpPr txBox="1"/>
          <p:nvPr>
            <p:ph type="title"/>
          </p:nvPr>
        </p:nvSpPr>
        <p:spPr>
          <a:xfrm>
            <a:off x="762000" y="358375"/>
            <a:ext cx="6746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64" name="Google Shape;264;p24"/>
          <p:cNvSpPr txBox="1"/>
          <p:nvPr>
            <p:ph idx="2" type="body"/>
          </p:nvPr>
        </p:nvSpPr>
        <p:spPr>
          <a:xfrm>
            <a:off x="3980946" y="1504950"/>
            <a:ext cx="3036000" cy="342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65" name="Google Shape;265;p24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/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71" name="Google Shape;271;p25"/>
          <p:cNvSpPr txBox="1"/>
          <p:nvPr>
            <p:ph idx="1" type="body"/>
          </p:nvPr>
        </p:nvSpPr>
        <p:spPr>
          <a:xfrm>
            <a:off x="762000" y="1504950"/>
            <a:ext cx="1944000" cy="31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72" name="Google Shape;272;p25"/>
          <p:cNvSpPr txBox="1"/>
          <p:nvPr>
            <p:ph idx="2" type="body"/>
          </p:nvPr>
        </p:nvSpPr>
        <p:spPr>
          <a:xfrm>
            <a:off x="2917502" y="1504950"/>
            <a:ext cx="1944000" cy="31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73" name="Google Shape;273;p25"/>
          <p:cNvSpPr txBox="1"/>
          <p:nvPr>
            <p:ph idx="3" type="body"/>
          </p:nvPr>
        </p:nvSpPr>
        <p:spPr>
          <a:xfrm>
            <a:off x="5073004" y="1504950"/>
            <a:ext cx="1944000" cy="31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5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a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