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Abril Fatface"/>
      <p:regular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Shadows Into Light Two"/>
      <p:regular r:id="rId23"/>
    </p:embeddedFont>
    <p:embeddedFont>
      <p:font typeface="Gochi Hand"/>
      <p:regular r:id="rId24"/>
    </p:embeddedFont>
    <p:embeddedFont>
      <p:font typeface="Archivo Black"/>
      <p:regular r:id="rId25"/>
    </p:embeddedFont>
    <p:embeddedFont>
      <p:font typeface="Homemade Apple"/>
      <p:regular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GochiHand-regular.fntdata"/><Relationship Id="rId23" Type="http://schemas.openxmlformats.org/officeDocument/2006/relationships/font" Target="fonts/ShadowsIntoLightTw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omemadeApple-regular.fntdata"/><Relationship Id="rId25" Type="http://schemas.openxmlformats.org/officeDocument/2006/relationships/font" Target="fonts/ArchivoBlack-regular.fntdata"/><Relationship Id="rId27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290db8624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290db8624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e9780f91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e9780f91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2375e7aa66e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2375e7aa66e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90db8624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90db8624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90db8624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290db8624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e97421c0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1e97421c0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2375e7aa66e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2375e7aa66e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90db8624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290db8624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90db8624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90db8624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15.png"/><Relationship Id="rId10" Type="http://schemas.openxmlformats.org/officeDocument/2006/relationships/image" Target="../media/image2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">
  <p:cSld name="CUSTOM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12" name="Google Shape;12;p2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2"/>
          <p:cNvSpPr/>
          <p:nvPr/>
        </p:nvSpPr>
        <p:spPr>
          <a:xfrm>
            <a:off x="2963025" y="640800"/>
            <a:ext cx="12362100" cy="9111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429000" y="8047950"/>
            <a:ext cx="11285100" cy="879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32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32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32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32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32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32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3200"/>
              </a:spcBef>
              <a:spcAft>
                <a:spcPts val="320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3429000" y="3248325"/>
            <a:ext cx="11372700" cy="37905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ldrich"/>
              <a:buNone/>
              <a:defRPr sz="10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bril Fatface"/>
              <a:buNone/>
              <a:defRPr sz="10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7" name="Google Shape;87;p2"/>
          <p:cNvSpPr/>
          <p:nvPr/>
        </p:nvSpPr>
        <p:spPr>
          <a:xfrm>
            <a:off x="14284341" y="401659"/>
            <a:ext cx="2224203" cy="2155168"/>
          </a:xfrm>
          <a:custGeom>
            <a:rect b="b" l="l" r="r" t="t"/>
            <a:pathLst>
              <a:path extrusionOk="0" h="330041" w="340613">
                <a:moveTo>
                  <a:pt x="126873" y="330041"/>
                </a:moveTo>
                <a:lnTo>
                  <a:pt x="124206" y="236792"/>
                </a:lnTo>
                <a:lnTo>
                  <a:pt x="38195" y="272986"/>
                </a:lnTo>
                <a:lnTo>
                  <a:pt x="90773" y="195929"/>
                </a:lnTo>
                <a:lnTo>
                  <a:pt x="0" y="174689"/>
                </a:lnTo>
                <a:lnTo>
                  <a:pt x="87821" y="143351"/>
                </a:lnTo>
                <a:lnTo>
                  <a:pt x="26765" y="72771"/>
                </a:lnTo>
                <a:lnTo>
                  <a:pt x="116300" y="98965"/>
                </a:lnTo>
                <a:lnTo>
                  <a:pt x="108395" y="6001"/>
                </a:lnTo>
                <a:lnTo>
                  <a:pt x="165449" y="79819"/>
                </a:lnTo>
                <a:lnTo>
                  <a:pt x="213741" y="0"/>
                </a:lnTo>
                <a:lnTo>
                  <a:pt x="216408" y="93250"/>
                </a:lnTo>
                <a:lnTo>
                  <a:pt x="302419" y="57055"/>
                </a:lnTo>
                <a:lnTo>
                  <a:pt x="249841" y="134112"/>
                </a:lnTo>
                <a:lnTo>
                  <a:pt x="340614" y="155258"/>
                </a:lnTo>
                <a:lnTo>
                  <a:pt x="252793" y="186690"/>
                </a:lnTo>
                <a:lnTo>
                  <a:pt x="313849" y="257270"/>
                </a:lnTo>
                <a:lnTo>
                  <a:pt x="224314" y="231076"/>
                </a:lnTo>
                <a:lnTo>
                  <a:pt x="232220" y="324041"/>
                </a:lnTo>
                <a:lnTo>
                  <a:pt x="175165" y="250222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02900" y="7537787"/>
            <a:ext cx="2409496" cy="2409501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">
  <p:cSld name="CUSTOM_4_1_1">
    <p:bg>
      <p:bgPr>
        <a:solidFill>
          <a:schemeClr val="accent2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1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3" name="Google Shape;1023;p11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024" name="Google Shape;1024;p11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9" name="Google Shape;1039;p1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040" name="Google Shape;1040;p1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1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068" name="Google Shape;1068;p1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1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1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1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1096" name="Google Shape;1096;p1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3" name="Google Shape;1123;p11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9" name="Google Shape;1139;p11"/>
          <p:cNvSpPr/>
          <p:nvPr/>
        </p:nvSpPr>
        <p:spPr>
          <a:xfrm>
            <a:off x="325800" y="2115600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40" name="Google Shape;1140;p11"/>
          <p:cNvSpPr/>
          <p:nvPr/>
        </p:nvSpPr>
        <p:spPr>
          <a:xfrm>
            <a:off x="325800" y="6196467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41" name="Google Shape;1141;p11"/>
          <p:cNvSpPr/>
          <p:nvPr/>
        </p:nvSpPr>
        <p:spPr>
          <a:xfrm>
            <a:off x="9288077" y="2115600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42" name="Google Shape;1142;p11"/>
          <p:cNvSpPr/>
          <p:nvPr/>
        </p:nvSpPr>
        <p:spPr>
          <a:xfrm>
            <a:off x="9288077" y="6196467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43" name="Google Shape;1143;p11"/>
          <p:cNvSpPr/>
          <p:nvPr/>
        </p:nvSpPr>
        <p:spPr>
          <a:xfrm>
            <a:off x="6437925" y="4257113"/>
            <a:ext cx="5412300" cy="35457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44" name="Google Shape;1144;p11"/>
          <p:cNvSpPr txBox="1"/>
          <p:nvPr/>
        </p:nvSpPr>
        <p:spPr>
          <a:xfrm>
            <a:off x="4233641" y="22348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Definition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145" name="Google Shape;1145;p11"/>
          <p:cNvSpPr txBox="1"/>
          <p:nvPr/>
        </p:nvSpPr>
        <p:spPr>
          <a:xfrm>
            <a:off x="4233641" y="90631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Examples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146" name="Google Shape;1146;p11"/>
          <p:cNvSpPr txBox="1"/>
          <p:nvPr/>
        </p:nvSpPr>
        <p:spPr>
          <a:xfrm>
            <a:off x="9381191" y="22348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Characteristics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147" name="Google Shape;1147;p11"/>
          <p:cNvSpPr txBox="1"/>
          <p:nvPr/>
        </p:nvSpPr>
        <p:spPr>
          <a:xfrm>
            <a:off x="9381191" y="9063150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Non-Examples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">
  <p:cSld name="CUSTOM_4_1_1_2">
    <p:bg>
      <p:bgPr>
        <a:solidFill>
          <a:schemeClr val="accent2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2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0" name="Google Shape;1150;p12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151" name="Google Shape;1151;p12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2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2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12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12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2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12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2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6" name="Google Shape;1166;p12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167" name="Google Shape;1167;p12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2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2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12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2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2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2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2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2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2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2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2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2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2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2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2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2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2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2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2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2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2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2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2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2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2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2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12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195" name="Google Shape;1195;p12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12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2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2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2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2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2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2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2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2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2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2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2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2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2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2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2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2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12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2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2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2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2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2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2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2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2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2" name="Google Shape;1222;p12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1223" name="Google Shape;1223;p12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2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2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2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2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2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2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2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2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2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2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2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2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2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2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12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2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2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2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2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2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2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2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2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2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2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2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0" name="Google Shape;1250;p12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2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2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2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2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2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2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2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2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2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2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12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12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2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2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2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6" name="Google Shape;1266;p12"/>
          <p:cNvSpPr/>
          <p:nvPr/>
        </p:nvSpPr>
        <p:spPr>
          <a:xfrm>
            <a:off x="4238420" y="1956200"/>
            <a:ext cx="3211800" cy="94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67" name="Google Shape;1267;p12"/>
          <p:cNvSpPr/>
          <p:nvPr/>
        </p:nvSpPr>
        <p:spPr>
          <a:xfrm>
            <a:off x="709413" y="3403015"/>
            <a:ext cx="3383700" cy="94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68" name="Google Shape;1268;p12"/>
          <p:cNvSpPr/>
          <p:nvPr/>
        </p:nvSpPr>
        <p:spPr>
          <a:xfrm>
            <a:off x="709413" y="5115598"/>
            <a:ext cx="3383700" cy="94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69" name="Google Shape;1269;p12"/>
          <p:cNvSpPr/>
          <p:nvPr/>
        </p:nvSpPr>
        <p:spPr>
          <a:xfrm>
            <a:off x="709413" y="6828180"/>
            <a:ext cx="3383700" cy="94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0" name="Google Shape;1270;p12"/>
          <p:cNvSpPr/>
          <p:nvPr/>
        </p:nvSpPr>
        <p:spPr>
          <a:xfrm>
            <a:off x="709413" y="8540841"/>
            <a:ext cx="3383700" cy="94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1" name="Google Shape;1271;p12"/>
          <p:cNvSpPr/>
          <p:nvPr/>
        </p:nvSpPr>
        <p:spPr>
          <a:xfrm>
            <a:off x="7622709" y="1956200"/>
            <a:ext cx="3211800" cy="94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2" name="Google Shape;1272;p12"/>
          <p:cNvSpPr/>
          <p:nvPr/>
        </p:nvSpPr>
        <p:spPr>
          <a:xfrm>
            <a:off x="11006997" y="1956200"/>
            <a:ext cx="3211800" cy="943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3" name="Google Shape;1273;p12"/>
          <p:cNvSpPr/>
          <p:nvPr/>
        </p:nvSpPr>
        <p:spPr>
          <a:xfrm>
            <a:off x="14391286" y="1956200"/>
            <a:ext cx="3211800" cy="943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4" name="Google Shape;1274;p12"/>
          <p:cNvSpPr/>
          <p:nvPr/>
        </p:nvSpPr>
        <p:spPr>
          <a:xfrm>
            <a:off x="4338937" y="309494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5" name="Google Shape;1275;p12"/>
          <p:cNvSpPr/>
          <p:nvPr/>
        </p:nvSpPr>
        <p:spPr>
          <a:xfrm>
            <a:off x="4338937" y="4807530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6" name="Google Shape;1276;p12"/>
          <p:cNvSpPr/>
          <p:nvPr/>
        </p:nvSpPr>
        <p:spPr>
          <a:xfrm>
            <a:off x="4338937" y="6520113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7" name="Google Shape;1277;p12"/>
          <p:cNvSpPr/>
          <p:nvPr/>
        </p:nvSpPr>
        <p:spPr>
          <a:xfrm>
            <a:off x="4338937" y="823277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8" name="Google Shape;1278;p12"/>
          <p:cNvSpPr/>
          <p:nvPr/>
        </p:nvSpPr>
        <p:spPr>
          <a:xfrm>
            <a:off x="7694917" y="309494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9" name="Google Shape;1279;p12"/>
          <p:cNvSpPr/>
          <p:nvPr/>
        </p:nvSpPr>
        <p:spPr>
          <a:xfrm>
            <a:off x="7694917" y="4807530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0" name="Google Shape;1280;p12"/>
          <p:cNvSpPr/>
          <p:nvPr/>
        </p:nvSpPr>
        <p:spPr>
          <a:xfrm>
            <a:off x="7694917" y="6520113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1" name="Google Shape;1281;p12"/>
          <p:cNvSpPr/>
          <p:nvPr/>
        </p:nvSpPr>
        <p:spPr>
          <a:xfrm>
            <a:off x="7694917" y="823277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2" name="Google Shape;1282;p12"/>
          <p:cNvSpPr/>
          <p:nvPr/>
        </p:nvSpPr>
        <p:spPr>
          <a:xfrm>
            <a:off x="11050898" y="309494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3" name="Google Shape;1283;p12"/>
          <p:cNvSpPr/>
          <p:nvPr/>
        </p:nvSpPr>
        <p:spPr>
          <a:xfrm>
            <a:off x="11050898" y="4807530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4" name="Google Shape;1284;p12"/>
          <p:cNvSpPr/>
          <p:nvPr/>
        </p:nvSpPr>
        <p:spPr>
          <a:xfrm>
            <a:off x="11050898" y="6520113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5" name="Google Shape;1285;p12"/>
          <p:cNvSpPr/>
          <p:nvPr/>
        </p:nvSpPr>
        <p:spPr>
          <a:xfrm>
            <a:off x="11050898" y="823277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6" name="Google Shape;1286;p12"/>
          <p:cNvSpPr/>
          <p:nvPr/>
        </p:nvSpPr>
        <p:spPr>
          <a:xfrm>
            <a:off x="14406878" y="309494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7" name="Google Shape;1287;p12"/>
          <p:cNvSpPr/>
          <p:nvPr/>
        </p:nvSpPr>
        <p:spPr>
          <a:xfrm>
            <a:off x="14406878" y="4807530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8" name="Google Shape;1288;p12"/>
          <p:cNvSpPr/>
          <p:nvPr/>
        </p:nvSpPr>
        <p:spPr>
          <a:xfrm>
            <a:off x="14406878" y="6520113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9" name="Google Shape;1289;p12"/>
          <p:cNvSpPr/>
          <p:nvPr/>
        </p:nvSpPr>
        <p:spPr>
          <a:xfrm>
            <a:off x="14406878" y="8232776"/>
            <a:ext cx="3211800" cy="155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">
  <p:cSld name="CUSTOM_4_1_1_1">
    <p:bg>
      <p:bgPr>
        <a:solidFill>
          <a:schemeClr val="accent2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Google Shape;1291;p13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1292" name="Google Shape;1292;p13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7" name="Google Shape;1307;p13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1308" name="Google Shape;1308;p1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3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3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3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3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3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3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3" name="Google Shape;1323;p13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1324" name="Google Shape;1324;p1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3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3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3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3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3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3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3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13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1340" name="Google Shape;1340;p1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3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3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3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3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3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3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3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13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1356" name="Google Shape;1356;p1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4" name="Google Shape;1364;p13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3"/>
          <p:cNvSpPr/>
          <p:nvPr/>
        </p:nvSpPr>
        <p:spPr>
          <a:xfrm>
            <a:off x="325800" y="2115600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66" name="Google Shape;1366;p13"/>
          <p:cNvSpPr/>
          <p:nvPr/>
        </p:nvSpPr>
        <p:spPr>
          <a:xfrm>
            <a:off x="325800" y="6196467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67" name="Google Shape;1367;p13"/>
          <p:cNvSpPr/>
          <p:nvPr/>
        </p:nvSpPr>
        <p:spPr>
          <a:xfrm>
            <a:off x="9288077" y="2115600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68" name="Google Shape;1368;p13"/>
          <p:cNvSpPr/>
          <p:nvPr/>
        </p:nvSpPr>
        <p:spPr>
          <a:xfrm>
            <a:off x="9288077" y="6196467"/>
            <a:ext cx="8706600" cy="3857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69" name="Google Shape;1369;p13"/>
          <p:cNvSpPr/>
          <p:nvPr/>
        </p:nvSpPr>
        <p:spPr>
          <a:xfrm>
            <a:off x="6437925" y="4257113"/>
            <a:ext cx="5412300" cy="35457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70" name="Google Shape;1370;p13"/>
          <p:cNvSpPr txBox="1"/>
          <p:nvPr/>
        </p:nvSpPr>
        <p:spPr>
          <a:xfrm>
            <a:off x="13150616" y="2188688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I strongly disagree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371" name="Google Shape;1371;p13"/>
          <p:cNvSpPr txBox="1"/>
          <p:nvPr/>
        </p:nvSpPr>
        <p:spPr>
          <a:xfrm>
            <a:off x="13150616" y="9131288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I somewhat disagree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372" name="Google Shape;1372;p13"/>
          <p:cNvSpPr txBox="1"/>
          <p:nvPr/>
        </p:nvSpPr>
        <p:spPr>
          <a:xfrm>
            <a:off x="464216" y="2188688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I strongly agree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373" name="Google Shape;1373;p13"/>
          <p:cNvSpPr txBox="1"/>
          <p:nvPr/>
        </p:nvSpPr>
        <p:spPr>
          <a:xfrm>
            <a:off x="464216" y="9131288"/>
            <a:ext cx="46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I somewhat agree</a:t>
            </a:r>
            <a:endParaRPr i="1" sz="38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">
  <p:cSld name="CUSTOM_4_1_1_1_1">
    <p:bg>
      <p:bgPr>
        <a:solidFill>
          <a:schemeClr val="accent4"/>
        </a:solidFill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4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14"/>
          <p:cNvSpPr/>
          <p:nvPr/>
        </p:nvSpPr>
        <p:spPr>
          <a:xfrm>
            <a:off x="3620288" y="1745010"/>
            <a:ext cx="2594700" cy="2579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77" name="Google Shape;1377;p14"/>
          <p:cNvSpPr/>
          <p:nvPr/>
        </p:nvSpPr>
        <p:spPr>
          <a:xfrm>
            <a:off x="6437825" y="1737163"/>
            <a:ext cx="2594700" cy="257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78" name="Google Shape;1378;p14"/>
          <p:cNvSpPr/>
          <p:nvPr/>
        </p:nvSpPr>
        <p:spPr>
          <a:xfrm>
            <a:off x="802750" y="1745010"/>
            <a:ext cx="2594700" cy="2579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79" name="Google Shape;1379;p14"/>
          <p:cNvSpPr/>
          <p:nvPr/>
        </p:nvSpPr>
        <p:spPr>
          <a:xfrm>
            <a:off x="3620288" y="4562247"/>
            <a:ext cx="2594700" cy="2579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0" name="Google Shape;1380;p14"/>
          <p:cNvSpPr/>
          <p:nvPr/>
        </p:nvSpPr>
        <p:spPr>
          <a:xfrm>
            <a:off x="6437825" y="4554400"/>
            <a:ext cx="2594700" cy="257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1" name="Google Shape;1381;p14"/>
          <p:cNvSpPr/>
          <p:nvPr/>
        </p:nvSpPr>
        <p:spPr>
          <a:xfrm>
            <a:off x="802750" y="4562247"/>
            <a:ext cx="2594700" cy="2579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2" name="Google Shape;1382;p14"/>
          <p:cNvSpPr/>
          <p:nvPr/>
        </p:nvSpPr>
        <p:spPr>
          <a:xfrm>
            <a:off x="3620288" y="7387329"/>
            <a:ext cx="2594700" cy="2579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3" name="Google Shape;1383;p14"/>
          <p:cNvSpPr/>
          <p:nvPr/>
        </p:nvSpPr>
        <p:spPr>
          <a:xfrm>
            <a:off x="6437825" y="7379482"/>
            <a:ext cx="2594700" cy="257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4" name="Google Shape;1384;p14"/>
          <p:cNvSpPr/>
          <p:nvPr/>
        </p:nvSpPr>
        <p:spPr>
          <a:xfrm>
            <a:off x="802750" y="7387329"/>
            <a:ext cx="2594700" cy="2579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5" name="Google Shape;1385;p14"/>
          <p:cNvSpPr/>
          <p:nvPr/>
        </p:nvSpPr>
        <p:spPr>
          <a:xfrm>
            <a:off x="9255413" y="1745028"/>
            <a:ext cx="2594700" cy="2579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6" name="Google Shape;1386;p14"/>
          <p:cNvSpPr/>
          <p:nvPr/>
        </p:nvSpPr>
        <p:spPr>
          <a:xfrm>
            <a:off x="12072950" y="1737181"/>
            <a:ext cx="2594700" cy="2579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7" name="Google Shape;1387;p14"/>
          <p:cNvSpPr/>
          <p:nvPr/>
        </p:nvSpPr>
        <p:spPr>
          <a:xfrm>
            <a:off x="9255413" y="4562266"/>
            <a:ext cx="2594700" cy="2579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8" name="Google Shape;1388;p14"/>
          <p:cNvSpPr/>
          <p:nvPr/>
        </p:nvSpPr>
        <p:spPr>
          <a:xfrm>
            <a:off x="12072975" y="4558331"/>
            <a:ext cx="2594700" cy="2579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9" name="Google Shape;1389;p14"/>
          <p:cNvSpPr/>
          <p:nvPr/>
        </p:nvSpPr>
        <p:spPr>
          <a:xfrm>
            <a:off x="9255413" y="7387348"/>
            <a:ext cx="2594700" cy="2579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0" name="Google Shape;1390;p14"/>
          <p:cNvSpPr/>
          <p:nvPr/>
        </p:nvSpPr>
        <p:spPr>
          <a:xfrm>
            <a:off x="12072950" y="7379500"/>
            <a:ext cx="2594700" cy="2579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1" name="Google Shape;1391;p14"/>
          <p:cNvSpPr/>
          <p:nvPr/>
        </p:nvSpPr>
        <p:spPr>
          <a:xfrm>
            <a:off x="14890538" y="1733216"/>
            <a:ext cx="2594700" cy="257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2" name="Google Shape;1392;p14"/>
          <p:cNvSpPr/>
          <p:nvPr/>
        </p:nvSpPr>
        <p:spPr>
          <a:xfrm>
            <a:off x="14890538" y="4550453"/>
            <a:ext cx="2594700" cy="257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3" name="Google Shape;1393;p14"/>
          <p:cNvSpPr/>
          <p:nvPr/>
        </p:nvSpPr>
        <p:spPr>
          <a:xfrm>
            <a:off x="14890538" y="7375535"/>
            <a:ext cx="2594700" cy="257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">
  <p:cSld name="CUSTOM_4_1_1_1_1_1">
    <p:bg>
      <p:bgPr>
        <a:solidFill>
          <a:schemeClr val="accent4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5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15"/>
          <p:cNvSpPr/>
          <p:nvPr/>
        </p:nvSpPr>
        <p:spPr>
          <a:xfrm>
            <a:off x="416325" y="1356937"/>
            <a:ext cx="4281600" cy="203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7" name="Google Shape;1397;p15"/>
          <p:cNvSpPr/>
          <p:nvPr/>
        </p:nvSpPr>
        <p:spPr>
          <a:xfrm>
            <a:off x="416325" y="3594950"/>
            <a:ext cx="4281600" cy="203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8" name="Google Shape;1398;p15"/>
          <p:cNvSpPr/>
          <p:nvPr/>
        </p:nvSpPr>
        <p:spPr>
          <a:xfrm>
            <a:off x="416325" y="5832964"/>
            <a:ext cx="4281600" cy="203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9" name="Google Shape;1399;p15"/>
          <p:cNvSpPr/>
          <p:nvPr/>
        </p:nvSpPr>
        <p:spPr>
          <a:xfrm>
            <a:off x="416325" y="8071080"/>
            <a:ext cx="4281600" cy="203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0" name="Google Shape;1400;p15"/>
          <p:cNvSpPr/>
          <p:nvPr/>
        </p:nvSpPr>
        <p:spPr>
          <a:xfrm>
            <a:off x="4890589" y="1356937"/>
            <a:ext cx="4281600" cy="203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1" name="Google Shape;1401;p15"/>
          <p:cNvSpPr/>
          <p:nvPr/>
        </p:nvSpPr>
        <p:spPr>
          <a:xfrm>
            <a:off x="4890589" y="3594950"/>
            <a:ext cx="4281600" cy="203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2" name="Google Shape;1402;p15"/>
          <p:cNvSpPr/>
          <p:nvPr/>
        </p:nvSpPr>
        <p:spPr>
          <a:xfrm>
            <a:off x="4890589" y="5832964"/>
            <a:ext cx="4281600" cy="203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3" name="Google Shape;1403;p15"/>
          <p:cNvSpPr/>
          <p:nvPr/>
        </p:nvSpPr>
        <p:spPr>
          <a:xfrm>
            <a:off x="4890589" y="8071080"/>
            <a:ext cx="4281600" cy="203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4" name="Google Shape;1404;p15"/>
          <p:cNvSpPr/>
          <p:nvPr/>
        </p:nvSpPr>
        <p:spPr>
          <a:xfrm>
            <a:off x="9364852" y="1356937"/>
            <a:ext cx="4281600" cy="203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5" name="Google Shape;1405;p15"/>
          <p:cNvSpPr/>
          <p:nvPr/>
        </p:nvSpPr>
        <p:spPr>
          <a:xfrm>
            <a:off x="9364852" y="3594950"/>
            <a:ext cx="4281600" cy="203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6" name="Google Shape;1406;p15"/>
          <p:cNvSpPr/>
          <p:nvPr/>
        </p:nvSpPr>
        <p:spPr>
          <a:xfrm>
            <a:off x="9364852" y="5832964"/>
            <a:ext cx="4281600" cy="203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7" name="Google Shape;1407;p15"/>
          <p:cNvSpPr/>
          <p:nvPr/>
        </p:nvSpPr>
        <p:spPr>
          <a:xfrm>
            <a:off x="9364852" y="8071080"/>
            <a:ext cx="4281600" cy="203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8" name="Google Shape;1408;p15"/>
          <p:cNvSpPr/>
          <p:nvPr/>
        </p:nvSpPr>
        <p:spPr>
          <a:xfrm>
            <a:off x="13839116" y="1356937"/>
            <a:ext cx="4281600" cy="203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09" name="Google Shape;1409;p15"/>
          <p:cNvSpPr/>
          <p:nvPr/>
        </p:nvSpPr>
        <p:spPr>
          <a:xfrm>
            <a:off x="13839116" y="3594950"/>
            <a:ext cx="4281600" cy="203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10" name="Google Shape;1410;p15"/>
          <p:cNvSpPr/>
          <p:nvPr/>
        </p:nvSpPr>
        <p:spPr>
          <a:xfrm>
            <a:off x="13839116" y="5832964"/>
            <a:ext cx="4281600" cy="203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11" name="Google Shape;1411;p15"/>
          <p:cNvSpPr/>
          <p:nvPr/>
        </p:nvSpPr>
        <p:spPr>
          <a:xfrm>
            <a:off x="13839116" y="8071080"/>
            <a:ext cx="4281600" cy="203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12" name="Google Shape;1412;p15"/>
          <p:cNvSpPr/>
          <p:nvPr/>
        </p:nvSpPr>
        <p:spPr>
          <a:xfrm>
            <a:off x="551563" y="1518533"/>
            <a:ext cx="459120" cy="53316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Eye outline" id="1413" name="Google Shape;1413;p15"/>
          <p:cNvGrpSpPr/>
          <p:nvPr/>
        </p:nvGrpSpPr>
        <p:grpSpPr>
          <a:xfrm>
            <a:off x="5006366" y="1521259"/>
            <a:ext cx="530239" cy="299112"/>
            <a:chOff x="2017451" y="997371"/>
            <a:chExt cx="742944" cy="419100"/>
          </a:xfrm>
        </p:grpSpPr>
        <p:sp>
          <p:nvSpPr>
            <p:cNvPr id="1414" name="Google Shape;1414;p15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416" name="Google Shape;1416;p15"/>
          <p:cNvGrpSpPr/>
          <p:nvPr/>
        </p:nvGrpSpPr>
        <p:grpSpPr>
          <a:xfrm>
            <a:off x="9458924" y="1523251"/>
            <a:ext cx="338622" cy="455626"/>
            <a:chOff x="5019702" y="2885850"/>
            <a:chExt cx="474460" cy="638400"/>
          </a:xfrm>
        </p:grpSpPr>
        <p:sp>
          <p:nvSpPr>
            <p:cNvPr id="1417" name="Google Shape;1417;p15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9" name="Google Shape;1419;p15"/>
          <p:cNvSpPr/>
          <p:nvPr/>
        </p:nvSpPr>
        <p:spPr>
          <a:xfrm>
            <a:off x="13977750" y="1562848"/>
            <a:ext cx="542844" cy="543533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Ear outline" id="1420" name="Google Shape;1420;p15"/>
          <p:cNvGrpSpPr/>
          <p:nvPr/>
        </p:nvGrpSpPr>
        <p:grpSpPr>
          <a:xfrm>
            <a:off x="611812" y="3714526"/>
            <a:ext cx="338622" cy="455626"/>
            <a:chOff x="5019702" y="2885850"/>
            <a:chExt cx="474460" cy="638400"/>
          </a:xfrm>
        </p:grpSpPr>
        <p:sp>
          <p:nvSpPr>
            <p:cNvPr id="1421" name="Google Shape;1421;p15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423" name="Google Shape;1423;p15"/>
          <p:cNvGrpSpPr/>
          <p:nvPr/>
        </p:nvGrpSpPr>
        <p:grpSpPr>
          <a:xfrm>
            <a:off x="13977749" y="5994001"/>
            <a:ext cx="338622" cy="455626"/>
            <a:chOff x="5019702" y="2885850"/>
            <a:chExt cx="474460" cy="638400"/>
          </a:xfrm>
        </p:grpSpPr>
        <p:sp>
          <p:nvSpPr>
            <p:cNvPr id="1424" name="Google Shape;1424;p15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426" name="Google Shape;1426;p15"/>
          <p:cNvGrpSpPr/>
          <p:nvPr/>
        </p:nvGrpSpPr>
        <p:grpSpPr>
          <a:xfrm>
            <a:off x="5006362" y="8196339"/>
            <a:ext cx="338622" cy="455626"/>
            <a:chOff x="5019702" y="2885850"/>
            <a:chExt cx="474460" cy="638400"/>
          </a:xfrm>
        </p:grpSpPr>
        <p:sp>
          <p:nvSpPr>
            <p:cNvPr id="1427" name="Google Shape;1427;p15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1429" name="Google Shape;1429;p15"/>
          <p:cNvGrpSpPr/>
          <p:nvPr/>
        </p:nvGrpSpPr>
        <p:grpSpPr>
          <a:xfrm>
            <a:off x="13984053" y="3714521"/>
            <a:ext cx="530239" cy="299112"/>
            <a:chOff x="2017451" y="997371"/>
            <a:chExt cx="742944" cy="419100"/>
          </a:xfrm>
        </p:grpSpPr>
        <p:sp>
          <p:nvSpPr>
            <p:cNvPr id="1430" name="Google Shape;1430;p15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1432" name="Google Shape;1432;p15"/>
          <p:cNvGrpSpPr/>
          <p:nvPr/>
        </p:nvGrpSpPr>
        <p:grpSpPr>
          <a:xfrm>
            <a:off x="516003" y="5971065"/>
            <a:ext cx="530239" cy="299112"/>
            <a:chOff x="2017451" y="997371"/>
            <a:chExt cx="742944" cy="419100"/>
          </a:xfrm>
        </p:grpSpPr>
        <p:sp>
          <p:nvSpPr>
            <p:cNvPr id="1433" name="Google Shape;1433;p15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1435" name="Google Shape;1435;p15"/>
          <p:cNvGrpSpPr/>
          <p:nvPr/>
        </p:nvGrpSpPr>
        <p:grpSpPr>
          <a:xfrm>
            <a:off x="9458928" y="8160296"/>
            <a:ext cx="530239" cy="299112"/>
            <a:chOff x="2017451" y="997371"/>
            <a:chExt cx="742944" cy="419100"/>
          </a:xfrm>
        </p:grpSpPr>
        <p:sp>
          <p:nvSpPr>
            <p:cNvPr id="1436" name="Google Shape;1436;p15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8" name="Google Shape;1438;p15"/>
          <p:cNvSpPr/>
          <p:nvPr/>
        </p:nvSpPr>
        <p:spPr>
          <a:xfrm>
            <a:off x="5000063" y="3670573"/>
            <a:ext cx="542844" cy="543533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15"/>
          <p:cNvSpPr/>
          <p:nvPr/>
        </p:nvSpPr>
        <p:spPr>
          <a:xfrm>
            <a:off x="9458925" y="5950048"/>
            <a:ext cx="542844" cy="543533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15"/>
          <p:cNvSpPr/>
          <p:nvPr/>
        </p:nvSpPr>
        <p:spPr>
          <a:xfrm>
            <a:off x="509700" y="8152386"/>
            <a:ext cx="542844" cy="543533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15"/>
          <p:cNvSpPr/>
          <p:nvPr/>
        </p:nvSpPr>
        <p:spPr>
          <a:xfrm>
            <a:off x="9461450" y="3697883"/>
            <a:ext cx="459120" cy="53316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15"/>
          <p:cNvSpPr/>
          <p:nvPr/>
        </p:nvSpPr>
        <p:spPr>
          <a:xfrm>
            <a:off x="4946113" y="5938639"/>
            <a:ext cx="459120" cy="53316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15"/>
          <p:cNvSpPr/>
          <p:nvPr/>
        </p:nvSpPr>
        <p:spPr>
          <a:xfrm>
            <a:off x="13917500" y="8157570"/>
            <a:ext cx="459120" cy="533163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">
  <p:cSld name="CUSTOM_5">
    <p:bg>
      <p:bgPr>
        <a:solidFill>
          <a:schemeClr val="accent2"/>
        </a:soli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16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446" name="Google Shape;1446;p16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1" name="Google Shape;1461;p16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462" name="Google Shape;1462;p16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9" name="Google Shape;1489;p16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490" name="Google Shape;1490;p16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16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6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6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6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6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6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16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16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16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16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16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16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16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16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16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16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16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16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16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16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16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16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16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7" name="Google Shape;1517;p16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1518" name="Google Shape;1518;p16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16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16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16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16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16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16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6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6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6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16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16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6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6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6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6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16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16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16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16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16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16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16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16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16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16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16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5" name="Google Shape;1545;p16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1" name="Google Shape;1561;p16"/>
          <p:cNvSpPr/>
          <p:nvPr/>
        </p:nvSpPr>
        <p:spPr>
          <a:xfrm>
            <a:off x="345700" y="391473"/>
            <a:ext cx="17601853" cy="9612559"/>
          </a:xfrm>
          <a:custGeom>
            <a:rect b="b" l="l" r="r" t="t"/>
            <a:pathLst>
              <a:path extrusionOk="0" h="4064507" w="7442644">
                <a:moveTo>
                  <a:pt x="159449" y="0"/>
                </a:moveTo>
                <a:cubicBezTo>
                  <a:pt x="71056" y="0"/>
                  <a:pt x="0" y="71056"/>
                  <a:pt x="0" y="159448"/>
                </a:cubicBezTo>
                <a:lnTo>
                  <a:pt x="0" y="3903345"/>
                </a:lnTo>
                <a:cubicBezTo>
                  <a:pt x="0" y="3991737"/>
                  <a:pt x="70961" y="4064508"/>
                  <a:pt x="159449" y="4064508"/>
                </a:cubicBezTo>
                <a:lnTo>
                  <a:pt x="7283196" y="4064508"/>
                </a:lnTo>
                <a:cubicBezTo>
                  <a:pt x="7371588" y="4064508"/>
                  <a:pt x="7442645" y="3991642"/>
                  <a:pt x="7442645" y="3903345"/>
                </a:cubicBezTo>
                <a:lnTo>
                  <a:pt x="7442645" y="159448"/>
                </a:lnTo>
                <a:cubicBezTo>
                  <a:pt x="7442645" y="71056"/>
                  <a:pt x="7371588" y="0"/>
                  <a:pt x="7283196" y="0"/>
                </a:cubicBezTo>
                <a:lnTo>
                  <a:pt x="7028403" y="0"/>
                </a:lnTo>
                <a:lnTo>
                  <a:pt x="7028403" y="173355"/>
                </a:lnTo>
                <a:cubicBezTo>
                  <a:pt x="7059168" y="196882"/>
                  <a:pt x="7082124" y="228695"/>
                  <a:pt x="7082124" y="270415"/>
                </a:cubicBezTo>
                <a:cubicBezTo>
                  <a:pt x="7082124" y="341567"/>
                  <a:pt x="7024974" y="398717"/>
                  <a:pt x="6953822" y="398717"/>
                </a:cubicBezTo>
                <a:cubicBezTo>
                  <a:pt x="6882670" y="398717"/>
                  <a:pt x="6823805" y="341567"/>
                  <a:pt x="6823805" y="270415"/>
                </a:cubicBezTo>
                <a:cubicBezTo>
                  <a:pt x="6823805" y="228791"/>
                  <a:pt x="6846856" y="196882"/>
                  <a:pt x="6877526" y="173355"/>
                </a:cubicBezTo>
                <a:lnTo>
                  <a:pt x="6877526" y="0"/>
                </a:lnTo>
                <a:lnTo>
                  <a:pt x="6596730" y="0"/>
                </a:lnTo>
                <a:lnTo>
                  <a:pt x="6596730" y="173355"/>
                </a:lnTo>
                <a:cubicBezTo>
                  <a:pt x="6628162" y="196882"/>
                  <a:pt x="6650451" y="228219"/>
                  <a:pt x="6650451" y="270415"/>
                </a:cubicBezTo>
                <a:cubicBezTo>
                  <a:pt x="6650451" y="341567"/>
                  <a:pt x="6593301" y="398717"/>
                  <a:pt x="6522149" y="398717"/>
                </a:cubicBezTo>
                <a:cubicBezTo>
                  <a:pt x="6450997" y="398717"/>
                  <a:pt x="6393847" y="341567"/>
                  <a:pt x="6393847" y="270415"/>
                </a:cubicBezTo>
                <a:cubicBezTo>
                  <a:pt x="6393847" y="228695"/>
                  <a:pt x="6416802" y="196882"/>
                  <a:pt x="6447568" y="173355"/>
                </a:cubicBezTo>
                <a:lnTo>
                  <a:pt x="6447568" y="0"/>
                </a:lnTo>
                <a:lnTo>
                  <a:pt x="6166771" y="0"/>
                </a:lnTo>
                <a:lnTo>
                  <a:pt x="6166771" y="173355"/>
                </a:lnTo>
                <a:cubicBezTo>
                  <a:pt x="6197442" y="196882"/>
                  <a:pt x="6220492" y="228791"/>
                  <a:pt x="6220492" y="270415"/>
                </a:cubicBezTo>
                <a:cubicBezTo>
                  <a:pt x="6220492" y="341567"/>
                  <a:pt x="6161628" y="398717"/>
                  <a:pt x="6090476" y="398717"/>
                </a:cubicBezTo>
                <a:cubicBezTo>
                  <a:pt x="6019324" y="398717"/>
                  <a:pt x="5962174" y="341567"/>
                  <a:pt x="5962174" y="270415"/>
                </a:cubicBezTo>
                <a:cubicBezTo>
                  <a:pt x="5962174" y="228695"/>
                  <a:pt x="5985129" y="196882"/>
                  <a:pt x="6015895" y="173355"/>
                </a:cubicBezTo>
                <a:lnTo>
                  <a:pt x="6015895" y="0"/>
                </a:lnTo>
                <a:lnTo>
                  <a:pt x="5735098" y="0"/>
                </a:lnTo>
                <a:lnTo>
                  <a:pt x="5735098" y="173355"/>
                </a:lnTo>
                <a:cubicBezTo>
                  <a:pt x="5765864" y="196882"/>
                  <a:pt x="5788819" y="228695"/>
                  <a:pt x="5788819" y="270415"/>
                </a:cubicBezTo>
                <a:cubicBezTo>
                  <a:pt x="5788819" y="341567"/>
                  <a:pt x="5731669" y="398717"/>
                  <a:pt x="5660518" y="398717"/>
                </a:cubicBezTo>
                <a:cubicBezTo>
                  <a:pt x="5589365" y="398717"/>
                  <a:pt x="5532215" y="341567"/>
                  <a:pt x="5532215" y="270415"/>
                </a:cubicBezTo>
                <a:cubicBezTo>
                  <a:pt x="5532215" y="228219"/>
                  <a:pt x="5554504" y="196787"/>
                  <a:pt x="5585937" y="173355"/>
                </a:cubicBezTo>
                <a:lnTo>
                  <a:pt x="5585937" y="0"/>
                </a:lnTo>
                <a:lnTo>
                  <a:pt x="5305140" y="0"/>
                </a:lnTo>
                <a:lnTo>
                  <a:pt x="5305140" y="173355"/>
                </a:lnTo>
                <a:cubicBezTo>
                  <a:pt x="5335810" y="196882"/>
                  <a:pt x="5358860" y="228791"/>
                  <a:pt x="5358860" y="270415"/>
                </a:cubicBezTo>
                <a:cubicBezTo>
                  <a:pt x="5358860" y="341567"/>
                  <a:pt x="5299996" y="398717"/>
                  <a:pt x="5228844" y="398717"/>
                </a:cubicBezTo>
                <a:cubicBezTo>
                  <a:pt x="5157692" y="398717"/>
                  <a:pt x="5100542" y="341567"/>
                  <a:pt x="5100542" y="270415"/>
                </a:cubicBezTo>
                <a:cubicBezTo>
                  <a:pt x="5100542" y="228695"/>
                  <a:pt x="5123498" y="196882"/>
                  <a:pt x="5154264" y="173355"/>
                </a:cubicBezTo>
                <a:lnTo>
                  <a:pt x="5154264" y="0"/>
                </a:lnTo>
                <a:lnTo>
                  <a:pt x="4873467" y="0"/>
                </a:lnTo>
                <a:lnTo>
                  <a:pt x="4873467" y="173355"/>
                </a:lnTo>
                <a:cubicBezTo>
                  <a:pt x="4904232" y="196882"/>
                  <a:pt x="4927187" y="228695"/>
                  <a:pt x="4927187" y="270415"/>
                </a:cubicBezTo>
                <a:cubicBezTo>
                  <a:pt x="4927187" y="341567"/>
                  <a:pt x="4870037" y="398717"/>
                  <a:pt x="4798886" y="398717"/>
                </a:cubicBezTo>
                <a:cubicBezTo>
                  <a:pt x="4727734" y="398717"/>
                  <a:pt x="4668869" y="341567"/>
                  <a:pt x="4668869" y="270415"/>
                </a:cubicBezTo>
                <a:cubicBezTo>
                  <a:pt x="4668869" y="228219"/>
                  <a:pt x="4692968" y="196787"/>
                  <a:pt x="4724305" y="173355"/>
                </a:cubicBezTo>
                <a:lnTo>
                  <a:pt x="4724305" y="0"/>
                </a:lnTo>
                <a:lnTo>
                  <a:pt x="4442365" y="0"/>
                </a:lnTo>
                <a:lnTo>
                  <a:pt x="4442365" y="173355"/>
                </a:lnTo>
                <a:cubicBezTo>
                  <a:pt x="4473798" y="196882"/>
                  <a:pt x="4497801" y="228219"/>
                  <a:pt x="4497801" y="270415"/>
                </a:cubicBezTo>
                <a:cubicBezTo>
                  <a:pt x="4497801" y="341567"/>
                  <a:pt x="4438936" y="398717"/>
                  <a:pt x="4367784" y="398717"/>
                </a:cubicBezTo>
                <a:cubicBezTo>
                  <a:pt x="4296633" y="398717"/>
                  <a:pt x="4239483" y="341567"/>
                  <a:pt x="4239483" y="270415"/>
                </a:cubicBezTo>
                <a:cubicBezTo>
                  <a:pt x="4239483" y="228695"/>
                  <a:pt x="4262438" y="196882"/>
                  <a:pt x="4293203" y="173355"/>
                </a:cubicBezTo>
                <a:lnTo>
                  <a:pt x="4293203" y="0"/>
                </a:lnTo>
                <a:lnTo>
                  <a:pt x="4012406" y="0"/>
                </a:lnTo>
                <a:lnTo>
                  <a:pt x="4012406" y="173355"/>
                </a:lnTo>
                <a:cubicBezTo>
                  <a:pt x="4043172" y="196882"/>
                  <a:pt x="4066223" y="228695"/>
                  <a:pt x="4066128" y="270415"/>
                </a:cubicBezTo>
                <a:cubicBezTo>
                  <a:pt x="4066128" y="341567"/>
                  <a:pt x="4008978" y="398717"/>
                  <a:pt x="3937826" y="398717"/>
                </a:cubicBezTo>
                <a:cubicBezTo>
                  <a:pt x="3866674" y="398717"/>
                  <a:pt x="3807809" y="341567"/>
                  <a:pt x="3807809" y="270415"/>
                </a:cubicBezTo>
                <a:cubicBezTo>
                  <a:pt x="3807809" y="228791"/>
                  <a:pt x="3830860" y="196882"/>
                  <a:pt x="3861530" y="173355"/>
                </a:cubicBezTo>
                <a:lnTo>
                  <a:pt x="3861530" y="0"/>
                </a:lnTo>
                <a:lnTo>
                  <a:pt x="3580733" y="0"/>
                </a:lnTo>
                <a:lnTo>
                  <a:pt x="3580733" y="173355"/>
                </a:lnTo>
                <a:cubicBezTo>
                  <a:pt x="3612166" y="196882"/>
                  <a:pt x="3634550" y="228219"/>
                  <a:pt x="3634454" y="270415"/>
                </a:cubicBezTo>
                <a:cubicBezTo>
                  <a:pt x="3634454" y="341567"/>
                  <a:pt x="3577304" y="398717"/>
                  <a:pt x="3506153" y="398717"/>
                </a:cubicBezTo>
                <a:cubicBezTo>
                  <a:pt x="3435001" y="398717"/>
                  <a:pt x="3377851" y="341567"/>
                  <a:pt x="3377851" y="270415"/>
                </a:cubicBezTo>
                <a:cubicBezTo>
                  <a:pt x="3377851" y="228695"/>
                  <a:pt x="3400806" y="196882"/>
                  <a:pt x="3431572" y="173355"/>
                </a:cubicBezTo>
                <a:lnTo>
                  <a:pt x="3431572" y="0"/>
                </a:lnTo>
                <a:lnTo>
                  <a:pt x="3150775" y="0"/>
                </a:lnTo>
                <a:lnTo>
                  <a:pt x="3150775" y="173355"/>
                </a:lnTo>
                <a:cubicBezTo>
                  <a:pt x="3181636" y="196882"/>
                  <a:pt x="3204496" y="228695"/>
                  <a:pt x="3204496" y="270415"/>
                </a:cubicBezTo>
                <a:cubicBezTo>
                  <a:pt x="3204496" y="341567"/>
                  <a:pt x="3147346" y="398717"/>
                  <a:pt x="3076194" y="398717"/>
                </a:cubicBezTo>
                <a:cubicBezTo>
                  <a:pt x="3005042" y="398717"/>
                  <a:pt x="2946178" y="341567"/>
                  <a:pt x="2946178" y="270415"/>
                </a:cubicBezTo>
                <a:cubicBezTo>
                  <a:pt x="2946178" y="228791"/>
                  <a:pt x="2969324" y="196882"/>
                  <a:pt x="2999899" y="173355"/>
                </a:cubicBezTo>
                <a:lnTo>
                  <a:pt x="2999899" y="0"/>
                </a:lnTo>
                <a:lnTo>
                  <a:pt x="2719102" y="0"/>
                </a:lnTo>
                <a:lnTo>
                  <a:pt x="2719102" y="173355"/>
                </a:lnTo>
                <a:cubicBezTo>
                  <a:pt x="2749868" y="196882"/>
                  <a:pt x="2772918" y="228695"/>
                  <a:pt x="2772823" y="270415"/>
                </a:cubicBezTo>
                <a:cubicBezTo>
                  <a:pt x="2772823" y="341567"/>
                  <a:pt x="2715673" y="398717"/>
                  <a:pt x="2644521" y="398717"/>
                </a:cubicBezTo>
                <a:cubicBezTo>
                  <a:pt x="2573370" y="398717"/>
                  <a:pt x="2516220" y="341567"/>
                  <a:pt x="2516220" y="270415"/>
                </a:cubicBezTo>
                <a:cubicBezTo>
                  <a:pt x="2516220" y="228219"/>
                  <a:pt x="2538508" y="196787"/>
                  <a:pt x="2569940" y="173355"/>
                </a:cubicBezTo>
                <a:lnTo>
                  <a:pt x="2569940" y="0"/>
                </a:lnTo>
                <a:lnTo>
                  <a:pt x="2289144" y="0"/>
                </a:lnTo>
                <a:lnTo>
                  <a:pt x="2289144" y="173355"/>
                </a:lnTo>
                <a:cubicBezTo>
                  <a:pt x="2319814" y="196882"/>
                  <a:pt x="2342864" y="228791"/>
                  <a:pt x="2342864" y="270415"/>
                </a:cubicBezTo>
                <a:cubicBezTo>
                  <a:pt x="2342864" y="341567"/>
                  <a:pt x="2284000" y="398717"/>
                  <a:pt x="2212848" y="398717"/>
                </a:cubicBezTo>
                <a:cubicBezTo>
                  <a:pt x="2141696" y="398717"/>
                  <a:pt x="2084546" y="341567"/>
                  <a:pt x="2084546" y="270415"/>
                </a:cubicBezTo>
                <a:cubicBezTo>
                  <a:pt x="2084546" y="228695"/>
                  <a:pt x="2107502" y="196882"/>
                  <a:pt x="2138267" y="173355"/>
                </a:cubicBezTo>
                <a:lnTo>
                  <a:pt x="2138267" y="0"/>
                </a:lnTo>
                <a:lnTo>
                  <a:pt x="1857470" y="0"/>
                </a:lnTo>
                <a:lnTo>
                  <a:pt x="1857470" y="173355"/>
                </a:lnTo>
                <a:cubicBezTo>
                  <a:pt x="1888236" y="196882"/>
                  <a:pt x="1911287" y="228695"/>
                  <a:pt x="1911191" y="270415"/>
                </a:cubicBezTo>
                <a:cubicBezTo>
                  <a:pt x="1911191" y="341567"/>
                  <a:pt x="1854041" y="398717"/>
                  <a:pt x="1782889" y="398717"/>
                </a:cubicBezTo>
                <a:cubicBezTo>
                  <a:pt x="1711738" y="398717"/>
                  <a:pt x="1654588" y="341567"/>
                  <a:pt x="1654588" y="270415"/>
                </a:cubicBezTo>
                <a:cubicBezTo>
                  <a:pt x="1654588" y="228219"/>
                  <a:pt x="1676876" y="196787"/>
                  <a:pt x="1708309" y="173355"/>
                </a:cubicBezTo>
                <a:lnTo>
                  <a:pt x="1708309" y="0"/>
                </a:lnTo>
                <a:lnTo>
                  <a:pt x="1427512" y="0"/>
                </a:lnTo>
                <a:lnTo>
                  <a:pt x="1427512" y="173355"/>
                </a:lnTo>
                <a:cubicBezTo>
                  <a:pt x="1458182" y="196882"/>
                  <a:pt x="1481233" y="228791"/>
                  <a:pt x="1481233" y="270415"/>
                </a:cubicBezTo>
                <a:cubicBezTo>
                  <a:pt x="1481233" y="341567"/>
                  <a:pt x="1422368" y="398717"/>
                  <a:pt x="1351217" y="398717"/>
                </a:cubicBezTo>
                <a:cubicBezTo>
                  <a:pt x="1280065" y="398717"/>
                  <a:pt x="1222915" y="341567"/>
                  <a:pt x="1222915" y="270415"/>
                </a:cubicBezTo>
                <a:cubicBezTo>
                  <a:pt x="1222915" y="228695"/>
                  <a:pt x="1245870" y="196882"/>
                  <a:pt x="1276636" y="173355"/>
                </a:cubicBezTo>
                <a:lnTo>
                  <a:pt x="1276636" y="0"/>
                </a:lnTo>
                <a:lnTo>
                  <a:pt x="995839" y="0"/>
                </a:lnTo>
                <a:lnTo>
                  <a:pt x="995839" y="173355"/>
                </a:lnTo>
                <a:cubicBezTo>
                  <a:pt x="1026700" y="196882"/>
                  <a:pt x="1049655" y="228695"/>
                  <a:pt x="1049560" y="270415"/>
                </a:cubicBezTo>
                <a:cubicBezTo>
                  <a:pt x="1049560" y="341567"/>
                  <a:pt x="992410" y="398717"/>
                  <a:pt x="921258" y="398717"/>
                </a:cubicBezTo>
                <a:cubicBezTo>
                  <a:pt x="850106" y="398717"/>
                  <a:pt x="791242" y="341567"/>
                  <a:pt x="791242" y="270415"/>
                </a:cubicBezTo>
                <a:cubicBezTo>
                  <a:pt x="791242" y="228791"/>
                  <a:pt x="814388" y="196882"/>
                  <a:pt x="844963" y="173355"/>
                </a:cubicBezTo>
                <a:lnTo>
                  <a:pt x="844963" y="0"/>
                </a:lnTo>
                <a:lnTo>
                  <a:pt x="564166" y="0"/>
                </a:lnTo>
                <a:lnTo>
                  <a:pt x="564166" y="173355"/>
                </a:lnTo>
                <a:cubicBezTo>
                  <a:pt x="595598" y="196882"/>
                  <a:pt x="618077" y="228219"/>
                  <a:pt x="617887" y="270415"/>
                </a:cubicBezTo>
                <a:cubicBezTo>
                  <a:pt x="617887" y="341567"/>
                  <a:pt x="560737" y="398717"/>
                  <a:pt x="489585" y="398717"/>
                </a:cubicBezTo>
                <a:cubicBezTo>
                  <a:pt x="418433" y="398717"/>
                  <a:pt x="361283" y="341567"/>
                  <a:pt x="361283" y="270415"/>
                </a:cubicBezTo>
                <a:cubicBezTo>
                  <a:pt x="361283" y="228695"/>
                  <a:pt x="384238" y="196882"/>
                  <a:pt x="415004" y="173355"/>
                </a:cubicBezTo>
                <a:lnTo>
                  <a:pt x="415004" y="0"/>
                </a:lnTo>
                <a:lnTo>
                  <a:pt x="15944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62" name="Google Shape;1562;p16"/>
          <p:cNvSpPr/>
          <p:nvPr/>
        </p:nvSpPr>
        <p:spPr>
          <a:xfrm>
            <a:off x="14866497" y="2845366"/>
            <a:ext cx="1912542" cy="1852647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3" name="Google Shape;1563;p16"/>
          <p:cNvGrpSpPr/>
          <p:nvPr/>
        </p:nvGrpSpPr>
        <p:grpSpPr>
          <a:xfrm>
            <a:off x="16118295" y="-174856"/>
            <a:ext cx="2512922" cy="2471541"/>
            <a:chOff x="10354423" y="92326"/>
            <a:chExt cx="1601914" cy="1575434"/>
          </a:xfrm>
        </p:grpSpPr>
        <p:sp>
          <p:nvSpPr>
            <p:cNvPr id="1564" name="Google Shape;1564;p16"/>
            <p:cNvSpPr/>
            <p:nvPr/>
          </p:nvSpPr>
          <p:spPr>
            <a:xfrm>
              <a:off x="10354423" y="92326"/>
              <a:ext cx="1601914" cy="1575434"/>
            </a:xfrm>
            <a:custGeom>
              <a:rect b="b" l="l" r="r" t="t"/>
              <a:pathLst>
                <a:path extrusionOk="0" h="1575434" w="1601914">
                  <a:moveTo>
                    <a:pt x="436531" y="26289"/>
                  </a:moveTo>
                  <a:lnTo>
                    <a:pt x="1343692" y="915638"/>
                  </a:lnTo>
                  <a:lnTo>
                    <a:pt x="1570768" y="1138333"/>
                  </a:lnTo>
                  <a:lnTo>
                    <a:pt x="1601914" y="1300067"/>
                  </a:lnTo>
                  <a:lnTo>
                    <a:pt x="1434751" y="1276922"/>
                  </a:lnTo>
                  <a:lnTo>
                    <a:pt x="1465802" y="1438751"/>
                  </a:lnTo>
                  <a:lnTo>
                    <a:pt x="1299972" y="1414272"/>
                  </a:lnTo>
                  <a:lnTo>
                    <a:pt x="1331690" y="1575435"/>
                  </a:lnTo>
                  <a:lnTo>
                    <a:pt x="1163479" y="1553432"/>
                  </a:lnTo>
                  <a:lnTo>
                    <a:pt x="33719" y="445865"/>
                  </a:lnTo>
                  <a:lnTo>
                    <a:pt x="0" y="277749"/>
                  </a:lnTo>
                  <a:lnTo>
                    <a:pt x="165449" y="302609"/>
                  </a:lnTo>
                  <a:lnTo>
                    <a:pt x="131826" y="143351"/>
                  </a:lnTo>
                  <a:lnTo>
                    <a:pt x="298228" y="167259"/>
                  </a:lnTo>
                  <a:lnTo>
                    <a:pt x="2725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5" name="Google Shape;1565;p16"/>
            <p:cNvGrpSpPr/>
            <p:nvPr/>
          </p:nvGrpSpPr>
          <p:grpSpPr>
            <a:xfrm>
              <a:off x="10369092" y="110424"/>
              <a:ext cx="1412367" cy="1542002"/>
              <a:chOff x="10369092" y="110424"/>
              <a:chExt cx="1412367" cy="1542002"/>
            </a:xfrm>
          </p:grpSpPr>
          <p:sp>
            <p:nvSpPr>
              <p:cNvPr id="1566" name="Google Shape;1566;p16"/>
              <p:cNvSpPr/>
              <p:nvPr/>
            </p:nvSpPr>
            <p:spPr>
              <a:xfrm>
                <a:off x="10369092" y="373600"/>
                <a:ext cx="67151" cy="199834"/>
              </a:xfrm>
              <a:custGeom>
                <a:rect b="b" l="l" r="r" t="t"/>
                <a:pathLst>
                  <a:path extrusionOk="0" h="199834" w="67151">
                    <a:moveTo>
                      <a:pt x="67151" y="7906"/>
                    </a:moveTo>
                    <a:lnTo>
                      <a:pt x="4476" y="0"/>
                    </a:lnTo>
                    <a:lnTo>
                      <a:pt x="0" y="69628"/>
                    </a:lnTo>
                    <a:lnTo>
                      <a:pt x="18859" y="164687"/>
                    </a:lnTo>
                    <a:lnTo>
                      <a:pt x="54769" y="1998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16"/>
              <p:cNvSpPr/>
              <p:nvPr/>
            </p:nvSpPr>
            <p:spPr>
              <a:xfrm>
                <a:off x="10854296" y="230058"/>
                <a:ext cx="109918" cy="824769"/>
              </a:xfrm>
              <a:custGeom>
                <a:rect b="b" l="l" r="r" t="t"/>
                <a:pathLst>
                  <a:path extrusionOk="0" h="824769" w="109918">
                    <a:moveTo>
                      <a:pt x="49339" y="0"/>
                    </a:moveTo>
                    <a:lnTo>
                      <a:pt x="0" y="765429"/>
                    </a:lnTo>
                    <a:lnTo>
                      <a:pt x="60579" y="824770"/>
                    </a:lnTo>
                    <a:lnTo>
                      <a:pt x="109918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16"/>
              <p:cNvSpPr/>
              <p:nvPr/>
            </p:nvSpPr>
            <p:spPr>
              <a:xfrm>
                <a:off x="11507901" y="870900"/>
                <a:ext cx="109918" cy="781526"/>
              </a:xfrm>
              <a:custGeom>
                <a:rect b="b" l="l" r="r" t="t"/>
                <a:pathLst>
                  <a:path extrusionOk="0" h="781526" w="109918">
                    <a:moveTo>
                      <a:pt x="49339" y="0"/>
                    </a:moveTo>
                    <a:lnTo>
                      <a:pt x="0" y="765334"/>
                    </a:lnTo>
                    <a:lnTo>
                      <a:pt x="10096" y="775240"/>
                    </a:lnTo>
                    <a:lnTo>
                      <a:pt x="63341" y="781526"/>
                    </a:lnTo>
                    <a:lnTo>
                      <a:pt x="109918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16"/>
              <p:cNvSpPr/>
              <p:nvPr/>
            </p:nvSpPr>
            <p:spPr>
              <a:xfrm>
                <a:off x="10526921" y="246155"/>
                <a:ext cx="91535" cy="487679"/>
              </a:xfrm>
              <a:custGeom>
                <a:rect b="b" l="l" r="r" t="t"/>
                <a:pathLst>
                  <a:path extrusionOk="0" h="487679" w="91535">
                    <a:moveTo>
                      <a:pt x="91536" y="7906"/>
                    </a:moveTo>
                    <a:lnTo>
                      <a:pt x="28861" y="0"/>
                    </a:lnTo>
                    <a:lnTo>
                      <a:pt x="0" y="428339"/>
                    </a:lnTo>
                    <a:lnTo>
                      <a:pt x="60579" y="4876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16"/>
              <p:cNvSpPr/>
              <p:nvPr/>
            </p:nvSpPr>
            <p:spPr>
              <a:xfrm>
                <a:off x="11017935" y="390554"/>
                <a:ext cx="108870" cy="823626"/>
              </a:xfrm>
              <a:custGeom>
                <a:rect b="b" l="l" r="r" t="t"/>
                <a:pathLst>
                  <a:path extrusionOk="0" h="823626" w="108870">
                    <a:moveTo>
                      <a:pt x="49435" y="0"/>
                    </a:moveTo>
                    <a:lnTo>
                      <a:pt x="0" y="765334"/>
                    </a:lnTo>
                    <a:lnTo>
                      <a:pt x="59436" y="823627"/>
                    </a:lnTo>
                    <a:lnTo>
                      <a:pt x="108871" y="58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16"/>
              <p:cNvSpPr/>
              <p:nvPr/>
            </p:nvSpPr>
            <p:spPr>
              <a:xfrm>
                <a:off x="11691067" y="1031301"/>
                <a:ext cx="90392" cy="491204"/>
              </a:xfrm>
              <a:custGeom>
                <a:rect b="b" l="l" r="r" t="t"/>
                <a:pathLst>
                  <a:path extrusionOk="0" h="491204" w="90392">
                    <a:moveTo>
                      <a:pt x="29813" y="0"/>
                    </a:moveTo>
                    <a:lnTo>
                      <a:pt x="0" y="481013"/>
                    </a:lnTo>
                    <a:lnTo>
                      <a:pt x="5905" y="481679"/>
                    </a:lnTo>
                    <a:lnTo>
                      <a:pt x="62579" y="491204"/>
                    </a:lnTo>
                    <a:lnTo>
                      <a:pt x="90392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16"/>
              <p:cNvSpPr/>
              <p:nvPr/>
            </p:nvSpPr>
            <p:spPr>
              <a:xfrm>
                <a:off x="10690656" y="110424"/>
                <a:ext cx="109918" cy="783907"/>
              </a:xfrm>
              <a:custGeom>
                <a:rect b="b" l="l" r="r" t="t"/>
                <a:pathLst>
                  <a:path extrusionOk="0" h="783907" w="109918">
                    <a:moveTo>
                      <a:pt x="99822" y="8668"/>
                    </a:moveTo>
                    <a:lnTo>
                      <a:pt x="46673" y="0"/>
                    </a:lnTo>
                    <a:lnTo>
                      <a:pt x="0" y="724567"/>
                    </a:lnTo>
                    <a:lnTo>
                      <a:pt x="60484" y="783907"/>
                    </a:lnTo>
                    <a:lnTo>
                      <a:pt x="109919" y="1857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16"/>
              <p:cNvSpPr/>
              <p:nvPr/>
            </p:nvSpPr>
            <p:spPr>
              <a:xfrm>
                <a:off x="11345309" y="711451"/>
                <a:ext cx="108775" cy="823626"/>
              </a:xfrm>
              <a:custGeom>
                <a:rect b="b" l="l" r="r" t="t"/>
                <a:pathLst>
                  <a:path extrusionOk="0" h="823626" w="108775">
                    <a:moveTo>
                      <a:pt x="49435" y="0"/>
                    </a:moveTo>
                    <a:lnTo>
                      <a:pt x="0" y="765429"/>
                    </a:lnTo>
                    <a:lnTo>
                      <a:pt x="59436" y="823627"/>
                    </a:lnTo>
                    <a:lnTo>
                      <a:pt x="108775" y="58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16"/>
              <p:cNvSpPr/>
              <p:nvPr/>
            </p:nvSpPr>
            <p:spPr>
              <a:xfrm>
                <a:off x="11181670" y="551051"/>
                <a:ext cx="108775" cy="823626"/>
              </a:xfrm>
              <a:custGeom>
                <a:rect b="b" l="l" r="r" t="t"/>
                <a:pathLst>
                  <a:path extrusionOk="0" h="823626" w="108775">
                    <a:moveTo>
                      <a:pt x="49339" y="0"/>
                    </a:moveTo>
                    <a:lnTo>
                      <a:pt x="0" y="765334"/>
                    </a:lnTo>
                    <a:lnTo>
                      <a:pt x="59436" y="823627"/>
                    </a:lnTo>
                    <a:lnTo>
                      <a:pt x="108775" y="5819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5" name="Google Shape;1575;p16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6" name="Google Shape;1576;p16"/>
          <p:cNvCxnSpPr/>
          <p:nvPr/>
        </p:nvCxnSpPr>
        <p:spPr>
          <a:xfrm rot="10800000">
            <a:off x="14933286" y="4939010"/>
            <a:ext cx="0" cy="17583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16"/>
          <p:cNvCxnSpPr/>
          <p:nvPr/>
        </p:nvCxnSpPr>
        <p:spPr>
          <a:xfrm rot="10800000">
            <a:off x="3354629" y="4961984"/>
            <a:ext cx="0" cy="17583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16"/>
          <p:cNvCxnSpPr/>
          <p:nvPr/>
        </p:nvCxnSpPr>
        <p:spPr>
          <a:xfrm rot="10800000">
            <a:off x="7212034" y="4961984"/>
            <a:ext cx="0" cy="17583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16"/>
          <p:cNvCxnSpPr/>
          <p:nvPr/>
        </p:nvCxnSpPr>
        <p:spPr>
          <a:xfrm rot="10800000">
            <a:off x="11075882" y="4961984"/>
            <a:ext cx="0" cy="17583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0" name="Google Shape;1580;p16"/>
          <p:cNvGrpSpPr/>
          <p:nvPr/>
        </p:nvGrpSpPr>
        <p:grpSpPr>
          <a:xfrm>
            <a:off x="1577774" y="5230719"/>
            <a:ext cx="15131923" cy="825064"/>
            <a:chOff x="167963" y="3475675"/>
            <a:chExt cx="11856086" cy="646450"/>
          </a:xfrm>
        </p:grpSpPr>
        <p:sp>
          <p:nvSpPr>
            <p:cNvPr id="1581" name="Google Shape;1581;p16"/>
            <p:cNvSpPr/>
            <p:nvPr/>
          </p:nvSpPr>
          <p:spPr>
            <a:xfrm>
              <a:off x="167963" y="3493625"/>
              <a:ext cx="2784300" cy="628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00000" dist="142875">
                <a:srgbClr val="000000"/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3191899" y="3475675"/>
              <a:ext cx="2784300" cy="628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00000" dist="142875">
                <a:srgbClr val="000000"/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6215813" y="3493625"/>
              <a:ext cx="2784300" cy="628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00000" dist="142875">
                <a:srgbClr val="000000"/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9239749" y="3475675"/>
              <a:ext cx="2784300" cy="628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00000" dist="142875">
                <a:srgbClr val="000000"/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</p:grpSp>
      <p:sp>
        <p:nvSpPr>
          <p:cNvPr id="1585" name="Google Shape;1585;p16"/>
          <p:cNvSpPr/>
          <p:nvPr/>
        </p:nvSpPr>
        <p:spPr>
          <a:xfrm>
            <a:off x="13156428" y="6526653"/>
            <a:ext cx="3553800" cy="28332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6" name="Google Shape;1586;p16"/>
          <p:cNvSpPr/>
          <p:nvPr/>
        </p:nvSpPr>
        <p:spPr>
          <a:xfrm>
            <a:off x="5437324" y="6526653"/>
            <a:ext cx="3553800" cy="28332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7" name="Google Shape;1587;p16"/>
          <p:cNvSpPr/>
          <p:nvPr/>
        </p:nvSpPr>
        <p:spPr>
          <a:xfrm>
            <a:off x="9296876" y="6518034"/>
            <a:ext cx="3553800" cy="2833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8" name="Google Shape;1588;p16"/>
          <p:cNvSpPr/>
          <p:nvPr/>
        </p:nvSpPr>
        <p:spPr>
          <a:xfrm>
            <a:off x="1577772" y="6526653"/>
            <a:ext cx="3553800" cy="2833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89" name="Google Shape;1589;p16"/>
          <p:cNvCxnSpPr/>
          <p:nvPr/>
        </p:nvCxnSpPr>
        <p:spPr>
          <a:xfrm>
            <a:off x="9135052" y="3550295"/>
            <a:ext cx="0" cy="13875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0" name="Google Shape;1590;p16"/>
          <p:cNvSpPr/>
          <p:nvPr/>
        </p:nvSpPr>
        <p:spPr>
          <a:xfrm>
            <a:off x="3664172" y="3892226"/>
            <a:ext cx="10941600" cy="802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91" name="Google Shape;1591;p16"/>
          <p:cNvCxnSpPr/>
          <p:nvPr/>
        </p:nvCxnSpPr>
        <p:spPr>
          <a:xfrm flipH="1" rot="10800000">
            <a:off x="3354630" y="4938888"/>
            <a:ext cx="11578800" cy="231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16"/>
          <p:cNvSpPr/>
          <p:nvPr/>
        </p:nvSpPr>
        <p:spPr>
          <a:xfrm>
            <a:off x="3664169" y="2845374"/>
            <a:ext cx="10941600" cy="8022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93" name="Google Shape;1593;p16"/>
          <p:cNvSpPr/>
          <p:nvPr/>
        </p:nvSpPr>
        <p:spPr>
          <a:xfrm>
            <a:off x="17106674" y="8899809"/>
            <a:ext cx="765522" cy="76552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16"/>
          <p:cNvSpPr/>
          <p:nvPr/>
        </p:nvSpPr>
        <p:spPr>
          <a:xfrm>
            <a:off x="1118281" y="3308784"/>
            <a:ext cx="1267932" cy="1228224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">
  <p:cSld name="CUSTOM_5_1">
    <p:bg>
      <p:bgPr>
        <a:solidFill>
          <a:schemeClr val="accent3"/>
        </a:solidFill>
      </p:bgPr>
    </p:bg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6" name="Google Shape;1596;p17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597" name="Google Shape;1597;p17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2" name="Google Shape;1612;p17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613" name="Google Shape;1613;p1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1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1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1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1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1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1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1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1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1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1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1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17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1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0" name="Google Shape;1640;p17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641" name="Google Shape;1641;p1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1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1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1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1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1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1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1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1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1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1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1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1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1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1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1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1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1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1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1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17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1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8" name="Google Shape;1668;p17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1669" name="Google Shape;1669;p1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1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1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1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1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1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1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1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6" name="Google Shape;1696;p17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2" name="Google Shape;1712;p17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3" name="Google Shape;1713;p17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714" name="Google Shape;1714;p17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9" name="Google Shape;1729;p17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730" name="Google Shape;1730;p1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1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1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1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1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p1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1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1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1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1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1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1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1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1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1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1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17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1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7" name="Google Shape;1757;p17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758" name="Google Shape;1758;p1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1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1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1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1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1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1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5" name="Google Shape;1785;p17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1786" name="Google Shape;1786;p1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3" name="Google Shape;1813;p17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9" name="Google Shape;1829;p17"/>
          <p:cNvSpPr/>
          <p:nvPr/>
        </p:nvSpPr>
        <p:spPr>
          <a:xfrm>
            <a:off x="325800" y="2621400"/>
            <a:ext cx="5765100" cy="7306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30" name="Google Shape;1830;p17"/>
          <p:cNvSpPr/>
          <p:nvPr/>
        </p:nvSpPr>
        <p:spPr>
          <a:xfrm>
            <a:off x="6277783" y="2621400"/>
            <a:ext cx="5765100" cy="7306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31" name="Google Shape;1831;p17"/>
          <p:cNvSpPr/>
          <p:nvPr/>
        </p:nvSpPr>
        <p:spPr>
          <a:xfrm>
            <a:off x="12229767" y="2621400"/>
            <a:ext cx="5765100" cy="7306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32" name="Google Shape;1832;p17"/>
          <p:cNvSpPr/>
          <p:nvPr/>
        </p:nvSpPr>
        <p:spPr>
          <a:xfrm>
            <a:off x="936938" y="2134275"/>
            <a:ext cx="4541100" cy="942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33" name="Google Shape;1833;p17"/>
          <p:cNvSpPr/>
          <p:nvPr/>
        </p:nvSpPr>
        <p:spPr>
          <a:xfrm>
            <a:off x="6889781" y="2134275"/>
            <a:ext cx="4541100" cy="942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34" name="Google Shape;1834;p17"/>
          <p:cNvSpPr/>
          <p:nvPr/>
        </p:nvSpPr>
        <p:spPr>
          <a:xfrm>
            <a:off x="12842644" y="2134275"/>
            <a:ext cx="4541100" cy="942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">
  <p:cSld name="CUSTOM_5_1_1">
    <p:bg>
      <p:bgPr>
        <a:solidFill>
          <a:schemeClr val="accent3"/>
        </a:solidFill>
      </p:bgPr>
    </p:bg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18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837" name="Google Shape;1837;p18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2" name="Google Shape;1852;p18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853" name="Google Shape;1853;p1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1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1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1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1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1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1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1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1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1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1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1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1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1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1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1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4" name="Google Shape;1874;p1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1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1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1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18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1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0" name="Google Shape;1880;p18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881" name="Google Shape;1881;p1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1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1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1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1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1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1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1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1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1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1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1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1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1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1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1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1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1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1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1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1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1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1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1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1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18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1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18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1909" name="Google Shape;1909;p1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1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1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1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1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1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1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1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1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1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1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1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1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1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1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1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1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1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1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1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1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1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1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1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1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18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1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6" name="Google Shape;1936;p18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8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8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2" name="Google Shape;1952;p18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3" name="Google Shape;1953;p18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1954" name="Google Shape;1954;p18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9" name="Google Shape;1969;p18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1970" name="Google Shape;1970;p1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1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1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1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1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1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1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1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1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1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1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1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1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1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1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1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1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1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1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1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1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1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1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1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1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18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1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18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1998" name="Google Shape;1998;p1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1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1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1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1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1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1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1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1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1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1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1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1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1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1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1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1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1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1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1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1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1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1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18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1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5" name="Google Shape;2025;p18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2026" name="Google Shape;2026;p1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1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1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1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1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1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1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1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1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1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1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1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1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1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1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1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1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1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1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1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1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1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1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1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1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18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1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3" name="Google Shape;2053;p18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9" name="Google Shape;2069;p18"/>
          <p:cNvSpPr/>
          <p:nvPr/>
        </p:nvSpPr>
        <p:spPr>
          <a:xfrm>
            <a:off x="325800" y="2670713"/>
            <a:ext cx="3355200" cy="5500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070" name="Google Shape;2070;p18"/>
          <p:cNvSpPr/>
          <p:nvPr/>
        </p:nvSpPr>
        <p:spPr>
          <a:xfrm>
            <a:off x="3904191" y="2670713"/>
            <a:ext cx="3355200" cy="5500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071" name="Google Shape;2071;p18"/>
          <p:cNvSpPr/>
          <p:nvPr/>
        </p:nvSpPr>
        <p:spPr>
          <a:xfrm>
            <a:off x="7482581" y="2670713"/>
            <a:ext cx="3355200" cy="5500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072" name="Google Shape;2072;p18"/>
          <p:cNvSpPr/>
          <p:nvPr/>
        </p:nvSpPr>
        <p:spPr>
          <a:xfrm>
            <a:off x="11060972" y="2670713"/>
            <a:ext cx="3355200" cy="5500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073" name="Google Shape;2073;p18"/>
          <p:cNvSpPr/>
          <p:nvPr/>
        </p:nvSpPr>
        <p:spPr>
          <a:xfrm>
            <a:off x="14639362" y="2670713"/>
            <a:ext cx="3355200" cy="5500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074" name="Google Shape;2074;p18"/>
          <p:cNvSpPr/>
          <p:nvPr/>
        </p:nvSpPr>
        <p:spPr>
          <a:xfrm>
            <a:off x="325800" y="8574525"/>
            <a:ext cx="17668800" cy="1352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075" name="Google Shape;2075;p18"/>
          <p:cNvSpPr/>
          <p:nvPr/>
        </p:nvSpPr>
        <p:spPr>
          <a:xfrm>
            <a:off x="325800" y="2154975"/>
            <a:ext cx="3355200" cy="942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6" name="Google Shape;2076;p18"/>
          <p:cNvSpPr/>
          <p:nvPr/>
        </p:nvSpPr>
        <p:spPr>
          <a:xfrm>
            <a:off x="3904181" y="2154975"/>
            <a:ext cx="3355200" cy="942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7" name="Google Shape;2077;p18"/>
          <p:cNvSpPr/>
          <p:nvPr/>
        </p:nvSpPr>
        <p:spPr>
          <a:xfrm>
            <a:off x="7482563" y="2154975"/>
            <a:ext cx="3355200" cy="942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8" name="Google Shape;2078;p18"/>
          <p:cNvSpPr/>
          <p:nvPr/>
        </p:nvSpPr>
        <p:spPr>
          <a:xfrm>
            <a:off x="11060963" y="2154975"/>
            <a:ext cx="3355200" cy="942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9" name="Google Shape;2079;p18"/>
          <p:cNvSpPr/>
          <p:nvPr/>
        </p:nvSpPr>
        <p:spPr>
          <a:xfrm>
            <a:off x="14639363" y="2154975"/>
            <a:ext cx="3355200" cy="942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80" name="Google Shape;2080;p18"/>
          <p:cNvSpPr txBox="1"/>
          <p:nvPr/>
        </p:nvSpPr>
        <p:spPr>
          <a:xfrm>
            <a:off x="295203" y="8422125"/>
            <a:ext cx="1548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Gochi Hand"/>
                <a:ea typeface="Gochi Hand"/>
                <a:cs typeface="Gochi Hand"/>
                <a:sym typeface="Gochi Hand"/>
              </a:rPr>
              <a:t>Notes</a:t>
            </a:r>
            <a:endParaRPr sz="2300">
              <a:solidFill>
                <a:schemeClr val="accent3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">
  <p:cSld name="CUSTOM_15">
    <p:bg>
      <p:bgPr>
        <a:solidFill>
          <a:schemeClr val="accent3"/>
        </a:soli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19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2083" name="Google Shape;2083;p19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9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8" name="Google Shape;2098;p19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2099" name="Google Shape;2099;p19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9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9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9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9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9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9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9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9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9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9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9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9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9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9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19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2115" name="Google Shape;2115;p19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9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9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9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9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19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19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9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9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9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9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9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9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19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19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19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2131" name="Google Shape;2131;p19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9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19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19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19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19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9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19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19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19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19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19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19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19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9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Google Shape;2146;p19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2147" name="Google Shape;2147;p19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9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9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9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19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19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19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19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5" name="Google Shape;2155;p19"/>
          <p:cNvSpPr/>
          <p:nvPr/>
        </p:nvSpPr>
        <p:spPr>
          <a:xfrm>
            <a:off x="587189" y="463939"/>
            <a:ext cx="17113500" cy="93591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56" name="Google Shape;2156;p19"/>
          <p:cNvSpPr/>
          <p:nvPr/>
        </p:nvSpPr>
        <p:spPr>
          <a:xfrm>
            <a:off x="915313" y="2736167"/>
            <a:ext cx="8009100" cy="3162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19"/>
          <p:cNvSpPr/>
          <p:nvPr/>
        </p:nvSpPr>
        <p:spPr>
          <a:xfrm>
            <a:off x="9148319" y="2736150"/>
            <a:ext cx="8009100" cy="3162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19"/>
          <p:cNvSpPr/>
          <p:nvPr/>
        </p:nvSpPr>
        <p:spPr>
          <a:xfrm>
            <a:off x="915313" y="6364306"/>
            <a:ext cx="8009100" cy="3162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19"/>
          <p:cNvSpPr/>
          <p:nvPr/>
        </p:nvSpPr>
        <p:spPr>
          <a:xfrm>
            <a:off x="9148319" y="6364290"/>
            <a:ext cx="8009100" cy="3162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19"/>
          <p:cNvSpPr/>
          <p:nvPr/>
        </p:nvSpPr>
        <p:spPr>
          <a:xfrm>
            <a:off x="2832635" y="2446311"/>
            <a:ext cx="4174500" cy="866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61" name="Google Shape;2161;p19"/>
          <p:cNvSpPr/>
          <p:nvPr/>
        </p:nvSpPr>
        <p:spPr>
          <a:xfrm>
            <a:off x="11065641" y="2446311"/>
            <a:ext cx="4174500" cy="86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62" name="Google Shape;2162;p19"/>
          <p:cNvSpPr/>
          <p:nvPr/>
        </p:nvSpPr>
        <p:spPr>
          <a:xfrm>
            <a:off x="2832635" y="6033342"/>
            <a:ext cx="4174500" cy="86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63" name="Google Shape;2163;p19"/>
          <p:cNvSpPr/>
          <p:nvPr/>
        </p:nvSpPr>
        <p:spPr>
          <a:xfrm>
            <a:off x="11065641" y="6033342"/>
            <a:ext cx="4174500" cy="866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64" name="Google Shape;2164;p19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20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167" name="Google Shape;216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45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41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66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41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4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3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169" name="Google Shape;2169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70" name="Google Shape;2170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" name="Google Shape;2171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" name="Google Shape;2172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" name="Google Shape;2173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4" name="Google Shape;2174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36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75" name="Google Shape;2175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87613" y="740587"/>
            <a:ext cx="12359700" cy="310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">
  <p:cSld name="CUSTOM_1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92" name="Google Shape;92;p3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3"/>
          <p:cNvSpPr/>
          <p:nvPr/>
        </p:nvSpPr>
        <p:spPr>
          <a:xfrm>
            <a:off x="500650" y="539450"/>
            <a:ext cx="17286600" cy="9144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65" name="Google Shape;165;p3"/>
          <p:cNvGrpSpPr/>
          <p:nvPr/>
        </p:nvGrpSpPr>
        <p:grpSpPr>
          <a:xfrm>
            <a:off x="16544604" y="139929"/>
            <a:ext cx="1553216" cy="1527698"/>
            <a:chOff x="10354423" y="92326"/>
            <a:chExt cx="1601914" cy="1575434"/>
          </a:xfrm>
        </p:grpSpPr>
        <p:sp>
          <p:nvSpPr>
            <p:cNvPr id="166" name="Google Shape;166;p3"/>
            <p:cNvSpPr/>
            <p:nvPr/>
          </p:nvSpPr>
          <p:spPr>
            <a:xfrm>
              <a:off x="10354423" y="92326"/>
              <a:ext cx="1601914" cy="1575434"/>
            </a:xfrm>
            <a:custGeom>
              <a:rect b="b" l="l" r="r" t="t"/>
              <a:pathLst>
                <a:path extrusionOk="0" h="1575434" w="1601914">
                  <a:moveTo>
                    <a:pt x="436531" y="26289"/>
                  </a:moveTo>
                  <a:lnTo>
                    <a:pt x="1343692" y="915638"/>
                  </a:lnTo>
                  <a:lnTo>
                    <a:pt x="1570768" y="1138333"/>
                  </a:lnTo>
                  <a:lnTo>
                    <a:pt x="1601914" y="1300067"/>
                  </a:lnTo>
                  <a:lnTo>
                    <a:pt x="1434751" y="1276922"/>
                  </a:lnTo>
                  <a:lnTo>
                    <a:pt x="1465802" y="1438751"/>
                  </a:lnTo>
                  <a:lnTo>
                    <a:pt x="1299972" y="1414272"/>
                  </a:lnTo>
                  <a:lnTo>
                    <a:pt x="1331690" y="1575435"/>
                  </a:lnTo>
                  <a:lnTo>
                    <a:pt x="1163479" y="1553432"/>
                  </a:lnTo>
                  <a:lnTo>
                    <a:pt x="33719" y="445865"/>
                  </a:lnTo>
                  <a:lnTo>
                    <a:pt x="0" y="277749"/>
                  </a:lnTo>
                  <a:lnTo>
                    <a:pt x="165449" y="302609"/>
                  </a:lnTo>
                  <a:lnTo>
                    <a:pt x="131826" y="143351"/>
                  </a:lnTo>
                  <a:lnTo>
                    <a:pt x="298228" y="167259"/>
                  </a:lnTo>
                  <a:lnTo>
                    <a:pt x="2725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0369092" y="110424"/>
              <a:ext cx="1412367" cy="1542002"/>
              <a:chOff x="10369092" y="110424"/>
              <a:chExt cx="1412367" cy="1542002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10369092" y="373600"/>
                <a:ext cx="67151" cy="199834"/>
              </a:xfrm>
              <a:custGeom>
                <a:rect b="b" l="l" r="r" t="t"/>
                <a:pathLst>
                  <a:path extrusionOk="0" h="199834" w="67151">
                    <a:moveTo>
                      <a:pt x="67151" y="7906"/>
                    </a:moveTo>
                    <a:lnTo>
                      <a:pt x="4476" y="0"/>
                    </a:lnTo>
                    <a:lnTo>
                      <a:pt x="0" y="69628"/>
                    </a:lnTo>
                    <a:lnTo>
                      <a:pt x="18859" y="164687"/>
                    </a:lnTo>
                    <a:lnTo>
                      <a:pt x="54769" y="1998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0854296" y="230058"/>
                <a:ext cx="109918" cy="824769"/>
              </a:xfrm>
              <a:custGeom>
                <a:rect b="b" l="l" r="r" t="t"/>
                <a:pathLst>
                  <a:path extrusionOk="0" h="824769" w="109918">
                    <a:moveTo>
                      <a:pt x="49339" y="0"/>
                    </a:moveTo>
                    <a:lnTo>
                      <a:pt x="0" y="765429"/>
                    </a:lnTo>
                    <a:lnTo>
                      <a:pt x="60579" y="824770"/>
                    </a:lnTo>
                    <a:lnTo>
                      <a:pt x="109918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1507901" y="870900"/>
                <a:ext cx="109918" cy="781526"/>
              </a:xfrm>
              <a:custGeom>
                <a:rect b="b" l="l" r="r" t="t"/>
                <a:pathLst>
                  <a:path extrusionOk="0" h="781526" w="109918">
                    <a:moveTo>
                      <a:pt x="49339" y="0"/>
                    </a:moveTo>
                    <a:lnTo>
                      <a:pt x="0" y="765334"/>
                    </a:lnTo>
                    <a:lnTo>
                      <a:pt x="10096" y="775240"/>
                    </a:lnTo>
                    <a:lnTo>
                      <a:pt x="63341" y="781526"/>
                    </a:lnTo>
                    <a:lnTo>
                      <a:pt x="109918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10526921" y="246155"/>
                <a:ext cx="91535" cy="487679"/>
              </a:xfrm>
              <a:custGeom>
                <a:rect b="b" l="l" r="r" t="t"/>
                <a:pathLst>
                  <a:path extrusionOk="0" h="487679" w="91535">
                    <a:moveTo>
                      <a:pt x="91536" y="7906"/>
                    </a:moveTo>
                    <a:lnTo>
                      <a:pt x="28861" y="0"/>
                    </a:lnTo>
                    <a:lnTo>
                      <a:pt x="0" y="428339"/>
                    </a:lnTo>
                    <a:lnTo>
                      <a:pt x="60579" y="4876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11017935" y="390554"/>
                <a:ext cx="108870" cy="823626"/>
              </a:xfrm>
              <a:custGeom>
                <a:rect b="b" l="l" r="r" t="t"/>
                <a:pathLst>
                  <a:path extrusionOk="0" h="823626" w="108870">
                    <a:moveTo>
                      <a:pt x="49435" y="0"/>
                    </a:moveTo>
                    <a:lnTo>
                      <a:pt x="0" y="765334"/>
                    </a:lnTo>
                    <a:lnTo>
                      <a:pt x="59436" y="823627"/>
                    </a:lnTo>
                    <a:lnTo>
                      <a:pt x="108871" y="58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11691067" y="1031301"/>
                <a:ext cx="90392" cy="491204"/>
              </a:xfrm>
              <a:custGeom>
                <a:rect b="b" l="l" r="r" t="t"/>
                <a:pathLst>
                  <a:path extrusionOk="0" h="491204" w="90392">
                    <a:moveTo>
                      <a:pt x="29813" y="0"/>
                    </a:moveTo>
                    <a:lnTo>
                      <a:pt x="0" y="481013"/>
                    </a:lnTo>
                    <a:lnTo>
                      <a:pt x="5905" y="481679"/>
                    </a:lnTo>
                    <a:lnTo>
                      <a:pt x="62579" y="491204"/>
                    </a:lnTo>
                    <a:lnTo>
                      <a:pt x="90392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10690656" y="110424"/>
                <a:ext cx="109918" cy="783907"/>
              </a:xfrm>
              <a:custGeom>
                <a:rect b="b" l="l" r="r" t="t"/>
                <a:pathLst>
                  <a:path extrusionOk="0" h="783907" w="109918">
                    <a:moveTo>
                      <a:pt x="99822" y="8668"/>
                    </a:moveTo>
                    <a:lnTo>
                      <a:pt x="46673" y="0"/>
                    </a:lnTo>
                    <a:lnTo>
                      <a:pt x="0" y="724567"/>
                    </a:lnTo>
                    <a:lnTo>
                      <a:pt x="60484" y="783907"/>
                    </a:lnTo>
                    <a:lnTo>
                      <a:pt x="109919" y="1857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11345309" y="711451"/>
                <a:ext cx="108775" cy="823626"/>
              </a:xfrm>
              <a:custGeom>
                <a:rect b="b" l="l" r="r" t="t"/>
                <a:pathLst>
                  <a:path extrusionOk="0" h="823626" w="108775">
                    <a:moveTo>
                      <a:pt x="49435" y="0"/>
                    </a:moveTo>
                    <a:lnTo>
                      <a:pt x="0" y="765429"/>
                    </a:lnTo>
                    <a:lnTo>
                      <a:pt x="59436" y="823627"/>
                    </a:lnTo>
                    <a:lnTo>
                      <a:pt x="108775" y="58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1181670" y="551051"/>
                <a:ext cx="108775" cy="823626"/>
              </a:xfrm>
              <a:custGeom>
                <a:rect b="b" l="l" r="r" t="t"/>
                <a:pathLst>
                  <a:path extrusionOk="0" h="823626" w="108775">
                    <a:moveTo>
                      <a:pt x="49339" y="0"/>
                    </a:moveTo>
                    <a:lnTo>
                      <a:pt x="0" y="765334"/>
                    </a:lnTo>
                    <a:lnTo>
                      <a:pt x="59436" y="823627"/>
                    </a:lnTo>
                    <a:lnTo>
                      <a:pt x="108775" y="5819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7" name="Google Shape;177;p3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3"/>
          <p:cNvCxnSpPr/>
          <p:nvPr/>
        </p:nvCxnSpPr>
        <p:spPr>
          <a:xfrm rot="10800000">
            <a:off x="3636416" y="3747166"/>
            <a:ext cx="0" cy="50214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"/>
          <p:cNvCxnSpPr/>
          <p:nvPr/>
        </p:nvCxnSpPr>
        <p:spPr>
          <a:xfrm rot="10800000">
            <a:off x="14664007" y="3747166"/>
            <a:ext cx="0" cy="50214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"/>
          <p:cNvCxnSpPr>
            <a:endCxn id="181" idx="0"/>
          </p:cNvCxnSpPr>
          <p:nvPr/>
        </p:nvCxnSpPr>
        <p:spPr>
          <a:xfrm>
            <a:off x="9131695" y="3195182"/>
            <a:ext cx="12300" cy="54015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"/>
          <p:cNvCxnSpPr/>
          <p:nvPr/>
        </p:nvCxnSpPr>
        <p:spPr>
          <a:xfrm>
            <a:off x="3655758" y="3747180"/>
            <a:ext cx="109992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"/>
          <p:cNvSpPr/>
          <p:nvPr/>
        </p:nvSpPr>
        <p:spPr>
          <a:xfrm>
            <a:off x="3261378" y="2542299"/>
            <a:ext cx="11759700" cy="861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4" name="Google Shape;184;p3"/>
          <p:cNvSpPr/>
          <p:nvPr/>
        </p:nvSpPr>
        <p:spPr>
          <a:xfrm>
            <a:off x="6596995" y="4021593"/>
            <a:ext cx="5094000" cy="9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2129241" y="4018753"/>
            <a:ext cx="5094000" cy="9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1064749" y="4021593"/>
            <a:ext cx="5094000" cy="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6596995" y="5165365"/>
            <a:ext cx="5094000" cy="9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12129241" y="5162525"/>
            <a:ext cx="5094000" cy="9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1064749" y="5165365"/>
            <a:ext cx="5094000" cy="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6596995" y="6309137"/>
            <a:ext cx="5094000" cy="9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2129241" y="6306297"/>
            <a:ext cx="5094000" cy="9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1064749" y="6309137"/>
            <a:ext cx="5094000" cy="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596995" y="7452910"/>
            <a:ext cx="5094000" cy="9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12129241" y="7450070"/>
            <a:ext cx="5094000" cy="9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064749" y="7452910"/>
            <a:ext cx="5094000" cy="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6596995" y="8596682"/>
            <a:ext cx="5094000" cy="9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2129241" y="8593842"/>
            <a:ext cx="5094000" cy="9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064749" y="8596682"/>
            <a:ext cx="5094000" cy="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">
  <p:cSld name="CUSTOM_2">
    <p:bg>
      <p:bgPr>
        <a:solidFill>
          <a:schemeClr val="accent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4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200" name="Google Shape;200;p4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4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216" name="Google Shape;216;p4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4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4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248" name="Google Shape;248;p4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4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264" name="Google Shape;264;p4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4"/>
          <p:cNvSpPr/>
          <p:nvPr/>
        </p:nvSpPr>
        <p:spPr>
          <a:xfrm>
            <a:off x="677028" y="736090"/>
            <a:ext cx="16934100" cy="8739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273" name="Google Shape;273;p4"/>
          <p:cNvGrpSpPr/>
          <p:nvPr/>
        </p:nvGrpSpPr>
        <p:grpSpPr>
          <a:xfrm rot="2700000">
            <a:off x="15381712" y="1099107"/>
            <a:ext cx="3132928" cy="656045"/>
            <a:chOff x="3387375" y="865247"/>
            <a:chExt cx="2088737" cy="437388"/>
          </a:xfrm>
        </p:grpSpPr>
        <p:sp>
          <p:nvSpPr>
            <p:cNvPr id="274" name="Google Shape;274;p4"/>
            <p:cNvSpPr/>
            <p:nvPr/>
          </p:nvSpPr>
          <p:spPr>
            <a:xfrm>
              <a:off x="3387375" y="865247"/>
              <a:ext cx="2088737" cy="437388"/>
            </a:xfrm>
            <a:custGeom>
              <a:rect b="b" l="l" r="r" t="t"/>
              <a:pathLst>
                <a:path extrusionOk="0" h="437388" w="2088737">
                  <a:moveTo>
                    <a:pt x="104966" y="8382"/>
                  </a:moveTo>
                  <a:lnTo>
                    <a:pt x="1992630" y="0"/>
                  </a:lnTo>
                  <a:lnTo>
                    <a:pt x="2087118" y="82010"/>
                  </a:lnTo>
                  <a:lnTo>
                    <a:pt x="1995964" y="156496"/>
                  </a:lnTo>
                  <a:lnTo>
                    <a:pt x="2088737" y="224980"/>
                  </a:lnTo>
                  <a:lnTo>
                    <a:pt x="1994249" y="291084"/>
                  </a:lnTo>
                  <a:lnTo>
                    <a:pt x="2085404" y="374713"/>
                  </a:lnTo>
                  <a:lnTo>
                    <a:pt x="1990916" y="435769"/>
                  </a:lnTo>
                  <a:lnTo>
                    <a:pt x="104966" y="437388"/>
                  </a:lnTo>
                  <a:lnTo>
                    <a:pt x="0" y="358902"/>
                  </a:lnTo>
                  <a:lnTo>
                    <a:pt x="106490" y="288703"/>
                  </a:lnTo>
                  <a:lnTo>
                    <a:pt x="6382" y="219456"/>
                  </a:lnTo>
                  <a:lnTo>
                    <a:pt x="106490" y="141732"/>
                  </a:lnTo>
                  <a:lnTo>
                    <a:pt x="3429" y="705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499579" y="91982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95821" y="47911"/>
                  </a:moveTo>
                  <a:cubicBezTo>
                    <a:pt x="95821" y="74371"/>
                    <a:pt x="74371" y="95822"/>
                    <a:pt x="47911" y="95822"/>
                  </a:cubicBezTo>
                  <a:cubicBezTo>
                    <a:pt x="21450" y="95822"/>
                    <a:pt x="0" y="74371"/>
                    <a:pt x="0" y="47911"/>
                  </a:cubicBezTo>
                  <a:cubicBezTo>
                    <a:pt x="0" y="21451"/>
                    <a:pt x="21450" y="0"/>
                    <a:pt x="47911" y="0"/>
                  </a:cubicBezTo>
                  <a:cubicBezTo>
                    <a:pt x="74371" y="0"/>
                    <a:pt x="95821" y="21451"/>
                    <a:pt x="95821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99579" y="1151950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2" y="21431"/>
                    <a:pt x="95822" y="47911"/>
                  </a:cubicBezTo>
                  <a:cubicBezTo>
                    <a:pt x="95822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728941" y="1035935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95821" y="47911"/>
                  </a:moveTo>
                  <a:cubicBezTo>
                    <a:pt x="95821" y="74371"/>
                    <a:pt x="74371" y="95822"/>
                    <a:pt x="47911" y="95822"/>
                  </a:cubicBezTo>
                  <a:cubicBezTo>
                    <a:pt x="21450" y="95822"/>
                    <a:pt x="0" y="74371"/>
                    <a:pt x="0" y="47911"/>
                  </a:cubicBezTo>
                  <a:cubicBezTo>
                    <a:pt x="0" y="21451"/>
                    <a:pt x="21450" y="0"/>
                    <a:pt x="47911" y="0"/>
                  </a:cubicBezTo>
                  <a:cubicBezTo>
                    <a:pt x="74371" y="0"/>
                    <a:pt x="95821" y="21451"/>
                    <a:pt x="95821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955446" y="92020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295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955446" y="115223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184808" y="1036221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11312" y="91982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95821" y="47911"/>
                  </a:moveTo>
                  <a:cubicBezTo>
                    <a:pt x="95821" y="74371"/>
                    <a:pt x="74371" y="95822"/>
                    <a:pt x="47911" y="95822"/>
                  </a:cubicBezTo>
                  <a:cubicBezTo>
                    <a:pt x="21450" y="95822"/>
                    <a:pt x="0" y="74371"/>
                    <a:pt x="0" y="47911"/>
                  </a:cubicBezTo>
                  <a:cubicBezTo>
                    <a:pt x="0" y="21451"/>
                    <a:pt x="21450" y="0"/>
                    <a:pt x="47911" y="0"/>
                  </a:cubicBezTo>
                  <a:cubicBezTo>
                    <a:pt x="74371" y="0"/>
                    <a:pt x="95821" y="21451"/>
                    <a:pt x="95821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312" y="1151950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640579" y="1035935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526" y="95821"/>
                    <a:pt x="0" y="74295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867179" y="92020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295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867179" y="115223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97328" y="919826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297328" y="1151950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96446" y="1036221"/>
              <a:ext cx="95821" cy="95821"/>
            </a:xfrm>
            <a:custGeom>
              <a:rect b="b" l="l" r="r" t="t"/>
              <a:pathLst>
                <a:path extrusionOk="0" h="95821" w="95821">
                  <a:moveTo>
                    <a:pt x="0" y="47911"/>
                  </a:moveTo>
                  <a:cubicBezTo>
                    <a:pt x="0" y="21431"/>
                    <a:pt x="21431" y="0"/>
                    <a:pt x="47911" y="0"/>
                  </a:cubicBezTo>
                  <a:cubicBezTo>
                    <a:pt x="74390" y="0"/>
                    <a:pt x="95821" y="21431"/>
                    <a:pt x="95821" y="47911"/>
                  </a:cubicBezTo>
                  <a:cubicBezTo>
                    <a:pt x="95821" y="74390"/>
                    <a:pt x="74390" y="95821"/>
                    <a:pt x="47911" y="95821"/>
                  </a:cubicBezTo>
                  <a:cubicBezTo>
                    <a:pt x="21431" y="95821"/>
                    <a:pt x="0" y="74390"/>
                    <a:pt x="0" y="479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4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">
  <p:cSld name="CUSTOM_2_1">
    <p:bg>
      <p:bgPr>
        <a:solidFill>
          <a:schemeClr val="accent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5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292" name="Google Shape;292;p5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5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308" name="Google Shape;308;p5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5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324" name="Google Shape;324;p5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5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340" name="Google Shape;340;p5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5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356" name="Google Shape;356;p5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4" name="Google Shape;364;p5"/>
          <p:cNvSpPr/>
          <p:nvPr/>
        </p:nvSpPr>
        <p:spPr>
          <a:xfrm>
            <a:off x="345700" y="391473"/>
            <a:ext cx="17601853" cy="9612559"/>
          </a:xfrm>
          <a:custGeom>
            <a:rect b="b" l="l" r="r" t="t"/>
            <a:pathLst>
              <a:path extrusionOk="0" h="4064507" w="7442644">
                <a:moveTo>
                  <a:pt x="159449" y="0"/>
                </a:moveTo>
                <a:cubicBezTo>
                  <a:pt x="71056" y="0"/>
                  <a:pt x="0" y="71056"/>
                  <a:pt x="0" y="159448"/>
                </a:cubicBezTo>
                <a:lnTo>
                  <a:pt x="0" y="3903345"/>
                </a:lnTo>
                <a:cubicBezTo>
                  <a:pt x="0" y="3991737"/>
                  <a:pt x="70961" y="4064508"/>
                  <a:pt x="159449" y="4064508"/>
                </a:cubicBezTo>
                <a:lnTo>
                  <a:pt x="7283196" y="4064508"/>
                </a:lnTo>
                <a:cubicBezTo>
                  <a:pt x="7371588" y="4064508"/>
                  <a:pt x="7442645" y="3991642"/>
                  <a:pt x="7442645" y="3903345"/>
                </a:cubicBezTo>
                <a:lnTo>
                  <a:pt x="7442645" y="159448"/>
                </a:lnTo>
                <a:cubicBezTo>
                  <a:pt x="7442645" y="71056"/>
                  <a:pt x="7371588" y="0"/>
                  <a:pt x="7283196" y="0"/>
                </a:cubicBezTo>
                <a:lnTo>
                  <a:pt x="7028403" y="0"/>
                </a:lnTo>
                <a:lnTo>
                  <a:pt x="7028403" y="173355"/>
                </a:lnTo>
                <a:cubicBezTo>
                  <a:pt x="7059168" y="196882"/>
                  <a:pt x="7082124" y="228695"/>
                  <a:pt x="7082124" y="270415"/>
                </a:cubicBezTo>
                <a:cubicBezTo>
                  <a:pt x="7082124" y="341567"/>
                  <a:pt x="7024974" y="398717"/>
                  <a:pt x="6953822" y="398717"/>
                </a:cubicBezTo>
                <a:cubicBezTo>
                  <a:pt x="6882670" y="398717"/>
                  <a:pt x="6823805" y="341567"/>
                  <a:pt x="6823805" y="270415"/>
                </a:cubicBezTo>
                <a:cubicBezTo>
                  <a:pt x="6823805" y="228791"/>
                  <a:pt x="6846856" y="196882"/>
                  <a:pt x="6877526" y="173355"/>
                </a:cubicBezTo>
                <a:lnTo>
                  <a:pt x="6877526" y="0"/>
                </a:lnTo>
                <a:lnTo>
                  <a:pt x="6596730" y="0"/>
                </a:lnTo>
                <a:lnTo>
                  <a:pt x="6596730" y="173355"/>
                </a:lnTo>
                <a:cubicBezTo>
                  <a:pt x="6628162" y="196882"/>
                  <a:pt x="6650451" y="228219"/>
                  <a:pt x="6650451" y="270415"/>
                </a:cubicBezTo>
                <a:cubicBezTo>
                  <a:pt x="6650451" y="341567"/>
                  <a:pt x="6593301" y="398717"/>
                  <a:pt x="6522149" y="398717"/>
                </a:cubicBezTo>
                <a:cubicBezTo>
                  <a:pt x="6450997" y="398717"/>
                  <a:pt x="6393847" y="341567"/>
                  <a:pt x="6393847" y="270415"/>
                </a:cubicBezTo>
                <a:cubicBezTo>
                  <a:pt x="6393847" y="228695"/>
                  <a:pt x="6416802" y="196882"/>
                  <a:pt x="6447568" y="173355"/>
                </a:cubicBezTo>
                <a:lnTo>
                  <a:pt x="6447568" y="0"/>
                </a:lnTo>
                <a:lnTo>
                  <a:pt x="6166771" y="0"/>
                </a:lnTo>
                <a:lnTo>
                  <a:pt x="6166771" y="173355"/>
                </a:lnTo>
                <a:cubicBezTo>
                  <a:pt x="6197442" y="196882"/>
                  <a:pt x="6220492" y="228791"/>
                  <a:pt x="6220492" y="270415"/>
                </a:cubicBezTo>
                <a:cubicBezTo>
                  <a:pt x="6220492" y="341567"/>
                  <a:pt x="6161628" y="398717"/>
                  <a:pt x="6090476" y="398717"/>
                </a:cubicBezTo>
                <a:cubicBezTo>
                  <a:pt x="6019324" y="398717"/>
                  <a:pt x="5962174" y="341567"/>
                  <a:pt x="5962174" y="270415"/>
                </a:cubicBezTo>
                <a:cubicBezTo>
                  <a:pt x="5962174" y="228695"/>
                  <a:pt x="5985129" y="196882"/>
                  <a:pt x="6015895" y="173355"/>
                </a:cubicBezTo>
                <a:lnTo>
                  <a:pt x="6015895" y="0"/>
                </a:lnTo>
                <a:lnTo>
                  <a:pt x="5735098" y="0"/>
                </a:lnTo>
                <a:lnTo>
                  <a:pt x="5735098" y="173355"/>
                </a:lnTo>
                <a:cubicBezTo>
                  <a:pt x="5765864" y="196882"/>
                  <a:pt x="5788819" y="228695"/>
                  <a:pt x="5788819" y="270415"/>
                </a:cubicBezTo>
                <a:cubicBezTo>
                  <a:pt x="5788819" y="341567"/>
                  <a:pt x="5731669" y="398717"/>
                  <a:pt x="5660518" y="398717"/>
                </a:cubicBezTo>
                <a:cubicBezTo>
                  <a:pt x="5589365" y="398717"/>
                  <a:pt x="5532215" y="341567"/>
                  <a:pt x="5532215" y="270415"/>
                </a:cubicBezTo>
                <a:cubicBezTo>
                  <a:pt x="5532215" y="228219"/>
                  <a:pt x="5554504" y="196787"/>
                  <a:pt x="5585937" y="173355"/>
                </a:cubicBezTo>
                <a:lnTo>
                  <a:pt x="5585937" y="0"/>
                </a:lnTo>
                <a:lnTo>
                  <a:pt x="5305140" y="0"/>
                </a:lnTo>
                <a:lnTo>
                  <a:pt x="5305140" y="173355"/>
                </a:lnTo>
                <a:cubicBezTo>
                  <a:pt x="5335810" y="196882"/>
                  <a:pt x="5358860" y="228791"/>
                  <a:pt x="5358860" y="270415"/>
                </a:cubicBezTo>
                <a:cubicBezTo>
                  <a:pt x="5358860" y="341567"/>
                  <a:pt x="5299996" y="398717"/>
                  <a:pt x="5228844" y="398717"/>
                </a:cubicBezTo>
                <a:cubicBezTo>
                  <a:pt x="5157692" y="398717"/>
                  <a:pt x="5100542" y="341567"/>
                  <a:pt x="5100542" y="270415"/>
                </a:cubicBezTo>
                <a:cubicBezTo>
                  <a:pt x="5100542" y="228695"/>
                  <a:pt x="5123498" y="196882"/>
                  <a:pt x="5154264" y="173355"/>
                </a:cubicBezTo>
                <a:lnTo>
                  <a:pt x="5154264" y="0"/>
                </a:lnTo>
                <a:lnTo>
                  <a:pt x="4873467" y="0"/>
                </a:lnTo>
                <a:lnTo>
                  <a:pt x="4873467" y="173355"/>
                </a:lnTo>
                <a:cubicBezTo>
                  <a:pt x="4904232" y="196882"/>
                  <a:pt x="4927187" y="228695"/>
                  <a:pt x="4927187" y="270415"/>
                </a:cubicBezTo>
                <a:cubicBezTo>
                  <a:pt x="4927187" y="341567"/>
                  <a:pt x="4870037" y="398717"/>
                  <a:pt x="4798886" y="398717"/>
                </a:cubicBezTo>
                <a:cubicBezTo>
                  <a:pt x="4727734" y="398717"/>
                  <a:pt x="4668869" y="341567"/>
                  <a:pt x="4668869" y="270415"/>
                </a:cubicBezTo>
                <a:cubicBezTo>
                  <a:pt x="4668869" y="228219"/>
                  <a:pt x="4692968" y="196787"/>
                  <a:pt x="4724305" y="173355"/>
                </a:cubicBezTo>
                <a:lnTo>
                  <a:pt x="4724305" y="0"/>
                </a:lnTo>
                <a:lnTo>
                  <a:pt x="4442365" y="0"/>
                </a:lnTo>
                <a:lnTo>
                  <a:pt x="4442365" y="173355"/>
                </a:lnTo>
                <a:cubicBezTo>
                  <a:pt x="4473798" y="196882"/>
                  <a:pt x="4497801" y="228219"/>
                  <a:pt x="4497801" y="270415"/>
                </a:cubicBezTo>
                <a:cubicBezTo>
                  <a:pt x="4497801" y="341567"/>
                  <a:pt x="4438936" y="398717"/>
                  <a:pt x="4367784" y="398717"/>
                </a:cubicBezTo>
                <a:cubicBezTo>
                  <a:pt x="4296633" y="398717"/>
                  <a:pt x="4239483" y="341567"/>
                  <a:pt x="4239483" y="270415"/>
                </a:cubicBezTo>
                <a:cubicBezTo>
                  <a:pt x="4239483" y="228695"/>
                  <a:pt x="4262438" y="196882"/>
                  <a:pt x="4293203" y="173355"/>
                </a:cubicBezTo>
                <a:lnTo>
                  <a:pt x="4293203" y="0"/>
                </a:lnTo>
                <a:lnTo>
                  <a:pt x="4012406" y="0"/>
                </a:lnTo>
                <a:lnTo>
                  <a:pt x="4012406" y="173355"/>
                </a:lnTo>
                <a:cubicBezTo>
                  <a:pt x="4043172" y="196882"/>
                  <a:pt x="4066223" y="228695"/>
                  <a:pt x="4066128" y="270415"/>
                </a:cubicBezTo>
                <a:cubicBezTo>
                  <a:pt x="4066128" y="341567"/>
                  <a:pt x="4008978" y="398717"/>
                  <a:pt x="3937826" y="398717"/>
                </a:cubicBezTo>
                <a:cubicBezTo>
                  <a:pt x="3866674" y="398717"/>
                  <a:pt x="3807809" y="341567"/>
                  <a:pt x="3807809" y="270415"/>
                </a:cubicBezTo>
                <a:cubicBezTo>
                  <a:pt x="3807809" y="228791"/>
                  <a:pt x="3830860" y="196882"/>
                  <a:pt x="3861530" y="173355"/>
                </a:cubicBezTo>
                <a:lnTo>
                  <a:pt x="3861530" y="0"/>
                </a:lnTo>
                <a:lnTo>
                  <a:pt x="3580733" y="0"/>
                </a:lnTo>
                <a:lnTo>
                  <a:pt x="3580733" y="173355"/>
                </a:lnTo>
                <a:cubicBezTo>
                  <a:pt x="3612166" y="196882"/>
                  <a:pt x="3634550" y="228219"/>
                  <a:pt x="3634454" y="270415"/>
                </a:cubicBezTo>
                <a:cubicBezTo>
                  <a:pt x="3634454" y="341567"/>
                  <a:pt x="3577304" y="398717"/>
                  <a:pt x="3506153" y="398717"/>
                </a:cubicBezTo>
                <a:cubicBezTo>
                  <a:pt x="3435001" y="398717"/>
                  <a:pt x="3377851" y="341567"/>
                  <a:pt x="3377851" y="270415"/>
                </a:cubicBezTo>
                <a:cubicBezTo>
                  <a:pt x="3377851" y="228695"/>
                  <a:pt x="3400806" y="196882"/>
                  <a:pt x="3431572" y="173355"/>
                </a:cubicBezTo>
                <a:lnTo>
                  <a:pt x="3431572" y="0"/>
                </a:lnTo>
                <a:lnTo>
                  <a:pt x="3150775" y="0"/>
                </a:lnTo>
                <a:lnTo>
                  <a:pt x="3150775" y="173355"/>
                </a:lnTo>
                <a:cubicBezTo>
                  <a:pt x="3181636" y="196882"/>
                  <a:pt x="3204496" y="228695"/>
                  <a:pt x="3204496" y="270415"/>
                </a:cubicBezTo>
                <a:cubicBezTo>
                  <a:pt x="3204496" y="341567"/>
                  <a:pt x="3147346" y="398717"/>
                  <a:pt x="3076194" y="398717"/>
                </a:cubicBezTo>
                <a:cubicBezTo>
                  <a:pt x="3005042" y="398717"/>
                  <a:pt x="2946178" y="341567"/>
                  <a:pt x="2946178" y="270415"/>
                </a:cubicBezTo>
                <a:cubicBezTo>
                  <a:pt x="2946178" y="228791"/>
                  <a:pt x="2969324" y="196882"/>
                  <a:pt x="2999899" y="173355"/>
                </a:cubicBezTo>
                <a:lnTo>
                  <a:pt x="2999899" y="0"/>
                </a:lnTo>
                <a:lnTo>
                  <a:pt x="2719102" y="0"/>
                </a:lnTo>
                <a:lnTo>
                  <a:pt x="2719102" y="173355"/>
                </a:lnTo>
                <a:cubicBezTo>
                  <a:pt x="2749868" y="196882"/>
                  <a:pt x="2772918" y="228695"/>
                  <a:pt x="2772823" y="270415"/>
                </a:cubicBezTo>
                <a:cubicBezTo>
                  <a:pt x="2772823" y="341567"/>
                  <a:pt x="2715673" y="398717"/>
                  <a:pt x="2644521" y="398717"/>
                </a:cubicBezTo>
                <a:cubicBezTo>
                  <a:pt x="2573370" y="398717"/>
                  <a:pt x="2516220" y="341567"/>
                  <a:pt x="2516220" y="270415"/>
                </a:cubicBezTo>
                <a:cubicBezTo>
                  <a:pt x="2516220" y="228219"/>
                  <a:pt x="2538508" y="196787"/>
                  <a:pt x="2569940" y="173355"/>
                </a:cubicBezTo>
                <a:lnTo>
                  <a:pt x="2569940" y="0"/>
                </a:lnTo>
                <a:lnTo>
                  <a:pt x="2289144" y="0"/>
                </a:lnTo>
                <a:lnTo>
                  <a:pt x="2289144" y="173355"/>
                </a:lnTo>
                <a:cubicBezTo>
                  <a:pt x="2319814" y="196882"/>
                  <a:pt x="2342864" y="228791"/>
                  <a:pt x="2342864" y="270415"/>
                </a:cubicBezTo>
                <a:cubicBezTo>
                  <a:pt x="2342864" y="341567"/>
                  <a:pt x="2284000" y="398717"/>
                  <a:pt x="2212848" y="398717"/>
                </a:cubicBezTo>
                <a:cubicBezTo>
                  <a:pt x="2141696" y="398717"/>
                  <a:pt x="2084546" y="341567"/>
                  <a:pt x="2084546" y="270415"/>
                </a:cubicBezTo>
                <a:cubicBezTo>
                  <a:pt x="2084546" y="228695"/>
                  <a:pt x="2107502" y="196882"/>
                  <a:pt x="2138267" y="173355"/>
                </a:cubicBezTo>
                <a:lnTo>
                  <a:pt x="2138267" y="0"/>
                </a:lnTo>
                <a:lnTo>
                  <a:pt x="1857470" y="0"/>
                </a:lnTo>
                <a:lnTo>
                  <a:pt x="1857470" y="173355"/>
                </a:lnTo>
                <a:cubicBezTo>
                  <a:pt x="1888236" y="196882"/>
                  <a:pt x="1911287" y="228695"/>
                  <a:pt x="1911191" y="270415"/>
                </a:cubicBezTo>
                <a:cubicBezTo>
                  <a:pt x="1911191" y="341567"/>
                  <a:pt x="1854041" y="398717"/>
                  <a:pt x="1782889" y="398717"/>
                </a:cubicBezTo>
                <a:cubicBezTo>
                  <a:pt x="1711738" y="398717"/>
                  <a:pt x="1654588" y="341567"/>
                  <a:pt x="1654588" y="270415"/>
                </a:cubicBezTo>
                <a:cubicBezTo>
                  <a:pt x="1654588" y="228219"/>
                  <a:pt x="1676876" y="196787"/>
                  <a:pt x="1708309" y="173355"/>
                </a:cubicBezTo>
                <a:lnTo>
                  <a:pt x="1708309" y="0"/>
                </a:lnTo>
                <a:lnTo>
                  <a:pt x="1427512" y="0"/>
                </a:lnTo>
                <a:lnTo>
                  <a:pt x="1427512" y="173355"/>
                </a:lnTo>
                <a:cubicBezTo>
                  <a:pt x="1458182" y="196882"/>
                  <a:pt x="1481233" y="228791"/>
                  <a:pt x="1481233" y="270415"/>
                </a:cubicBezTo>
                <a:cubicBezTo>
                  <a:pt x="1481233" y="341567"/>
                  <a:pt x="1422368" y="398717"/>
                  <a:pt x="1351217" y="398717"/>
                </a:cubicBezTo>
                <a:cubicBezTo>
                  <a:pt x="1280065" y="398717"/>
                  <a:pt x="1222915" y="341567"/>
                  <a:pt x="1222915" y="270415"/>
                </a:cubicBezTo>
                <a:cubicBezTo>
                  <a:pt x="1222915" y="228695"/>
                  <a:pt x="1245870" y="196882"/>
                  <a:pt x="1276636" y="173355"/>
                </a:cubicBezTo>
                <a:lnTo>
                  <a:pt x="1276636" y="0"/>
                </a:lnTo>
                <a:lnTo>
                  <a:pt x="995839" y="0"/>
                </a:lnTo>
                <a:lnTo>
                  <a:pt x="995839" y="173355"/>
                </a:lnTo>
                <a:cubicBezTo>
                  <a:pt x="1026700" y="196882"/>
                  <a:pt x="1049655" y="228695"/>
                  <a:pt x="1049560" y="270415"/>
                </a:cubicBezTo>
                <a:cubicBezTo>
                  <a:pt x="1049560" y="341567"/>
                  <a:pt x="992410" y="398717"/>
                  <a:pt x="921258" y="398717"/>
                </a:cubicBezTo>
                <a:cubicBezTo>
                  <a:pt x="850106" y="398717"/>
                  <a:pt x="791242" y="341567"/>
                  <a:pt x="791242" y="270415"/>
                </a:cubicBezTo>
                <a:cubicBezTo>
                  <a:pt x="791242" y="228791"/>
                  <a:pt x="814388" y="196882"/>
                  <a:pt x="844963" y="173355"/>
                </a:cubicBezTo>
                <a:lnTo>
                  <a:pt x="844963" y="0"/>
                </a:lnTo>
                <a:lnTo>
                  <a:pt x="564166" y="0"/>
                </a:lnTo>
                <a:lnTo>
                  <a:pt x="564166" y="173355"/>
                </a:lnTo>
                <a:cubicBezTo>
                  <a:pt x="595598" y="196882"/>
                  <a:pt x="618077" y="228219"/>
                  <a:pt x="617887" y="270415"/>
                </a:cubicBezTo>
                <a:cubicBezTo>
                  <a:pt x="617887" y="341567"/>
                  <a:pt x="560737" y="398717"/>
                  <a:pt x="489585" y="398717"/>
                </a:cubicBezTo>
                <a:cubicBezTo>
                  <a:pt x="418433" y="398717"/>
                  <a:pt x="361283" y="341567"/>
                  <a:pt x="361283" y="270415"/>
                </a:cubicBezTo>
                <a:cubicBezTo>
                  <a:pt x="361283" y="228695"/>
                  <a:pt x="384238" y="196882"/>
                  <a:pt x="415004" y="173355"/>
                </a:cubicBezTo>
                <a:lnTo>
                  <a:pt x="415004" y="0"/>
                </a:lnTo>
                <a:lnTo>
                  <a:pt x="15944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65" name="Google Shape;365;p5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5"/>
          <p:cNvCxnSpPr/>
          <p:nvPr/>
        </p:nvCxnSpPr>
        <p:spPr>
          <a:xfrm>
            <a:off x="9100160" y="4944617"/>
            <a:ext cx="0" cy="231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7" name="Google Shape;367;p5"/>
          <p:cNvGrpSpPr/>
          <p:nvPr/>
        </p:nvGrpSpPr>
        <p:grpSpPr>
          <a:xfrm>
            <a:off x="1508181" y="3086777"/>
            <a:ext cx="7613889" cy="6099385"/>
            <a:chOff x="838200" y="1885950"/>
            <a:chExt cx="8358645" cy="7381563"/>
          </a:xfrm>
        </p:grpSpPr>
        <p:sp>
          <p:nvSpPr>
            <p:cNvPr id="368" name="Google Shape;368;p5"/>
            <p:cNvSpPr/>
            <p:nvPr/>
          </p:nvSpPr>
          <p:spPr>
            <a:xfrm>
              <a:off x="838200" y="1885950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9" name="Google Shape;369;p5"/>
            <p:cNvSpPr/>
            <p:nvPr/>
          </p:nvSpPr>
          <p:spPr>
            <a:xfrm>
              <a:off x="838200" y="4083025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0" name="Google Shape;370;p5"/>
            <p:cNvSpPr/>
            <p:nvPr/>
          </p:nvSpPr>
          <p:spPr>
            <a:xfrm>
              <a:off x="838200" y="6246638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1" name="Google Shape;371;p5"/>
            <p:cNvSpPr/>
            <p:nvPr/>
          </p:nvSpPr>
          <p:spPr>
            <a:xfrm>
              <a:off x="838200" y="8410263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2" name="Google Shape;372;p5"/>
            <p:cNvSpPr/>
            <p:nvPr/>
          </p:nvSpPr>
          <p:spPr>
            <a:xfrm>
              <a:off x="2876550" y="2345650"/>
              <a:ext cx="2311897" cy="2070945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" name="Google Shape;373;p5"/>
            <p:cNvSpPr/>
            <p:nvPr/>
          </p:nvSpPr>
          <p:spPr>
            <a:xfrm>
              <a:off x="2870500" y="6579600"/>
              <a:ext cx="2311897" cy="2189588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" name="Google Shape;374;p5"/>
            <p:cNvSpPr/>
            <p:nvPr/>
          </p:nvSpPr>
          <p:spPr>
            <a:xfrm>
              <a:off x="5170150" y="3476175"/>
              <a:ext cx="2311897" cy="4162892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75" name="Google Shape;375;p5"/>
            <p:cNvCxnSpPr/>
            <p:nvPr/>
          </p:nvCxnSpPr>
          <p:spPr>
            <a:xfrm>
              <a:off x="7482045" y="4139325"/>
              <a:ext cx="1714800" cy="0"/>
            </a:xfrm>
            <a:prstGeom prst="straightConnector1">
              <a:avLst/>
            </a:prstGeom>
            <a:solidFill>
              <a:srgbClr val="EEEEEE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5"/>
          <p:cNvGrpSpPr/>
          <p:nvPr/>
        </p:nvGrpSpPr>
        <p:grpSpPr>
          <a:xfrm flipH="1">
            <a:off x="9106300" y="3086777"/>
            <a:ext cx="7699969" cy="6099385"/>
            <a:chOff x="838200" y="1885950"/>
            <a:chExt cx="8453145" cy="7381563"/>
          </a:xfrm>
        </p:grpSpPr>
        <p:sp>
          <p:nvSpPr>
            <p:cNvPr id="377" name="Google Shape;377;p5"/>
            <p:cNvSpPr/>
            <p:nvPr/>
          </p:nvSpPr>
          <p:spPr>
            <a:xfrm>
              <a:off x="838200" y="1885950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8" name="Google Shape;378;p5"/>
            <p:cNvSpPr/>
            <p:nvPr/>
          </p:nvSpPr>
          <p:spPr>
            <a:xfrm>
              <a:off x="838200" y="4083025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9" name="Google Shape;379;p5"/>
            <p:cNvSpPr/>
            <p:nvPr/>
          </p:nvSpPr>
          <p:spPr>
            <a:xfrm>
              <a:off x="838200" y="6246638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0" name="Google Shape;380;p5"/>
            <p:cNvSpPr/>
            <p:nvPr/>
          </p:nvSpPr>
          <p:spPr>
            <a:xfrm>
              <a:off x="838200" y="8410263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1" name="Google Shape;381;p5"/>
            <p:cNvSpPr/>
            <p:nvPr/>
          </p:nvSpPr>
          <p:spPr>
            <a:xfrm>
              <a:off x="2876550" y="2345650"/>
              <a:ext cx="2311897" cy="2070945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2" name="Google Shape;382;p5"/>
            <p:cNvSpPr/>
            <p:nvPr/>
          </p:nvSpPr>
          <p:spPr>
            <a:xfrm>
              <a:off x="2870500" y="6579600"/>
              <a:ext cx="2311897" cy="2189588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3" name="Google Shape;383;p5"/>
            <p:cNvSpPr/>
            <p:nvPr/>
          </p:nvSpPr>
          <p:spPr>
            <a:xfrm>
              <a:off x="5170150" y="3476175"/>
              <a:ext cx="2311897" cy="4162892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84" name="Google Shape;384;p5"/>
            <p:cNvCxnSpPr/>
            <p:nvPr/>
          </p:nvCxnSpPr>
          <p:spPr>
            <a:xfrm>
              <a:off x="7482045" y="6958725"/>
              <a:ext cx="1809300" cy="0"/>
            </a:xfrm>
            <a:prstGeom prst="straightConnector1">
              <a:avLst/>
            </a:prstGeom>
            <a:solidFill>
              <a:srgbClr val="EEEEEE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5"/>
          <p:cNvSpPr/>
          <p:nvPr/>
        </p:nvSpPr>
        <p:spPr>
          <a:xfrm>
            <a:off x="7831673" y="5662787"/>
            <a:ext cx="2624700" cy="859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6" name="Google Shape;386;p5"/>
          <p:cNvSpPr/>
          <p:nvPr/>
        </p:nvSpPr>
        <p:spPr>
          <a:xfrm>
            <a:off x="1392762" y="2748375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7" name="Google Shape;387;p5"/>
          <p:cNvSpPr/>
          <p:nvPr/>
        </p:nvSpPr>
        <p:spPr>
          <a:xfrm>
            <a:off x="1392762" y="3473848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8" name="Google Shape;388;p5"/>
          <p:cNvSpPr/>
          <p:nvPr/>
        </p:nvSpPr>
        <p:spPr>
          <a:xfrm>
            <a:off x="1392762" y="4546828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9" name="Google Shape;389;p5"/>
          <p:cNvSpPr/>
          <p:nvPr/>
        </p:nvSpPr>
        <p:spPr>
          <a:xfrm>
            <a:off x="1392762" y="5251416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0" name="Google Shape;390;p5"/>
          <p:cNvSpPr/>
          <p:nvPr/>
        </p:nvSpPr>
        <p:spPr>
          <a:xfrm>
            <a:off x="1392762" y="7070833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1" name="Google Shape;391;p5"/>
          <p:cNvSpPr/>
          <p:nvPr/>
        </p:nvSpPr>
        <p:spPr>
          <a:xfrm>
            <a:off x="1392762" y="6345360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2" name="Google Shape;392;p5"/>
          <p:cNvSpPr/>
          <p:nvPr/>
        </p:nvSpPr>
        <p:spPr>
          <a:xfrm>
            <a:off x="1392762" y="8848401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3" name="Google Shape;393;p5"/>
          <p:cNvSpPr/>
          <p:nvPr/>
        </p:nvSpPr>
        <p:spPr>
          <a:xfrm>
            <a:off x="1392762" y="8143813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4" name="Google Shape;394;p5"/>
          <p:cNvSpPr/>
          <p:nvPr/>
        </p:nvSpPr>
        <p:spPr>
          <a:xfrm>
            <a:off x="15155538" y="2748395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5" name="Google Shape;395;p5"/>
          <p:cNvSpPr/>
          <p:nvPr/>
        </p:nvSpPr>
        <p:spPr>
          <a:xfrm>
            <a:off x="15155538" y="3473869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6" name="Google Shape;396;p5"/>
          <p:cNvSpPr/>
          <p:nvPr/>
        </p:nvSpPr>
        <p:spPr>
          <a:xfrm>
            <a:off x="15155538" y="4546849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7" name="Google Shape;397;p5"/>
          <p:cNvSpPr/>
          <p:nvPr/>
        </p:nvSpPr>
        <p:spPr>
          <a:xfrm>
            <a:off x="15155538" y="5251437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8" name="Google Shape;398;p5"/>
          <p:cNvSpPr/>
          <p:nvPr/>
        </p:nvSpPr>
        <p:spPr>
          <a:xfrm>
            <a:off x="15155538" y="7070854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99" name="Google Shape;399;p5"/>
          <p:cNvSpPr/>
          <p:nvPr/>
        </p:nvSpPr>
        <p:spPr>
          <a:xfrm>
            <a:off x="15155538" y="6345380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0" name="Google Shape;400;p5"/>
          <p:cNvSpPr/>
          <p:nvPr/>
        </p:nvSpPr>
        <p:spPr>
          <a:xfrm>
            <a:off x="15155538" y="8848422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1" name="Google Shape;401;p5"/>
          <p:cNvSpPr/>
          <p:nvPr/>
        </p:nvSpPr>
        <p:spPr>
          <a:xfrm>
            <a:off x="15155538" y="8143834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2" name="Google Shape;402;p5"/>
          <p:cNvSpPr/>
          <p:nvPr/>
        </p:nvSpPr>
        <p:spPr>
          <a:xfrm>
            <a:off x="3544688" y="3173432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3" name="Google Shape;403;p5"/>
          <p:cNvSpPr/>
          <p:nvPr/>
        </p:nvSpPr>
        <p:spPr>
          <a:xfrm>
            <a:off x="3544688" y="4857918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4" name="Google Shape;404;p5"/>
          <p:cNvSpPr/>
          <p:nvPr/>
        </p:nvSpPr>
        <p:spPr>
          <a:xfrm>
            <a:off x="3544688" y="6747060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5" name="Google Shape;405;p5"/>
          <p:cNvSpPr/>
          <p:nvPr/>
        </p:nvSpPr>
        <p:spPr>
          <a:xfrm>
            <a:off x="3544688" y="8431546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6" name="Google Shape;406;p5"/>
          <p:cNvSpPr/>
          <p:nvPr/>
        </p:nvSpPr>
        <p:spPr>
          <a:xfrm>
            <a:off x="13037455" y="3169351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7" name="Google Shape;407;p5"/>
          <p:cNvSpPr/>
          <p:nvPr/>
        </p:nvSpPr>
        <p:spPr>
          <a:xfrm>
            <a:off x="13037455" y="4853837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8" name="Google Shape;408;p5"/>
          <p:cNvSpPr/>
          <p:nvPr/>
        </p:nvSpPr>
        <p:spPr>
          <a:xfrm>
            <a:off x="13037455" y="6742980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09" name="Google Shape;409;p5"/>
          <p:cNvSpPr/>
          <p:nvPr/>
        </p:nvSpPr>
        <p:spPr>
          <a:xfrm>
            <a:off x="13037455" y="8427466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0" name="Google Shape;410;p5"/>
          <p:cNvSpPr/>
          <p:nvPr/>
        </p:nvSpPr>
        <p:spPr>
          <a:xfrm>
            <a:off x="5679259" y="4133746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1" name="Google Shape;411;p5"/>
          <p:cNvSpPr/>
          <p:nvPr/>
        </p:nvSpPr>
        <p:spPr>
          <a:xfrm>
            <a:off x="5679259" y="7502718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2" name="Google Shape;412;p5"/>
          <p:cNvSpPr/>
          <p:nvPr/>
        </p:nvSpPr>
        <p:spPr>
          <a:xfrm>
            <a:off x="10946452" y="4113913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3" name="Google Shape;413;p5"/>
          <p:cNvSpPr/>
          <p:nvPr/>
        </p:nvSpPr>
        <p:spPr>
          <a:xfrm>
            <a:off x="10946452" y="7482884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4" name="Google Shape;414;p5"/>
          <p:cNvSpPr/>
          <p:nvPr/>
        </p:nvSpPr>
        <p:spPr>
          <a:xfrm>
            <a:off x="8274137" y="4682391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5" name="Google Shape;415;p5"/>
          <p:cNvSpPr/>
          <p:nvPr/>
        </p:nvSpPr>
        <p:spPr>
          <a:xfrm>
            <a:off x="8274137" y="6934239"/>
            <a:ext cx="1739700" cy="56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">
  <p:cSld name="CUSTOM_3">
    <p:bg>
      <p:bgPr>
        <a:solidFill>
          <a:schemeClr val="accent3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6"/>
          <p:cNvGrpSpPr/>
          <p:nvPr/>
        </p:nvGrpSpPr>
        <p:grpSpPr>
          <a:xfrm>
            <a:off x="0" y="-3600"/>
            <a:ext cx="18287893" cy="10292888"/>
            <a:chOff x="0" y="-2400"/>
            <a:chExt cx="12191929" cy="6861926"/>
          </a:xfrm>
        </p:grpSpPr>
        <p:sp>
          <p:nvSpPr>
            <p:cNvPr id="418" name="Google Shape;418;p6"/>
            <p:cNvSpPr/>
            <p:nvPr/>
          </p:nvSpPr>
          <p:spPr>
            <a:xfrm>
              <a:off x="0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625593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3251186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876779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6502372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127964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753557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1379150" y="-2400"/>
              <a:ext cx="812700" cy="58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12797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2438390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063983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689577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315170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8940764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0566357" y="584100"/>
              <a:ext cx="812700" cy="8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6"/>
            <p:cNvGrpSpPr/>
            <p:nvPr/>
          </p:nvGrpSpPr>
          <p:grpSpPr>
            <a:xfrm>
              <a:off x="0" y="1396800"/>
              <a:ext cx="12191854" cy="1625400"/>
              <a:chOff x="0" y="0"/>
              <a:chExt cx="12191854" cy="1625400"/>
            </a:xfrm>
          </p:grpSpPr>
          <p:sp>
            <p:nvSpPr>
              <p:cNvPr id="434" name="Google Shape;434;p6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6"/>
            <p:cNvGrpSpPr/>
            <p:nvPr/>
          </p:nvGrpSpPr>
          <p:grpSpPr>
            <a:xfrm>
              <a:off x="0" y="3022200"/>
              <a:ext cx="12191854" cy="1625400"/>
              <a:chOff x="0" y="0"/>
              <a:chExt cx="12191854" cy="1625400"/>
            </a:xfrm>
          </p:grpSpPr>
          <p:sp>
            <p:nvSpPr>
              <p:cNvPr id="450" name="Google Shape;450;p6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6"/>
            <p:cNvGrpSpPr/>
            <p:nvPr/>
          </p:nvGrpSpPr>
          <p:grpSpPr>
            <a:xfrm>
              <a:off x="0" y="4647600"/>
              <a:ext cx="12191854" cy="1625400"/>
              <a:chOff x="0" y="0"/>
              <a:chExt cx="12191854" cy="1625400"/>
            </a:xfrm>
          </p:grpSpPr>
          <p:sp>
            <p:nvSpPr>
              <p:cNvPr id="466" name="Google Shape;466;p6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81279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438390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4063983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568957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7315170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8940764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10566357" y="81270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6"/>
            <p:cNvGrpSpPr/>
            <p:nvPr/>
          </p:nvGrpSpPr>
          <p:grpSpPr>
            <a:xfrm>
              <a:off x="75" y="6273000"/>
              <a:ext cx="12191854" cy="586526"/>
              <a:chOff x="0" y="0"/>
              <a:chExt cx="12191854" cy="812700"/>
            </a:xfrm>
          </p:grpSpPr>
          <p:sp>
            <p:nvSpPr>
              <p:cNvPr id="482" name="Google Shape;482;p6"/>
              <p:cNvSpPr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1625593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25118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87678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650237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8127967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9753560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11379154" y="0"/>
                <a:ext cx="812700" cy="8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6"/>
          <p:cNvSpPr/>
          <p:nvPr/>
        </p:nvSpPr>
        <p:spPr>
          <a:xfrm>
            <a:off x="779050" y="509050"/>
            <a:ext cx="16729800" cy="9267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91" name="Google Shape;491;p6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"/>
          <p:cNvSpPr/>
          <p:nvPr/>
        </p:nvSpPr>
        <p:spPr>
          <a:xfrm flipH="1">
            <a:off x="1306750" y="2394089"/>
            <a:ext cx="15674400" cy="1876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"/>
          <p:cNvSpPr/>
          <p:nvPr/>
        </p:nvSpPr>
        <p:spPr>
          <a:xfrm flipH="1">
            <a:off x="1007545" y="1924575"/>
            <a:ext cx="4913400" cy="77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94" name="Google Shape;494;p6"/>
          <p:cNvSpPr/>
          <p:nvPr/>
        </p:nvSpPr>
        <p:spPr>
          <a:xfrm flipH="1">
            <a:off x="1306750" y="5031282"/>
            <a:ext cx="15674400" cy="1876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"/>
          <p:cNvSpPr/>
          <p:nvPr/>
        </p:nvSpPr>
        <p:spPr>
          <a:xfrm flipH="1">
            <a:off x="1007545" y="4561766"/>
            <a:ext cx="4913400" cy="772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96" name="Google Shape;496;p6"/>
          <p:cNvSpPr/>
          <p:nvPr/>
        </p:nvSpPr>
        <p:spPr>
          <a:xfrm flipH="1">
            <a:off x="1306750" y="7668475"/>
            <a:ext cx="15674400" cy="1876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"/>
          <p:cNvSpPr/>
          <p:nvPr/>
        </p:nvSpPr>
        <p:spPr>
          <a:xfrm flipH="1">
            <a:off x="1007545" y="7198957"/>
            <a:ext cx="4913400" cy="772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98" name="Google Shape;498;p6"/>
          <p:cNvSpPr/>
          <p:nvPr/>
        </p:nvSpPr>
        <p:spPr>
          <a:xfrm>
            <a:off x="16202607" y="8154417"/>
            <a:ext cx="2022390" cy="1959054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">
  <p:cSld name="CUSTOM_4">
    <p:bg>
      <p:bgPr>
        <a:solidFill>
          <a:schemeClr val="accent3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7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501" name="Google Shape;501;p7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6" name="Google Shape;516;p7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517" name="Google Shape;517;p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7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573" name="Google Shape;573;p7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0" name="Google Shape;600;p7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Google Shape;616;p7"/>
          <p:cNvSpPr/>
          <p:nvPr/>
        </p:nvSpPr>
        <p:spPr>
          <a:xfrm>
            <a:off x="771016" y="570938"/>
            <a:ext cx="16745949" cy="9145141"/>
          </a:xfrm>
          <a:custGeom>
            <a:rect b="b" l="l" r="r" t="t"/>
            <a:pathLst>
              <a:path extrusionOk="0" h="4064507" w="7442644">
                <a:moveTo>
                  <a:pt x="159449" y="0"/>
                </a:moveTo>
                <a:cubicBezTo>
                  <a:pt x="71056" y="0"/>
                  <a:pt x="0" y="71056"/>
                  <a:pt x="0" y="159448"/>
                </a:cubicBezTo>
                <a:lnTo>
                  <a:pt x="0" y="3903345"/>
                </a:lnTo>
                <a:cubicBezTo>
                  <a:pt x="0" y="3991737"/>
                  <a:pt x="70961" y="4064508"/>
                  <a:pt x="159449" y="4064508"/>
                </a:cubicBezTo>
                <a:lnTo>
                  <a:pt x="7283196" y="4064508"/>
                </a:lnTo>
                <a:cubicBezTo>
                  <a:pt x="7371588" y="4064508"/>
                  <a:pt x="7442645" y="3991642"/>
                  <a:pt x="7442645" y="3903345"/>
                </a:cubicBezTo>
                <a:lnTo>
                  <a:pt x="7442645" y="159448"/>
                </a:lnTo>
                <a:cubicBezTo>
                  <a:pt x="7442645" y="71056"/>
                  <a:pt x="7371588" y="0"/>
                  <a:pt x="7283196" y="0"/>
                </a:cubicBezTo>
                <a:lnTo>
                  <a:pt x="7028403" y="0"/>
                </a:lnTo>
                <a:lnTo>
                  <a:pt x="7028403" y="173355"/>
                </a:lnTo>
                <a:cubicBezTo>
                  <a:pt x="7059168" y="196882"/>
                  <a:pt x="7082124" y="228695"/>
                  <a:pt x="7082124" y="270415"/>
                </a:cubicBezTo>
                <a:cubicBezTo>
                  <a:pt x="7082124" y="341567"/>
                  <a:pt x="7024974" y="398717"/>
                  <a:pt x="6953822" y="398717"/>
                </a:cubicBezTo>
                <a:cubicBezTo>
                  <a:pt x="6882670" y="398717"/>
                  <a:pt x="6823805" y="341567"/>
                  <a:pt x="6823805" y="270415"/>
                </a:cubicBezTo>
                <a:cubicBezTo>
                  <a:pt x="6823805" y="228791"/>
                  <a:pt x="6846856" y="196882"/>
                  <a:pt x="6877526" y="173355"/>
                </a:cubicBezTo>
                <a:lnTo>
                  <a:pt x="6877526" y="0"/>
                </a:lnTo>
                <a:lnTo>
                  <a:pt x="6596730" y="0"/>
                </a:lnTo>
                <a:lnTo>
                  <a:pt x="6596730" y="173355"/>
                </a:lnTo>
                <a:cubicBezTo>
                  <a:pt x="6628162" y="196882"/>
                  <a:pt x="6650451" y="228219"/>
                  <a:pt x="6650451" y="270415"/>
                </a:cubicBezTo>
                <a:cubicBezTo>
                  <a:pt x="6650451" y="341567"/>
                  <a:pt x="6593301" y="398717"/>
                  <a:pt x="6522149" y="398717"/>
                </a:cubicBezTo>
                <a:cubicBezTo>
                  <a:pt x="6450997" y="398717"/>
                  <a:pt x="6393847" y="341567"/>
                  <a:pt x="6393847" y="270415"/>
                </a:cubicBezTo>
                <a:cubicBezTo>
                  <a:pt x="6393847" y="228695"/>
                  <a:pt x="6416802" y="196882"/>
                  <a:pt x="6447568" y="173355"/>
                </a:cubicBezTo>
                <a:lnTo>
                  <a:pt x="6447568" y="0"/>
                </a:lnTo>
                <a:lnTo>
                  <a:pt x="6166771" y="0"/>
                </a:lnTo>
                <a:lnTo>
                  <a:pt x="6166771" y="173355"/>
                </a:lnTo>
                <a:cubicBezTo>
                  <a:pt x="6197442" y="196882"/>
                  <a:pt x="6220492" y="228791"/>
                  <a:pt x="6220492" y="270415"/>
                </a:cubicBezTo>
                <a:cubicBezTo>
                  <a:pt x="6220492" y="341567"/>
                  <a:pt x="6161628" y="398717"/>
                  <a:pt x="6090476" y="398717"/>
                </a:cubicBezTo>
                <a:cubicBezTo>
                  <a:pt x="6019324" y="398717"/>
                  <a:pt x="5962174" y="341567"/>
                  <a:pt x="5962174" y="270415"/>
                </a:cubicBezTo>
                <a:cubicBezTo>
                  <a:pt x="5962174" y="228695"/>
                  <a:pt x="5985129" y="196882"/>
                  <a:pt x="6015895" y="173355"/>
                </a:cubicBezTo>
                <a:lnTo>
                  <a:pt x="6015895" y="0"/>
                </a:lnTo>
                <a:lnTo>
                  <a:pt x="5735098" y="0"/>
                </a:lnTo>
                <a:lnTo>
                  <a:pt x="5735098" y="173355"/>
                </a:lnTo>
                <a:cubicBezTo>
                  <a:pt x="5765864" y="196882"/>
                  <a:pt x="5788819" y="228695"/>
                  <a:pt x="5788819" y="270415"/>
                </a:cubicBezTo>
                <a:cubicBezTo>
                  <a:pt x="5788819" y="341567"/>
                  <a:pt x="5731669" y="398717"/>
                  <a:pt x="5660518" y="398717"/>
                </a:cubicBezTo>
                <a:cubicBezTo>
                  <a:pt x="5589365" y="398717"/>
                  <a:pt x="5532215" y="341567"/>
                  <a:pt x="5532215" y="270415"/>
                </a:cubicBezTo>
                <a:cubicBezTo>
                  <a:pt x="5532215" y="228219"/>
                  <a:pt x="5554504" y="196787"/>
                  <a:pt x="5585937" y="173355"/>
                </a:cubicBezTo>
                <a:lnTo>
                  <a:pt x="5585937" y="0"/>
                </a:lnTo>
                <a:lnTo>
                  <a:pt x="5305140" y="0"/>
                </a:lnTo>
                <a:lnTo>
                  <a:pt x="5305140" y="173355"/>
                </a:lnTo>
                <a:cubicBezTo>
                  <a:pt x="5335810" y="196882"/>
                  <a:pt x="5358860" y="228791"/>
                  <a:pt x="5358860" y="270415"/>
                </a:cubicBezTo>
                <a:cubicBezTo>
                  <a:pt x="5358860" y="341567"/>
                  <a:pt x="5299996" y="398717"/>
                  <a:pt x="5228844" y="398717"/>
                </a:cubicBezTo>
                <a:cubicBezTo>
                  <a:pt x="5157692" y="398717"/>
                  <a:pt x="5100542" y="341567"/>
                  <a:pt x="5100542" y="270415"/>
                </a:cubicBezTo>
                <a:cubicBezTo>
                  <a:pt x="5100542" y="228695"/>
                  <a:pt x="5123498" y="196882"/>
                  <a:pt x="5154264" y="173355"/>
                </a:cubicBezTo>
                <a:lnTo>
                  <a:pt x="5154264" y="0"/>
                </a:lnTo>
                <a:lnTo>
                  <a:pt x="4873467" y="0"/>
                </a:lnTo>
                <a:lnTo>
                  <a:pt x="4873467" y="173355"/>
                </a:lnTo>
                <a:cubicBezTo>
                  <a:pt x="4904232" y="196882"/>
                  <a:pt x="4927187" y="228695"/>
                  <a:pt x="4927187" y="270415"/>
                </a:cubicBezTo>
                <a:cubicBezTo>
                  <a:pt x="4927187" y="341567"/>
                  <a:pt x="4870037" y="398717"/>
                  <a:pt x="4798886" y="398717"/>
                </a:cubicBezTo>
                <a:cubicBezTo>
                  <a:pt x="4727734" y="398717"/>
                  <a:pt x="4668869" y="341567"/>
                  <a:pt x="4668869" y="270415"/>
                </a:cubicBezTo>
                <a:cubicBezTo>
                  <a:pt x="4668869" y="228219"/>
                  <a:pt x="4692968" y="196787"/>
                  <a:pt x="4724305" y="173355"/>
                </a:cubicBezTo>
                <a:lnTo>
                  <a:pt x="4724305" y="0"/>
                </a:lnTo>
                <a:lnTo>
                  <a:pt x="4442365" y="0"/>
                </a:lnTo>
                <a:lnTo>
                  <a:pt x="4442365" y="173355"/>
                </a:lnTo>
                <a:cubicBezTo>
                  <a:pt x="4473798" y="196882"/>
                  <a:pt x="4497801" y="228219"/>
                  <a:pt x="4497801" y="270415"/>
                </a:cubicBezTo>
                <a:cubicBezTo>
                  <a:pt x="4497801" y="341567"/>
                  <a:pt x="4438936" y="398717"/>
                  <a:pt x="4367784" y="398717"/>
                </a:cubicBezTo>
                <a:cubicBezTo>
                  <a:pt x="4296633" y="398717"/>
                  <a:pt x="4239483" y="341567"/>
                  <a:pt x="4239483" y="270415"/>
                </a:cubicBezTo>
                <a:cubicBezTo>
                  <a:pt x="4239483" y="228695"/>
                  <a:pt x="4262438" y="196882"/>
                  <a:pt x="4293203" y="173355"/>
                </a:cubicBezTo>
                <a:lnTo>
                  <a:pt x="4293203" y="0"/>
                </a:lnTo>
                <a:lnTo>
                  <a:pt x="4012406" y="0"/>
                </a:lnTo>
                <a:lnTo>
                  <a:pt x="4012406" y="173355"/>
                </a:lnTo>
                <a:cubicBezTo>
                  <a:pt x="4043172" y="196882"/>
                  <a:pt x="4066223" y="228695"/>
                  <a:pt x="4066128" y="270415"/>
                </a:cubicBezTo>
                <a:cubicBezTo>
                  <a:pt x="4066128" y="341567"/>
                  <a:pt x="4008978" y="398717"/>
                  <a:pt x="3937826" y="398717"/>
                </a:cubicBezTo>
                <a:cubicBezTo>
                  <a:pt x="3866674" y="398717"/>
                  <a:pt x="3807809" y="341567"/>
                  <a:pt x="3807809" y="270415"/>
                </a:cubicBezTo>
                <a:cubicBezTo>
                  <a:pt x="3807809" y="228791"/>
                  <a:pt x="3830860" y="196882"/>
                  <a:pt x="3861530" y="173355"/>
                </a:cubicBezTo>
                <a:lnTo>
                  <a:pt x="3861530" y="0"/>
                </a:lnTo>
                <a:lnTo>
                  <a:pt x="3580733" y="0"/>
                </a:lnTo>
                <a:lnTo>
                  <a:pt x="3580733" y="173355"/>
                </a:lnTo>
                <a:cubicBezTo>
                  <a:pt x="3612166" y="196882"/>
                  <a:pt x="3634550" y="228219"/>
                  <a:pt x="3634454" y="270415"/>
                </a:cubicBezTo>
                <a:cubicBezTo>
                  <a:pt x="3634454" y="341567"/>
                  <a:pt x="3577304" y="398717"/>
                  <a:pt x="3506153" y="398717"/>
                </a:cubicBezTo>
                <a:cubicBezTo>
                  <a:pt x="3435001" y="398717"/>
                  <a:pt x="3377851" y="341567"/>
                  <a:pt x="3377851" y="270415"/>
                </a:cubicBezTo>
                <a:cubicBezTo>
                  <a:pt x="3377851" y="228695"/>
                  <a:pt x="3400806" y="196882"/>
                  <a:pt x="3431572" y="173355"/>
                </a:cubicBezTo>
                <a:lnTo>
                  <a:pt x="3431572" y="0"/>
                </a:lnTo>
                <a:lnTo>
                  <a:pt x="3150775" y="0"/>
                </a:lnTo>
                <a:lnTo>
                  <a:pt x="3150775" y="173355"/>
                </a:lnTo>
                <a:cubicBezTo>
                  <a:pt x="3181636" y="196882"/>
                  <a:pt x="3204496" y="228695"/>
                  <a:pt x="3204496" y="270415"/>
                </a:cubicBezTo>
                <a:cubicBezTo>
                  <a:pt x="3204496" y="341567"/>
                  <a:pt x="3147346" y="398717"/>
                  <a:pt x="3076194" y="398717"/>
                </a:cubicBezTo>
                <a:cubicBezTo>
                  <a:pt x="3005042" y="398717"/>
                  <a:pt x="2946178" y="341567"/>
                  <a:pt x="2946178" y="270415"/>
                </a:cubicBezTo>
                <a:cubicBezTo>
                  <a:pt x="2946178" y="228791"/>
                  <a:pt x="2969324" y="196882"/>
                  <a:pt x="2999899" y="173355"/>
                </a:cubicBezTo>
                <a:lnTo>
                  <a:pt x="2999899" y="0"/>
                </a:lnTo>
                <a:lnTo>
                  <a:pt x="2719102" y="0"/>
                </a:lnTo>
                <a:lnTo>
                  <a:pt x="2719102" y="173355"/>
                </a:lnTo>
                <a:cubicBezTo>
                  <a:pt x="2749868" y="196882"/>
                  <a:pt x="2772918" y="228695"/>
                  <a:pt x="2772823" y="270415"/>
                </a:cubicBezTo>
                <a:cubicBezTo>
                  <a:pt x="2772823" y="341567"/>
                  <a:pt x="2715673" y="398717"/>
                  <a:pt x="2644521" y="398717"/>
                </a:cubicBezTo>
                <a:cubicBezTo>
                  <a:pt x="2573370" y="398717"/>
                  <a:pt x="2516220" y="341567"/>
                  <a:pt x="2516220" y="270415"/>
                </a:cubicBezTo>
                <a:cubicBezTo>
                  <a:pt x="2516220" y="228219"/>
                  <a:pt x="2538508" y="196787"/>
                  <a:pt x="2569940" y="173355"/>
                </a:cubicBezTo>
                <a:lnTo>
                  <a:pt x="2569940" y="0"/>
                </a:lnTo>
                <a:lnTo>
                  <a:pt x="2289144" y="0"/>
                </a:lnTo>
                <a:lnTo>
                  <a:pt x="2289144" y="173355"/>
                </a:lnTo>
                <a:cubicBezTo>
                  <a:pt x="2319814" y="196882"/>
                  <a:pt x="2342864" y="228791"/>
                  <a:pt x="2342864" y="270415"/>
                </a:cubicBezTo>
                <a:cubicBezTo>
                  <a:pt x="2342864" y="341567"/>
                  <a:pt x="2284000" y="398717"/>
                  <a:pt x="2212848" y="398717"/>
                </a:cubicBezTo>
                <a:cubicBezTo>
                  <a:pt x="2141696" y="398717"/>
                  <a:pt x="2084546" y="341567"/>
                  <a:pt x="2084546" y="270415"/>
                </a:cubicBezTo>
                <a:cubicBezTo>
                  <a:pt x="2084546" y="228695"/>
                  <a:pt x="2107502" y="196882"/>
                  <a:pt x="2138267" y="173355"/>
                </a:cubicBezTo>
                <a:lnTo>
                  <a:pt x="2138267" y="0"/>
                </a:lnTo>
                <a:lnTo>
                  <a:pt x="1857470" y="0"/>
                </a:lnTo>
                <a:lnTo>
                  <a:pt x="1857470" y="173355"/>
                </a:lnTo>
                <a:cubicBezTo>
                  <a:pt x="1888236" y="196882"/>
                  <a:pt x="1911287" y="228695"/>
                  <a:pt x="1911191" y="270415"/>
                </a:cubicBezTo>
                <a:cubicBezTo>
                  <a:pt x="1911191" y="341567"/>
                  <a:pt x="1854041" y="398717"/>
                  <a:pt x="1782889" y="398717"/>
                </a:cubicBezTo>
                <a:cubicBezTo>
                  <a:pt x="1711738" y="398717"/>
                  <a:pt x="1654588" y="341567"/>
                  <a:pt x="1654588" y="270415"/>
                </a:cubicBezTo>
                <a:cubicBezTo>
                  <a:pt x="1654588" y="228219"/>
                  <a:pt x="1676876" y="196787"/>
                  <a:pt x="1708309" y="173355"/>
                </a:cubicBezTo>
                <a:lnTo>
                  <a:pt x="1708309" y="0"/>
                </a:lnTo>
                <a:lnTo>
                  <a:pt x="1427512" y="0"/>
                </a:lnTo>
                <a:lnTo>
                  <a:pt x="1427512" y="173355"/>
                </a:lnTo>
                <a:cubicBezTo>
                  <a:pt x="1458182" y="196882"/>
                  <a:pt x="1481233" y="228791"/>
                  <a:pt x="1481233" y="270415"/>
                </a:cubicBezTo>
                <a:cubicBezTo>
                  <a:pt x="1481233" y="341567"/>
                  <a:pt x="1422368" y="398717"/>
                  <a:pt x="1351217" y="398717"/>
                </a:cubicBezTo>
                <a:cubicBezTo>
                  <a:pt x="1280065" y="398717"/>
                  <a:pt x="1222915" y="341567"/>
                  <a:pt x="1222915" y="270415"/>
                </a:cubicBezTo>
                <a:cubicBezTo>
                  <a:pt x="1222915" y="228695"/>
                  <a:pt x="1245870" y="196882"/>
                  <a:pt x="1276636" y="173355"/>
                </a:cubicBezTo>
                <a:lnTo>
                  <a:pt x="1276636" y="0"/>
                </a:lnTo>
                <a:lnTo>
                  <a:pt x="995839" y="0"/>
                </a:lnTo>
                <a:lnTo>
                  <a:pt x="995839" y="173355"/>
                </a:lnTo>
                <a:cubicBezTo>
                  <a:pt x="1026700" y="196882"/>
                  <a:pt x="1049655" y="228695"/>
                  <a:pt x="1049560" y="270415"/>
                </a:cubicBezTo>
                <a:cubicBezTo>
                  <a:pt x="1049560" y="341567"/>
                  <a:pt x="992410" y="398717"/>
                  <a:pt x="921258" y="398717"/>
                </a:cubicBezTo>
                <a:cubicBezTo>
                  <a:pt x="850106" y="398717"/>
                  <a:pt x="791242" y="341567"/>
                  <a:pt x="791242" y="270415"/>
                </a:cubicBezTo>
                <a:cubicBezTo>
                  <a:pt x="791242" y="228791"/>
                  <a:pt x="814388" y="196882"/>
                  <a:pt x="844963" y="173355"/>
                </a:cubicBezTo>
                <a:lnTo>
                  <a:pt x="844963" y="0"/>
                </a:lnTo>
                <a:lnTo>
                  <a:pt x="564166" y="0"/>
                </a:lnTo>
                <a:lnTo>
                  <a:pt x="564166" y="173355"/>
                </a:lnTo>
                <a:cubicBezTo>
                  <a:pt x="595598" y="196882"/>
                  <a:pt x="618077" y="228219"/>
                  <a:pt x="617887" y="270415"/>
                </a:cubicBezTo>
                <a:cubicBezTo>
                  <a:pt x="617887" y="341567"/>
                  <a:pt x="560737" y="398717"/>
                  <a:pt x="489585" y="398717"/>
                </a:cubicBezTo>
                <a:cubicBezTo>
                  <a:pt x="418433" y="398717"/>
                  <a:pt x="361283" y="341567"/>
                  <a:pt x="361283" y="270415"/>
                </a:cubicBezTo>
                <a:cubicBezTo>
                  <a:pt x="361283" y="228695"/>
                  <a:pt x="384238" y="196882"/>
                  <a:pt x="415004" y="173355"/>
                </a:cubicBezTo>
                <a:lnTo>
                  <a:pt x="415004" y="0"/>
                </a:lnTo>
                <a:lnTo>
                  <a:pt x="15944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17" name="Google Shape;617;p7"/>
          <p:cNvSpPr/>
          <p:nvPr/>
        </p:nvSpPr>
        <p:spPr>
          <a:xfrm>
            <a:off x="279896" y="72783"/>
            <a:ext cx="1563620" cy="156362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7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7"/>
          <p:cNvSpPr/>
          <p:nvPr/>
        </p:nvSpPr>
        <p:spPr>
          <a:xfrm>
            <a:off x="7837808" y="3547255"/>
            <a:ext cx="9109800" cy="1540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20" name="Google Shape;620;p7"/>
          <p:cNvSpPr/>
          <p:nvPr/>
        </p:nvSpPr>
        <p:spPr>
          <a:xfrm>
            <a:off x="10018670" y="3129952"/>
            <a:ext cx="4748100" cy="63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"/>
          <p:cNvSpPr/>
          <p:nvPr/>
        </p:nvSpPr>
        <p:spPr>
          <a:xfrm>
            <a:off x="7837808" y="5712885"/>
            <a:ext cx="9109800" cy="1540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22" name="Google Shape;622;p7"/>
          <p:cNvSpPr/>
          <p:nvPr/>
        </p:nvSpPr>
        <p:spPr>
          <a:xfrm>
            <a:off x="10018670" y="5295583"/>
            <a:ext cx="4748100" cy="634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"/>
          <p:cNvSpPr/>
          <p:nvPr/>
        </p:nvSpPr>
        <p:spPr>
          <a:xfrm>
            <a:off x="7837808" y="7878516"/>
            <a:ext cx="9109800" cy="1540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24" name="Google Shape;624;p7"/>
          <p:cNvSpPr/>
          <p:nvPr/>
        </p:nvSpPr>
        <p:spPr>
          <a:xfrm>
            <a:off x="10018670" y="7461213"/>
            <a:ext cx="4748100" cy="634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7"/>
          <p:cNvGrpSpPr/>
          <p:nvPr/>
        </p:nvGrpSpPr>
        <p:grpSpPr>
          <a:xfrm rot="-7665980">
            <a:off x="7109755" y="4495463"/>
            <a:ext cx="455551" cy="1410561"/>
            <a:chOff x="5847863" y="4281335"/>
            <a:chExt cx="358150" cy="1075915"/>
          </a:xfrm>
        </p:grpSpPr>
        <p:sp>
          <p:nvSpPr>
            <p:cNvPr id="626" name="Google Shape;626;p7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7"/>
          <p:cNvGrpSpPr/>
          <p:nvPr/>
        </p:nvGrpSpPr>
        <p:grpSpPr>
          <a:xfrm rot="-4126313">
            <a:off x="7113000" y="7057507"/>
            <a:ext cx="446004" cy="1437746"/>
            <a:chOff x="5847863" y="4281335"/>
            <a:chExt cx="358150" cy="1075915"/>
          </a:xfrm>
        </p:grpSpPr>
        <p:sp>
          <p:nvSpPr>
            <p:cNvPr id="629" name="Google Shape;629;p7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562742">
            <a:off x="7265916" y="5662243"/>
            <a:ext cx="441234" cy="1451140"/>
            <a:chOff x="5847863" y="4281335"/>
            <a:chExt cx="358150" cy="1075915"/>
          </a:xfrm>
        </p:grpSpPr>
        <p:sp>
          <p:nvSpPr>
            <p:cNvPr id="632" name="Google Shape;632;p7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4" name="Google Shape;634;p7"/>
          <p:cNvSpPr/>
          <p:nvPr/>
        </p:nvSpPr>
        <p:spPr>
          <a:xfrm>
            <a:off x="1111950" y="3525417"/>
            <a:ext cx="5777400" cy="58938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35" name="Google Shape;635;p7"/>
          <p:cNvSpPr/>
          <p:nvPr/>
        </p:nvSpPr>
        <p:spPr>
          <a:xfrm>
            <a:off x="1958562" y="3253621"/>
            <a:ext cx="4084200" cy="7740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"/>
          <p:cNvSpPr/>
          <p:nvPr/>
        </p:nvSpPr>
        <p:spPr>
          <a:xfrm>
            <a:off x="16730277" y="8684574"/>
            <a:ext cx="1352234" cy="1309886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">
  <p:cSld name="CUSTOM_4_2">
    <p:bg>
      <p:bgPr>
        <a:solidFill>
          <a:schemeClr val="accent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8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639" name="Google Shape;639;p8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" name="Google Shape;654;p8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655" name="Google Shape;655;p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8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683" name="Google Shape;683;p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0" name="Google Shape;710;p8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711" name="Google Shape;711;p8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8" name="Google Shape;738;p8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8"/>
          <p:cNvSpPr/>
          <p:nvPr/>
        </p:nvSpPr>
        <p:spPr>
          <a:xfrm>
            <a:off x="771016" y="570938"/>
            <a:ext cx="16745949" cy="9145141"/>
          </a:xfrm>
          <a:custGeom>
            <a:rect b="b" l="l" r="r" t="t"/>
            <a:pathLst>
              <a:path extrusionOk="0" h="4064507" w="7442644">
                <a:moveTo>
                  <a:pt x="159449" y="0"/>
                </a:moveTo>
                <a:cubicBezTo>
                  <a:pt x="71056" y="0"/>
                  <a:pt x="0" y="71056"/>
                  <a:pt x="0" y="159448"/>
                </a:cubicBezTo>
                <a:lnTo>
                  <a:pt x="0" y="3903345"/>
                </a:lnTo>
                <a:cubicBezTo>
                  <a:pt x="0" y="3991737"/>
                  <a:pt x="70961" y="4064508"/>
                  <a:pt x="159449" y="4064508"/>
                </a:cubicBezTo>
                <a:lnTo>
                  <a:pt x="7283196" y="4064508"/>
                </a:lnTo>
                <a:cubicBezTo>
                  <a:pt x="7371588" y="4064508"/>
                  <a:pt x="7442645" y="3991642"/>
                  <a:pt x="7442645" y="3903345"/>
                </a:cubicBezTo>
                <a:lnTo>
                  <a:pt x="7442645" y="159448"/>
                </a:lnTo>
                <a:cubicBezTo>
                  <a:pt x="7442645" y="71056"/>
                  <a:pt x="7371588" y="0"/>
                  <a:pt x="7283196" y="0"/>
                </a:cubicBezTo>
                <a:lnTo>
                  <a:pt x="7028403" y="0"/>
                </a:lnTo>
                <a:lnTo>
                  <a:pt x="7028403" y="173355"/>
                </a:lnTo>
                <a:cubicBezTo>
                  <a:pt x="7059168" y="196882"/>
                  <a:pt x="7082124" y="228695"/>
                  <a:pt x="7082124" y="270415"/>
                </a:cubicBezTo>
                <a:cubicBezTo>
                  <a:pt x="7082124" y="341567"/>
                  <a:pt x="7024974" y="398717"/>
                  <a:pt x="6953822" y="398717"/>
                </a:cubicBezTo>
                <a:cubicBezTo>
                  <a:pt x="6882670" y="398717"/>
                  <a:pt x="6823805" y="341567"/>
                  <a:pt x="6823805" y="270415"/>
                </a:cubicBezTo>
                <a:cubicBezTo>
                  <a:pt x="6823805" y="228791"/>
                  <a:pt x="6846856" y="196882"/>
                  <a:pt x="6877526" y="173355"/>
                </a:cubicBezTo>
                <a:lnTo>
                  <a:pt x="6877526" y="0"/>
                </a:lnTo>
                <a:lnTo>
                  <a:pt x="6596730" y="0"/>
                </a:lnTo>
                <a:lnTo>
                  <a:pt x="6596730" y="173355"/>
                </a:lnTo>
                <a:cubicBezTo>
                  <a:pt x="6628162" y="196882"/>
                  <a:pt x="6650451" y="228219"/>
                  <a:pt x="6650451" y="270415"/>
                </a:cubicBezTo>
                <a:cubicBezTo>
                  <a:pt x="6650451" y="341567"/>
                  <a:pt x="6593301" y="398717"/>
                  <a:pt x="6522149" y="398717"/>
                </a:cubicBezTo>
                <a:cubicBezTo>
                  <a:pt x="6450997" y="398717"/>
                  <a:pt x="6393847" y="341567"/>
                  <a:pt x="6393847" y="270415"/>
                </a:cubicBezTo>
                <a:cubicBezTo>
                  <a:pt x="6393847" y="228695"/>
                  <a:pt x="6416802" y="196882"/>
                  <a:pt x="6447568" y="173355"/>
                </a:cubicBezTo>
                <a:lnTo>
                  <a:pt x="6447568" y="0"/>
                </a:lnTo>
                <a:lnTo>
                  <a:pt x="6166771" y="0"/>
                </a:lnTo>
                <a:lnTo>
                  <a:pt x="6166771" y="173355"/>
                </a:lnTo>
                <a:cubicBezTo>
                  <a:pt x="6197442" y="196882"/>
                  <a:pt x="6220492" y="228791"/>
                  <a:pt x="6220492" y="270415"/>
                </a:cubicBezTo>
                <a:cubicBezTo>
                  <a:pt x="6220492" y="341567"/>
                  <a:pt x="6161628" y="398717"/>
                  <a:pt x="6090476" y="398717"/>
                </a:cubicBezTo>
                <a:cubicBezTo>
                  <a:pt x="6019324" y="398717"/>
                  <a:pt x="5962174" y="341567"/>
                  <a:pt x="5962174" y="270415"/>
                </a:cubicBezTo>
                <a:cubicBezTo>
                  <a:pt x="5962174" y="228695"/>
                  <a:pt x="5985129" y="196882"/>
                  <a:pt x="6015895" y="173355"/>
                </a:cubicBezTo>
                <a:lnTo>
                  <a:pt x="6015895" y="0"/>
                </a:lnTo>
                <a:lnTo>
                  <a:pt x="5735098" y="0"/>
                </a:lnTo>
                <a:lnTo>
                  <a:pt x="5735098" y="173355"/>
                </a:lnTo>
                <a:cubicBezTo>
                  <a:pt x="5765864" y="196882"/>
                  <a:pt x="5788819" y="228695"/>
                  <a:pt x="5788819" y="270415"/>
                </a:cubicBezTo>
                <a:cubicBezTo>
                  <a:pt x="5788819" y="341567"/>
                  <a:pt x="5731669" y="398717"/>
                  <a:pt x="5660518" y="398717"/>
                </a:cubicBezTo>
                <a:cubicBezTo>
                  <a:pt x="5589365" y="398717"/>
                  <a:pt x="5532215" y="341567"/>
                  <a:pt x="5532215" y="270415"/>
                </a:cubicBezTo>
                <a:cubicBezTo>
                  <a:pt x="5532215" y="228219"/>
                  <a:pt x="5554504" y="196787"/>
                  <a:pt x="5585937" y="173355"/>
                </a:cubicBezTo>
                <a:lnTo>
                  <a:pt x="5585937" y="0"/>
                </a:lnTo>
                <a:lnTo>
                  <a:pt x="5305140" y="0"/>
                </a:lnTo>
                <a:lnTo>
                  <a:pt x="5305140" y="173355"/>
                </a:lnTo>
                <a:cubicBezTo>
                  <a:pt x="5335810" y="196882"/>
                  <a:pt x="5358860" y="228791"/>
                  <a:pt x="5358860" y="270415"/>
                </a:cubicBezTo>
                <a:cubicBezTo>
                  <a:pt x="5358860" y="341567"/>
                  <a:pt x="5299996" y="398717"/>
                  <a:pt x="5228844" y="398717"/>
                </a:cubicBezTo>
                <a:cubicBezTo>
                  <a:pt x="5157692" y="398717"/>
                  <a:pt x="5100542" y="341567"/>
                  <a:pt x="5100542" y="270415"/>
                </a:cubicBezTo>
                <a:cubicBezTo>
                  <a:pt x="5100542" y="228695"/>
                  <a:pt x="5123498" y="196882"/>
                  <a:pt x="5154264" y="173355"/>
                </a:cubicBezTo>
                <a:lnTo>
                  <a:pt x="5154264" y="0"/>
                </a:lnTo>
                <a:lnTo>
                  <a:pt x="4873467" y="0"/>
                </a:lnTo>
                <a:lnTo>
                  <a:pt x="4873467" y="173355"/>
                </a:lnTo>
                <a:cubicBezTo>
                  <a:pt x="4904232" y="196882"/>
                  <a:pt x="4927187" y="228695"/>
                  <a:pt x="4927187" y="270415"/>
                </a:cubicBezTo>
                <a:cubicBezTo>
                  <a:pt x="4927187" y="341567"/>
                  <a:pt x="4870037" y="398717"/>
                  <a:pt x="4798886" y="398717"/>
                </a:cubicBezTo>
                <a:cubicBezTo>
                  <a:pt x="4727734" y="398717"/>
                  <a:pt x="4668869" y="341567"/>
                  <a:pt x="4668869" y="270415"/>
                </a:cubicBezTo>
                <a:cubicBezTo>
                  <a:pt x="4668869" y="228219"/>
                  <a:pt x="4692968" y="196787"/>
                  <a:pt x="4724305" y="173355"/>
                </a:cubicBezTo>
                <a:lnTo>
                  <a:pt x="4724305" y="0"/>
                </a:lnTo>
                <a:lnTo>
                  <a:pt x="4442365" y="0"/>
                </a:lnTo>
                <a:lnTo>
                  <a:pt x="4442365" y="173355"/>
                </a:lnTo>
                <a:cubicBezTo>
                  <a:pt x="4473798" y="196882"/>
                  <a:pt x="4497801" y="228219"/>
                  <a:pt x="4497801" y="270415"/>
                </a:cubicBezTo>
                <a:cubicBezTo>
                  <a:pt x="4497801" y="341567"/>
                  <a:pt x="4438936" y="398717"/>
                  <a:pt x="4367784" y="398717"/>
                </a:cubicBezTo>
                <a:cubicBezTo>
                  <a:pt x="4296633" y="398717"/>
                  <a:pt x="4239483" y="341567"/>
                  <a:pt x="4239483" y="270415"/>
                </a:cubicBezTo>
                <a:cubicBezTo>
                  <a:pt x="4239483" y="228695"/>
                  <a:pt x="4262438" y="196882"/>
                  <a:pt x="4293203" y="173355"/>
                </a:cubicBezTo>
                <a:lnTo>
                  <a:pt x="4293203" y="0"/>
                </a:lnTo>
                <a:lnTo>
                  <a:pt x="4012406" y="0"/>
                </a:lnTo>
                <a:lnTo>
                  <a:pt x="4012406" y="173355"/>
                </a:lnTo>
                <a:cubicBezTo>
                  <a:pt x="4043172" y="196882"/>
                  <a:pt x="4066223" y="228695"/>
                  <a:pt x="4066128" y="270415"/>
                </a:cubicBezTo>
                <a:cubicBezTo>
                  <a:pt x="4066128" y="341567"/>
                  <a:pt x="4008978" y="398717"/>
                  <a:pt x="3937826" y="398717"/>
                </a:cubicBezTo>
                <a:cubicBezTo>
                  <a:pt x="3866674" y="398717"/>
                  <a:pt x="3807809" y="341567"/>
                  <a:pt x="3807809" y="270415"/>
                </a:cubicBezTo>
                <a:cubicBezTo>
                  <a:pt x="3807809" y="228791"/>
                  <a:pt x="3830860" y="196882"/>
                  <a:pt x="3861530" y="173355"/>
                </a:cubicBezTo>
                <a:lnTo>
                  <a:pt x="3861530" y="0"/>
                </a:lnTo>
                <a:lnTo>
                  <a:pt x="3580733" y="0"/>
                </a:lnTo>
                <a:lnTo>
                  <a:pt x="3580733" y="173355"/>
                </a:lnTo>
                <a:cubicBezTo>
                  <a:pt x="3612166" y="196882"/>
                  <a:pt x="3634550" y="228219"/>
                  <a:pt x="3634454" y="270415"/>
                </a:cubicBezTo>
                <a:cubicBezTo>
                  <a:pt x="3634454" y="341567"/>
                  <a:pt x="3577304" y="398717"/>
                  <a:pt x="3506153" y="398717"/>
                </a:cubicBezTo>
                <a:cubicBezTo>
                  <a:pt x="3435001" y="398717"/>
                  <a:pt x="3377851" y="341567"/>
                  <a:pt x="3377851" y="270415"/>
                </a:cubicBezTo>
                <a:cubicBezTo>
                  <a:pt x="3377851" y="228695"/>
                  <a:pt x="3400806" y="196882"/>
                  <a:pt x="3431572" y="173355"/>
                </a:cubicBezTo>
                <a:lnTo>
                  <a:pt x="3431572" y="0"/>
                </a:lnTo>
                <a:lnTo>
                  <a:pt x="3150775" y="0"/>
                </a:lnTo>
                <a:lnTo>
                  <a:pt x="3150775" y="173355"/>
                </a:lnTo>
                <a:cubicBezTo>
                  <a:pt x="3181636" y="196882"/>
                  <a:pt x="3204496" y="228695"/>
                  <a:pt x="3204496" y="270415"/>
                </a:cubicBezTo>
                <a:cubicBezTo>
                  <a:pt x="3204496" y="341567"/>
                  <a:pt x="3147346" y="398717"/>
                  <a:pt x="3076194" y="398717"/>
                </a:cubicBezTo>
                <a:cubicBezTo>
                  <a:pt x="3005042" y="398717"/>
                  <a:pt x="2946178" y="341567"/>
                  <a:pt x="2946178" y="270415"/>
                </a:cubicBezTo>
                <a:cubicBezTo>
                  <a:pt x="2946178" y="228791"/>
                  <a:pt x="2969324" y="196882"/>
                  <a:pt x="2999899" y="173355"/>
                </a:cubicBezTo>
                <a:lnTo>
                  <a:pt x="2999899" y="0"/>
                </a:lnTo>
                <a:lnTo>
                  <a:pt x="2719102" y="0"/>
                </a:lnTo>
                <a:lnTo>
                  <a:pt x="2719102" y="173355"/>
                </a:lnTo>
                <a:cubicBezTo>
                  <a:pt x="2749868" y="196882"/>
                  <a:pt x="2772918" y="228695"/>
                  <a:pt x="2772823" y="270415"/>
                </a:cubicBezTo>
                <a:cubicBezTo>
                  <a:pt x="2772823" y="341567"/>
                  <a:pt x="2715673" y="398717"/>
                  <a:pt x="2644521" y="398717"/>
                </a:cubicBezTo>
                <a:cubicBezTo>
                  <a:pt x="2573370" y="398717"/>
                  <a:pt x="2516220" y="341567"/>
                  <a:pt x="2516220" y="270415"/>
                </a:cubicBezTo>
                <a:cubicBezTo>
                  <a:pt x="2516220" y="228219"/>
                  <a:pt x="2538508" y="196787"/>
                  <a:pt x="2569940" y="173355"/>
                </a:cubicBezTo>
                <a:lnTo>
                  <a:pt x="2569940" y="0"/>
                </a:lnTo>
                <a:lnTo>
                  <a:pt x="2289144" y="0"/>
                </a:lnTo>
                <a:lnTo>
                  <a:pt x="2289144" y="173355"/>
                </a:lnTo>
                <a:cubicBezTo>
                  <a:pt x="2319814" y="196882"/>
                  <a:pt x="2342864" y="228791"/>
                  <a:pt x="2342864" y="270415"/>
                </a:cubicBezTo>
                <a:cubicBezTo>
                  <a:pt x="2342864" y="341567"/>
                  <a:pt x="2284000" y="398717"/>
                  <a:pt x="2212848" y="398717"/>
                </a:cubicBezTo>
                <a:cubicBezTo>
                  <a:pt x="2141696" y="398717"/>
                  <a:pt x="2084546" y="341567"/>
                  <a:pt x="2084546" y="270415"/>
                </a:cubicBezTo>
                <a:cubicBezTo>
                  <a:pt x="2084546" y="228695"/>
                  <a:pt x="2107502" y="196882"/>
                  <a:pt x="2138267" y="173355"/>
                </a:cubicBezTo>
                <a:lnTo>
                  <a:pt x="2138267" y="0"/>
                </a:lnTo>
                <a:lnTo>
                  <a:pt x="1857470" y="0"/>
                </a:lnTo>
                <a:lnTo>
                  <a:pt x="1857470" y="173355"/>
                </a:lnTo>
                <a:cubicBezTo>
                  <a:pt x="1888236" y="196882"/>
                  <a:pt x="1911287" y="228695"/>
                  <a:pt x="1911191" y="270415"/>
                </a:cubicBezTo>
                <a:cubicBezTo>
                  <a:pt x="1911191" y="341567"/>
                  <a:pt x="1854041" y="398717"/>
                  <a:pt x="1782889" y="398717"/>
                </a:cubicBezTo>
                <a:cubicBezTo>
                  <a:pt x="1711738" y="398717"/>
                  <a:pt x="1654588" y="341567"/>
                  <a:pt x="1654588" y="270415"/>
                </a:cubicBezTo>
                <a:cubicBezTo>
                  <a:pt x="1654588" y="228219"/>
                  <a:pt x="1676876" y="196787"/>
                  <a:pt x="1708309" y="173355"/>
                </a:cubicBezTo>
                <a:lnTo>
                  <a:pt x="1708309" y="0"/>
                </a:lnTo>
                <a:lnTo>
                  <a:pt x="1427512" y="0"/>
                </a:lnTo>
                <a:lnTo>
                  <a:pt x="1427512" y="173355"/>
                </a:lnTo>
                <a:cubicBezTo>
                  <a:pt x="1458182" y="196882"/>
                  <a:pt x="1481233" y="228791"/>
                  <a:pt x="1481233" y="270415"/>
                </a:cubicBezTo>
                <a:cubicBezTo>
                  <a:pt x="1481233" y="341567"/>
                  <a:pt x="1422368" y="398717"/>
                  <a:pt x="1351217" y="398717"/>
                </a:cubicBezTo>
                <a:cubicBezTo>
                  <a:pt x="1280065" y="398717"/>
                  <a:pt x="1222915" y="341567"/>
                  <a:pt x="1222915" y="270415"/>
                </a:cubicBezTo>
                <a:cubicBezTo>
                  <a:pt x="1222915" y="228695"/>
                  <a:pt x="1245870" y="196882"/>
                  <a:pt x="1276636" y="173355"/>
                </a:cubicBezTo>
                <a:lnTo>
                  <a:pt x="1276636" y="0"/>
                </a:lnTo>
                <a:lnTo>
                  <a:pt x="995839" y="0"/>
                </a:lnTo>
                <a:lnTo>
                  <a:pt x="995839" y="173355"/>
                </a:lnTo>
                <a:cubicBezTo>
                  <a:pt x="1026700" y="196882"/>
                  <a:pt x="1049655" y="228695"/>
                  <a:pt x="1049560" y="270415"/>
                </a:cubicBezTo>
                <a:cubicBezTo>
                  <a:pt x="1049560" y="341567"/>
                  <a:pt x="992410" y="398717"/>
                  <a:pt x="921258" y="398717"/>
                </a:cubicBezTo>
                <a:cubicBezTo>
                  <a:pt x="850106" y="398717"/>
                  <a:pt x="791242" y="341567"/>
                  <a:pt x="791242" y="270415"/>
                </a:cubicBezTo>
                <a:cubicBezTo>
                  <a:pt x="791242" y="228791"/>
                  <a:pt x="814388" y="196882"/>
                  <a:pt x="844963" y="173355"/>
                </a:cubicBezTo>
                <a:lnTo>
                  <a:pt x="844963" y="0"/>
                </a:lnTo>
                <a:lnTo>
                  <a:pt x="564166" y="0"/>
                </a:lnTo>
                <a:lnTo>
                  <a:pt x="564166" y="173355"/>
                </a:lnTo>
                <a:cubicBezTo>
                  <a:pt x="595598" y="196882"/>
                  <a:pt x="618077" y="228219"/>
                  <a:pt x="617887" y="270415"/>
                </a:cubicBezTo>
                <a:cubicBezTo>
                  <a:pt x="617887" y="341567"/>
                  <a:pt x="560737" y="398717"/>
                  <a:pt x="489585" y="398717"/>
                </a:cubicBezTo>
                <a:cubicBezTo>
                  <a:pt x="418433" y="398717"/>
                  <a:pt x="361283" y="341567"/>
                  <a:pt x="361283" y="270415"/>
                </a:cubicBezTo>
                <a:cubicBezTo>
                  <a:pt x="361283" y="228695"/>
                  <a:pt x="384238" y="196882"/>
                  <a:pt x="415004" y="173355"/>
                </a:cubicBezTo>
                <a:lnTo>
                  <a:pt x="415004" y="0"/>
                </a:lnTo>
                <a:lnTo>
                  <a:pt x="15944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55" name="Google Shape;755;p8"/>
          <p:cNvSpPr/>
          <p:nvPr/>
        </p:nvSpPr>
        <p:spPr>
          <a:xfrm>
            <a:off x="279896" y="72783"/>
            <a:ext cx="1563620" cy="156362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8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8"/>
          <p:cNvSpPr/>
          <p:nvPr/>
        </p:nvSpPr>
        <p:spPr>
          <a:xfrm>
            <a:off x="962225" y="3952950"/>
            <a:ext cx="8070900" cy="5424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758" name="Google Shape;758;p8"/>
          <p:cNvSpPr/>
          <p:nvPr/>
        </p:nvSpPr>
        <p:spPr>
          <a:xfrm>
            <a:off x="9294980" y="3952950"/>
            <a:ext cx="8070900" cy="5424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759" name="Google Shape;759;p8"/>
          <p:cNvSpPr/>
          <p:nvPr/>
        </p:nvSpPr>
        <p:spPr>
          <a:xfrm>
            <a:off x="1817815" y="3500600"/>
            <a:ext cx="6357300" cy="875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60" name="Google Shape;760;p8"/>
          <p:cNvSpPr/>
          <p:nvPr/>
        </p:nvSpPr>
        <p:spPr>
          <a:xfrm>
            <a:off x="10151780" y="3500600"/>
            <a:ext cx="6357300" cy="875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61" name="Google Shape;761;p8"/>
          <p:cNvSpPr/>
          <p:nvPr/>
        </p:nvSpPr>
        <p:spPr>
          <a:xfrm>
            <a:off x="16730277" y="8684574"/>
            <a:ext cx="1352234" cy="1309886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">
  <p:cSld name="CUSTOM_4_2_1">
    <p:bg>
      <p:bgPr>
        <a:solidFill>
          <a:schemeClr val="accent1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9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764" name="Google Shape;764;p9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9" name="Google Shape;779;p9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780" name="Google Shape;780;p9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9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9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9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9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9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9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9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9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9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9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9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9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9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9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9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9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9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9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9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9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9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9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808" name="Google Shape;808;p9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9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9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9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9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9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9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9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9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9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9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9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9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9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9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9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9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9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9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6" name="Google Shape;836;p9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9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9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9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9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9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9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9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9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9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9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9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9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3" name="Google Shape;863;p9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9" name="Google Shape;879;p9"/>
          <p:cNvSpPr/>
          <p:nvPr/>
        </p:nvSpPr>
        <p:spPr>
          <a:xfrm>
            <a:off x="771016" y="570938"/>
            <a:ext cx="16745949" cy="9145141"/>
          </a:xfrm>
          <a:custGeom>
            <a:rect b="b" l="l" r="r" t="t"/>
            <a:pathLst>
              <a:path extrusionOk="0" h="4064507" w="7442644">
                <a:moveTo>
                  <a:pt x="159449" y="0"/>
                </a:moveTo>
                <a:cubicBezTo>
                  <a:pt x="71056" y="0"/>
                  <a:pt x="0" y="71056"/>
                  <a:pt x="0" y="159448"/>
                </a:cubicBezTo>
                <a:lnTo>
                  <a:pt x="0" y="3903345"/>
                </a:lnTo>
                <a:cubicBezTo>
                  <a:pt x="0" y="3991737"/>
                  <a:pt x="70961" y="4064508"/>
                  <a:pt x="159449" y="4064508"/>
                </a:cubicBezTo>
                <a:lnTo>
                  <a:pt x="7283196" y="4064508"/>
                </a:lnTo>
                <a:cubicBezTo>
                  <a:pt x="7371588" y="4064508"/>
                  <a:pt x="7442645" y="3991642"/>
                  <a:pt x="7442645" y="3903345"/>
                </a:cubicBezTo>
                <a:lnTo>
                  <a:pt x="7442645" y="159448"/>
                </a:lnTo>
                <a:cubicBezTo>
                  <a:pt x="7442645" y="71056"/>
                  <a:pt x="7371588" y="0"/>
                  <a:pt x="7283196" y="0"/>
                </a:cubicBezTo>
                <a:lnTo>
                  <a:pt x="7028403" y="0"/>
                </a:lnTo>
                <a:lnTo>
                  <a:pt x="7028403" y="173355"/>
                </a:lnTo>
                <a:cubicBezTo>
                  <a:pt x="7059168" y="196882"/>
                  <a:pt x="7082124" y="228695"/>
                  <a:pt x="7082124" y="270415"/>
                </a:cubicBezTo>
                <a:cubicBezTo>
                  <a:pt x="7082124" y="341567"/>
                  <a:pt x="7024974" y="398717"/>
                  <a:pt x="6953822" y="398717"/>
                </a:cubicBezTo>
                <a:cubicBezTo>
                  <a:pt x="6882670" y="398717"/>
                  <a:pt x="6823805" y="341567"/>
                  <a:pt x="6823805" y="270415"/>
                </a:cubicBezTo>
                <a:cubicBezTo>
                  <a:pt x="6823805" y="228791"/>
                  <a:pt x="6846856" y="196882"/>
                  <a:pt x="6877526" y="173355"/>
                </a:cubicBezTo>
                <a:lnTo>
                  <a:pt x="6877526" y="0"/>
                </a:lnTo>
                <a:lnTo>
                  <a:pt x="6596730" y="0"/>
                </a:lnTo>
                <a:lnTo>
                  <a:pt x="6596730" y="173355"/>
                </a:lnTo>
                <a:cubicBezTo>
                  <a:pt x="6628162" y="196882"/>
                  <a:pt x="6650451" y="228219"/>
                  <a:pt x="6650451" y="270415"/>
                </a:cubicBezTo>
                <a:cubicBezTo>
                  <a:pt x="6650451" y="341567"/>
                  <a:pt x="6593301" y="398717"/>
                  <a:pt x="6522149" y="398717"/>
                </a:cubicBezTo>
                <a:cubicBezTo>
                  <a:pt x="6450997" y="398717"/>
                  <a:pt x="6393847" y="341567"/>
                  <a:pt x="6393847" y="270415"/>
                </a:cubicBezTo>
                <a:cubicBezTo>
                  <a:pt x="6393847" y="228695"/>
                  <a:pt x="6416802" y="196882"/>
                  <a:pt x="6447568" y="173355"/>
                </a:cubicBezTo>
                <a:lnTo>
                  <a:pt x="6447568" y="0"/>
                </a:lnTo>
                <a:lnTo>
                  <a:pt x="6166771" y="0"/>
                </a:lnTo>
                <a:lnTo>
                  <a:pt x="6166771" y="173355"/>
                </a:lnTo>
                <a:cubicBezTo>
                  <a:pt x="6197442" y="196882"/>
                  <a:pt x="6220492" y="228791"/>
                  <a:pt x="6220492" y="270415"/>
                </a:cubicBezTo>
                <a:cubicBezTo>
                  <a:pt x="6220492" y="341567"/>
                  <a:pt x="6161628" y="398717"/>
                  <a:pt x="6090476" y="398717"/>
                </a:cubicBezTo>
                <a:cubicBezTo>
                  <a:pt x="6019324" y="398717"/>
                  <a:pt x="5962174" y="341567"/>
                  <a:pt x="5962174" y="270415"/>
                </a:cubicBezTo>
                <a:cubicBezTo>
                  <a:pt x="5962174" y="228695"/>
                  <a:pt x="5985129" y="196882"/>
                  <a:pt x="6015895" y="173355"/>
                </a:cubicBezTo>
                <a:lnTo>
                  <a:pt x="6015895" y="0"/>
                </a:lnTo>
                <a:lnTo>
                  <a:pt x="5735098" y="0"/>
                </a:lnTo>
                <a:lnTo>
                  <a:pt x="5735098" y="173355"/>
                </a:lnTo>
                <a:cubicBezTo>
                  <a:pt x="5765864" y="196882"/>
                  <a:pt x="5788819" y="228695"/>
                  <a:pt x="5788819" y="270415"/>
                </a:cubicBezTo>
                <a:cubicBezTo>
                  <a:pt x="5788819" y="341567"/>
                  <a:pt x="5731669" y="398717"/>
                  <a:pt x="5660518" y="398717"/>
                </a:cubicBezTo>
                <a:cubicBezTo>
                  <a:pt x="5589365" y="398717"/>
                  <a:pt x="5532215" y="341567"/>
                  <a:pt x="5532215" y="270415"/>
                </a:cubicBezTo>
                <a:cubicBezTo>
                  <a:pt x="5532215" y="228219"/>
                  <a:pt x="5554504" y="196787"/>
                  <a:pt x="5585937" y="173355"/>
                </a:cubicBezTo>
                <a:lnTo>
                  <a:pt x="5585937" y="0"/>
                </a:lnTo>
                <a:lnTo>
                  <a:pt x="5305140" y="0"/>
                </a:lnTo>
                <a:lnTo>
                  <a:pt x="5305140" y="173355"/>
                </a:lnTo>
                <a:cubicBezTo>
                  <a:pt x="5335810" y="196882"/>
                  <a:pt x="5358860" y="228791"/>
                  <a:pt x="5358860" y="270415"/>
                </a:cubicBezTo>
                <a:cubicBezTo>
                  <a:pt x="5358860" y="341567"/>
                  <a:pt x="5299996" y="398717"/>
                  <a:pt x="5228844" y="398717"/>
                </a:cubicBezTo>
                <a:cubicBezTo>
                  <a:pt x="5157692" y="398717"/>
                  <a:pt x="5100542" y="341567"/>
                  <a:pt x="5100542" y="270415"/>
                </a:cubicBezTo>
                <a:cubicBezTo>
                  <a:pt x="5100542" y="228695"/>
                  <a:pt x="5123498" y="196882"/>
                  <a:pt x="5154264" y="173355"/>
                </a:cubicBezTo>
                <a:lnTo>
                  <a:pt x="5154264" y="0"/>
                </a:lnTo>
                <a:lnTo>
                  <a:pt x="4873467" y="0"/>
                </a:lnTo>
                <a:lnTo>
                  <a:pt x="4873467" y="173355"/>
                </a:lnTo>
                <a:cubicBezTo>
                  <a:pt x="4904232" y="196882"/>
                  <a:pt x="4927187" y="228695"/>
                  <a:pt x="4927187" y="270415"/>
                </a:cubicBezTo>
                <a:cubicBezTo>
                  <a:pt x="4927187" y="341567"/>
                  <a:pt x="4870037" y="398717"/>
                  <a:pt x="4798886" y="398717"/>
                </a:cubicBezTo>
                <a:cubicBezTo>
                  <a:pt x="4727734" y="398717"/>
                  <a:pt x="4668869" y="341567"/>
                  <a:pt x="4668869" y="270415"/>
                </a:cubicBezTo>
                <a:cubicBezTo>
                  <a:pt x="4668869" y="228219"/>
                  <a:pt x="4692968" y="196787"/>
                  <a:pt x="4724305" y="173355"/>
                </a:cubicBezTo>
                <a:lnTo>
                  <a:pt x="4724305" y="0"/>
                </a:lnTo>
                <a:lnTo>
                  <a:pt x="4442365" y="0"/>
                </a:lnTo>
                <a:lnTo>
                  <a:pt x="4442365" y="173355"/>
                </a:lnTo>
                <a:cubicBezTo>
                  <a:pt x="4473798" y="196882"/>
                  <a:pt x="4497801" y="228219"/>
                  <a:pt x="4497801" y="270415"/>
                </a:cubicBezTo>
                <a:cubicBezTo>
                  <a:pt x="4497801" y="341567"/>
                  <a:pt x="4438936" y="398717"/>
                  <a:pt x="4367784" y="398717"/>
                </a:cubicBezTo>
                <a:cubicBezTo>
                  <a:pt x="4296633" y="398717"/>
                  <a:pt x="4239483" y="341567"/>
                  <a:pt x="4239483" y="270415"/>
                </a:cubicBezTo>
                <a:cubicBezTo>
                  <a:pt x="4239483" y="228695"/>
                  <a:pt x="4262438" y="196882"/>
                  <a:pt x="4293203" y="173355"/>
                </a:cubicBezTo>
                <a:lnTo>
                  <a:pt x="4293203" y="0"/>
                </a:lnTo>
                <a:lnTo>
                  <a:pt x="4012406" y="0"/>
                </a:lnTo>
                <a:lnTo>
                  <a:pt x="4012406" y="173355"/>
                </a:lnTo>
                <a:cubicBezTo>
                  <a:pt x="4043172" y="196882"/>
                  <a:pt x="4066223" y="228695"/>
                  <a:pt x="4066128" y="270415"/>
                </a:cubicBezTo>
                <a:cubicBezTo>
                  <a:pt x="4066128" y="341567"/>
                  <a:pt x="4008978" y="398717"/>
                  <a:pt x="3937826" y="398717"/>
                </a:cubicBezTo>
                <a:cubicBezTo>
                  <a:pt x="3866674" y="398717"/>
                  <a:pt x="3807809" y="341567"/>
                  <a:pt x="3807809" y="270415"/>
                </a:cubicBezTo>
                <a:cubicBezTo>
                  <a:pt x="3807809" y="228791"/>
                  <a:pt x="3830860" y="196882"/>
                  <a:pt x="3861530" y="173355"/>
                </a:cubicBezTo>
                <a:lnTo>
                  <a:pt x="3861530" y="0"/>
                </a:lnTo>
                <a:lnTo>
                  <a:pt x="3580733" y="0"/>
                </a:lnTo>
                <a:lnTo>
                  <a:pt x="3580733" y="173355"/>
                </a:lnTo>
                <a:cubicBezTo>
                  <a:pt x="3612166" y="196882"/>
                  <a:pt x="3634550" y="228219"/>
                  <a:pt x="3634454" y="270415"/>
                </a:cubicBezTo>
                <a:cubicBezTo>
                  <a:pt x="3634454" y="341567"/>
                  <a:pt x="3577304" y="398717"/>
                  <a:pt x="3506153" y="398717"/>
                </a:cubicBezTo>
                <a:cubicBezTo>
                  <a:pt x="3435001" y="398717"/>
                  <a:pt x="3377851" y="341567"/>
                  <a:pt x="3377851" y="270415"/>
                </a:cubicBezTo>
                <a:cubicBezTo>
                  <a:pt x="3377851" y="228695"/>
                  <a:pt x="3400806" y="196882"/>
                  <a:pt x="3431572" y="173355"/>
                </a:cubicBezTo>
                <a:lnTo>
                  <a:pt x="3431572" y="0"/>
                </a:lnTo>
                <a:lnTo>
                  <a:pt x="3150775" y="0"/>
                </a:lnTo>
                <a:lnTo>
                  <a:pt x="3150775" y="173355"/>
                </a:lnTo>
                <a:cubicBezTo>
                  <a:pt x="3181636" y="196882"/>
                  <a:pt x="3204496" y="228695"/>
                  <a:pt x="3204496" y="270415"/>
                </a:cubicBezTo>
                <a:cubicBezTo>
                  <a:pt x="3204496" y="341567"/>
                  <a:pt x="3147346" y="398717"/>
                  <a:pt x="3076194" y="398717"/>
                </a:cubicBezTo>
                <a:cubicBezTo>
                  <a:pt x="3005042" y="398717"/>
                  <a:pt x="2946178" y="341567"/>
                  <a:pt x="2946178" y="270415"/>
                </a:cubicBezTo>
                <a:cubicBezTo>
                  <a:pt x="2946178" y="228791"/>
                  <a:pt x="2969324" y="196882"/>
                  <a:pt x="2999899" y="173355"/>
                </a:cubicBezTo>
                <a:lnTo>
                  <a:pt x="2999899" y="0"/>
                </a:lnTo>
                <a:lnTo>
                  <a:pt x="2719102" y="0"/>
                </a:lnTo>
                <a:lnTo>
                  <a:pt x="2719102" y="173355"/>
                </a:lnTo>
                <a:cubicBezTo>
                  <a:pt x="2749868" y="196882"/>
                  <a:pt x="2772918" y="228695"/>
                  <a:pt x="2772823" y="270415"/>
                </a:cubicBezTo>
                <a:cubicBezTo>
                  <a:pt x="2772823" y="341567"/>
                  <a:pt x="2715673" y="398717"/>
                  <a:pt x="2644521" y="398717"/>
                </a:cubicBezTo>
                <a:cubicBezTo>
                  <a:pt x="2573370" y="398717"/>
                  <a:pt x="2516220" y="341567"/>
                  <a:pt x="2516220" y="270415"/>
                </a:cubicBezTo>
                <a:cubicBezTo>
                  <a:pt x="2516220" y="228219"/>
                  <a:pt x="2538508" y="196787"/>
                  <a:pt x="2569940" y="173355"/>
                </a:cubicBezTo>
                <a:lnTo>
                  <a:pt x="2569940" y="0"/>
                </a:lnTo>
                <a:lnTo>
                  <a:pt x="2289144" y="0"/>
                </a:lnTo>
                <a:lnTo>
                  <a:pt x="2289144" y="173355"/>
                </a:lnTo>
                <a:cubicBezTo>
                  <a:pt x="2319814" y="196882"/>
                  <a:pt x="2342864" y="228791"/>
                  <a:pt x="2342864" y="270415"/>
                </a:cubicBezTo>
                <a:cubicBezTo>
                  <a:pt x="2342864" y="341567"/>
                  <a:pt x="2284000" y="398717"/>
                  <a:pt x="2212848" y="398717"/>
                </a:cubicBezTo>
                <a:cubicBezTo>
                  <a:pt x="2141696" y="398717"/>
                  <a:pt x="2084546" y="341567"/>
                  <a:pt x="2084546" y="270415"/>
                </a:cubicBezTo>
                <a:cubicBezTo>
                  <a:pt x="2084546" y="228695"/>
                  <a:pt x="2107502" y="196882"/>
                  <a:pt x="2138267" y="173355"/>
                </a:cubicBezTo>
                <a:lnTo>
                  <a:pt x="2138267" y="0"/>
                </a:lnTo>
                <a:lnTo>
                  <a:pt x="1857470" y="0"/>
                </a:lnTo>
                <a:lnTo>
                  <a:pt x="1857470" y="173355"/>
                </a:lnTo>
                <a:cubicBezTo>
                  <a:pt x="1888236" y="196882"/>
                  <a:pt x="1911287" y="228695"/>
                  <a:pt x="1911191" y="270415"/>
                </a:cubicBezTo>
                <a:cubicBezTo>
                  <a:pt x="1911191" y="341567"/>
                  <a:pt x="1854041" y="398717"/>
                  <a:pt x="1782889" y="398717"/>
                </a:cubicBezTo>
                <a:cubicBezTo>
                  <a:pt x="1711738" y="398717"/>
                  <a:pt x="1654588" y="341567"/>
                  <a:pt x="1654588" y="270415"/>
                </a:cubicBezTo>
                <a:cubicBezTo>
                  <a:pt x="1654588" y="228219"/>
                  <a:pt x="1676876" y="196787"/>
                  <a:pt x="1708309" y="173355"/>
                </a:cubicBezTo>
                <a:lnTo>
                  <a:pt x="1708309" y="0"/>
                </a:lnTo>
                <a:lnTo>
                  <a:pt x="1427512" y="0"/>
                </a:lnTo>
                <a:lnTo>
                  <a:pt x="1427512" y="173355"/>
                </a:lnTo>
                <a:cubicBezTo>
                  <a:pt x="1458182" y="196882"/>
                  <a:pt x="1481233" y="228791"/>
                  <a:pt x="1481233" y="270415"/>
                </a:cubicBezTo>
                <a:cubicBezTo>
                  <a:pt x="1481233" y="341567"/>
                  <a:pt x="1422368" y="398717"/>
                  <a:pt x="1351217" y="398717"/>
                </a:cubicBezTo>
                <a:cubicBezTo>
                  <a:pt x="1280065" y="398717"/>
                  <a:pt x="1222915" y="341567"/>
                  <a:pt x="1222915" y="270415"/>
                </a:cubicBezTo>
                <a:cubicBezTo>
                  <a:pt x="1222915" y="228695"/>
                  <a:pt x="1245870" y="196882"/>
                  <a:pt x="1276636" y="173355"/>
                </a:cubicBezTo>
                <a:lnTo>
                  <a:pt x="1276636" y="0"/>
                </a:lnTo>
                <a:lnTo>
                  <a:pt x="995839" y="0"/>
                </a:lnTo>
                <a:lnTo>
                  <a:pt x="995839" y="173355"/>
                </a:lnTo>
                <a:cubicBezTo>
                  <a:pt x="1026700" y="196882"/>
                  <a:pt x="1049655" y="228695"/>
                  <a:pt x="1049560" y="270415"/>
                </a:cubicBezTo>
                <a:cubicBezTo>
                  <a:pt x="1049560" y="341567"/>
                  <a:pt x="992410" y="398717"/>
                  <a:pt x="921258" y="398717"/>
                </a:cubicBezTo>
                <a:cubicBezTo>
                  <a:pt x="850106" y="398717"/>
                  <a:pt x="791242" y="341567"/>
                  <a:pt x="791242" y="270415"/>
                </a:cubicBezTo>
                <a:cubicBezTo>
                  <a:pt x="791242" y="228791"/>
                  <a:pt x="814388" y="196882"/>
                  <a:pt x="844963" y="173355"/>
                </a:cubicBezTo>
                <a:lnTo>
                  <a:pt x="844963" y="0"/>
                </a:lnTo>
                <a:lnTo>
                  <a:pt x="564166" y="0"/>
                </a:lnTo>
                <a:lnTo>
                  <a:pt x="564166" y="173355"/>
                </a:lnTo>
                <a:cubicBezTo>
                  <a:pt x="595598" y="196882"/>
                  <a:pt x="618077" y="228219"/>
                  <a:pt x="617887" y="270415"/>
                </a:cubicBezTo>
                <a:cubicBezTo>
                  <a:pt x="617887" y="341567"/>
                  <a:pt x="560737" y="398717"/>
                  <a:pt x="489585" y="398717"/>
                </a:cubicBezTo>
                <a:cubicBezTo>
                  <a:pt x="418433" y="398717"/>
                  <a:pt x="361283" y="341567"/>
                  <a:pt x="361283" y="270415"/>
                </a:cubicBezTo>
                <a:cubicBezTo>
                  <a:pt x="361283" y="228695"/>
                  <a:pt x="384238" y="196882"/>
                  <a:pt x="415004" y="173355"/>
                </a:cubicBezTo>
                <a:lnTo>
                  <a:pt x="415004" y="0"/>
                </a:lnTo>
                <a:lnTo>
                  <a:pt x="15944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80" name="Google Shape;880;p9"/>
          <p:cNvSpPr/>
          <p:nvPr/>
        </p:nvSpPr>
        <p:spPr>
          <a:xfrm>
            <a:off x="279896" y="72783"/>
            <a:ext cx="1563620" cy="156362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9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9"/>
          <p:cNvSpPr/>
          <p:nvPr/>
        </p:nvSpPr>
        <p:spPr>
          <a:xfrm flipH="1">
            <a:off x="984975" y="3687675"/>
            <a:ext cx="16273200" cy="5671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883" name="Google Shape;883;p9"/>
          <p:cNvSpPr/>
          <p:nvPr/>
        </p:nvSpPr>
        <p:spPr>
          <a:xfrm flipH="1">
            <a:off x="1086107" y="3136863"/>
            <a:ext cx="4345500" cy="942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84" name="Google Shape;884;p9"/>
          <p:cNvSpPr/>
          <p:nvPr/>
        </p:nvSpPr>
        <p:spPr>
          <a:xfrm>
            <a:off x="16730277" y="8684574"/>
            <a:ext cx="1352234" cy="1309886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">
  <p:cSld name="CUSTOM_4_1">
    <p:bg>
      <p:bgPr>
        <a:solidFill>
          <a:schemeClr val="accent3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7" name="Google Shape;887;p10"/>
          <p:cNvGrpSpPr/>
          <p:nvPr/>
        </p:nvGrpSpPr>
        <p:grpSpPr>
          <a:xfrm>
            <a:off x="21393" y="32354"/>
            <a:ext cx="18285295" cy="10143788"/>
            <a:chOff x="-61938" y="-54631"/>
            <a:chExt cx="12190197" cy="6762525"/>
          </a:xfrm>
        </p:grpSpPr>
        <p:sp>
          <p:nvSpPr>
            <p:cNvPr id="888" name="Google Shape;888;p10"/>
            <p:cNvSpPr/>
            <p:nvPr/>
          </p:nvSpPr>
          <p:spPr>
            <a:xfrm>
              <a:off x="7454713" y="3360655"/>
              <a:ext cx="104180" cy="112133"/>
            </a:xfrm>
            <a:custGeom>
              <a:rect b="b" l="l" r="r" t="t"/>
              <a:pathLst>
                <a:path extrusionOk="0" h="115900" w="10768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1893342" y="1365537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1960217" y="4213916"/>
              <a:ext cx="104156" cy="103402"/>
            </a:xfrm>
            <a:custGeom>
              <a:rect b="b" l="l" r="r" t="t"/>
              <a:pathLst>
                <a:path extrusionOk="0" h="106875" w="107655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3055341" y="419220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343516" y="3815082"/>
              <a:ext cx="114569" cy="110318"/>
            </a:xfrm>
            <a:custGeom>
              <a:rect b="b" l="l" r="r" t="t"/>
              <a:pathLst>
                <a:path extrusionOk="0" h="114024" w="118418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443858" y="5722809"/>
              <a:ext cx="106114" cy="101405"/>
            </a:xfrm>
            <a:custGeom>
              <a:rect b="b" l="l" r="r" t="t"/>
              <a:pathLst>
                <a:path extrusionOk="0" h="104811" w="109679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5222815" y="5832046"/>
              <a:ext cx="117962" cy="108221"/>
            </a:xfrm>
            <a:custGeom>
              <a:rect b="b" l="l" r="r" t="t"/>
              <a:pathLst>
                <a:path extrusionOk="0" h="111856" w="121925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5723462" y="17826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5570648" y="3994950"/>
              <a:ext cx="98468" cy="109149"/>
            </a:xfrm>
            <a:custGeom>
              <a:rect b="b" l="l" r="r" t="t"/>
              <a:pathLst>
                <a:path extrusionOk="0" h="112815" w="101776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3175898" y="2474827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3456703" y="4297470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4618702" y="3351153"/>
              <a:ext cx="106348" cy="115160"/>
            </a:xfrm>
            <a:custGeom>
              <a:rect b="b" l="l" r="r" t="t"/>
              <a:pathLst>
                <a:path extrusionOk="0" h="119028" w="10992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4739259" y="5406760"/>
              <a:ext cx="107204" cy="95458"/>
            </a:xfrm>
            <a:custGeom>
              <a:rect b="b" l="l" r="r" t="t"/>
              <a:pathLst>
                <a:path extrusionOk="0" h="98665" w="110805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937562" y="954764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551011" y="2421236"/>
              <a:ext cx="116024" cy="104261"/>
            </a:xfrm>
            <a:custGeom>
              <a:rect b="b" l="l" r="r" t="t"/>
              <a:pathLst>
                <a:path extrusionOk="0" h="107763" w="119921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3" name="Google Shape;903;p10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904" name="Google Shape;904;p10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0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0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0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0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0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0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0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0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1" name="Google Shape;931;p10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932" name="Google Shape;932;p10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0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0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0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0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0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0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9" name="Google Shape;959;p10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960" name="Google Shape;960;p10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0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0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0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0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0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0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0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0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fmla="val 1379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fmla="val 2206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0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7" name="Google Shape;987;p10"/>
            <p:cNvSpPr/>
            <p:nvPr/>
          </p:nvSpPr>
          <p:spPr>
            <a:xfrm>
              <a:off x="8818898" y="1123567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10800098" y="3207713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10716329" y="4928521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11177566" y="6376826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835561" y="6377835"/>
              <a:ext cx="115753" cy="103020"/>
            </a:xfrm>
            <a:custGeom>
              <a:rect b="b" l="l" r="r" t="t"/>
              <a:pathLst>
                <a:path extrusionOk="0" h="106481" w="119641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3" name="Google Shape;1003;p10"/>
          <p:cNvSpPr/>
          <p:nvPr/>
        </p:nvSpPr>
        <p:spPr>
          <a:xfrm flipH="1">
            <a:off x="1340370" y="2957631"/>
            <a:ext cx="9109800" cy="169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04" name="Google Shape;1004;p10"/>
          <p:cNvSpPr/>
          <p:nvPr/>
        </p:nvSpPr>
        <p:spPr>
          <a:xfrm flipH="1">
            <a:off x="1649701" y="2498425"/>
            <a:ext cx="8622000" cy="697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05" name="Google Shape;1005;p10"/>
          <p:cNvSpPr/>
          <p:nvPr/>
        </p:nvSpPr>
        <p:spPr>
          <a:xfrm flipH="1">
            <a:off x="1340370" y="5340720"/>
            <a:ext cx="9109800" cy="169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06" name="Google Shape;1006;p10"/>
          <p:cNvSpPr/>
          <p:nvPr/>
        </p:nvSpPr>
        <p:spPr>
          <a:xfrm flipH="1">
            <a:off x="1649701" y="4881513"/>
            <a:ext cx="8622000" cy="69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07" name="Google Shape;1007;p10"/>
          <p:cNvSpPr/>
          <p:nvPr/>
        </p:nvSpPr>
        <p:spPr>
          <a:xfrm flipH="1">
            <a:off x="1340370" y="7723809"/>
            <a:ext cx="9109800" cy="169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08" name="Google Shape;1008;p10"/>
          <p:cNvSpPr/>
          <p:nvPr/>
        </p:nvSpPr>
        <p:spPr>
          <a:xfrm flipH="1">
            <a:off x="1649701" y="7264600"/>
            <a:ext cx="8622000" cy="697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09" name="Google Shape;1009;p10"/>
          <p:cNvSpPr/>
          <p:nvPr/>
        </p:nvSpPr>
        <p:spPr>
          <a:xfrm flipH="1">
            <a:off x="11398625" y="2933601"/>
            <a:ext cx="5777400" cy="64857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10" name="Google Shape;1010;p10"/>
          <p:cNvSpPr/>
          <p:nvPr/>
        </p:nvSpPr>
        <p:spPr>
          <a:xfrm flipH="1">
            <a:off x="11613025" y="2634525"/>
            <a:ext cx="5373300" cy="85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011" name="Google Shape;1011;p10"/>
          <p:cNvGrpSpPr/>
          <p:nvPr/>
        </p:nvGrpSpPr>
        <p:grpSpPr>
          <a:xfrm flipH="1" rot="-3291217">
            <a:off x="10708121" y="3798853"/>
            <a:ext cx="484653" cy="1453673"/>
            <a:chOff x="5847863" y="4281335"/>
            <a:chExt cx="358150" cy="1075915"/>
          </a:xfrm>
        </p:grpSpPr>
        <p:sp>
          <p:nvSpPr>
            <p:cNvPr id="1012" name="Google Shape;1012;p10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10"/>
          <p:cNvGrpSpPr/>
          <p:nvPr/>
        </p:nvGrpSpPr>
        <p:grpSpPr>
          <a:xfrm flipH="1" rot="-5252092">
            <a:off x="10634920" y="5525421"/>
            <a:ext cx="485456" cy="1451376"/>
            <a:chOff x="5847863" y="4281335"/>
            <a:chExt cx="358150" cy="1075915"/>
          </a:xfrm>
        </p:grpSpPr>
        <p:sp>
          <p:nvSpPr>
            <p:cNvPr id="1015" name="Google Shape;1015;p10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10"/>
          <p:cNvGrpSpPr/>
          <p:nvPr/>
        </p:nvGrpSpPr>
        <p:grpSpPr>
          <a:xfrm flipH="1" rot="-6421642">
            <a:off x="10708804" y="7391113"/>
            <a:ext cx="486416" cy="1448354"/>
            <a:chOff x="5847863" y="4281335"/>
            <a:chExt cx="358150" cy="1075915"/>
          </a:xfrm>
        </p:grpSpPr>
        <p:sp>
          <p:nvSpPr>
            <p:cNvPr id="1018" name="Google Shape;1018;p10"/>
            <p:cNvSpPr/>
            <p:nvPr/>
          </p:nvSpPr>
          <p:spPr>
            <a:xfrm>
              <a:off x="5888440" y="4281335"/>
              <a:ext cx="317573" cy="1046246"/>
            </a:xfrm>
            <a:custGeom>
              <a:rect b="b" l="l" r="r" t="t"/>
              <a:pathLst>
                <a:path extrusionOk="0" h="391486" w="11883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5847863" y="5204549"/>
              <a:ext cx="145229" cy="152701"/>
            </a:xfrm>
            <a:custGeom>
              <a:rect b="b" l="l" r="r" t="t"/>
              <a:pathLst>
                <a:path extrusionOk="0" h="57138" w="54342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0" name="Google Shape;1020;p10"/>
          <p:cNvSpPr/>
          <p:nvPr/>
        </p:nvSpPr>
        <p:spPr>
          <a:xfrm>
            <a:off x="16517796" y="7962395"/>
            <a:ext cx="1563620" cy="156362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●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4191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○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4191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■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4191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●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4191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○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4191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■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4191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●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4191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Char char="○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4191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Gochi Hand"/>
              <a:buChar char="■"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693932" y="9179087"/>
            <a:ext cx="1697018" cy="171774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21"/>
          <p:cNvSpPr/>
          <p:nvPr/>
        </p:nvSpPr>
        <p:spPr>
          <a:xfrm rot="180161">
            <a:off x="7623638" y="3690466"/>
            <a:ext cx="3041075" cy="1577743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81" name="Google Shape;2181;p21"/>
          <p:cNvSpPr/>
          <p:nvPr/>
        </p:nvSpPr>
        <p:spPr>
          <a:xfrm rot="-119975">
            <a:off x="3194392" y="5429307"/>
            <a:ext cx="11899546" cy="1577477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82" name="Google Shape;2182;p21"/>
          <p:cNvSpPr/>
          <p:nvPr/>
        </p:nvSpPr>
        <p:spPr>
          <a:xfrm rot="-120039">
            <a:off x="5491838" y="1819872"/>
            <a:ext cx="7304352" cy="157778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21"/>
          <p:cNvSpPr txBox="1"/>
          <p:nvPr>
            <p:ph idx="1" type="subTitle"/>
          </p:nvPr>
        </p:nvSpPr>
        <p:spPr>
          <a:xfrm>
            <a:off x="3429000" y="8047950"/>
            <a:ext cx="11285100" cy="879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Martins &amp; Caio Righetto</a:t>
            </a:r>
            <a:endParaRPr/>
          </a:p>
        </p:txBody>
      </p:sp>
      <p:sp>
        <p:nvSpPr>
          <p:cNvPr id="2184" name="Google Shape;2184;p21"/>
          <p:cNvSpPr/>
          <p:nvPr/>
        </p:nvSpPr>
        <p:spPr>
          <a:xfrm rot="-119995">
            <a:off x="5696901" y="2023152"/>
            <a:ext cx="6751244" cy="13270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chivo Black"/>
              </a:rPr>
              <a:t>Impactos</a:t>
            </a:r>
          </a:p>
        </p:txBody>
      </p:sp>
      <p:sp>
        <p:nvSpPr>
          <p:cNvPr id="2185" name="Google Shape;2185;p21"/>
          <p:cNvSpPr/>
          <p:nvPr/>
        </p:nvSpPr>
        <p:spPr>
          <a:xfrm rot="-119995">
            <a:off x="3653452" y="5633413"/>
            <a:ext cx="11448174" cy="11230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chivo Black"/>
              </a:rPr>
              <a:t>Beber e fumar</a:t>
            </a:r>
          </a:p>
        </p:txBody>
      </p:sp>
      <p:sp>
        <p:nvSpPr>
          <p:cNvPr id="2186" name="Google Shape;2186;p21"/>
          <p:cNvSpPr/>
          <p:nvPr/>
        </p:nvSpPr>
        <p:spPr>
          <a:xfrm rot="179996">
            <a:off x="8198031" y="3926801"/>
            <a:ext cx="1892287" cy="11050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Archivo Black"/>
              </a:rPr>
              <a:t>de</a:t>
            </a:r>
          </a:p>
        </p:txBody>
      </p:sp>
      <p:sp>
        <p:nvSpPr>
          <p:cNvPr id="2187" name="Google Shape;2187;p21"/>
          <p:cNvSpPr/>
          <p:nvPr/>
        </p:nvSpPr>
        <p:spPr>
          <a:xfrm rot="-119989">
            <a:off x="15130923" y="1127396"/>
            <a:ext cx="680193" cy="7667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chivo Black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30"/>
          <p:cNvSpPr txBox="1"/>
          <p:nvPr/>
        </p:nvSpPr>
        <p:spPr>
          <a:xfrm>
            <a:off x="951713" y="944944"/>
            <a:ext cx="147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rchivo Black"/>
                <a:ea typeface="Archivo Black"/>
                <a:cs typeface="Archivo Black"/>
                <a:sym typeface="Archivo Black"/>
              </a:rPr>
              <a:t>Catboost Classifier</a:t>
            </a:r>
            <a:endParaRPr b="1" sz="48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83" name="Google Shape;2283;p30"/>
          <p:cNvSpPr txBox="1"/>
          <p:nvPr/>
        </p:nvSpPr>
        <p:spPr>
          <a:xfrm>
            <a:off x="1166075" y="2252275"/>
            <a:ext cx="51756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O catboost classifier é baseado em árvores de decisão impulsionadas por gradientes.</a:t>
            </a:r>
            <a:endParaRPr sz="27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Durante o treinamento, são </a:t>
            </a: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construídas</a:t>
            </a: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 consecutivas árvores de decisão, cada árvore é  </a:t>
            </a: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construída</a:t>
            </a: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 com uma perda menor do que a anterior.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2284" name="Google Shape;2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88" y="7014175"/>
            <a:ext cx="5945575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Google Shape;2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825" y="969025"/>
            <a:ext cx="8089150" cy="83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31"/>
          <p:cNvSpPr txBox="1"/>
          <p:nvPr/>
        </p:nvSpPr>
        <p:spPr>
          <a:xfrm>
            <a:off x="951713" y="944944"/>
            <a:ext cx="147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rchivo Black"/>
                <a:ea typeface="Archivo Black"/>
                <a:cs typeface="Archivo Black"/>
                <a:sym typeface="Archivo Black"/>
              </a:rPr>
              <a:t>Catboost Classifier</a:t>
            </a:r>
            <a:endParaRPr b="1" sz="48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291" name="Google Shape;2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50" y="2267598"/>
            <a:ext cx="6197275" cy="538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2" name="Google Shape;2292;p31"/>
          <p:cNvCxnSpPr/>
          <p:nvPr/>
        </p:nvCxnSpPr>
        <p:spPr>
          <a:xfrm flipH="1" rot="10800000">
            <a:off x="7644200" y="2699675"/>
            <a:ext cx="1733400" cy="122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3" name="Google Shape;2293;p31"/>
          <p:cNvSpPr txBox="1"/>
          <p:nvPr/>
        </p:nvSpPr>
        <p:spPr>
          <a:xfrm>
            <a:off x="9377600" y="1477775"/>
            <a:ext cx="73602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A Gama-GT é uma enzima que é muito presente no fígado, quem consome muito álcool </a:t>
            </a:r>
            <a:r>
              <a:rPr lang="en" sz="2950"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têm</a:t>
            </a:r>
            <a:r>
              <a:rPr lang="en" sz="2950"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 níveis mais altos dela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</p:txBody>
      </p:sp>
      <p:cxnSp>
        <p:nvCxnSpPr>
          <p:cNvPr id="2294" name="Google Shape;2294;p31"/>
          <p:cNvCxnSpPr/>
          <p:nvPr/>
        </p:nvCxnSpPr>
        <p:spPr>
          <a:xfrm flipH="1" rot="10800000">
            <a:off x="7644275" y="4774050"/>
            <a:ext cx="2983800" cy="46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5" name="Google Shape;2295;p31"/>
          <p:cNvSpPr txBox="1"/>
          <p:nvPr/>
        </p:nvSpPr>
        <p:spPr>
          <a:xfrm>
            <a:off x="10672325" y="4134725"/>
            <a:ext cx="5569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Um valor elevado de </a:t>
            </a:r>
            <a:r>
              <a:rPr lang="en" sz="2950"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colesterol</a:t>
            </a:r>
            <a:r>
              <a:rPr lang="en" sz="2950"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 alto pode ser associado ao consumo regular de álcool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</p:txBody>
      </p:sp>
      <p:cxnSp>
        <p:nvCxnSpPr>
          <p:cNvPr id="2296" name="Google Shape;2296;p31"/>
          <p:cNvCxnSpPr/>
          <p:nvPr/>
        </p:nvCxnSpPr>
        <p:spPr>
          <a:xfrm>
            <a:off x="7644200" y="6592775"/>
            <a:ext cx="2500800" cy="73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7" name="Google Shape;2297;p31"/>
          <p:cNvSpPr txBox="1"/>
          <p:nvPr/>
        </p:nvSpPr>
        <p:spPr>
          <a:xfrm>
            <a:off x="10189175" y="6791675"/>
            <a:ext cx="65487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Gochi Hand"/>
                <a:ea typeface="Gochi Hand"/>
                <a:cs typeface="Gochi Hand"/>
                <a:sym typeface="Gochi Hand"/>
              </a:rPr>
              <a:t>A ALT é é outra  enzima que é muito presente no fígado, principalmente em quem tem o fígado gorduroso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2"/>
          <p:cNvSpPr txBox="1"/>
          <p:nvPr>
            <p:ph idx="4294967295" type="title"/>
          </p:nvPr>
        </p:nvSpPr>
        <p:spPr>
          <a:xfrm>
            <a:off x="1118950" y="1620125"/>
            <a:ext cx="16111800" cy="1145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dos resultados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32"/>
          <p:cNvSpPr txBox="1"/>
          <p:nvPr/>
        </p:nvSpPr>
        <p:spPr>
          <a:xfrm>
            <a:off x="2709750" y="4658175"/>
            <a:ext cx="47427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-"/>
            </a:pPr>
            <a:r>
              <a:rPr b="1" lang="en" sz="2400">
                <a:latin typeface="Questrial"/>
                <a:ea typeface="Questrial"/>
                <a:cs typeface="Questrial"/>
                <a:sym typeface="Questrial"/>
              </a:rPr>
              <a:t>Acurácia: 71%</a:t>
            </a:r>
            <a:endParaRPr b="1"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-"/>
            </a:pPr>
            <a:r>
              <a:rPr b="1" lang="en" sz="2400">
                <a:latin typeface="Questrial"/>
                <a:ea typeface="Questrial"/>
                <a:cs typeface="Questrial"/>
                <a:sym typeface="Questrial"/>
              </a:rPr>
              <a:t>Features importantes menos coerentes</a:t>
            </a:r>
            <a:endParaRPr b="1"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-"/>
            </a:pPr>
            <a:r>
              <a:rPr b="1" lang="en" sz="2400">
                <a:latin typeface="Questrial"/>
                <a:ea typeface="Questrial"/>
                <a:cs typeface="Questrial"/>
                <a:sym typeface="Questrial"/>
              </a:rPr>
              <a:t>Executa mais rápido</a:t>
            </a:r>
            <a:endParaRPr b="1"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4" name="Google Shape;2304;p32"/>
          <p:cNvSpPr txBox="1"/>
          <p:nvPr/>
        </p:nvSpPr>
        <p:spPr>
          <a:xfrm>
            <a:off x="1946088" y="3524096"/>
            <a:ext cx="5758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ochi Hand"/>
                <a:ea typeface="Gochi Hand"/>
                <a:cs typeface="Gochi Hand"/>
                <a:sym typeface="Gochi Hand"/>
              </a:rPr>
              <a:t>Regressão Logística</a:t>
            </a:r>
            <a:endParaRPr sz="35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305" name="Google Shape;2305;p32"/>
          <p:cNvSpPr txBox="1"/>
          <p:nvPr/>
        </p:nvSpPr>
        <p:spPr>
          <a:xfrm>
            <a:off x="11432175" y="4658175"/>
            <a:ext cx="42558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-"/>
            </a:pPr>
            <a:r>
              <a:rPr b="1" lang="en" sz="2400">
                <a:latin typeface="Questrial"/>
                <a:ea typeface="Questrial"/>
                <a:cs typeface="Questrial"/>
                <a:sym typeface="Questrial"/>
              </a:rPr>
              <a:t>Acurácia: 74%</a:t>
            </a:r>
            <a:endParaRPr b="1"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-"/>
            </a:pPr>
            <a:r>
              <a:rPr b="1" lang="en" sz="2400">
                <a:latin typeface="Questrial"/>
                <a:ea typeface="Questrial"/>
                <a:cs typeface="Questrial"/>
                <a:sym typeface="Questrial"/>
              </a:rPr>
              <a:t>Features importantes mais coerentes</a:t>
            </a:r>
            <a:endParaRPr b="1"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-"/>
            </a:pPr>
            <a:r>
              <a:rPr b="1" lang="en" sz="2400">
                <a:latin typeface="Questrial"/>
                <a:ea typeface="Questrial"/>
                <a:cs typeface="Questrial"/>
                <a:sym typeface="Questrial"/>
              </a:rPr>
              <a:t>Executa mais devagar</a:t>
            </a:r>
            <a:endParaRPr b="1"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6" name="Google Shape;2306;p32"/>
          <p:cNvSpPr txBox="1"/>
          <p:nvPr/>
        </p:nvSpPr>
        <p:spPr>
          <a:xfrm>
            <a:off x="10528082" y="3524096"/>
            <a:ext cx="5758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ochi Hand"/>
                <a:ea typeface="Gochi Hand"/>
                <a:cs typeface="Gochi Hand"/>
                <a:sym typeface="Gochi Hand"/>
              </a:rPr>
              <a:t>Catboost</a:t>
            </a:r>
            <a:endParaRPr sz="35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307" name="Google Shape;2307;p32"/>
          <p:cNvSpPr/>
          <p:nvPr/>
        </p:nvSpPr>
        <p:spPr>
          <a:xfrm rot="-119929">
            <a:off x="8430848" y="3366040"/>
            <a:ext cx="1488005" cy="85072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32"/>
          <p:cNvSpPr/>
          <p:nvPr/>
        </p:nvSpPr>
        <p:spPr>
          <a:xfrm rot="-119990">
            <a:off x="8592000" y="3503508"/>
            <a:ext cx="1170048" cy="575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chivo Black"/>
              </a:rPr>
              <a:t>VS</a:t>
            </a:r>
          </a:p>
        </p:txBody>
      </p:sp>
      <p:pic>
        <p:nvPicPr>
          <p:cNvPr id="2309" name="Google Shape;2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975" y="6858850"/>
            <a:ext cx="5616250" cy="2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575" y="6757888"/>
            <a:ext cx="5452989" cy="22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32"/>
          <p:cNvSpPr/>
          <p:nvPr/>
        </p:nvSpPr>
        <p:spPr>
          <a:xfrm>
            <a:off x="2290950" y="8440475"/>
            <a:ext cx="1517100" cy="616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312" name="Google Shape;2312;p32"/>
          <p:cNvSpPr/>
          <p:nvPr/>
        </p:nvSpPr>
        <p:spPr>
          <a:xfrm>
            <a:off x="10655900" y="8564450"/>
            <a:ext cx="1517100" cy="616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22"/>
          <p:cNvSpPr txBox="1"/>
          <p:nvPr/>
        </p:nvSpPr>
        <p:spPr>
          <a:xfrm>
            <a:off x="1133138" y="876919"/>
            <a:ext cx="147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rchivo Black"/>
                <a:ea typeface="Archivo Black"/>
                <a:cs typeface="Archivo Black"/>
                <a:sym typeface="Archivo Black"/>
              </a:rPr>
              <a:t>Sobre a base de dados</a:t>
            </a:r>
            <a:endParaRPr b="1" sz="48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93" name="Google Shape;2193;p22"/>
          <p:cNvSpPr txBox="1"/>
          <p:nvPr/>
        </p:nvSpPr>
        <p:spPr>
          <a:xfrm>
            <a:off x="905825" y="2086475"/>
            <a:ext cx="9835800" cy="5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565150" lvl="0" marL="685800" rtl="0" algn="just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chi Hand"/>
              <a:buChar char="✎"/>
            </a:pPr>
            <a:r>
              <a:rPr b="1" lang="en" sz="35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A base de dados utilizada é a ‘‘Smoking and Drinking Dataset’’;</a:t>
            </a:r>
            <a:endParaRPr b="1" sz="35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685800" rtl="0" algn="just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-565150" lvl="0" marL="685800" rtl="0" algn="just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chi Hand"/>
              <a:buChar char="✎"/>
            </a:pPr>
            <a:r>
              <a:rPr b="1" lang="en" sz="35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Ela contém informações gerais sobre os organismos de indivíduos que bebem e fumam (ou não);</a:t>
            </a:r>
            <a:endParaRPr b="1" sz="35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685800" rtl="0" algn="just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-565150" lvl="0" marL="685800" rtl="0" algn="just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chi Hand"/>
              <a:buChar char="✎"/>
            </a:pPr>
            <a:r>
              <a:rPr b="1" lang="en" sz="35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Os dados foram coletados a partir do serviço Nacional de Saúde Pública da </a:t>
            </a:r>
            <a:r>
              <a:rPr b="1" lang="en" sz="35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Coreia</a:t>
            </a:r>
            <a:r>
              <a:rPr b="1" lang="en" sz="35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 do Sul.</a:t>
            </a:r>
            <a:endParaRPr sz="47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2194" name="Google Shape;2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775" y="2762999"/>
            <a:ext cx="6037576" cy="503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3"/>
          <p:cNvSpPr txBox="1"/>
          <p:nvPr/>
        </p:nvSpPr>
        <p:spPr>
          <a:xfrm>
            <a:off x="975100" y="743825"/>
            <a:ext cx="11906400" cy="7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Gochi Hand"/>
                <a:ea typeface="Gochi Hand"/>
                <a:cs typeface="Gochi Hand"/>
                <a:sym typeface="Gochi Hand"/>
              </a:rPr>
              <a:t>São 24 colunas ao todo, com mais de 900.000 registros</a:t>
            </a:r>
            <a:endParaRPr b="1" sz="39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</a:t>
            </a: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sex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age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height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weight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sight_left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sight_right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hear_left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hear_right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SBP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DBP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BLDS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tot_chole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HDL_chole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LDL_chole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- triglyceride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00" name="Google Shape;2200;p23"/>
          <p:cNvSpPr txBox="1"/>
          <p:nvPr/>
        </p:nvSpPr>
        <p:spPr>
          <a:xfrm>
            <a:off x="3764650" y="1927725"/>
            <a:ext cx="3991500" cy="8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hemoglobin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urine_protein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serum_creatinine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SGOT_AST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SGOT_ALT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gamma_GTP</a:t>
            </a:r>
            <a:endParaRPr sz="3000">
              <a:solidFill>
                <a:schemeClr val="dk1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</a:t>
            </a:r>
            <a:r>
              <a:rPr b="1" lang="en" sz="3000">
                <a:solidFill>
                  <a:srgbClr val="FF0000"/>
                </a:solidFill>
                <a:latin typeface="Gochi Hand"/>
                <a:ea typeface="Gochi Hand"/>
                <a:cs typeface="Gochi Hand"/>
                <a:sym typeface="Gochi Hand"/>
              </a:rPr>
              <a:t>SMK_stat_type_cd</a:t>
            </a:r>
            <a:endParaRPr b="1" sz="3000">
              <a:solidFill>
                <a:srgbClr val="FF0000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- </a:t>
            </a:r>
            <a:r>
              <a:rPr b="1" lang="en" sz="3000">
                <a:solidFill>
                  <a:srgbClr val="FF0000"/>
                </a:solidFill>
                <a:latin typeface="Gochi Hand"/>
                <a:ea typeface="Gochi Hand"/>
                <a:cs typeface="Gochi Hand"/>
                <a:sym typeface="Gochi Hand"/>
              </a:rPr>
              <a:t>DRK_YN</a:t>
            </a:r>
            <a:endParaRPr b="1" sz="3000">
              <a:solidFill>
                <a:srgbClr val="CC0000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</p:txBody>
      </p:sp>
      <p:cxnSp>
        <p:nvCxnSpPr>
          <p:cNvPr id="2201" name="Google Shape;2201;p23"/>
          <p:cNvCxnSpPr/>
          <p:nvPr/>
        </p:nvCxnSpPr>
        <p:spPr>
          <a:xfrm flipH="1" rot="10800000">
            <a:off x="7166425" y="3084375"/>
            <a:ext cx="1882200" cy="1764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23"/>
          <p:cNvCxnSpPr/>
          <p:nvPr/>
        </p:nvCxnSpPr>
        <p:spPr>
          <a:xfrm>
            <a:off x="5442850" y="5692350"/>
            <a:ext cx="1814400" cy="1542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3" name="Google Shape;2203;p23"/>
          <p:cNvSpPr txBox="1"/>
          <p:nvPr/>
        </p:nvSpPr>
        <p:spPr>
          <a:xfrm>
            <a:off x="9048625" y="1814475"/>
            <a:ext cx="2948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Gochi Hand"/>
                <a:ea typeface="Gochi Hand"/>
                <a:cs typeface="Gochi Hand"/>
                <a:sym typeface="Gochi Hand"/>
              </a:rPr>
              <a:t>Referente ao status de fumante do indivíduo</a:t>
            </a:r>
            <a:endParaRPr sz="2400">
              <a:solidFill>
                <a:srgbClr val="FF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04" name="Google Shape;2204;p23"/>
          <p:cNvSpPr txBox="1"/>
          <p:nvPr/>
        </p:nvSpPr>
        <p:spPr>
          <a:xfrm>
            <a:off x="7257250" y="7234350"/>
            <a:ext cx="30729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Gochi Hand"/>
                <a:ea typeface="Gochi Hand"/>
                <a:cs typeface="Gochi Hand"/>
                <a:sym typeface="Gochi Hand"/>
              </a:rPr>
              <a:t>Referente ao status de bebida (se bebe ou não)</a:t>
            </a:r>
            <a:endParaRPr sz="2400">
              <a:solidFill>
                <a:srgbClr val="FF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2205" name="Google Shape;2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9652">
            <a:off x="11915550" y="3045750"/>
            <a:ext cx="4195502" cy="419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24"/>
          <p:cNvSpPr txBox="1"/>
          <p:nvPr/>
        </p:nvSpPr>
        <p:spPr>
          <a:xfrm>
            <a:off x="1088575" y="1043225"/>
            <a:ext cx="93888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Gochi Hand"/>
                <a:ea typeface="Gochi Hand"/>
                <a:cs typeface="Gochi Hand"/>
                <a:sym typeface="Gochi Hand"/>
              </a:rPr>
              <a:t>EDA</a:t>
            </a:r>
            <a:endParaRPr b="1" sz="5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2211" name="Google Shape;2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200" y="2031150"/>
            <a:ext cx="8786800" cy="672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98" y="2238550"/>
            <a:ext cx="8553303" cy="65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25"/>
          <p:cNvSpPr txBox="1"/>
          <p:nvPr/>
        </p:nvSpPr>
        <p:spPr>
          <a:xfrm>
            <a:off x="1088575" y="1043225"/>
            <a:ext cx="93888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Gochi Hand"/>
                <a:ea typeface="Gochi Hand"/>
                <a:cs typeface="Gochi Hand"/>
                <a:sym typeface="Gochi Hand"/>
              </a:rPr>
              <a:t>EDA</a:t>
            </a:r>
            <a:endParaRPr b="1" sz="5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2218" name="Google Shape;2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25" y="2282050"/>
            <a:ext cx="7904299" cy="60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9" name="Google Shape;2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0" y="2326288"/>
            <a:ext cx="7683875" cy="593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26"/>
          <p:cNvSpPr txBox="1"/>
          <p:nvPr/>
        </p:nvSpPr>
        <p:spPr>
          <a:xfrm>
            <a:off x="10271650" y="5126200"/>
            <a:ext cx="423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rPr>
              <a:t>CatBoost Classifier</a:t>
            </a:r>
            <a:endParaRPr sz="38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25" name="Google Shape;2225;p26"/>
          <p:cNvSpPr txBox="1"/>
          <p:nvPr/>
        </p:nvSpPr>
        <p:spPr>
          <a:xfrm>
            <a:off x="10271650" y="2954475"/>
            <a:ext cx="423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Gochi Hand"/>
                <a:ea typeface="Gochi Hand"/>
                <a:cs typeface="Gochi Hand"/>
                <a:sym typeface="Gochi Hand"/>
              </a:rPr>
              <a:t>Regressão Logística</a:t>
            </a:r>
            <a:endParaRPr sz="38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26" name="Google Shape;2226;p26"/>
          <p:cNvSpPr txBox="1"/>
          <p:nvPr/>
        </p:nvSpPr>
        <p:spPr>
          <a:xfrm>
            <a:off x="9822249" y="7297900"/>
            <a:ext cx="5130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Gochi Hand"/>
                <a:ea typeface="Gochi Hand"/>
                <a:cs typeface="Gochi Hand"/>
                <a:sym typeface="Gochi Hand"/>
              </a:rPr>
              <a:t>Comparar os resultados</a:t>
            </a:r>
            <a:endParaRPr sz="37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27" name="Google Shape;2227;p26"/>
          <p:cNvSpPr txBox="1"/>
          <p:nvPr/>
        </p:nvSpPr>
        <p:spPr>
          <a:xfrm>
            <a:off x="2203325" y="3096548"/>
            <a:ext cx="352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Gochi Hand"/>
                <a:ea typeface="Gochi Hand"/>
                <a:cs typeface="Gochi Hand"/>
                <a:sym typeface="Gochi Hand"/>
              </a:rPr>
              <a:t>Objetivo</a:t>
            </a:r>
            <a:endParaRPr sz="3800">
              <a:solidFill>
                <a:schemeClr val="lt1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28" name="Google Shape;2228;p26"/>
          <p:cNvSpPr txBox="1"/>
          <p:nvPr/>
        </p:nvSpPr>
        <p:spPr>
          <a:xfrm>
            <a:off x="1118950" y="4047232"/>
            <a:ext cx="5690700" cy="52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Treinar modelos para perceberem e identificarem quais as marcas mais significativas que estão naqueles que fumam ou bebem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29" name="Google Shape;2229;p26"/>
          <p:cNvSpPr txBox="1"/>
          <p:nvPr/>
        </p:nvSpPr>
        <p:spPr>
          <a:xfrm>
            <a:off x="7815697" y="3661179"/>
            <a:ext cx="91434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Para prever se a pessoa bebe ou não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0" name="Google Shape;2230;p26"/>
          <p:cNvSpPr txBox="1"/>
          <p:nvPr/>
        </p:nvSpPr>
        <p:spPr>
          <a:xfrm>
            <a:off x="7815697" y="5898423"/>
            <a:ext cx="91434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Para prever se a pessoa bebe ou não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1" name="Google Shape;2231;p26"/>
          <p:cNvSpPr txBox="1"/>
          <p:nvPr/>
        </p:nvSpPr>
        <p:spPr>
          <a:xfrm>
            <a:off x="7815697" y="8069617"/>
            <a:ext cx="91434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Determinar qual modelo se saiu melhor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2" name="Google Shape;2232;p26"/>
          <p:cNvSpPr txBox="1"/>
          <p:nvPr>
            <p:ph idx="4294967295" type="title"/>
          </p:nvPr>
        </p:nvSpPr>
        <p:spPr>
          <a:xfrm>
            <a:off x="1224000" y="1620125"/>
            <a:ext cx="15840000" cy="1145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usados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27"/>
          <p:cNvSpPr txBox="1"/>
          <p:nvPr>
            <p:ph idx="4294967295" type="title"/>
          </p:nvPr>
        </p:nvSpPr>
        <p:spPr>
          <a:xfrm>
            <a:off x="325800" y="442925"/>
            <a:ext cx="17717400" cy="1145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00000" dist="142875">
              <a:srgbClr val="000000"/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Tratamento dos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27"/>
          <p:cNvSpPr txBox="1"/>
          <p:nvPr/>
        </p:nvSpPr>
        <p:spPr>
          <a:xfrm>
            <a:off x="972650" y="2178600"/>
            <a:ext cx="4494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ochi Hand"/>
                <a:ea typeface="Gochi Hand"/>
                <a:cs typeface="Gochi Hand"/>
                <a:sym typeface="Gochi Hand"/>
              </a:rPr>
              <a:t>Coluna ‘‘DRK_YN’’</a:t>
            </a:r>
            <a:endParaRPr sz="35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39" name="Google Shape;2239;p27"/>
          <p:cNvSpPr txBox="1"/>
          <p:nvPr/>
        </p:nvSpPr>
        <p:spPr>
          <a:xfrm>
            <a:off x="6921288" y="2240100"/>
            <a:ext cx="449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Gochi Hand"/>
                <a:ea typeface="Gochi Hand"/>
                <a:cs typeface="Gochi Hand"/>
                <a:sym typeface="Gochi Hand"/>
              </a:rPr>
              <a:t>Coluna ‘‘SMK_stat_type_cd”</a:t>
            </a:r>
            <a:endParaRPr sz="27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40" name="Google Shape;2240;p27"/>
          <p:cNvSpPr txBox="1"/>
          <p:nvPr/>
        </p:nvSpPr>
        <p:spPr>
          <a:xfrm>
            <a:off x="12869925" y="2178600"/>
            <a:ext cx="4494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ochi Hand"/>
                <a:ea typeface="Gochi Hand"/>
                <a:cs typeface="Gochi Hand"/>
                <a:sym typeface="Gochi Hand"/>
              </a:rPr>
              <a:t>Coluna ‘‘sex’’</a:t>
            </a:r>
            <a:endParaRPr sz="3500">
              <a:solidFill>
                <a:srgbClr val="000000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2241" name="Google Shape;2241;p27"/>
          <p:cNvSpPr/>
          <p:nvPr/>
        </p:nvSpPr>
        <p:spPr>
          <a:xfrm>
            <a:off x="395074" y="684274"/>
            <a:ext cx="933280" cy="904052"/>
          </a:xfrm>
          <a:custGeom>
            <a:rect b="b" l="l" r="r" t="t"/>
            <a:pathLst>
              <a:path extrusionOk="0" h="329946" w="340613">
                <a:moveTo>
                  <a:pt x="126968" y="329946"/>
                </a:moveTo>
                <a:lnTo>
                  <a:pt x="124206" y="236696"/>
                </a:lnTo>
                <a:lnTo>
                  <a:pt x="38195" y="272891"/>
                </a:lnTo>
                <a:lnTo>
                  <a:pt x="90868" y="195929"/>
                </a:lnTo>
                <a:lnTo>
                  <a:pt x="0" y="174689"/>
                </a:lnTo>
                <a:lnTo>
                  <a:pt x="87821" y="143256"/>
                </a:lnTo>
                <a:lnTo>
                  <a:pt x="26860" y="72676"/>
                </a:lnTo>
                <a:lnTo>
                  <a:pt x="116300" y="98870"/>
                </a:lnTo>
                <a:lnTo>
                  <a:pt x="108490" y="6001"/>
                </a:lnTo>
                <a:lnTo>
                  <a:pt x="165449" y="79820"/>
                </a:lnTo>
                <a:lnTo>
                  <a:pt x="213741" y="0"/>
                </a:lnTo>
                <a:lnTo>
                  <a:pt x="216408" y="93250"/>
                </a:lnTo>
                <a:lnTo>
                  <a:pt x="302418" y="56960"/>
                </a:lnTo>
                <a:lnTo>
                  <a:pt x="249841" y="134017"/>
                </a:lnTo>
                <a:lnTo>
                  <a:pt x="340614" y="155258"/>
                </a:lnTo>
                <a:lnTo>
                  <a:pt x="252794" y="186690"/>
                </a:lnTo>
                <a:lnTo>
                  <a:pt x="313849" y="257175"/>
                </a:lnTo>
                <a:lnTo>
                  <a:pt x="224313" y="230981"/>
                </a:lnTo>
                <a:lnTo>
                  <a:pt x="232219" y="323945"/>
                </a:lnTo>
                <a:lnTo>
                  <a:pt x="175165" y="250127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2" name="Google Shape;2242;p27"/>
          <p:cNvGrpSpPr/>
          <p:nvPr/>
        </p:nvGrpSpPr>
        <p:grpSpPr>
          <a:xfrm>
            <a:off x="15903192" y="-3"/>
            <a:ext cx="2091299" cy="2056887"/>
            <a:chOff x="10354423" y="92326"/>
            <a:chExt cx="1601914" cy="1575434"/>
          </a:xfrm>
        </p:grpSpPr>
        <p:sp>
          <p:nvSpPr>
            <p:cNvPr id="2243" name="Google Shape;2243;p27"/>
            <p:cNvSpPr/>
            <p:nvPr/>
          </p:nvSpPr>
          <p:spPr>
            <a:xfrm>
              <a:off x="10354423" y="92326"/>
              <a:ext cx="1601914" cy="1575434"/>
            </a:xfrm>
            <a:custGeom>
              <a:rect b="b" l="l" r="r" t="t"/>
              <a:pathLst>
                <a:path extrusionOk="0" h="1575434" w="1601914">
                  <a:moveTo>
                    <a:pt x="436531" y="26289"/>
                  </a:moveTo>
                  <a:lnTo>
                    <a:pt x="1343692" y="915638"/>
                  </a:lnTo>
                  <a:lnTo>
                    <a:pt x="1570768" y="1138333"/>
                  </a:lnTo>
                  <a:lnTo>
                    <a:pt x="1601914" y="1300067"/>
                  </a:lnTo>
                  <a:lnTo>
                    <a:pt x="1434751" y="1276922"/>
                  </a:lnTo>
                  <a:lnTo>
                    <a:pt x="1465802" y="1438751"/>
                  </a:lnTo>
                  <a:lnTo>
                    <a:pt x="1299972" y="1414272"/>
                  </a:lnTo>
                  <a:lnTo>
                    <a:pt x="1331690" y="1575435"/>
                  </a:lnTo>
                  <a:lnTo>
                    <a:pt x="1163479" y="1553432"/>
                  </a:lnTo>
                  <a:lnTo>
                    <a:pt x="33719" y="445865"/>
                  </a:lnTo>
                  <a:lnTo>
                    <a:pt x="0" y="277749"/>
                  </a:lnTo>
                  <a:lnTo>
                    <a:pt x="165449" y="302609"/>
                  </a:lnTo>
                  <a:lnTo>
                    <a:pt x="131826" y="143351"/>
                  </a:lnTo>
                  <a:lnTo>
                    <a:pt x="298228" y="167259"/>
                  </a:lnTo>
                  <a:lnTo>
                    <a:pt x="2725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4" name="Google Shape;2244;p27"/>
            <p:cNvGrpSpPr/>
            <p:nvPr/>
          </p:nvGrpSpPr>
          <p:grpSpPr>
            <a:xfrm>
              <a:off x="10369092" y="110424"/>
              <a:ext cx="1412367" cy="1542002"/>
              <a:chOff x="10369092" y="110424"/>
              <a:chExt cx="1412367" cy="1542002"/>
            </a:xfrm>
          </p:grpSpPr>
          <p:sp>
            <p:nvSpPr>
              <p:cNvPr id="2245" name="Google Shape;2245;p27"/>
              <p:cNvSpPr/>
              <p:nvPr/>
            </p:nvSpPr>
            <p:spPr>
              <a:xfrm>
                <a:off x="10369092" y="373600"/>
                <a:ext cx="67151" cy="199834"/>
              </a:xfrm>
              <a:custGeom>
                <a:rect b="b" l="l" r="r" t="t"/>
                <a:pathLst>
                  <a:path extrusionOk="0" h="199834" w="67151">
                    <a:moveTo>
                      <a:pt x="67151" y="7906"/>
                    </a:moveTo>
                    <a:lnTo>
                      <a:pt x="4476" y="0"/>
                    </a:lnTo>
                    <a:lnTo>
                      <a:pt x="0" y="69628"/>
                    </a:lnTo>
                    <a:lnTo>
                      <a:pt x="18859" y="164687"/>
                    </a:lnTo>
                    <a:lnTo>
                      <a:pt x="54769" y="1998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10854296" y="230058"/>
                <a:ext cx="109918" cy="824769"/>
              </a:xfrm>
              <a:custGeom>
                <a:rect b="b" l="l" r="r" t="t"/>
                <a:pathLst>
                  <a:path extrusionOk="0" h="824769" w="109918">
                    <a:moveTo>
                      <a:pt x="49339" y="0"/>
                    </a:moveTo>
                    <a:lnTo>
                      <a:pt x="0" y="765429"/>
                    </a:lnTo>
                    <a:lnTo>
                      <a:pt x="60579" y="824770"/>
                    </a:lnTo>
                    <a:lnTo>
                      <a:pt x="109918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11507901" y="870900"/>
                <a:ext cx="109918" cy="781526"/>
              </a:xfrm>
              <a:custGeom>
                <a:rect b="b" l="l" r="r" t="t"/>
                <a:pathLst>
                  <a:path extrusionOk="0" h="781526" w="109918">
                    <a:moveTo>
                      <a:pt x="49339" y="0"/>
                    </a:moveTo>
                    <a:lnTo>
                      <a:pt x="0" y="765334"/>
                    </a:lnTo>
                    <a:lnTo>
                      <a:pt x="10096" y="775240"/>
                    </a:lnTo>
                    <a:lnTo>
                      <a:pt x="63341" y="781526"/>
                    </a:lnTo>
                    <a:lnTo>
                      <a:pt x="109918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10526921" y="246155"/>
                <a:ext cx="91535" cy="487679"/>
              </a:xfrm>
              <a:custGeom>
                <a:rect b="b" l="l" r="r" t="t"/>
                <a:pathLst>
                  <a:path extrusionOk="0" h="487679" w="91535">
                    <a:moveTo>
                      <a:pt x="91536" y="7906"/>
                    </a:moveTo>
                    <a:lnTo>
                      <a:pt x="28861" y="0"/>
                    </a:lnTo>
                    <a:lnTo>
                      <a:pt x="0" y="428339"/>
                    </a:lnTo>
                    <a:lnTo>
                      <a:pt x="60579" y="4876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11017935" y="390554"/>
                <a:ext cx="108870" cy="823626"/>
              </a:xfrm>
              <a:custGeom>
                <a:rect b="b" l="l" r="r" t="t"/>
                <a:pathLst>
                  <a:path extrusionOk="0" h="823626" w="108870">
                    <a:moveTo>
                      <a:pt x="49435" y="0"/>
                    </a:moveTo>
                    <a:lnTo>
                      <a:pt x="0" y="765334"/>
                    </a:lnTo>
                    <a:lnTo>
                      <a:pt x="59436" y="823627"/>
                    </a:lnTo>
                    <a:lnTo>
                      <a:pt x="108871" y="58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11691067" y="1031301"/>
                <a:ext cx="90392" cy="491204"/>
              </a:xfrm>
              <a:custGeom>
                <a:rect b="b" l="l" r="r" t="t"/>
                <a:pathLst>
                  <a:path extrusionOk="0" h="491204" w="90392">
                    <a:moveTo>
                      <a:pt x="29813" y="0"/>
                    </a:moveTo>
                    <a:lnTo>
                      <a:pt x="0" y="481013"/>
                    </a:lnTo>
                    <a:lnTo>
                      <a:pt x="5905" y="481679"/>
                    </a:lnTo>
                    <a:lnTo>
                      <a:pt x="62579" y="491204"/>
                    </a:lnTo>
                    <a:lnTo>
                      <a:pt x="90392" y="593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10690656" y="110424"/>
                <a:ext cx="109918" cy="783907"/>
              </a:xfrm>
              <a:custGeom>
                <a:rect b="b" l="l" r="r" t="t"/>
                <a:pathLst>
                  <a:path extrusionOk="0" h="783907" w="109918">
                    <a:moveTo>
                      <a:pt x="99822" y="8668"/>
                    </a:moveTo>
                    <a:lnTo>
                      <a:pt x="46673" y="0"/>
                    </a:lnTo>
                    <a:lnTo>
                      <a:pt x="0" y="724567"/>
                    </a:lnTo>
                    <a:lnTo>
                      <a:pt x="60484" y="783907"/>
                    </a:lnTo>
                    <a:lnTo>
                      <a:pt x="109919" y="1857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11345309" y="711451"/>
                <a:ext cx="108775" cy="823626"/>
              </a:xfrm>
              <a:custGeom>
                <a:rect b="b" l="l" r="r" t="t"/>
                <a:pathLst>
                  <a:path extrusionOk="0" h="823626" w="108775">
                    <a:moveTo>
                      <a:pt x="49435" y="0"/>
                    </a:moveTo>
                    <a:lnTo>
                      <a:pt x="0" y="765429"/>
                    </a:lnTo>
                    <a:lnTo>
                      <a:pt x="59436" y="823627"/>
                    </a:lnTo>
                    <a:lnTo>
                      <a:pt x="108775" y="58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11181670" y="551051"/>
                <a:ext cx="108775" cy="823626"/>
              </a:xfrm>
              <a:custGeom>
                <a:rect b="b" l="l" r="r" t="t"/>
                <a:pathLst>
                  <a:path extrusionOk="0" h="823626" w="108775">
                    <a:moveTo>
                      <a:pt x="49339" y="0"/>
                    </a:moveTo>
                    <a:lnTo>
                      <a:pt x="0" y="765334"/>
                    </a:lnTo>
                    <a:lnTo>
                      <a:pt x="59436" y="823627"/>
                    </a:lnTo>
                    <a:lnTo>
                      <a:pt x="108775" y="5819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68550" lIns="137150" spcFirstLastPara="1" rIns="137150" wrap="square" tIns="68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54" name="Google Shape;2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0" y="4439375"/>
            <a:ext cx="1347725" cy="333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5" name="Google Shape;2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200" y="4439375"/>
            <a:ext cx="1460261" cy="333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56" name="Google Shape;2256;p27"/>
          <p:cNvCxnSpPr>
            <a:stCxn id="2254" idx="3"/>
            <a:endCxn id="2255" idx="1"/>
          </p:cNvCxnSpPr>
          <p:nvPr/>
        </p:nvCxnSpPr>
        <p:spPr>
          <a:xfrm>
            <a:off x="2320375" y="6105313"/>
            <a:ext cx="1482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57" name="Google Shape;22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212" y="4691713"/>
            <a:ext cx="2091300" cy="282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8" name="Google Shape;225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88275" y="4630900"/>
            <a:ext cx="2272175" cy="294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59" name="Google Shape;2259;p27"/>
          <p:cNvCxnSpPr>
            <a:stCxn id="2257" idx="3"/>
            <a:endCxn id="2258" idx="1"/>
          </p:cNvCxnSpPr>
          <p:nvPr/>
        </p:nvCxnSpPr>
        <p:spPr>
          <a:xfrm>
            <a:off x="8521512" y="6105313"/>
            <a:ext cx="1166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0" name="Google Shape;226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47325" y="4383950"/>
            <a:ext cx="933275" cy="344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85275" y="4059335"/>
            <a:ext cx="933275" cy="4091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2" name="Google Shape;2262;p27"/>
          <p:cNvCxnSpPr>
            <a:stCxn id="2260" idx="3"/>
            <a:endCxn id="2261" idx="1"/>
          </p:cNvCxnSpPr>
          <p:nvPr/>
        </p:nvCxnSpPr>
        <p:spPr>
          <a:xfrm>
            <a:off x="13680600" y="6105324"/>
            <a:ext cx="270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28"/>
          <p:cNvSpPr txBox="1"/>
          <p:nvPr/>
        </p:nvSpPr>
        <p:spPr>
          <a:xfrm>
            <a:off x="770263" y="763719"/>
            <a:ext cx="147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rchivo Black"/>
                <a:ea typeface="Archivo Black"/>
                <a:cs typeface="Archivo Black"/>
                <a:sym typeface="Archivo Black"/>
              </a:rPr>
              <a:t>Regressão Logística</a:t>
            </a:r>
            <a:endParaRPr b="1" sz="48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68" name="Google Shape;2268;p28"/>
          <p:cNvSpPr txBox="1"/>
          <p:nvPr/>
        </p:nvSpPr>
        <p:spPr>
          <a:xfrm>
            <a:off x="861000" y="1983625"/>
            <a:ext cx="9049500" cy="5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O modelo de Regressão Logística foi usado para classificar se uma pessoa bebe ou não;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chi Hand"/>
                <a:ea typeface="Gochi Hand"/>
                <a:cs typeface="Gochi Hand"/>
                <a:sym typeface="Gochi Hand"/>
              </a:rPr>
              <a:t>Foi usada a biblioteca Logistic Regression do Scikit Learn;</a:t>
            </a:r>
            <a:endParaRPr sz="3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2269" name="Google Shape;2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313" y="5272050"/>
            <a:ext cx="13910075" cy="19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9"/>
          <p:cNvSpPr txBox="1"/>
          <p:nvPr/>
        </p:nvSpPr>
        <p:spPr>
          <a:xfrm>
            <a:off x="724913" y="899794"/>
            <a:ext cx="147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rchivo Black"/>
                <a:ea typeface="Archivo Black"/>
                <a:cs typeface="Archivo Black"/>
                <a:sym typeface="Archivo Black"/>
              </a:rPr>
              <a:t>Regressão Logística</a:t>
            </a:r>
            <a:endParaRPr b="1" sz="48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275" name="Google Shape;2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75" y="2288300"/>
            <a:ext cx="11094500" cy="6660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6" name="Google Shape;22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0787" y="2119462"/>
            <a:ext cx="4767425" cy="30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53133">
            <a:off x="13854714" y="5828839"/>
            <a:ext cx="3353645" cy="335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FFC6C"/>
      </a:accent1>
      <a:accent2>
        <a:srgbClr val="FFCFE5"/>
      </a:accent2>
      <a:accent3>
        <a:srgbClr val="C8B0E4"/>
      </a:accent3>
      <a:accent4>
        <a:srgbClr val="FFFFFF"/>
      </a:accent4>
      <a:accent5>
        <a:srgbClr val="000000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