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ileron Heavy Bold" panose="020B0604020202020204" charset="0"/>
      <p:regular r:id="rId6"/>
    </p:embeddedFont>
    <p:embeddedFont>
      <p:font typeface="Aileron Regular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1782" b="386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192500" y="0"/>
            <a:ext cx="2095500" cy="127000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AutoShape 3"/>
          <p:cNvSpPr/>
          <p:nvPr/>
        </p:nvSpPr>
        <p:spPr>
          <a:xfrm>
            <a:off x="0" y="10160000"/>
            <a:ext cx="16192500" cy="127000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5008033"/>
            <a:ext cx="12386212" cy="4250267"/>
            <a:chOff x="0" y="0"/>
            <a:chExt cx="16514949" cy="5667022"/>
          </a:xfrm>
        </p:grpSpPr>
        <p:sp>
          <p:nvSpPr>
            <p:cNvPr id="5" name="TextBox 5"/>
            <p:cNvSpPr txBox="1"/>
            <p:nvPr/>
          </p:nvSpPr>
          <p:spPr>
            <a:xfrm>
              <a:off x="0" y="104775"/>
              <a:ext cx="16514949" cy="4557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00"/>
                </a:lnSpc>
              </a:pPr>
              <a:r>
                <a:rPr lang="en-US" sz="12000">
                  <a:solidFill>
                    <a:srgbClr val="37C9EF"/>
                  </a:solidFill>
                  <a:latin typeface="Aileron Heavy Bold"/>
                </a:rPr>
                <a:t>Projeto individual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030611"/>
              <a:ext cx="16514949" cy="636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spc="300">
                  <a:solidFill>
                    <a:srgbClr val="FFFFFF"/>
                  </a:solidFill>
                  <a:latin typeface="Aileron Regular"/>
                </a:rPr>
                <a:t>FELIPE MALLASEN MAZURKIEVIZ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 descr="Interface gráfica do usuário, Linha do tempo&#10;&#10;Descrição gerada automaticamente">
            <a:extLst>
              <a:ext uri="{FF2B5EF4-FFF2-40B4-BE49-F238E27FC236}">
                <a16:creationId xmlns:a16="http://schemas.microsoft.com/office/drawing/2014/main" id="{66C6EE2D-91ED-40FF-8FF0-4CF70C00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2CDE341F-AA66-4A1E-AF05-6D3AAF184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Linha do tempo&#10;&#10;Descrição gerada automaticamente">
            <a:extLst>
              <a:ext uri="{FF2B5EF4-FFF2-40B4-BE49-F238E27FC236}">
                <a16:creationId xmlns:a16="http://schemas.microsoft.com/office/drawing/2014/main" id="{145AAA29-4F35-4C84-8B9F-9E6F08F32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Personalizar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Aileron Heavy Bold</vt:lpstr>
      <vt:lpstr>Aileron Regular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Timeline Presentation</dc:title>
  <cp:lastModifiedBy>FELIPE MALLASEN MAZURKIEVIZ .</cp:lastModifiedBy>
  <cp:revision>2</cp:revision>
  <dcterms:created xsi:type="dcterms:W3CDTF">2006-08-16T00:00:00Z</dcterms:created>
  <dcterms:modified xsi:type="dcterms:W3CDTF">2020-11-30T16:57:33Z</dcterms:modified>
  <dc:identifier>DAEO_sSYDnM</dc:identifier>
</cp:coreProperties>
</file>