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F9A79-EFB8-4E39-80AC-42373CE2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55805"/>
            <a:ext cx="12192000" cy="1633151"/>
          </a:xfrm>
        </p:spPr>
        <p:txBody>
          <a:bodyPr/>
          <a:lstStyle/>
          <a:p>
            <a:pPr algn="ctr"/>
            <a:r>
              <a:rPr lang="pt-BR" sz="9600" dirty="0"/>
              <a:t>Java2Lua</a:t>
            </a:r>
            <a:endParaRPr lang="en-US" sz="9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D3DC4D-2542-4046-A45C-45A019D70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9149" y="6462017"/>
            <a:ext cx="5155229" cy="395983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Constantia" panose="02030602050306030303" pitchFamily="18" charset="0"/>
              </a:rPr>
              <a:t>Bianca </a:t>
            </a:r>
            <a:r>
              <a:rPr lang="pt-BR" dirty="0" err="1">
                <a:latin typeface="Constantia" panose="02030602050306030303" pitchFamily="18" charset="0"/>
              </a:rPr>
              <a:t>Scheeren</a:t>
            </a:r>
            <a:r>
              <a:rPr lang="pt-BR" dirty="0">
                <a:latin typeface="Constantia" panose="02030602050306030303" pitchFamily="18" charset="0"/>
              </a:rPr>
              <a:t> e Felipe </a:t>
            </a:r>
            <a:r>
              <a:rPr lang="pt-BR" dirty="0" err="1">
                <a:latin typeface="Constantia" panose="02030602050306030303" pitchFamily="18" charset="0"/>
              </a:rPr>
              <a:t>mallmann</a:t>
            </a:r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7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F9A79-EFB8-4E39-80AC-42373CE2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53" y="74139"/>
            <a:ext cx="2949146" cy="1178011"/>
          </a:xfrm>
        </p:spPr>
        <p:txBody>
          <a:bodyPr/>
          <a:lstStyle/>
          <a:p>
            <a:r>
              <a:rPr lang="pt-BR" sz="8000" dirty="0"/>
              <a:t>Lua</a:t>
            </a:r>
            <a:endParaRPr lang="en-US" sz="8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AFA4799-840E-4386-9F4C-29D131E11848}"/>
              </a:ext>
            </a:extLst>
          </p:cNvPr>
          <p:cNvSpPr txBox="1">
            <a:spLocks/>
          </p:cNvSpPr>
          <p:nvPr/>
        </p:nvSpPr>
        <p:spPr>
          <a:xfrm>
            <a:off x="148279" y="1589903"/>
            <a:ext cx="5593494" cy="737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Linguagem de script</a:t>
            </a:r>
            <a:endParaRPr lang="en-US" sz="32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07629C2-E867-4C74-994B-0310D944D59A}"/>
              </a:ext>
            </a:extLst>
          </p:cNvPr>
          <p:cNvSpPr txBox="1">
            <a:spLocks/>
          </p:cNvSpPr>
          <p:nvPr/>
        </p:nvSpPr>
        <p:spPr>
          <a:xfrm>
            <a:off x="148278" y="2343663"/>
            <a:ext cx="7010403" cy="737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Interpretada ou compilada</a:t>
            </a:r>
            <a:endParaRPr lang="en-US" sz="32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F4672E3-E40E-4F74-BE1C-7159938AD612}"/>
              </a:ext>
            </a:extLst>
          </p:cNvPr>
          <p:cNvSpPr txBox="1">
            <a:spLocks/>
          </p:cNvSpPr>
          <p:nvPr/>
        </p:nvSpPr>
        <p:spPr>
          <a:xfrm>
            <a:off x="148278" y="3113897"/>
            <a:ext cx="7010403" cy="737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 err="1"/>
              <a:t>Garbage</a:t>
            </a:r>
            <a:r>
              <a:rPr lang="pt-BR" sz="3200" dirty="0"/>
              <a:t> </a:t>
            </a:r>
            <a:r>
              <a:rPr lang="pt-BR" sz="3200" dirty="0" err="1"/>
              <a:t>Colletion</a:t>
            </a:r>
            <a:endParaRPr lang="en-US" sz="32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249A92C-3D33-43A1-A0A3-36C7843BDCEA}"/>
              </a:ext>
            </a:extLst>
          </p:cNvPr>
          <p:cNvSpPr txBox="1">
            <a:spLocks/>
          </p:cNvSpPr>
          <p:nvPr/>
        </p:nvSpPr>
        <p:spPr>
          <a:xfrm>
            <a:off x="148278" y="3867657"/>
            <a:ext cx="7010403" cy="737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Ideal para tarefas simples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103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F9A79-EFB8-4E39-80AC-42373CE2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1" y="107093"/>
            <a:ext cx="9069861" cy="823782"/>
          </a:xfrm>
        </p:spPr>
        <p:txBody>
          <a:bodyPr/>
          <a:lstStyle/>
          <a:p>
            <a:r>
              <a:rPr lang="pt-BR" sz="5400" dirty="0"/>
              <a:t>Lua2Lua - </a:t>
            </a:r>
            <a:r>
              <a:rPr lang="en-US" sz="5400" dirty="0" err="1"/>
              <a:t>CompilationUnit</a:t>
            </a:r>
            <a:endParaRPr lang="en-US" sz="5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AFA4799-840E-4386-9F4C-29D131E11848}"/>
              </a:ext>
            </a:extLst>
          </p:cNvPr>
          <p:cNvSpPr txBox="1">
            <a:spLocks/>
          </p:cNvSpPr>
          <p:nvPr/>
        </p:nvSpPr>
        <p:spPr>
          <a:xfrm>
            <a:off x="123566" y="1087395"/>
            <a:ext cx="5593494" cy="1293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b="1" dirty="0"/>
              <a:t>ENTER</a:t>
            </a:r>
            <a:endParaRPr lang="en-US" sz="2000" b="1" dirty="0"/>
          </a:p>
          <a:p>
            <a:r>
              <a:rPr lang="en-US" sz="2000" dirty="0"/>
              <a:t>tokens = </a:t>
            </a:r>
            <a:r>
              <a:rPr lang="en-US" sz="2000" dirty="0" err="1"/>
              <a:t>parser.getTokenStream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 err="1"/>
              <a:t>fileWriter</a:t>
            </a:r>
            <a:r>
              <a:rPr lang="en-US" sz="2000" dirty="0"/>
              <a:t> = new </a:t>
            </a:r>
            <a:r>
              <a:rPr lang="en-US" sz="2000" dirty="0" err="1"/>
              <a:t>FileWriter</a:t>
            </a:r>
            <a:r>
              <a:rPr lang="en-US" sz="2000" dirty="0"/>
              <a:t>("</a:t>
            </a:r>
            <a:r>
              <a:rPr lang="en-US" sz="2000" dirty="0" err="1"/>
              <a:t>converted.lua</a:t>
            </a:r>
            <a:r>
              <a:rPr lang="en-US" sz="2000" dirty="0"/>
              <a:t>"); 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F32F26F-694B-4D4D-8615-9F871E31600C}"/>
              </a:ext>
            </a:extLst>
          </p:cNvPr>
          <p:cNvSpPr txBox="1">
            <a:spLocks/>
          </p:cNvSpPr>
          <p:nvPr/>
        </p:nvSpPr>
        <p:spPr>
          <a:xfrm>
            <a:off x="123566" y="2858529"/>
            <a:ext cx="5593494" cy="16887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b="1" dirty="0"/>
              <a:t>EXIT</a:t>
            </a:r>
            <a:endParaRPr lang="en-US" sz="2000" b="1" dirty="0"/>
          </a:p>
          <a:p>
            <a:r>
              <a:rPr lang="en-US" sz="2000" dirty="0" err="1"/>
              <a:t>printa</a:t>
            </a:r>
            <a:r>
              <a:rPr lang="en-US" sz="2000" dirty="0"/>
              <a:t>("-- Function Starter\n");</a:t>
            </a:r>
          </a:p>
          <a:p>
            <a:r>
              <a:rPr lang="en-US" sz="2000" dirty="0" err="1"/>
              <a:t>printa</a:t>
            </a:r>
            <a:r>
              <a:rPr lang="en-US" sz="2000" dirty="0"/>
              <a:t>("main()\n");</a:t>
            </a:r>
          </a:p>
          <a:p>
            <a:endParaRPr lang="en-US" sz="2000" dirty="0"/>
          </a:p>
          <a:p>
            <a:r>
              <a:rPr lang="en-US" sz="2000" dirty="0" err="1"/>
              <a:t>fileWriter.close</a:t>
            </a:r>
            <a:r>
              <a:rPr lang="en-US" sz="2000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333679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F9A79-EFB8-4E39-80AC-42373CE2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1" y="107093"/>
            <a:ext cx="9069861" cy="823782"/>
          </a:xfrm>
        </p:spPr>
        <p:txBody>
          <a:bodyPr/>
          <a:lstStyle/>
          <a:p>
            <a:r>
              <a:rPr lang="pt-BR" sz="5400" dirty="0"/>
              <a:t>Lua2Lua - </a:t>
            </a:r>
            <a:r>
              <a:rPr lang="en-US" sz="5400" dirty="0"/>
              <a:t>IFs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EC2BB9-5E12-4012-ADC8-CA21F42F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8" y="1293468"/>
            <a:ext cx="6882475" cy="202865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A3A7C5F-6CF7-4FBF-BAD4-AA03599A3846}"/>
              </a:ext>
            </a:extLst>
          </p:cNvPr>
          <p:cNvSpPr txBox="1">
            <a:spLocks/>
          </p:cNvSpPr>
          <p:nvPr/>
        </p:nvSpPr>
        <p:spPr>
          <a:xfrm>
            <a:off x="216628" y="3535883"/>
            <a:ext cx="2905513" cy="1375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b="1" dirty="0"/>
              <a:t>IF EM LUA</a:t>
            </a:r>
          </a:p>
          <a:p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expression</a:t>
            </a:r>
            <a:r>
              <a:rPr lang="pt-BR" sz="2000" dirty="0"/>
              <a:t>) </a:t>
            </a:r>
            <a:r>
              <a:rPr lang="pt-BR" sz="2000" dirty="0" err="1"/>
              <a:t>then</a:t>
            </a:r>
            <a:endParaRPr lang="pt-BR" sz="2000" dirty="0"/>
          </a:p>
          <a:p>
            <a:r>
              <a:rPr lang="pt-BR" sz="2000" dirty="0"/>
              <a:t>	--</a:t>
            </a:r>
            <a:r>
              <a:rPr lang="pt-BR" sz="2000" dirty="0" err="1"/>
              <a:t>something</a:t>
            </a:r>
            <a:endParaRPr lang="pt-BR" sz="2000" dirty="0"/>
          </a:p>
          <a:p>
            <a:r>
              <a:rPr lang="pt-BR" sz="2000" dirty="0" err="1"/>
              <a:t>end</a:t>
            </a:r>
            <a:endParaRPr lang="en-US" sz="20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43963BC-8874-446F-B7BE-39C2411B411B}"/>
              </a:ext>
            </a:extLst>
          </p:cNvPr>
          <p:cNvSpPr txBox="1">
            <a:spLocks/>
          </p:cNvSpPr>
          <p:nvPr/>
        </p:nvSpPr>
        <p:spPr>
          <a:xfrm>
            <a:off x="3544714" y="3535883"/>
            <a:ext cx="2905513" cy="1935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b="1" dirty="0"/>
              <a:t>IF-ELSE EM LUA</a:t>
            </a:r>
          </a:p>
          <a:p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expression</a:t>
            </a:r>
            <a:r>
              <a:rPr lang="pt-BR" sz="2000" dirty="0"/>
              <a:t>) </a:t>
            </a:r>
            <a:r>
              <a:rPr lang="pt-BR" sz="2000" dirty="0" err="1"/>
              <a:t>then</a:t>
            </a:r>
            <a:endParaRPr lang="pt-BR" sz="2000" dirty="0"/>
          </a:p>
          <a:p>
            <a:r>
              <a:rPr lang="pt-BR" sz="2000" dirty="0"/>
              <a:t>	--</a:t>
            </a:r>
            <a:r>
              <a:rPr lang="pt-BR" sz="2000" dirty="0" err="1"/>
              <a:t>something</a:t>
            </a:r>
            <a:endParaRPr lang="pt-BR" sz="2000" dirty="0"/>
          </a:p>
          <a:p>
            <a:r>
              <a:rPr lang="pt-BR" sz="2000" dirty="0" err="1"/>
              <a:t>else</a:t>
            </a:r>
            <a:endParaRPr lang="pt-BR" sz="2000" dirty="0"/>
          </a:p>
          <a:p>
            <a:r>
              <a:rPr lang="pt-BR" sz="2000" dirty="0"/>
              <a:t>	--</a:t>
            </a:r>
            <a:r>
              <a:rPr lang="pt-BR" sz="2000" dirty="0" err="1"/>
              <a:t>something</a:t>
            </a:r>
            <a:endParaRPr lang="pt-BR" sz="2000" dirty="0"/>
          </a:p>
          <a:p>
            <a:r>
              <a:rPr lang="pt-BR" sz="2000" dirty="0" err="1"/>
              <a:t>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769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F9A79-EFB8-4E39-80AC-42373CE2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1" y="107093"/>
            <a:ext cx="9069861" cy="823782"/>
          </a:xfrm>
        </p:spPr>
        <p:txBody>
          <a:bodyPr/>
          <a:lstStyle/>
          <a:p>
            <a:r>
              <a:rPr lang="pt-BR" sz="5400" dirty="0"/>
              <a:t>Lua2Lua - </a:t>
            </a:r>
            <a:r>
              <a:rPr lang="en-US" sz="5400" dirty="0"/>
              <a:t>While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A3A7C5F-6CF7-4FBF-BAD4-AA03599A3846}"/>
              </a:ext>
            </a:extLst>
          </p:cNvPr>
          <p:cNvSpPr txBox="1">
            <a:spLocks/>
          </p:cNvSpPr>
          <p:nvPr/>
        </p:nvSpPr>
        <p:spPr>
          <a:xfrm>
            <a:off x="137727" y="3179286"/>
            <a:ext cx="5593494" cy="1375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b="1" dirty="0"/>
              <a:t>WHILE EM LUA</a:t>
            </a:r>
          </a:p>
          <a:p>
            <a:r>
              <a:rPr lang="pt-BR" sz="2000" dirty="0" err="1"/>
              <a:t>while</a:t>
            </a:r>
            <a:r>
              <a:rPr lang="pt-BR" sz="2000" dirty="0"/>
              <a:t> (</a:t>
            </a:r>
            <a:r>
              <a:rPr lang="pt-BR" sz="2000" dirty="0" err="1"/>
              <a:t>expression</a:t>
            </a:r>
            <a:r>
              <a:rPr lang="pt-BR" sz="2000" dirty="0"/>
              <a:t>) do</a:t>
            </a:r>
          </a:p>
          <a:p>
            <a:r>
              <a:rPr lang="pt-BR" sz="2000" dirty="0"/>
              <a:t>	--</a:t>
            </a:r>
            <a:r>
              <a:rPr lang="pt-BR" sz="2000" dirty="0" err="1"/>
              <a:t>something</a:t>
            </a:r>
            <a:endParaRPr lang="pt-BR" sz="2000" dirty="0"/>
          </a:p>
          <a:p>
            <a:r>
              <a:rPr lang="pt-BR" sz="2000" dirty="0" err="1"/>
              <a:t>end</a:t>
            </a:r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5F06C0-1B08-4653-87C8-BBF1781C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7" y="1332032"/>
            <a:ext cx="6798534" cy="14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7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F9A79-EFB8-4E39-80AC-42373CE2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1" y="107093"/>
            <a:ext cx="9069861" cy="823782"/>
          </a:xfrm>
        </p:spPr>
        <p:txBody>
          <a:bodyPr/>
          <a:lstStyle/>
          <a:p>
            <a:r>
              <a:rPr lang="pt-BR" sz="5400" dirty="0"/>
              <a:t>Lua2Lua - </a:t>
            </a:r>
            <a:r>
              <a:rPr lang="en-US" sz="5400" dirty="0"/>
              <a:t>For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A3A7C5F-6CF7-4FBF-BAD4-AA03599A3846}"/>
              </a:ext>
            </a:extLst>
          </p:cNvPr>
          <p:cNvSpPr txBox="1">
            <a:spLocks/>
          </p:cNvSpPr>
          <p:nvPr/>
        </p:nvSpPr>
        <p:spPr>
          <a:xfrm>
            <a:off x="137727" y="2597107"/>
            <a:ext cx="5593494" cy="20924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b="1" dirty="0"/>
              <a:t>FOR EM LUA</a:t>
            </a:r>
          </a:p>
          <a:p>
            <a:r>
              <a:rPr lang="pt-BR" sz="2000" dirty="0" err="1"/>
              <a:t>forInit</a:t>
            </a:r>
            <a:endParaRPr lang="pt-BR" sz="2000" dirty="0"/>
          </a:p>
          <a:p>
            <a:r>
              <a:rPr lang="pt-BR" sz="2000" dirty="0" err="1"/>
              <a:t>while</a:t>
            </a:r>
            <a:r>
              <a:rPr lang="pt-BR" sz="2000" dirty="0"/>
              <a:t> (</a:t>
            </a:r>
            <a:r>
              <a:rPr lang="pt-BR" sz="2000" dirty="0" err="1"/>
              <a:t>expression</a:t>
            </a:r>
            <a:r>
              <a:rPr lang="pt-BR" sz="2000" dirty="0"/>
              <a:t>) do</a:t>
            </a:r>
          </a:p>
          <a:p>
            <a:r>
              <a:rPr lang="pt-BR" sz="2000" dirty="0"/>
              <a:t>	--</a:t>
            </a:r>
            <a:r>
              <a:rPr lang="pt-BR" sz="2000" dirty="0" err="1"/>
              <a:t>something</a:t>
            </a:r>
            <a:endParaRPr lang="pt-BR" sz="2000" dirty="0"/>
          </a:p>
          <a:p>
            <a:r>
              <a:rPr lang="pt-BR" sz="2000" dirty="0"/>
              <a:t>	</a:t>
            </a:r>
            <a:r>
              <a:rPr lang="pt-BR" sz="2000" dirty="0" err="1"/>
              <a:t>forUpdate</a:t>
            </a:r>
            <a:endParaRPr lang="pt-BR" sz="2000" dirty="0"/>
          </a:p>
          <a:p>
            <a:r>
              <a:rPr lang="pt-BR" sz="2000" dirty="0" err="1"/>
              <a:t>end</a:t>
            </a:r>
            <a:endParaRPr lang="en-US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F1A9DC-0C16-45E6-93C7-BBAEA9BFE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7" y="1233487"/>
            <a:ext cx="8342878" cy="113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0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F9A79-EFB8-4E39-80AC-42373CE2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1" y="107093"/>
            <a:ext cx="9069861" cy="823782"/>
          </a:xfrm>
        </p:spPr>
        <p:txBody>
          <a:bodyPr/>
          <a:lstStyle/>
          <a:p>
            <a:r>
              <a:rPr lang="pt-BR" sz="5400" dirty="0"/>
              <a:t>Lua2Lua - </a:t>
            </a:r>
            <a:r>
              <a:rPr lang="en-US" sz="5400" dirty="0"/>
              <a:t>Return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A3A7C5F-6CF7-4FBF-BAD4-AA03599A3846}"/>
              </a:ext>
            </a:extLst>
          </p:cNvPr>
          <p:cNvSpPr txBox="1">
            <a:spLocks/>
          </p:cNvSpPr>
          <p:nvPr/>
        </p:nvSpPr>
        <p:spPr>
          <a:xfrm>
            <a:off x="223837" y="2537125"/>
            <a:ext cx="5593494" cy="8918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b="1" dirty="0"/>
              <a:t>RETURN EM LUA</a:t>
            </a:r>
          </a:p>
          <a:p>
            <a:r>
              <a:rPr lang="pt-BR" sz="2000" dirty="0" err="1"/>
              <a:t>Printo</a:t>
            </a:r>
            <a:r>
              <a:rPr lang="pt-BR" sz="2000" dirty="0"/>
              <a:t> todos os </a:t>
            </a:r>
            <a:r>
              <a:rPr lang="pt-BR" sz="2000" dirty="0" err="1"/>
              <a:t>tokens</a:t>
            </a:r>
            <a:r>
              <a:rPr lang="pt-BR" sz="2000" dirty="0"/>
              <a:t> do </a:t>
            </a:r>
            <a:r>
              <a:rPr lang="pt-BR" sz="2000" dirty="0" err="1"/>
              <a:t>returnStatement</a:t>
            </a:r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7D613F-B883-4069-8073-3E43D960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194872"/>
            <a:ext cx="4866105" cy="13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8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F9A79-EFB8-4E39-80AC-42373CE2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1" y="107093"/>
            <a:ext cx="9069861" cy="823782"/>
          </a:xfrm>
        </p:spPr>
        <p:txBody>
          <a:bodyPr/>
          <a:lstStyle/>
          <a:p>
            <a:r>
              <a:rPr lang="pt-BR" sz="5400" dirty="0"/>
              <a:t>Lua2Lua – </a:t>
            </a:r>
            <a:r>
              <a:rPr lang="en-US" sz="5400" dirty="0"/>
              <a:t>In/De-</a:t>
            </a:r>
            <a:r>
              <a:rPr lang="en-US" sz="5400" dirty="0" err="1"/>
              <a:t>crement</a:t>
            </a:r>
            <a:endParaRPr lang="en-US" sz="5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A3A7C5F-6CF7-4FBF-BAD4-AA03599A3846}"/>
              </a:ext>
            </a:extLst>
          </p:cNvPr>
          <p:cNvSpPr txBox="1">
            <a:spLocks/>
          </p:cNvSpPr>
          <p:nvPr/>
        </p:nvSpPr>
        <p:spPr>
          <a:xfrm>
            <a:off x="223837" y="3197074"/>
            <a:ext cx="5593494" cy="8918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b="1" dirty="0"/>
              <a:t>INCREMENT EM LUA</a:t>
            </a:r>
          </a:p>
          <a:p>
            <a:r>
              <a:rPr lang="pt-BR" sz="2000" dirty="0" err="1"/>
              <a:t>postFixExpression</a:t>
            </a:r>
            <a:r>
              <a:rPr lang="pt-BR" sz="2000" dirty="0"/>
              <a:t> = </a:t>
            </a:r>
            <a:r>
              <a:rPr lang="pt-BR" sz="2000" dirty="0" err="1"/>
              <a:t>postFixExpression</a:t>
            </a:r>
            <a:r>
              <a:rPr lang="pt-BR" sz="2000" dirty="0"/>
              <a:t> + 1</a:t>
            </a:r>
            <a:endParaRPr lang="en-US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01BEBB-27B0-41D7-B513-B61359F4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127424"/>
            <a:ext cx="3771514" cy="187310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98152CA-7520-45E1-AEF3-438BE9B0FC29}"/>
              </a:ext>
            </a:extLst>
          </p:cNvPr>
          <p:cNvSpPr txBox="1">
            <a:spLocks/>
          </p:cNvSpPr>
          <p:nvPr/>
        </p:nvSpPr>
        <p:spPr>
          <a:xfrm>
            <a:off x="223837" y="4088949"/>
            <a:ext cx="5593494" cy="8918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b="1" dirty="0"/>
              <a:t>DECREMENT EM LUA</a:t>
            </a:r>
          </a:p>
          <a:p>
            <a:r>
              <a:rPr lang="pt-BR" sz="2000" dirty="0" err="1"/>
              <a:t>postFixExpression</a:t>
            </a:r>
            <a:r>
              <a:rPr lang="pt-BR" sz="2000" dirty="0"/>
              <a:t> = </a:t>
            </a:r>
            <a:r>
              <a:rPr lang="pt-BR" sz="2000" dirty="0" err="1"/>
              <a:t>postFixExpression</a:t>
            </a:r>
            <a:r>
              <a:rPr lang="pt-BR" sz="2000" dirty="0"/>
              <a:t> - 1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376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02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131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Constantia</vt:lpstr>
      <vt:lpstr>Wingdings 3</vt:lpstr>
      <vt:lpstr>Íon</vt:lpstr>
      <vt:lpstr>Java2Lua</vt:lpstr>
      <vt:lpstr>Lua</vt:lpstr>
      <vt:lpstr>Lua2Lua - CompilationUnit</vt:lpstr>
      <vt:lpstr>Lua2Lua - IFs</vt:lpstr>
      <vt:lpstr>Lua2Lua - While</vt:lpstr>
      <vt:lpstr>Lua2Lua - For</vt:lpstr>
      <vt:lpstr>Lua2Lua - Return</vt:lpstr>
      <vt:lpstr>Lua2Lua – In/De-crement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Java2Lua</dc:title>
  <dc:creator>Felipe Mallmann</dc:creator>
  <cp:lastModifiedBy>Felipe Mallmann</cp:lastModifiedBy>
  <cp:revision>7</cp:revision>
  <dcterms:created xsi:type="dcterms:W3CDTF">2018-11-29T13:52:12Z</dcterms:created>
  <dcterms:modified xsi:type="dcterms:W3CDTF">2018-11-29T16:02:27Z</dcterms:modified>
</cp:coreProperties>
</file>