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697"/>
    <a:srgbClr val="252727"/>
    <a:srgbClr val="8B3654"/>
    <a:srgbClr val="5B5B5E"/>
    <a:srgbClr val="EC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23FB4-620E-4D4D-A4CF-58E3CC012EAF}" v="119" dt="2021-10-15T04:48:39.078"/>
    <p1510:client id="{7612BB3E-876B-4FEC-B1A1-BD3A3A6354CF}" v="1459" dt="2021-10-15T04:35:4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784" y="606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111436" y="571801"/>
            <a:ext cx="1275964" cy="1216374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3548" y="571801"/>
            <a:ext cx="3701869" cy="1216374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83548" y="3326836"/>
            <a:ext cx="2488916" cy="94087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898485" y="3326836"/>
            <a:ext cx="2488916" cy="940870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4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4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83DD-A890-4D82-979D-B7F4D365ECC0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D410-DDC6-47D1-85CE-C487970C2184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7561263" cy="2060552"/>
          </a:xfrm>
          <a:prstGeom prst="rect">
            <a:avLst/>
          </a:prstGeom>
          <a:solidFill>
            <a:srgbClr val="25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252727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0170" y="214314"/>
            <a:ext cx="2500330" cy="10479086"/>
          </a:xfrm>
          <a:prstGeom prst="rect">
            <a:avLst/>
          </a:prstGeom>
          <a:solidFill>
            <a:srgbClr val="ECE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9" name="Picture 5" descr="X:\Documents\Documents\DEP.DISEÑO\SUMMON\SHOP CV\VEGAS\VEGAS_CV_ES\Léeme VEGAS CV\Links\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169" y="8020587"/>
            <a:ext cx="2500330" cy="2683687"/>
          </a:xfrm>
          <a:prstGeom prst="rect">
            <a:avLst/>
          </a:prstGeom>
          <a:noFill/>
        </p:spPr>
      </p:pic>
      <p:sp>
        <p:nvSpPr>
          <p:cNvPr id="8" name="7 Elipse"/>
          <p:cNvSpPr/>
          <p:nvPr/>
        </p:nvSpPr>
        <p:spPr>
          <a:xfrm>
            <a:off x="5576105" y="274602"/>
            <a:ext cx="1490674" cy="1490674"/>
          </a:xfrm>
          <a:prstGeom prst="ellipse">
            <a:avLst/>
          </a:prstGeom>
          <a:noFill/>
          <a:ln w="38100">
            <a:solidFill>
              <a:srgbClr val="EA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2500" r="12500"/>
          <a:stretch>
            <a:fillRect/>
          </a:stretch>
        </p:blipFill>
        <p:spPr bwMode="auto">
          <a:xfrm rot="5400000">
            <a:off x="5678500" y="376997"/>
            <a:ext cx="1285884" cy="12858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9 CuadroTexto"/>
          <p:cNvSpPr txBox="1"/>
          <p:nvPr/>
        </p:nvSpPr>
        <p:spPr>
          <a:xfrm>
            <a:off x="2923226" y="519695"/>
            <a:ext cx="2572066" cy="104717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ES_tradnl" sz="4000" baseline="30000" dirty="0">
                <a:solidFill>
                  <a:schemeClr val="bg1"/>
                </a:solidFill>
                <a:latin typeface="Palanquin"/>
                <a:cs typeface="Palanquin" pitchFamily="34" charset="0"/>
              </a:rPr>
              <a:t>DANIEL</a:t>
            </a:r>
            <a:endParaRPr lang="es-ES_tradnl" sz="4000" baseline="30000" dirty="0">
              <a:solidFill>
                <a:schemeClr val="bg1"/>
              </a:solidFill>
              <a:latin typeface="Palanquin" pitchFamily="34" charset="0"/>
              <a:cs typeface="Palanquin" pitchFamily="34" charset="0"/>
            </a:endParaRPr>
          </a:p>
          <a:p>
            <a:r>
              <a:rPr lang="es-ES_tradnl" sz="3600" baseline="30000" dirty="0">
                <a:solidFill>
                  <a:srgbClr val="EAC697"/>
                </a:solidFill>
                <a:latin typeface="Palanquin"/>
                <a:cs typeface="Palanquin" pitchFamily="34" charset="0"/>
              </a:rPr>
              <a:t>MARIN GUISAO</a:t>
            </a:r>
            <a:endParaRPr lang="es-ES" sz="3600" dirty="0">
              <a:solidFill>
                <a:srgbClr val="EAC697"/>
              </a:solidFill>
              <a:latin typeface="Palanquin" pitchFamily="34" charset="0"/>
              <a:cs typeface="Palanquin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923226" y="1560486"/>
            <a:ext cx="2572066" cy="25648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ES_tradnl" sz="1600" spc="300" baseline="30000" dirty="0">
                <a:solidFill>
                  <a:schemeClr val="bg1"/>
                </a:solidFill>
                <a:latin typeface="Palanquin"/>
                <a:cs typeface="Palanquin" pitchFamily="34" charset="0"/>
              </a:rPr>
              <a:t>FRONTEND DEVELOPER</a:t>
            </a:r>
            <a:endParaRPr lang="es-ES_tradnl" sz="1600" spc="300" baseline="30000" dirty="0">
              <a:solidFill>
                <a:schemeClr val="bg1"/>
              </a:solidFill>
              <a:latin typeface="Palanquin" pitchFamily="34" charset="0"/>
              <a:cs typeface="Palanquin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51607" y="668392"/>
            <a:ext cx="1571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Contacto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42072" y="1087490"/>
            <a:ext cx="2453400" cy="1887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Medellín /</a:t>
            </a:r>
            <a:r>
              <a:rPr lang="es-ES_tradnl" sz="1200" b="1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 </a:t>
            </a:r>
            <a:r>
              <a:rPr lang="es-ES_tradnl" sz="12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Colombia</a:t>
            </a:r>
            <a:endParaRPr lang="es-ES_tradnl" sz="12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Dirección</a:t>
            </a:r>
            <a:endParaRPr lang="es-ES_tradnl" sz="12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CRA 42 b # 36 a 46, bello</a:t>
            </a:r>
            <a:endParaRPr lang="es-ES_tradnl" sz="1200" b="1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Teléfono/ Email</a:t>
            </a:r>
          </a:p>
          <a:p>
            <a:pPr>
              <a:lnSpc>
                <a:spcPct val="20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        </a:t>
            </a:r>
            <a:r>
              <a:rPr lang="es-ES_tradnl" sz="1200" b="1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   </a:t>
            </a:r>
            <a:r>
              <a:rPr lang="es-ES_tradnl" sz="1100" b="1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+57 319 648 93 88</a:t>
            </a:r>
          </a:p>
          <a:p>
            <a:pPr>
              <a:lnSpc>
                <a:spcPct val="20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     </a:t>
            </a:r>
            <a:r>
              <a:rPr lang="es-ES_tradnl" sz="1200" b="1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   </a:t>
            </a:r>
            <a:r>
              <a:rPr lang="es-ES_tradnl" sz="1100" b="1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   d.maringuisao@email.com</a:t>
            </a:r>
            <a:endParaRPr lang="es-ES" sz="1100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924530" y="2282712"/>
            <a:ext cx="1571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Sobre mí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096059" y="2739910"/>
            <a:ext cx="387851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1200" dirty="0">
                <a:ea typeface="+mn-lt"/>
                <a:cs typeface="+mn-lt"/>
              </a:rPr>
              <a:t>Estudiante autodidacta me caracteriza la atención al detalle y la resolución de problemas, enfocado no solo al resultado sino también en el proceso, también me gustan los retos.</a:t>
            </a:r>
            <a:endParaRPr lang="es-ES_tradnl">
              <a:cs typeface="Calibri"/>
            </a:endParaRPr>
          </a:p>
          <a:p>
            <a:endParaRPr lang="es-ES_tradnl" sz="1200" dirty="0">
              <a:cs typeface="Calibri"/>
            </a:endParaRPr>
          </a:p>
          <a:p>
            <a:r>
              <a:rPr lang="es-ES_tradnl" sz="1200" dirty="0">
                <a:ea typeface="+mn-lt"/>
                <a:cs typeface="+mn-lt"/>
              </a:rPr>
              <a:t>Actualmente me formo y me preparo en torno al Backend con el aprendizaje y practica constante (articulando metodologías, procesos y probando tecnologías nuevas), considero que tengo cualidades que me ayudan para las tareas de trabajo en equipo: empatía, escucha, flexibilidad, adaptabilidad y sentido del compromiso.</a:t>
            </a:r>
            <a:endParaRPr lang="es-ES_tradn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31397" y="4851379"/>
            <a:ext cx="17814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Habilidades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44435" y="7613629"/>
            <a:ext cx="1571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Idiomas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924531" y="5217246"/>
            <a:ext cx="1571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Formación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096059" y="5693465"/>
            <a:ext cx="3387830" cy="28432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BACHILLER ACADEMICO</a:t>
            </a:r>
            <a:endParaRPr lang="es-ES_tradnl" sz="12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Gimnasio del Caribe</a:t>
            </a:r>
            <a:endParaRPr lang="es-ES_tradnl" sz="1200" b="1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2016-2017</a:t>
            </a:r>
          </a:p>
          <a:p>
            <a:pPr>
              <a:lnSpc>
                <a:spcPct val="150000"/>
              </a:lnSpc>
            </a:pP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200" b="1" dirty="0">
                <a:solidFill>
                  <a:srgbClr val="5B5B5E"/>
                </a:solidFill>
                <a:latin typeface="Palanquin"/>
              </a:rPr>
              <a:t>Platzi</a:t>
            </a:r>
            <a:endParaRPr lang="es-ES_tradnl" sz="1200" b="1">
              <a:solidFill>
                <a:srgbClr val="5B5B5E"/>
              </a:solidFill>
              <a:latin typeface="Palanquin"/>
            </a:endParaRPr>
          </a:p>
          <a:p>
            <a:pPr>
              <a:lnSpc>
                <a:spcPct val="150000"/>
              </a:lnSpc>
            </a:pPr>
            <a:r>
              <a:rPr lang="es-ES_tradnl" sz="1200" dirty="0">
                <a:ea typeface="+mn-lt"/>
                <a:cs typeface="+mn-lt"/>
              </a:rPr>
              <a:t>Ciclo Formativo de Grado Medio, Tecnología informática/Tecnología de sistemas informáticos</a:t>
            </a:r>
            <a:endParaRPr lang="es-ES_tradnl" dirty="0">
              <a:cs typeface="Calibri"/>
            </a:endParaRPr>
          </a:p>
          <a:p>
            <a:pPr>
              <a:lnSpc>
                <a:spcPct val="150000"/>
              </a:lnSpc>
            </a:pP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endParaRPr lang="es-ES_tradnl" sz="1200" b="1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  <a:p>
            <a:pPr>
              <a:lnSpc>
                <a:spcPct val="150000"/>
              </a:lnSpc>
            </a:pP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51607" y="3298820"/>
            <a:ext cx="1785950" cy="346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Anexos</a:t>
            </a:r>
            <a:endParaRPr lang="es-ES" sz="1050" b="1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24" name="Shape 2878"/>
          <p:cNvSpPr/>
          <p:nvPr/>
        </p:nvSpPr>
        <p:spPr>
          <a:xfrm>
            <a:off x="470692" y="4236183"/>
            <a:ext cx="266682" cy="27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EAC697"/>
          </a:solidFill>
          <a:ln w="12700">
            <a:noFill/>
            <a:miter lim="400000"/>
          </a:ln>
        </p:spPr>
        <p:txBody>
          <a:bodyPr lIns="28575" tIns="28575" rIns="28575" bIns="28575" anchor="ctr"/>
          <a:lstStyle/>
          <a:p>
            <a:pPr defTabSz="34289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F5A12A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4000" y="4137571"/>
            <a:ext cx="20147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ES_tradnl" sz="1200" dirty="0">
                <a:ea typeface="+mn-lt"/>
                <a:cs typeface="+mn-lt"/>
              </a:rPr>
              <a:t>https://www.linkedin.com/in/marin-daniel/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28" name="Shape 2836"/>
          <p:cNvSpPr/>
          <p:nvPr/>
        </p:nvSpPr>
        <p:spPr>
          <a:xfrm>
            <a:off x="470691" y="2832082"/>
            <a:ext cx="196454" cy="14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EAC697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9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8B3654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9" name="Shape 2643"/>
          <p:cNvSpPr/>
          <p:nvPr/>
        </p:nvSpPr>
        <p:spPr>
          <a:xfrm>
            <a:off x="508808" y="2379642"/>
            <a:ext cx="116899" cy="21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EAC697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9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8B3654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953991" y="8085110"/>
            <a:ext cx="14243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11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ESPAÑOL</a:t>
            </a:r>
          </a:p>
          <a:p>
            <a:r>
              <a:rPr lang="es-ES_tradnl" sz="11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Lengua</a:t>
            </a:r>
            <a:r>
              <a:rPr lang="es-ES_tradnl" sz="1100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 </a:t>
            </a:r>
            <a:r>
              <a:rPr lang="es-ES_tradnl" sz="11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materna</a:t>
            </a:r>
            <a:endParaRPr lang="es-ES" sz="1100" dirty="0">
              <a:solidFill>
                <a:srgbClr val="5B5B5E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953991" y="8639343"/>
            <a:ext cx="12908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1100" b="1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INGLÉS</a:t>
            </a:r>
          </a:p>
          <a:p>
            <a:r>
              <a:rPr lang="es-ES_tradnl" sz="11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Nivel</a:t>
            </a:r>
            <a:r>
              <a:rPr lang="es-ES_tradnl" sz="1100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 </a:t>
            </a:r>
            <a:r>
              <a:rPr lang="es-ES_tradnl" sz="11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Básico</a:t>
            </a:r>
            <a:endParaRPr lang="es-ES" sz="1100" dirty="0" err="1">
              <a:solidFill>
                <a:srgbClr val="5B5B5E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44433" y="8118458"/>
            <a:ext cx="8572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8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100</a:t>
            </a:r>
            <a:r>
              <a:rPr lang="es-ES" sz="1200" b="1" dirty="0">
                <a:solidFill>
                  <a:srgbClr val="EAC697"/>
                </a:solidFill>
                <a:latin typeface="Palanquin"/>
                <a:cs typeface="Palanquin" pitchFamily="34" charset="0"/>
              </a:rPr>
              <a:t>%</a:t>
            </a:r>
            <a:endParaRPr lang="es-ES" b="1" dirty="0">
              <a:solidFill>
                <a:srgbClr val="EAC69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82550" y="8641179"/>
            <a:ext cx="85725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20</a:t>
            </a:r>
            <a:r>
              <a:rPr lang="es-ES" sz="1200" b="1" dirty="0">
                <a:solidFill>
                  <a:srgbClr val="EAC697"/>
                </a:solidFill>
                <a:latin typeface="Palanquin"/>
                <a:cs typeface="Palanquin" pitchFamily="34" charset="0"/>
              </a:rPr>
              <a:t>%</a:t>
            </a:r>
            <a:endParaRPr lang="es-ES" b="1" dirty="0">
              <a:solidFill>
                <a:srgbClr val="EAC697"/>
              </a:solidFill>
              <a:latin typeface="Palanquin"/>
              <a:cs typeface="Palanquin" pitchFamily="34" charset="0"/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402841" y="5603849"/>
            <a:ext cx="2238192" cy="1588"/>
          </a:xfrm>
          <a:prstGeom prst="line">
            <a:avLst/>
          </a:prstGeom>
          <a:ln w="12700">
            <a:solidFill>
              <a:srgbClr val="2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402829" y="5551472"/>
            <a:ext cx="1866625" cy="1401"/>
          </a:xfrm>
          <a:prstGeom prst="line">
            <a:avLst/>
          </a:prstGeom>
          <a:ln w="38100">
            <a:solidFill>
              <a:srgbClr val="EAC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02803" y="5265720"/>
            <a:ext cx="6429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90%</a:t>
            </a:r>
            <a:endParaRPr lang="es-ES" sz="1200" b="1" dirty="0">
              <a:solidFill>
                <a:srgbClr val="252727"/>
              </a:solidFill>
              <a:latin typeface="Palanquin" pitchFamily="34" charset="0"/>
              <a:cs typeface="Palanquin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641003" y="5337158"/>
            <a:ext cx="107157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1200" baseline="30000" dirty="0">
                <a:solidFill>
                  <a:srgbClr val="5B5B5E"/>
                </a:solidFill>
                <a:latin typeface="Palanquin" pitchFamily="34" charset="0"/>
                <a:cs typeface="Palanquin" pitchFamily="34" charset="0"/>
              </a:rPr>
              <a:t>REACT</a:t>
            </a:r>
          </a:p>
        </p:txBody>
      </p:sp>
      <p:cxnSp>
        <p:nvCxnSpPr>
          <p:cNvPr id="63" name="37 Conector recto">
            <a:extLst>
              <a:ext uri="{FF2B5EF4-FFF2-40B4-BE49-F238E27FC236}">
                <a16:creationId xmlns:a16="http://schemas.microsoft.com/office/drawing/2014/main" id="{C03CD3DD-CEFB-474C-A1B8-7ECDEECC6255}"/>
              </a:ext>
            </a:extLst>
          </p:cNvPr>
          <p:cNvCxnSpPr>
            <a:cxnSpLocks/>
          </p:cNvCxnSpPr>
          <p:nvPr/>
        </p:nvCxnSpPr>
        <p:spPr>
          <a:xfrm>
            <a:off x="402587" y="5994374"/>
            <a:ext cx="2238192" cy="1588"/>
          </a:xfrm>
          <a:prstGeom prst="line">
            <a:avLst/>
          </a:prstGeom>
          <a:ln w="12700">
            <a:solidFill>
              <a:srgbClr val="2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38 Conector recto">
            <a:extLst>
              <a:ext uri="{FF2B5EF4-FFF2-40B4-BE49-F238E27FC236}">
                <a16:creationId xmlns:a16="http://schemas.microsoft.com/office/drawing/2014/main" id="{1BB7B23F-65FE-4093-A74A-61685D8D0BBE}"/>
              </a:ext>
            </a:extLst>
          </p:cNvPr>
          <p:cNvCxnSpPr>
            <a:cxnSpLocks/>
          </p:cNvCxnSpPr>
          <p:nvPr/>
        </p:nvCxnSpPr>
        <p:spPr>
          <a:xfrm>
            <a:off x="402575" y="5941996"/>
            <a:ext cx="1866625" cy="1401"/>
          </a:xfrm>
          <a:prstGeom prst="line">
            <a:avLst/>
          </a:prstGeom>
          <a:ln w="38100">
            <a:solidFill>
              <a:srgbClr val="EAC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41 CuadroTexto">
            <a:extLst>
              <a:ext uri="{FF2B5EF4-FFF2-40B4-BE49-F238E27FC236}">
                <a16:creationId xmlns:a16="http://schemas.microsoft.com/office/drawing/2014/main" id="{D0F51638-BB3D-4416-868B-D541DF8E9FC3}"/>
              </a:ext>
            </a:extLst>
          </p:cNvPr>
          <p:cNvSpPr txBox="1"/>
          <p:nvPr/>
        </p:nvSpPr>
        <p:spPr>
          <a:xfrm>
            <a:off x="302595" y="5656245"/>
            <a:ext cx="6429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 pitchFamily="34" charset="0"/>
                <a:cs typeface="Palanquin" pitchFamily="34" charset="0"/>
              </a:rPr>
              <a:t>90%</a:t>
            </a:r>
            <a:endParaRPr lang="es-ES" sz="1200" b="1" dirty="0">
              <a:solidFill>
                <a:srgbClr val="252727"/>
              </a:solidFill>
              <a:latin typeface="Palanquin" pitchFamily="34" charset="0"/>
              <a:cs typeface="Palanquin" pitchFamily="34" charset="0"/>
            </a:endParaRPr>
          </a:p>
        </p:txBody>
      </p:sp>
      <p:sp>
        <p:nvSpPr>
          <p:cNvPr id="68" name="42 CuadroTexto">
            <a:extLst>
              <a:ext uri="{FF2B5EF4-FFF2-40B4-BE49-F238E27FC236}">
                <a16:creationId xmlns:a16="http://schemas.microsoft.com/office/drawing/2014/main" id="{BDB5821E-E4A1-45A5-B8E0-8336A4A0079F}"/>
              </a:ext>
            </a:extLst>
          </p:cNvPr>
          <p:cNvSpPr txBox="1"/>
          <p:nvPr/>
        </p:nvSpPr>
        <p:spPr>
          <a:xfrm>
            <a:off x="1640185" y="5727683"/>
            <a:ext cx="107157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1200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JAVASCRIPT</a:t>
            </a: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</p:txBody>
      </p:sp>
      <p:cxnSp>
        <p:nvCxnSpPr>
          <p:cNvPr id="73" name="37 Conector recto">
            <a:extLst>
              <a:ext uri="{FF2B5EF4-FFF2-40B4-BE49-F238E27FC236}">
                <a16:creationId xmlns:a16="http://schemas.microsoft.com/office/drawing/2014/main" id="{AD724D9E-D3F5-49AA-8797-DDC69ED8E056}"/>
              </a:ext>
            </a:extLst>
          </p:cNvPr>
          <p:cNvCxnSpPr>
            <a:cxnSpLocks/>
          </p:cNvCxnSpPr>
          <p:nvPr/>
        </p:nvCxnSpPr>
        <p:spPr>
          <a:xfrm>
            <a:off x="402456" y="6413474"/>
            <a:ext cx="2238192" cy="1588"/>
          </a:xfrm>
          <a:prstGeom prst="line">
            <a:avLst/>
          </a:prstGeom>
          <a:ln w="12700">
            <a:solidFill>
              <a:srgbClr val="2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38 Conector recto">
            <a:extLst>
              <a:ext uri="{FF2B5EF4-FFF2-40B4-BE49-F238E27FC236}">
                <a16:creationId xmlns:a16="http://schemas.microsoft.com/office/drawing/2014/main" id="{29710EB2-14C5-400C-8821-B13AA7C48E44}"/>
              </a:ext>
            </a:extLst>
          </p:cNvPr>
          <p:cNvCxnSpPr>
            <a:cxnSpLocks/>
          </p:cNvCxnSpPr>
          <p:nvPr/>
        </p:nvCxnSpPr>
        <p:spPr>
          <a:xfrm flipV="1">
            <a:off x="411979" y="6352967"/>
            <a:ext cx="1323130" cy="8129"/>
          </a:xfrm>
          <a:prstGeom prst="line">
            <a:avLst/>
          </a:prstGeom>
          <a:ln w="38100">
            <a:solidFill>
              <a:srgbClr val="EAC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41 CuadroTexto">
            <a:extLst>
              <a:ext uri="{FF2B5EF4-FFF2-40B4-BE49-F238E27FC236}">
                <a16:creationId xmlns:a16="http://schemas.microsoft.com/office/drawing/2014/main" id="{5CD511A8-5391-4E56-AF1B-1B7EDA6786D5}"/>
              </a:ext>
            </a:extLst>
          </p:cNvPr>
          <p:cNvSpPr txBox="1"/>
          <p:nvPr/>
        </p:nvSpPr>
        <p:spPr>
          <a:xfrm>
            <a:off x="302464" y="6075345"/>
            <a:ext cx="642942" cy="346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60%</a:t>
            </a:r>
            <a:endParaRPr lang="es-ES" sz="1200" b="1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76" name="42 CuadroTexto">
            <a:extLst>
              <a:ext uri="{FF2B5EF4-FFF2-40B4-BE49-F238E27FC236}">
                <a16:creationId xmlns:a16="http://schemas.microsoft.com/office/drawing/2014/main" id="{458A4F5E-8B0B-4263-BA4E-57DF79521002}"/>
              </a:ext>
            </a:extLst>
          </p:cNvPr>
          <p:cNvSpPr txBox="1"/>
          <p:nvPr/>
        </p:nvSpPr>
        <p:spPr>
          <a:xfrm>
            <a:off x="1640054" y="6146783"/>
            <a:ext cx="107157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1200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NODEJS</a:t>
            </a: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</p:txBody>
      </p:sp>
      <p:cxnSp>
        <p:nvCxnSpPr>
          <p:cNvPr id="77" name="37 Conector recto">
            <a:extLst>
              <a:ext uri="{FF2B5EF4-FFF2-40B4-BE49-F238E27FC236}">
                <a16:creationId xmlns:a16="http://schemas.microsoft.com/office/drawing/2014/main" id="{38FA5DCB-607A-44C8-B934-79DBC5BED5F0}"/>
              </a:ext>
            </a:extLst>
          </p:cNvPr>
          <p:cNvCxnSpPr>
            <a:cxnSpLocks/>
          </p:cNvCxnSpPr>
          <p:nvPr/>
        </p:nvCxnSpPr>
        <p:spPr>
          <a:xfrm>
            <a:off x="402391" y="6832574"/>
            <a:ext cx="2238192" cy="1588"/>
          </a:xfrm>
          <a:prstGeom prst="line">
            <a:avLst/>
          </a:prstGeom>
          <a:ln w="12700">
            <a:solidFill>
              <a:srgbClr val="2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38 Conector recto">
            <a:extLst>
              <a:ext uri="{FF2B5EF4-FFF2-40B4-BE49-F238E27FC236}">
                <a16:creationId xmlns:a16="http://schemas.microsoft.com/office/drawing/2014/main" id="{4DC52146-AEA8-42E2-8809-0BB7B2BD7736}"/>
              </a:ext>
            </a:extLst>
          </p:cNvPr>
          <p:cNvCxnSpPr>
            <a:cxnSpLocks/>
          </p:cNvCxnSpPr>
          <p:nvPr/>
        </p:nvCxnSpPr>
        <p:spPr>
          <a:xfrm>
            <a:off x="411914" y="6780196"/>
            <a:ext cx="1561505" cy="1401"/>
          </a:xfrm>
          <a:prstGeom prst="line">
            <a:avLst/>
          </a:prstGeom>
          <a:ln w="38100">
            <a:solidFill>
              <a:srgbClr val="EAC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41 CuadroTexto">
            <a:extLst>
              <a:ext uri="{FF2B5EF4-FFF2-40B4-BE49-F238E27FC236}">
                <a16:creationId xmlns:a16="http://schemas.microsoft.com/office/drawing/2014/main" id="{E74767AC-ADB8-4913-9933-C139A7EF62BB}"/>
              </a:ext>
            </a:extLst>
          </p:cNvPr>
          <p:cNvSpPr txBox="1"/>
          <p:nvPr/>
        </p:nvSpPr>
        <p:spPr>
          <a:xfrm>
            <a:off x="302399" y="6494445"/>
            <a:ext cx="642942" cy="346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70%</a:t>
            </a:r>
            <a:endParaRPr lang="es-ES" sz="1200" b="1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80" name="42 CuadroTexto">
            <a:extLst>
              <a:ext uri="{FF2B5EF4-FFF2-40B4-BE49-F238E27FC236}">
                <a16:creationId xmlns:a16="http://schemas.microsoft.com/office/drawing/2014/main" id="{BBD22854-9984-444B-94B8-49AEC803F5DC}"/>
              </a:ext>
            </a:extLst>
          </p:cNvPr>
          <p:cNvSpPr txBox="1"/>
          <p:nvPr/>
        </p:nvSpPr>
        <p:spPr>
          <a:xfrm>
            <a:off x="1639989" y="6565883"/>
            <a:ext cx="107157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1200" baseline="30000" dirty="0">
                <a:solidFill>
                  <a:srgbClr val="5B5B5E"/>
                </a:solidFill>
                <a:latin typeface="Palanquin"/>
                <a:cs typeface="Palanquin" pitchFamily="34" charset="0"/>
              </a:rPr>
              <a:t>MONGODB</a:t>
            </a:r>
            <a:endParaRPr lang="es-ES_tradnl" sz="1200" baseline="30000" dirty="0">
              <a:solidFill>
                <a:srgbClr val="5B5B5E"/>
              </a:solidFill>
              <a:latin typeface="Palanquin" pitchFamily="34" charset="0"/>
              <a:cs typeface="Palanquin" pitchFamily="34" charset="0"/>
            </a:endParaRPr>
          </a:p>
        </p:txBody>
      </p:sp>
      <p:cxnSp>
        <p:nvCxnSpPr>
          <p:cNvPr id="85" name="37 Conector recto">
            <a:extLst>
              <a:ext uri="{FF2B5EF4-FFF2-40B4-BE49-F238E27FC236}">
                <a16:creationId xmlns:a16="http://schemas.microsoft.com/office/drawing/2014/main" id="{F8A7591A-43BB-4718-B597-FFF5BE347B27}"/>
              </a:ext>
            </a:extLst>
          </p:cNvPr>
          <p:cNvCxnSpPr>
            <a:cxnSpLocks/>
          </p:cNvCxnSpPr>
          <p:nvPr/>
        </p:nvCxnSpPr>
        <p:spPr>
          <a:xfrm>
            <a:off x="402261" y="7251674"/>
            <a:ext cx="2238192" cy="1588"/>
          </a:xfrm>
          <a:prstGeom prst="line">
            <a:avLst/>
          </a:prstGeom>
          <a:ln w="12700">
            <a:solidFill>
              <a:srgbClr val="2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38 Conector recto">
            <a:extLst>
              <a:ext uri="{FF2B5EF4-FFF2-40B4-BE49-F238E27FC236}">
                <a16:creationId xmlns:a16="http://schemas.microsoft.com/office/drawing/2014/main" id="{8C39EF0A-2CA5-4664-B1C7-97BB85D2A516}"/>
              </a:ext>
            </a:extLst>
          </p:cNvPr>
          <p:cNvCxnSpPr>
            <a:cxnSpLocks/>
          </p:cNvCxnSpPr>
          <p:nvPr/>
        </p:nvCxnSpPr>
        <p:spPr>
          <a:xfrm>
            <a:off x="411784" y="7180235"/>
            <a:ext cx="1704530" cy="1401"/>
          </a:xfrm>
          <a:prstGeom prst="line">
            <a:avLst/>
          </a:prstGeom>
          <a:ln w="38100">
            <a:solidFill>
              <a:srgbClr val="EAC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41 CuadroTexto">
            <a:extLst>
              <a:ext uri="{FF2B5EF4-FFF2-40B4-BE49-F238E27FC236}">
                <a16:creationId xmlns:a16="http://schemas.microsoft.com/office/drawing/2014/main" id="{6373009C-6CE4-4FCF-8326-48C0B8B5E7C7}"/>
              </a:ext>
            </a:extLst>
          </p:cNvPr>
          <p:cNvSpPr txBox="1"/>
          <p:nvPr/>
        </p:nvSpPr>
        <p:spPr>
          <a:xfrm>
            <a:off x="302269" y="6913545"/>
            <a:ext cx="642942" cy="346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baseline="300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85%</a:t>
            </a:r>
            <a:endParaRPr lang="es-ES" sz="1200" b="1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  <p:sp>
        <p:nvSpPr>
          <p:cNvPr id="88" name="42 CuadroTexto">
            <a:extLst>
              <a:ext uri="{FF2B5EF4-FFF2-40B4-BE49-F238E27FC236}">
                <a16:creationId xmlns:a16="http://schemas.microsoft.com/office/drawing/2014/main" id="{D40E6B07-E7B2-4388-A1E0-013FE6025675}"/>
              </a:ext>
            </a:extLst>
          </p:cNvPr>
          <p:cNvSpPr txBox="1"/>
          <p:nvPr/>
        </p:nvSpPr>
        <p:spPr>
          <a:xfrm>
            <a:off x="1639859" y="6984983"/>
            <a:ext cx="107157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1200" baseline="30000" dirty="0">
                <a:solidFill>
                  <a:srgbClr val="5B5B5E"/>
                </a:solidFill>
                <a:latin typeface="Palanquin"/>
              </a:rPr>
              <a:t>HTML, CSS</a:t>
            </a:r>
            <a:endParaRPr lang="en-US" dirty="0"/>
          </a:p>
        </p:txBody>
      </p:sp>
      <p:sp>
        <p:nvSpPr>
          <p:cNvPr id="89" name="20 CuadroTexto">
            <a:extLst>
              <a:ext uri="{FF2B5EF4-FFF2-40B4-BE49-F238E27FC236}">
                <a16:creationId xmlns:a16="http://schemas.microsoft.com/office/drawing/2014/main" id="{DF3D687D-DE9C-4844-B5EE-C1882645E3A7}"/>
              </a:ext>
            </a:extLst>
          </p:cNvPr>
          <p:cNvSpPr txBox="1"/>
          <p:nvPr/>
        </p:nvSpPr>
        <p:spPr>
          <a:xfrm>
            <a:off x="475206" y="3794120"/>
            <a:ext cx="2405725" cy="3407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latin typeface="Calibri"/>
                <a:ea typeface="+mn-lt"/>
                <a:cs typeface="+mn-lt"/>
              </a:rPr>
              <a:t>https</a:t>
            </a:r>
            <a:r>
              <a:rPr lang="es-ES_tradnl" sz="1200" dirty="0">
                <a:ea typeface="+mn-lt"/>
                <a:cs typeface="+mn-lt"/>
              </a:rPr>
              <a:t>://daniel-marin.netlify.app/</a:t>
            </a:r>
            <a:endParaRPr lang="en-US" sz="1200" dirty="0">
              <a:cs typeface="Calibri"/>
            </a:endParaRPr>
          </a:p>
        </p:txBody>
      </p:sp>
      <p:sp>
        <p:nvSpPr>
          <p:cNvPr id="90" name="20 CuadroTexto">
            <a:extLst>
              <a:ext uri="{FF2B5EF4-FFF2-40B4-BE49-F238E27FC236}">
                <a16:creationId xmlns:a16="http://schemas.microsoft.com/office/drawing/2014/main" id="{F3B54F92-2BA9-4145-A02C-14B350F9E20B}"/>
              </a:ext>
            </a:extLst>
          </p:cNvPr>
          <p:cNvSpPr txBox="1"/>
          <p:nvPr/>
        </p:nvSpPr>
        <p:spPr>
          <a:xfrm>
            <a:off x="408492" y="3594094"/>
            <a:ext cx="1785950" cy="3462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dirty="0">
                <a:solidFill>
                  <a:srgbClr val="252727"/>
                </a:solidFill>
                <a:latin typeface="Palanquin"/>
                <a:cs typeface="Palanquin" pitchFamily="34" charset="0"/>
              </a:rPr>
              <a:t>Portafolio</a:t>
            </a:r>
            <a:endParaRPr lang="es-ES" sz="1050" dirty="0">
              <a:solidFill>
                <a:srgbClr val="252727"/>
              </a:solidFill>
              <a:latin typeface="Palanquin"/>
              <a:cs typeface="Palanquin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262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Paula</dc:creator>
  <cp:lastModifiedBy>Paula</cp:lastModifiedBy>
  <cp:revision>389</cp:revision>
  <dcterms:created xsi:type="dcterms:W3CDTF">2017-10-04T12:33:21Z</dcterms:created>
  <dcterms:modified xsi:type="dcterms:W3CDTF">2021-10-15T04:50:49Z</dcterms:modified>
</cp:coreProperties>
</file>