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7DC5-642C-D818-069D-F406F184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7D85-F846-A014-DAF5-4E55FA5E0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E1FE-85F4-B22F-5917-73B93E86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FA00-F2E4-FA20-F9CB-22716A37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2412-5B45-1F7A-0273-4E29A4BF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40AC-1FA0-6AFA-8EB3-583D81B0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E93E-0A91-E92E-8074-20D71398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26A7-7F52-8A65-7035-E698820F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5BCA-6E98-FB6B-D982-7DA2BE1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939B-D7E5-CFC1-9DB8-819C791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FB16D-A38D-1B74-1DC0-CF3AA9AB6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2225-EFF2-D1B6-44A4-3B87DAF7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5AFB-A8DF-DE9A-C54C-2BA3BD98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F1DB-C6E5-DC45-0A68-06D8807E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F50F-29A6-DE15-8303-7E9DD776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3637-1616-00C9-31EF-A0412619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0130-203C-6712-4706-EC3BA1A4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176F-559D-19A3-5CC7-39E79ADE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195D-E7FB-71A4-292A-988A3BAF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85EE-7B6B-7563-6218-8E49082E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11B3-4D82-27F5-202A-DBD5B0B7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31F4-C9D8-90D5-3799-BFB1F1C9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6789-05B6-72E2-4A3A-CB425724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9550-6381-77BE-C4F7-7EABA9FC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FFC8-712E-BBAE-1B5E-EF318345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EC86-EF80-FE2F-0E7C-BF9A44B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2DA-6F2C-892A-D802-0F12CA803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9589-2B0D-F21D-05E3-1B7799903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958F-10E8-CED6-AD97-10E7C021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13201-9703-2C55-703B-EB6B35DE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BC59-BC71-59C2-BA1F-E33774EF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25ED-9490-48B2-933D-3F40BBC6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FA1B1-F8F0-3B2E-00E2-77976E8D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0A24D-6E74-5EE6-1005-CA4435D27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1E14-92F5-7CD4-53C0-2B5CA2F41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87CC8-7161-09CF-A1EC-092A27CEB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CDAFC-1B57-4EE4-3461-F331884D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B834D-5A69-23B0-10D1-E8751633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D8638-0DFE-D54D-D0F5-A1D25278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D11-A113-0968-02CB-692D055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3027D-9CC5-DA80-4BA6-463302C4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2FDF9-6D2A-F391-8AFC-CDF398A1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21B12-77F4-51A7-0A04-193BA72F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54005-9606-FAB3-44CF-0C744D5A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C13C5-713C-09DB-E0D5-D03CB032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6FC7E-267B-48CA-1A0F-64C5C56C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FDFA-BFE3-D681-1DAC-2F1FC1D4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AB21-AE4E-DE5D-C296-EE435968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416E-A490-7FD8-18CD-87A09D966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25BA-0824-D5C9-ED4A-A40CAF00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8109E-A1CB-3E76-D0D1-4D0F58B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EE56-0E78-01DF-CF93-4DEFB28A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DEC1-DC59-CBA0-B70E-63D57695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E389A-E952-5B0C-BE57-FCCD9CD2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019C9-66F0-C7DB-FDC5-EF21EE58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6FA7-5B1C-0E3D-D542-2F3F17DE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CA180-5971-6212-C8E6-82F30E0A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91F12-53DE-05EF-F2B7-97243CDE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ACFB3-CBF3-914F-2092-F16616EC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5A8F-8E8B-9FE4-E4D2-B97ECFFF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C347-26B9-5D2B-267B-781B520E2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2A96-3BD4-4482-8C9C-F2703B91FD3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E472-E910-EB63-7E11-F743F2F2F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E472-C58A-8894-C102-31286102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CB9A-E1C0-4668-8703-99B0562F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FF730C-DC7D-8760-0CA3-9208A2B1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CAB38-E0BB-316C-551F-E307DB764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55203"/>
              </p:ext>
            </p:extLst>
          </p:nvPr>
        </p:nvGraphicFramePr>
        <p:xfrm>
          <a:off x="957944" y="896983"/>
          <a:ext cx="9710058" cy="2626995"/>
        </p:xfrm>
        <a:graphic>
          <a:graphicData uri="http://schemas.openxmlformats.org/drawingml/2006/table">
            <a:tbl>
              <a:tblPr/>
              <a:tblGrid>
                <a:gridCol w="2647339">
                  <a:extLst>
                    <a:ext uri="{9D8B030D-6E8A-4147-A177-3AD203B41FA5}">
                      <a16:colId xmlns:a16="http://schemas.microsoft.com/office/drawing/2014/main" val="122332468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3073997757"/>
                    </a:ext>
                  </a:extLst>
                </a:gridCol>
                <a:gridCol w="3244799">
                  <a:extLst>
                    <a:ext uri="{9D8B030D-6E8A-4147-A177-3AD203B41FA5}">
                      <a16:colId xmlns:a16="http://schemas.microsoft.com/office/drawing/2014/main" val="931770902"/>
                    </a:ext>
                  </a:extLst>
                </a:gridCol>
                <a:gridCol w="1233023">
                  <a:extLst>
                    <a:ext uri="{9D8B030D-6E8A-4147-A177-3AD203B41FA5}">
                      <a16:colId xmlns:a16="http://schemas.microsoft.com/office/drawing/2014/main" val="2086350302"/>
                    </a:ext>
                  </a:extLst>
                </a:gridCol>
                <a:gridCol w="1420544">
                  <a:extLst>
                    <a:ext uri="{9D8B030D-6E8A-4147-A177-3AD203B41FA5}">
                      <a16:colId xmlns:a16="http://schemas.microsoft.com/office/drawing/2014/main" val="3853632530"/>
                    </a:ext>
                  </a:extLst>
                </a:gridCol>
                <a:gridCol w="553104">
                  <a:extLst>
                    <a:ext uri="{9D8B030D-6E8A-4147-A177-3AD203B41FA5}">
                      <a16:colId xmlns:a16="http://schemas.microsoft.com/office/drawing/2014/main" val="1535910735"/>
                    </a:ext>
                  </a:extLst>
                </a:gridCol>
              </a:tblGrid>
              <a:tr h="338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N2O_Cum_Emisions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428056"/>
                  </a:ext>
                </a:extLst>
              </a:tr>
              <a:tr h="3383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Sq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68817"/>
                  </a:ext>
                </a:extLst>
              </a:tr>
              <a:tr h="338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BLOCK.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2.866E-06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09151"/>
                  </a:ext>
                </a:extLst>
              </a:tr>
              <a:tr h="338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8888"/>
                  </a:ext>
                </a:extLst>
              </a:tr>
              <a:tr h="338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CoverCrop.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215923"/>
                  </a:ext>
                </a:extLst>
              </a:tr>
              <a:tr h="338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691870"/>
                  </a:ext>
                </a:extLst>
              </a:tr>
              <a:tr h="33839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 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4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6ACF3-4891-3E53-C9DE-EA40A7DC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DB99C-6E51-59CA-005B-E3D9218D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2</cp:revision>
  <dcterms:created xsi:type="dcterms:W3CDTF">2023-09-20T17:55:04Z</dcterms:created>
  <dcterms:modified xsi:type="dcterms:W3CDTF">2023-09-21T12:18:19Z</dcterms:modified>
</cp:coreProperties>
</file>