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2B1E-1EBD-4371-B64C-15E058DA9FFB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2EEF-B532-4D4B-B2DD-6FED5851F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92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2B1E-1EBD-4371-B64C-15E058DA9FFB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2EEF-B532-4D4B-B2DD-6FED5851F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74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2B1E-1EBD-4371-B64C-15E058DA9FFB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2EEF-B532-4D4B-B2DD-6FED5851F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57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2B1E-1EBD-4371-B64C-15E058DA9FFB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2EEF-B532-4D4B-B2DD-6FED5851F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53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2B1E-1EBD-4371-B64C-15E058DA9FFB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2EEF-B532-4D4B-B2DD-6FED5851F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08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2B1E-1EBD-4371-B64C-15E058DA9FFB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2EEF-B532-4D4B-B2DD-6FED5851F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40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2B1E-1EBD-4371-B64C-15E058DA9FFB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2EEF-B532-4D4B-B2DD-6FED5851F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28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2B1E-1EBD-4371-B64C-15E058DA9FFB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2EEF-B532-4D4B-B2DD-6FED5851F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35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2B1E-1EBD-4371-B64C-15E058DA9FFB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2EEF-B532-4D4B-B2DD-6FED5851F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00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2B1E-1EBD-4371-B64C-15E058DA9FFB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2EEF-B532-4D4B-B2DD-6FED5851F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42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2B1E-1EBD-4371-B64C-15E058DA9FFB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2EEF-B532-4D4B-B2DD-6FED5851F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85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12B1E-1EBD-4371-B64C-15E058DA9FFB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E2EEF-B532-4D4B-B2DD-6FED5851F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83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Diagramas UML</a:t>
            </a:r>
            <a:br>
              <a:rPr lang="pt-BR" dirty="0" smtClean="0"/>
            </a:br>
            <a:r>
              <a:rPr lang="pt-BR" dirty="0" smtClean="0"/>
              <a:t>Medieval </a:t>
            </a:r>
            <a:r>
              <a:rPr lang="pt-BR" dirty="0" err="1" smtClean="0"/>
              <a:t>Battles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José Renato Vicente 155984</a:t>
            </a:r>
          </a:p>
          <a:p>
            <a:r>
              <a:rPr lang="pt-BR" dirty="0" smtClean="0"/>
              <a:t>Felipe Bueno </a:t>
            </a:r>
            <a:r>
              <a:rPr lang="pt-BR" dirty="0" err="1" smtClean="0"/>
              <a:t>Moret</a:t>
            </a:r>
            <a:r>
              <a:rPr lang="pt-BR" dirty="0" smtClean="0"/>
              <a:t> 155297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441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7" y="1205345"/>
            <a:ext cx="9091703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644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0655"/>
            <a:ext cx="9864225" cy="4634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7065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</Words>
  <Application>Microsoft Office PowerPoint</Application>
  <PresentationFormat>Apresentação na tela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Diagramas UML Medieval Battles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Diagramas UML Medieval Battles</dc:title>
  <dc:creator>Vicente</dc:creator>
  <cp:lastModifiedBy>Vicente</cp:lastModifiedBy>
  <cp:revision>2</cp:revision>
  <dcterms:created xsi:type="dcterms:W3CDTF">2015-03-23T23:02:50Z</dcterms:created>
  <dcterms:modified xsi:type="dcterms:W3CDTF">2015-03-23T23:16:22Z</dcterms:modified>
</cp:coreProperties>
</file>