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8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0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14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3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93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91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26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5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439A-ECC0-4FD9-87E4-78D85BDF9180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B3230-CCF3-4A13-8B7A-ABEC4BA9E4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02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03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Medieval </a:t>
            </a:r>
            <a:r>
              <a:rPr lang="pt-BR" dirty="0" err="1" smtClean="0">
                <a:solidFill>
                  <a:schemeClr val="tx1"/>
                </a:solidFill>
              </a:rPr>
              <a:t>Battles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Batalha em turnos</a:t>
            </a:r>
          </a:p>
          <a:p>
            <a:endParaRPr lang="pt-BR" dirty="0" smtClean="0"/>
          </a:p>
          <a:p>
            <a:r>
              <a:rPr lang="pt-BR" dirty="0" smtClean="0"/>
              <a:t>Sistema baseado em perguntas e respostas</a:t>
            </a:r>
          </a:p>
          <a:p>
            <a:endParaRPr lang="pt-BR" dirty="0" smtClean="0"/>
          </a:p>
          <a:p>
            <a:r>
              <a:rPr lang="pt-BR" dirty="0" smtClean="0"/>
              <a:t>Existência de diversas classes de personagens</a:t>
            </a:r>
          </a:p>
          <a:p>
            <a:endParaRPr lang="pt-BR" dirty="0" smtClean="0"/>
          </a:p>
          <a:p>
            <a:r>
              <a:rPr lang="pt-BR" dirty="0" smtClean="0"/>
              <a:t>Modo Single-Player e </a:t>
            </a:r>
            <a:r>
              <a:rPr lang="pt-BR" dirty="0" err="1" smtClean="0"/>
              <a:t>Multiplayer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0632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Duas classes principais:</a:t>
            </a:r>
          </a:p>
          <a:p>
            <a:pPr lvl="2"/>
            <a:r>
              <a:rPr lang="pt-BR" dirty="0" err="1" smtClean="0"/>
              <a:t>EnquirerMedievalBattles</a:t>
            </a:r>
            <a:endParaRPr lang="pt-BR" dirty="0" smtClean="0"/>
          </a:p>
          <a:p>
            <a:pPr lvl="2"/>
            <a:r>
              <a:rPr lang="pt-BR" dirty="0" err="1" smtClean="0"/>
              <a:t>ResponderMedievalBattles</a:t>
            </a:r>
            <a:endParaRPr lang="pt-BR" dirty="0" smtClean="0"/>
          </a:p>
          <a:p>
            <a:r>
              <a:rPr lang="pt-BR" dirty="0" smtClean="0"/>
              <a:t>Classes para representação de personagens</a:t>
            </a:r>
          </a:p>
          <a:p>
            <a:pPr lvl="2"/>
            <a:r>
              <a:rPr lang="pt-BR" dirty="0" smtClean="0"/>
              <a:t>Guerreiro</a:t>
            </a:r>
          </a:p>
          <a:p>
            <a:pPr lvl="2"/>
            <a:r>
              <a:rPr lang="pt-BR" dirty="0" smtClean="0"/>
              <a:t>Mago</a:t>
            </a:r>
          </a:p>
          <a:p>
            <a:pPr lvl="2"/>
            <a:r>
              <a:rPr lang="pt-BR" dirty="0" smtClean="0"/>
              <a:t>Sacerdote</a:t>
            </a:r>
          </a:p>
          <a:p>
            <a:pPr lvl="2"/>
            <a:r>
              <a:rPr lang="pt-BR" dirty="0" smtClean="0"/>
              <a:t>Bruxo</a:t>
            </a:r>
          </a:p>
        </p:txBody>
      </p:sp>
    </p:spTree>
    <p:extLst>
      <p:ext uri="{BB962C8B-B14F-4D97-AF65-F5344CB8AC3E}">
        <p14:creationId xmlns:p14="http://schemas.microsoft.com/office/powerpoint/2010/main" val="363937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Grupo: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Felipe Bueno </a:t>
            </a:r>
            <a:r>
              <a:rPr lang="pt-BR" dirty="0" err="1" smtClean="0"/>
              <a:t>Moret</a:t>
            </a:r>
            <a:r>
              <a:rPr lang="pt-BR" dirty="0" smtClean="0"/>
              <a:t> 155297</a:t>
            </a:r>
          </a:p>
          <a:p>
            <a:r>
              <a:rPr lang="pt-BR" dirty="0" smtClean="0"/>
              <a:t>José </a:t>
            </a:r>
            <a:r>
              <a:rPr lang="pt-BR" smtClean="0"/>
              <a:t>Renato Vicente 155984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59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Office PowerPoint</Application>
  <PresentationFormat>Apresentação na tela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Trabalho 03</vt:lpstr>
      <vt:lpstr>Apresentação:</vt:lpstr>
      <vt:lpstr>Implementação:</vt:lpstr>
      <vt:lpstr>Grupo: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03</dc:title>
  <dc:creator>Vicente</dc:creator>
  <cp:lastModifiedBy>Vicente</cp:lastModifiedBy>
  <cp:revision>2</cp:revision>
  <dcterms:created xsi:type="dcterms:W3CDTF">2015-03-23T18:09:13Z</dcterms:created>
  <dcterms:modified xsi:type="dcterms:W3CDTF">2015-03-23T18:24:27Z</dcterms:modified>
</cp:coreProperties>
</file>