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127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924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5321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40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2991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0727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8472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1492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798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13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90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965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939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065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040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913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979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4DFFB-D0D6-4528-A0C9-F10EA28279B6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E9F6F-65BB-4273-A2C2-7E02F2E27B3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5959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5DACE-A054-4E02-8742-B79A61B7D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Herramientas para un </a:t>
            </a:r>
            <a:br>
              <a:rPr lang="es-MX" dirty="0"/>
            </a:br>
            <a:r>
              <a:rPr lang="es-MX" dirty="0"/>
              <a:t>e-</a:t>
            </a:r>
            <a:r>
              <a:rPr lang="es-MX" dirty="0" err="1"/>
              <a:t>commerce</a:t>
            </a:r>
            <a:r>
              <a:rPr lang="es-MX" dirty="0"/>
              <a:t> inclusivo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E7487D-3035-4725-94FA-78C73BE0E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844549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Benjamín Bravo</a:t>
            </a:r>
          </a:p>
          <a:p>
            <a:r>
              <a:rPr lang="es-MX" dirty="0"/>
              <a:t>Benjamín Vargas</a:t>
            </a:r>
          </a:p>
          <a:p>
            <a:r>
              <a:rPr lang="es-MX" dirty="0"/>
              <a:t>Felipe Muñoz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3207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C6DE6-DA9B-41E6-B9B6-2F6AD47F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Publico objetivo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DB750-564F-4B44-8144-65A4DEED7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publico objetivo será las personas que tengan discapacidad visual, auditiva y física (miembro amputado o sin formar), ya que estas personas no pueden realizar una compra completamente solas, ya  que necesitan de un 3 persona para que los asista, por lo anteriormente mencionado nuestro E-</a:t>
            </a:r>
            <a:r>
              <a:rPr lang="es-MX" dirty="0" err="1"/>
              <a:t>commerce</a:t>
            </a:r>
            <a:r>
              <a:rPr lang="es-MX" dirty="0"/>
              <a:t>  tendrá una herramienta para asistir a esas personas y poder realizar autónomamente una compra.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3605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2336B-D6F4-464B-BB68-0B823EF4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del proyecto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C6B3046-86C0-414F-A2F3-5F97EC3BF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279495"/>
              </p:ext>
            </p:extLst>
          </p:nvPr>
        </p:nvGraphicFramePr>
        <p:xfrm>
          <a:off x="838200" y="2381250"/>
          <a:ext cx="9686925" cy="3533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86925">
                  <a:extLst>
                    <a:ext uri="{9D8B030D-6E8A-4147-A177-3AD203B41FA5}">
                      <a16:colId xmlns:a16="http://schemas.microsoft.com/office/drawing/2014/main" val="3582491831"/>
                    </a:ext>
                  </a:extLst>
                </a:gridCol>
              </a:tblGrid>
              <a:tr h="3533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L" sz="2200" dirty="0">
                          <a:effectLst/>
                        </a:rPr>
                        <a:t>El proyecto busca desarrollar una plataforma de comercio electrónico inclusiva, que permita a personas con discapacidad visual o dificultades motrices navegar y comprar productos usando comandos de voz y narración automática. Además, contará con un asistente virtual para guiar el proceso de compra.</a:t>
                      </a:r>
                      <a:endParaRPr lang="es-CL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1000"/>
                        </a:spcAft>
                      </a:pPr>
                      <a:endParaRPr lang="es-CL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77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10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2EEF3-8547-42A5-996E-2756DD58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599" cy="1197777"/>
          </a:xfrm>
        </p:spPr>
        <p:txBody>
          <a:bodyPr/>
          <a:lstStyle/>
          <a:p>
            <a:r>
              <a:rPr lang="es-MX" dirty="0"/>
              <a:t>Funcionalidades </a:t>
            </a:r>
            <a:r>
              <a:rPr lang="es-MX" dirty="0" err="1"/>
              <a:t>engeneral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E6D32C-BEC4-4AAA-BB38-BD612C62D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	1- Carrito de compras.</a:t>
            </a:r>
          </a:p>
          <a:p>
            <a:pPr marL="0" indent="0">
              <a:buNone/>
            </a:pPr>
            <a:r>
              <a:rPr lang="es-MX" dirty="0"/>
              <a:t>	2- Exhibición de artículos.</a:t>
            </a:r>
          </a:p>
          <a:p>
            <a:pPr marL="0" indent="0">
              <a:buNone/>
            </a:pPr>
            <a:r>
              <a:rPr lang="es-MX" dirty="0"/>
              <a:t>	3- Asistencia por medio de voz, narración y modo daltónico (blanco y 	negro).</a:t>
            </a:r>
          </a:p>
          <a:p>
            <a:pPr marL="0" indent="0">
              <a:buNone/>
            </a:pPr>
            <a:r>
              <a:rPr lang="es-MX" dirty="0"/>
              <a:t>	4- integración con PayPal</a:t>
            </a:r>
          </a:p>
          <a:p>
            <a:pPr marL="0" indent="0">
              <a:buNone/>
            </a:pPr>
            <a:r>
              <a:rPr lang="es-MX" dirty="0"/>
              <a:t>	 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72981951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19</TotalTime>
  <Words>169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Estela de condensación</vt:lpstr>
      <vt:lpstr>Herramientas para un  e-commerce inclusivo</vt:lpstr>
      <vt:lpstr>Publico objetivo</vt:lpstr>
      <vt:lpstr>Descripción del proyecto</vt:lpstr>
      <vt:lpstr>Funcionalidades engeneral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para un  e-commerce inclusivo</dc:title>
  <dc:creator>BENJAMIN . BRAVO RIVADENEIRA</dc:creator>
  <cp:lastModifiedBy>BENJAMIN . BRAVO RIVADENEIRA</cp:lastModifiedBy>
  <cp:revision>3</cp:revision>
  <dcterms:created xsi:type="dcterms:W3CDTF">2025-08-30T14:45:58Z</dcterms:created>
  <dcterms:modified xsi:type="dcterms:W3CDTF">2025-08-30T15:05:19Z</dcterms:modified>
</cp:coreProperties>
</file>