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eee0032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eee0032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eee0032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eeee0032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eeee0032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eeee0032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eee0032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eeee0032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eee0032f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eeee0032f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52925" y="790200"/>
            <a:ext cx="8678100" cy="28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Otimização dos custos de manutenção 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 o sistema de ar em frota de caminhões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96250" y="3760612"/>
            <a:ext cx="82221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Bix Tecnologia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046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Desafios atuais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41125" y="130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pt-BR" sz="3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Aumento de custos, notoriamente </a:t>
            </a:r>
            <a:endParaRPr sz="3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nos 3 últimos anos</a:t>
            </a:r>
            <a:endParaRPr sz="3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pt-BR" sz="3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Indefinição dos fatores mais influentes </a:t>
            </a:r>
            <a:endParaRPr sz="3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nas panes</a:t>
            </a:r>
            <a:endParaRPr sz="3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359">
                <a:latin typeface="Arial"/>
                <a:ea typeface="Arial"/>
                <a:cs typeface="Arial"/>
                <a:sym typeface="Arial"/>
              </a:rPr>
              <a:t>Análise dos fatores mais influentes</a:t>
            </a:r>
            <a:endParaRPr b="1" sz="3359">
              <a:latin typeface="Arial"/>
              <a:ea typeface="Arial"/>
              <a:cs typeface="Arial"/>
              <a:sym typeface="Arial"/>
            </a:endParaRPr>
          </a:p>
          <a:p>
            <a:pPr indent="-2533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"/>
              <a:buFont typeface="Arial"/>
              <a:buChar char="●"/>
            </a:pPr>
            <a:r>
              <a:t/>
            </a:r>
            <a:endParaRPr sz="21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métricas mais influentes para a prevenção de falhas no sistemas de ar dos caminhões são: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ci_000, aa_000, bt_000, bb_000, bv_000, bu_000, cq_000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Devem ser monitoradas com mais atenção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visando prevenção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Definição e precisão do modelo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594550"/>
            <a:ext cx="85206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Foram testados diversos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machine learning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demonstrou mais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foi o algoritmo “Random Forest”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aprox. 99,3% de acurácia.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150" y="1272625"/>
            <a:ext cx="1740250" cy="3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Detalhando a Precisão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370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apresenta &gt;99%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acurácia geral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99,9% de capacidade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detecção de negativos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93% de detecção de positivos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71% de verdadeiros positivos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599" y="1187024"/>
            <a:ext cx="4444875" cy="37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Projeção da redução de custos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399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previsão de economia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utilizando o modelo aplicado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aos dados de 2020 para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prevenção é de cerca de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       </a:t>
            </a:r>
            <a:r>
              <a:rPr b="1" lang="pt-BR" sz="550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53%</a:t>
            </a:r>
            <a:endParaRPr b="1" sz="55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346215"/>
            <a:ext cx="4572000" cy="355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