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12192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58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" name="Shape 1059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6" name="Shape 1060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7" name="Shape 1061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8" name="Shape 1062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9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0" name="Shape 1064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1" name="Shape 1065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2" name="Shape 1066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3" name="Shape 1067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14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5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16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  <p:sp>
        <p:nvSpPr>
          <p:cNvPr id="1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879826" y="1380723"/>
            <a:ext cx="8580953" cy="114300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pt-BR">
                <a:solidFill>
                  <a:schemeClr val="bg1"/>
                </a:solidFill>
              </a:rPr>
              <a:t>Otimização dos custos de manutenção com o sistema de ar em frota de caminhões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2058420" y="4141333"/>
            <a:ext cx="8534399" cy="1752599"/>
          </a:xfrm>
        </p:spPr>
        <p:txBody>
          <a:bodyPr/>
          <a:lstStyle/>
          <a:p>
            <a:pPr>
              <a:defRPr/>
            </a:pPr>
            <a:r>
              <a:rPr lang="pt-BR" sz="3600">
                <a:solidFill>
                  <a:schemeClr val="bg1"/>
                </a:solidFill>
              </a:rPr>
              <a:t>Bix Tecnologia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932769" y="2313214"/>
            <a:ext cx="10972800" cy="39320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/>
              <a:t>Aumento de custos, notoriamente nos 3 últimos anos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Indefinição dos fatores mais influentes nas panes</a:t>
            </a:r>
            <a:endParaRPr/>
          </a:p>
        </p:txBody>
      </p:sp>
      <p:sp>
        <p:nvSpPr>
          <p:cNvPr id="5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Desafios atuais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966787" y="1267165"/>
            <a:ext cx="10972800" cy="41786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indent="0">
              <a:buFont typeface="Arial"/>
              <a:buNone/>
              <a:defRPr/>
            </a:pPr>
            <a:endParaRPr sz="4800"/>
          </a:p>
          <a:p>
            <a:pPr marL="0" indent="0">
              <a:buFont typeface="Arial"/>
              <a:buNone/>
              <a:defRPr/>
            </a:pPr>
            <a:r>
              <a:rPr sz="2800" b="0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As métricas mais influentes (correlação acima de 0.53) para a prevenção de falhas no sistemas de ar dos caminhões são:</a:t>
            </a:r>
            <a:r>
              <a:rPr sz="2800" b="0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 </a:t>
            </a:r>
            <a:endParaRPr sz="280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800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800" b="0" i="0" u="none">
                <a:solidFill>
                  <a:srgbClr val="F8F8F0"/>
                </a:solidFill>
                <a:latin typeface="Arial"/>
                <a:ea typeface="Arial"/>
                <a:cs typeface="Arial"/>
              </a:rPr>
              <a:t>ci_000, aa_000, bt_000, bb_000, bv_000, bu_000, cq_000</a:t>
            </a:r>
            <a:endParaRPr sz="2800" b="0" i="0" u="none">
              <a:solidFill>
                <a:srgbClr val="F8F8F0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800" b="0" i="0" u="none">
              <a:solidFill>
                <a:srgbClr val="A6E22E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800" b="0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Devem ser monitoradas com mais atenção visando prevenção</a:t>
            </a:r>
            <a:endParaRPr sz="2800" b="0" i="0" u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Análise dos fatores mais influentes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Definição e precisão do modelo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Foram testados diversos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modelos de machine learning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O que demonstrou mais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foi o algoritmo “Random Forest”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com aprox. 99,3% de acurácia.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3835864" y="4744573"/>
            <a:ext cx="74732" cy="90307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14101098" y="3883394"/>
            <a:ext cx="65482" cy="86117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005538" y="1526117"/>
            <a:ext cx="2008824" cy="4237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Detalhando a Precisão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O modelo apresenta &gt;99% 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de acurácia geral 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99,9% de capacidade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de detecção de negativos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93% de detecção de positivos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71% de verdadeiros positivos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-1908932" y="3640561"/>
            <a:ext cx="101321" cy="125173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318249" y="1812321"/>
            <a:ext cx="5894916" cy="4908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Projeção da redução de custos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736178" y="1592035"/>
            <a:ext cx="10846221" cy="453412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A previsão de economia 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utilizando o modelo aplicado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aos dados de 2020 para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prevenção</a:t>
            </a:r>
            <a:r>
              <a:rPr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é de </a:t>
            </a:r>
            <a:r>
              <a:rPr>
                <a:solidFill>
                  <a:schemeClr val="bg1"/>
                </a:solidFill>
              </a:rPr>
              <a:t>cerca de </a:t>
            </a:r>
            <a:endParaRPr>
              <a:solidFill>
                <a:schemeClr val="bg1"/>
              </a:solidFill>
            </a:endParaRPr>
          </a:p>
          <a:p>
            <a:pPr marL="0" indent="0" algn="ctr">
              <a:buFont typeface="Arial"/>
              <a:buNone/>
              <a:defRPr/>
            </a:pPr>
            <a:endParaRPr sz="3600">
              <a:solidFill>
                <a:schemeClr val="bg1"/>
              </a:solidFill>
            </a:endParaRPr>
          </a:p>
          <a:p>
            <a:pPr marL="0" indent="0" algn="l">
              <a:buFont typeface="Arial"/>
              <a:buNone/>
              <a:defRPr/>
            </a:pPr>
            <a:r>
              <a:rPr sz="7200">
                <a:solidFill>
                  <a:schemeClr val="bg1"/>
                </a:solidFill>
              </a:rPr>
              <a:t>      53%</a:t>
            </a:r>
            <a:endParaRPr sz="7200">
              <a:solidFill>
                <a:schemeClr val="bg1"/>
              </a:solidFill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7333809" y="489204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159288" y="1654629"/>
            <a:ext cx="5630214" cy="39581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2021-06-07T01:50:49Z</dcterms:modified>
  <cp:category/>
  <cp:contentStatus/>
  <cp:version/>
</cp:coreProperties>
</file>