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eeee0032f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eeee0032f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eeee0032f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eeee0032f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eeee0032f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eeee0032f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eeee0032f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eeee0032f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eeee0032f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eeee0032f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331775" y="677300"/>
            <a:ext cx="8678100" cy="28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Otimização dos custos de manutenção </a:t>
            </a:r>
            <a:endParaRPr b="1" sz="3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 o sistema de ar em frota de caminhões</a:t>
            </a:r>
            <a:endParaRPr b="1" sz="3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496250" y="3760612"/>
            <a:ext cx="8222100" cy="8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Bix Tecnologia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25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204600"/>
            <a:ext cx="85206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4400">
                <a:latin typeface="Arial"/>
                <a:ea typeface="Arial"/>
                <a:cs typeface="Arial"/>
                <a:sym typeface="Arial"/>
              </a:rPr>
              <a:t>Desafios atuais</a:t>
            </a:r>
            <a:endParaRPr b="1"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241125" y="13074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pt-BR" sz="32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Aumento de custos, notoriamente </a:t>
            </a:r>
            <a:endParaRPr sz="32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nos 3 últimos anos</a:t>
            </a:r>
            <a:endParaRPr sz="32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pt-BR" sz="32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Indefinição dos fatores mais influentes </a:t>
            </a:r>
            <a:endParaRPr sz="32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nas panes</a:t>
            </a:r>
            <a:endParaRPr sz="3200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3359">
                <a:latin typeface="Arial"/>
                <a:ea typeface="Arial"/>
                <a:cs typeface="Arial"/>
                <a:sym typeface="Arial"/>
              </a:rPr>
              <a:t>Análise dos fatores mais influentes</a:t>
            </a:r>
            <a:endParaRPr b="1" sz="3359">
              <a:latin typeface="Arial"/>
              <a:ea typeface="Arial"/>
              <a:cs typeface="Arial"/>
              <a:sym typeface="Arial"/>
            </a:endParaRPr>
          </a:p>
          <a:p>
            <a:pPr indent="-25336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"/>
              <a:buFont typeface="Arial"/>
              <a:buChar char="●"/>
            </a:pPr>
            <a:r>
              <a:t/>
            </a:r>
            <a:endParaRPr sz="2100"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métricas mais influentes (presentes em acima de 53% dos casos) são: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ci_000,  aa_000,  bt_000,  bb_000,  bv_000,  bu_000,  cq_000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Devem ser monitoradas com mais atenção 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visando prevenção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402300" y="410000"/>
            <a:ext cx="8430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4400">
                <a:latin typeface="Arial"/>
                <a:ea typeface="Arial"/>
                <a:cs typeface="Arial"/>
                <a:sym typeface="Arial"/>
              </a:rPr>
              <a:t>Definição e precisão do modelo</a:t>
            </a:r>
            <a:endParaRPr b="1"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402175" y="1594550"/>
            <a:ext cx="8430000" cy="32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Foram testados diversos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modelos de machine learning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modelo vencedor apresentou 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aprox. 99,3% de acurácia.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2050" y="1516950"/>
            <a:ext cx="1636400" cy="34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4400">
                <a:latin typeface="Arial"/>
                <a:ea typeface="Arial"/>
                <a:cs typeface="Arial"/>
                <a:sym typeface="Arial"/>
              </a:rPr>
              <a:t>Detalhando a Precisão</a:t>
            </a:r>
            <a:endParaRPr b="1"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4972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7123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81"/>
              <a:buFont typeface="Arial"/>
              <a:buChar char="●"/>
            </a:pPr>
            <a:r>
              <a:rPr lang="pt-BR" sz="21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modelo apresenta &gt; 99%</a:t>
            </a:r>
            <a:endParaRPr sz="218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pt-BR" sz="21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acurácia geral</a:t>
            </a:r>
            <a:endParaRPr sz="218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28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123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81"/>
              <a:buFont typeface="Arial"/>
              <a:buChar char="●"/>
            </a:pPr>
            <a:r>
              <a:rPr lang="pt-BR" sz="21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99,9% de capacidade</a:t>
            </a:r>
            <a:endParaRPr sz="218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pt-BR" sz="21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detecção de negativos</a:t>
            </a:r>
            <a:endParaRPr sz="218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pt-BR" sz="53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64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123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81"/>
              <a:buFont typeface="Arial"/>
              <a:buChar char="●"/>
            </a:pPr>
            <a:r>
              <a:rPr lang="pt-BR" sz="21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71% de positivos </a:t>
            </a:r>
            <a:r>
              <a:rPr lang="pt-BR" sz="218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verdadeiros</a:t>
            </a:r>
            <a:endParaRPr sz="218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1200"/>
              </a:spcAft>
              <a:buSzPts val="865"/>
              <a:buNone/>
            </a:pPr>
            <a:r>
              <a:t/>
            </a:r>
            <a:endParaRPr sz="335">
              <a:solidFill>
                <a:schemeClr val="dk1"/>
              </a:solidFill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9124" y="1179974"/>
            <a:ext cx="4444875" cy="370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4400">
                <a:latin typeface="Arial"/>
                <a:ea typeface="Arial"/>
                <a:cs typeface="Arial"/>
                <a:sym typeface="Arial"/>
              </a:rPr>
              <a:t>Projeção da redução de custos</a:t>
            </a:r>
            <a:endParaRPr b="1"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11700" y="13992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A previsão de economia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utilizando o modelo aplicado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aos dados de 2020 para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prevenção é de cerca de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         </a:t>
            </a:r>
            <a:r>
              <a:rPr b="1" lang="pt-BR" sz="550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53%</a:t>
            </a:r>
            <a:endParaRPr b="1" sz="550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 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7" y="1346215"/>
            <a:ext cx="4572000" cy="3554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