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6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7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8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9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0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1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2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3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1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879826" y="1380723"/>
            <a:ext cx="8580953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t-BR">
                <a:solidFill>
                  <a:schemeClr val="bg1"/>
                </a:solidFill>
              </a:rPr>
              <a:t>Otimização dos custos de manutenção com o sistema de ar em frota de caminhões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058420" y="4141333"/>
            <a:ext cx="8534399" cy="1752599"/>
          </a:xfrm>
        </p:spPr>
        <p:txBody>
          <a:bodyPr/>
          <a:lstStyle/>
          <a:p>
            <a:pPr>
              <a:defRPr/>
            </a:pPr>
            <a:r>
              <a:rPr lang="pt-BR" sz="3600">
                <a:solidFill>
                  <a:schemeClr val="bg1"/>
                </a:solidFill>
              </a:rPr>
              <a:t>Bix Tecnologia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32769" y="2313214"/>
            <a:ext cx="10972800" cy="3932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/>
              <a:t>Aumento de custos, notoriamente nos 3 últimos anos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Indefinição dos fatores mais influentes nas panes</a:t>
            </a:r>
            <a:endParaRPr/>
          </a:p>
        </p:txBody>
      </p:sp>
      <p:sp>
        <p:nvSpPr>
          <p:cNvPr id="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Desafios atuais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66787" y="1267165"/>
            <a:ext cx="10972800" cy="41786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endParaRPr sz="4800"/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As métricas mais influentes (correlação acima de 0.53) para a prevenção de falhas no sistemas de ar dos caminhões são:</a:t>
            </a:r>
            <a:r>
              <a:rPr sz="28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endParaRPr sz="280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F8F8F0"/>
                </a:solidFill>
                <a:latin typeface="Arial"/>
                <a:ea typeface="Arial"/>
                <a:cs typeface="Arial"/>
              </a:rPr>
              <a:t>ci_000, aa_000, bt_000, bb_000, bv_000, bu_000, cq_000</a:t>
            </a:r>
            <a:endParaRPr sz="2800" b="0" i="0" u="none">
              <a:solidFill>
                <a:srgbClr val="F8F8F0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 b="0" i="0" u="none">
              <a:solidFill>
                <a:srgbClr val="A6E22E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Devem ser monitoradas com mais atenção visando prevenção</a:t>
            </a:r>
            <a:endParaRPr sz="28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Análise dos fatores mais influentes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Definição e precisão do modelo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Foram testados diversos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modelos de machine learning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O que demonstrou mais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foi o algoritmo “Random Forest”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com aprox. 99,3% de acurácia.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3835864" y="4744573"/>
            <a:ext cx="74732" cy="90307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4101098" y="3883394"/>
            <a:ext cx="65482" cy="86117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006399" y="1526400"/>
            <a:ext cx="1866899" cy="3952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Detalhando a Precisão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O modelo apresenta &gt;99%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de acurácia geral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99,9% de capacidade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de detecção de negativos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93% de detecção de positivos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71% de verdadeiros positivos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-1908932" y="3640561"/>
            <a:ext cx="101321" cy="125173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67928" y="1812321"/>
            <a:ext cx="4924424" cy="413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Projeção da redução de custos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36178" y="1592035"/>
            <a:ext cx="10846221" cy="453412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A previsão de economia 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utilizando o modelo aplicado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aos dados de 2020 para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prevenção</a:t>
            </a:r>
            <a:r>
              <a:rPr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é de </a:t>
            </a:r>
            <a:r>
              <a:rPr>
                <a:solidFill>
                  <a:schemeClr val="bg1"/>
                </a:solidFill>
              </a:rPr>
              <a:t>cerca de </a:t>
            </a: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 sz="3600"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 sz="7200">
                <a:solidFill>
                  <a:schemeClr val="bg1"/>
                </a:solidFill>
              </a:rPr>
              <a:t>      53%</a:t>
            </a:r>
            <a:endParaRPr sz="7200">
              <a:solidFill>
                <a:schemeClr val="bg1"/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7333809" y="48920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40931" y="1943214"/>
            <a:ext cx="5981699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2021-06-07T01:54:40Z</dcterms:modified>
  <cp:category/>
  <cp:contentStatus/>
  <cp:version/>
</cp:coreProperties>
</file>