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5cDeGhssomKu4yHw7Uh3xOOy/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7" Type="http://customschemas.google.com/relationships/presentationmetadata" Target="meta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588df7d52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f588df7d52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2f588df7d52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588df7d52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f588df7d52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g2f588df7d52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588df7d52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2f588df7d52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2f588df7d52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13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leyenda">
  <p:cSld name="Imagen panorámica con ley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4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título">
  <p:cSld name="Cita con título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5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5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6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7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5" name="Google Shape;105;p2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28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12" name="Google Shape;112;p2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6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p1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" name="Google Shape;30;p18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1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0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6" name="Google Shape;56;p20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2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indent="-3429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indent="-3429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indent="-3429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indent="-3429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indent="-3429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8" name="Google Shape;68;p22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5" name="Google Shape;75;p23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20" name="Google Shape;120;p14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4.jpg"/><Relationship Id="rId6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upo de compañeros de trabajo que colaboran alrededor de una mesa" id="133" name="Google Shape;13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456" y="414458"/>
            <a:ext cx="11531086" cy="602908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"/>
          <p:cNvSpPr txBox="1"/>
          <p:nvPr>
            <p:ph type="ctrTitle"/>
          </p:nvPr>
        </p:nvSpPr>
        <p:spPr>
          <a:xfrm>
            <a:off x="810001" y="4902200"/>
            <a:ext cx="10572000" cy="6948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</a:pPr>
            <a:r>
              <a:rPr lang="es-MX" sz="5000"/>
              <a:t>Propuesta para Proyecto de Título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7200"/>
              <a:buFont typeface="Century Gothic"/>
              <a:buNone/>
            </a:pPr>
            <a:r>
              <a:rPr lang="es-MX" sz="7200"/>
              <a:t>           TuristicApp</a:t>
            </a:r>
            <a:endParaRPr/>
          </a:p>
        </p:txBody>
      </p:sp>
      <p:sp>
        <p:nvSpPr>
          <p:cNvPr id="135" name="Google Shape;135;p1"/>
          <p:cNvSpPr txBox="1"/>
          <p:nvPr>
            <p:ph idx="1" type="subTitle"/>
          </p:nvPr>
        </p:nvSpPr>
        <p:spPr>
          <a:xfrm>
            <a:off x="810001" y="5594110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PTY4614-001D-003D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p2"/>
          <p:cNvSpPr/>
          <p:nvPr/>
        </p:nvSpPr>
        <p:spPr>
          <a:xfrm flipH="1">
            <a:off x="7554995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p2"/>
          <p:cNvSpPr txBox="1"/>
          <p:nvPr>
            <p:ph type="title"/>
          </p:nvPr>
        </p:nvSpPr>
        <p:spPr>
          <a:xfrm>
            <a:off x="8238765" y="2574471"/>
            <a:ext cx="3269463" cy="170905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s-MX" sz="4400"/>
              <a:t>App Turística</a:t>
            </a:r>
            <a:endParaRPr sz="4400"/>
          </a:p>
        </p:txBody>
      </p:sp>
      <p:sp>
        <p:nvSpPr>
          <p:cNvPr id="144" name="Google Shape;144;p2"/>
          <p:cNvSpPr txBox="1"/>
          <p:nvPr/>
        </p:nvSpPr>
        <p:spPr>
          <a:xfrm>
            <a:off x="433860" y="304345"/>
            <a:ext cx="6864600" cy="6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AutoNum type="arabicPeriod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Problemática: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Tarifas muy altas de guías turísticas.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 atracción de información turística del lugar a visitar.</a:t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Posible información desactualizada o inventada.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1" marL="800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Baja importancia para personas con movilidad reducida.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 Solución: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Fomentar el turismo y conocimiento de patrimonios o culturas en Santiago de Chile mediante: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Despliegue de información de los datos del lugar.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del idioma nativo e inglés.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Asistente de voz.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Integración de Google Maps.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588df7d52_0_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g2f588df7d52_0_26"/>
          <p:cNvSpPr/>
          <p:nvPr/>
        </p:nvSpPr>
        <p:spPr>
          <a:xfrm flipH="1">
            <a:off x="7554995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2f588df7d52_0_26"/>
          <p:cNvSpPr txBox="1"/>
          <p:nvPr>
            <p:ph type="title"/>
          </p:nvPr>
        </p:nvSpPr>
        <p:spPr>
          <a:xfrm>
            <a:off x="8238765" y="2574471"/>
            <a:ext cx="3269400" cy="170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s-MX" sz="4400"/>
              <a:t>App Turística</a:t>
            </a:r>
            <a:endParaRPr sz="4400"/>
          </a:p>
        </p:txBody>
      </p:sp>
      <p:sp>
        <p:nvSpPr>
          <p:cNvPr id="153" name="Google Shape;153;g2f588df7d52_0_26"/>
          <p:cNvSpPr txBox="1"/>
          <p:nvPr/>
        </p:nvSpPr>
        <p:spPr>
          <a:xfrm>
            <a:off x="433860" y="304345"/>
            <a:ext cx="6864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2.</a:t>
            </a: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Aplicaciones similares en el mercado</a:t>
            </a: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TripAdvisor.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AirBNB.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Momondo Places.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GetYourGuide.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4" name="Google Shape;154;g2f588df7d52_0_26"/>
          <p:cNvSpPr txBox="1"/>
          <p:nvPr/>
        </p:nvSpPr>
        <p:spPr>
          <a:xfrm>
            <a:off x="2483075" y="2000250"/>
            <a:ext cx="5675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7554995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p3"/>
          <p:cNvSpPr txBox="1"/>
          <p:nvPr>
            <p:ph type="title"/>
          </p:nvPr>
        </p:nvSpPr>
        <p:spPr>
          <a:xfrm>
            <a:off x="8238765" y="2574471"/>
            <a:ext cx="3269463" cy="170905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s-MX" sz="4400"/>
              <a:t>App Turística</a:t>
            </a:r>
            <a:endParaRPr sz="4400"/>
          </a:p>
        </p:txBody>
      </p:sp>
      <p:sp>
        <p:nvSpPr>
          <p:cNvPr id="163" name="Google Shape;163;p3"/>
          <p:cNvSpPr txBox="1"/>
          <p:nvPr/>
        </p:nvSpPr>
        <p:spPr>
          <a:xfrm>
            <a:off x="355035" y="295534"/>
            <a:ext cx="6864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3. Alcance del Proyecto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Personas que: 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Uso regular de su dispositivo móvil.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Tengan conocimiento de escaneo de código QR.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Utilicen un celular que permite el escaneo, desde la cámara.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Sectores importantes turísticos de Santiago de Chile.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85750" lvl="2" marL="1200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Patrimonios, inauguraciones de metro, conflictos que surgieron en el país en un lugar </a:t>
            </a: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específico</a:t>
            </a: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, aeropuertos.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588df7d52_0_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g2f588df7d52_0_18"/>
          <p:cNvSpPr/>
          <p:nvPr/>
        </p:nvSpPr>
        <p:spPr>
          <a:xfrm flipH="1">
            <a:off x="7554995" y="0"/>
            <a:ext cx="4637005" cy="6858000"/>
          </a:xfrm>
          <a:custGeom>
            <a:rect b="b" l="l" r="r" t="t"/>
            <a:pathLst>
              <a:path extrusionOk="0" h="6858000" w="4637005">
                <a:moveTo>
                  <a:pt x="0" y="0"/>
                </a:moveTo>
                <a:lnTo>
                  <a:pt x="4637005" y="0"/>
                </a:lnTo>
                <a:lnTo>
                  <a:pt x="4637005" y="1900238"/>
                </a:lnTo>
                <a:lnTo>
                  <a:pt x="4266589" y="2178050"/>
                </a:lnTo>
                <a:lnTo>
                  <a:pt x="4262355" y="2184400"/>
                </a:lnTo>
                <a:lnTo>
                  <a:pt x="4256005" y="2193925"/>
                </a:lnTo>
                <a:lnTo>
                  <a:pt x="4249655" y="2201863"/>
                </a:lnTo>
                <a:lnTo>
                  <a:pt x="4249655" y="2211388"/>
                </a:lnTo>
                <a:lnTo>
                  <a:pt x="4249655" y="2220913"/>
                </a:lnTo>
                <a:lnTo>
                  <a:pt x="4256005" y="2228850"/>
                </a:lnTo>
                <a:lnTo>
                  <a:pt x="4262355" y="2238375"/>
                </a:lnTo>
                <a:lnTo>
                  <a:pt x="4266589" y="2244725"/>
                </a:lnTo>
                <a:lnTo>
                  <a:pt x="4637005" y="2522538"/>
                </a:lnTo>
                <a:lnTo>
                  <a:pt x="4637005" y="6858000"/>
                </a:lnTo>
                <a:lnTo>
                  <a:pt x="0" y="685800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1" name="Google Shape;171;g2f588df7d52_0_18"/>
          <p:cNvSpPr txBox="1"/>
          <p:nvPr>
            <p:ph type="title"/>
          </p:nvPr>
        </p:nvSpPr>
        <p:spPr>
          <a:xfrm>
            <a:off x="8238765" y="2574471"/>
            <a:ext cx="3269400" cy="17091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es-MX" sz="4400"/>
              <a:t>App Turística</a:t>
            </a:r>
            <a:endParaRPr sz="4400"/>
          </a:p>
        </p:txBody>
      </p:sp>
      <p:sp>
        <p:nvSpPr>
          <p:cNvPr id="172" name="Google Shape;172;g2f588df7d52_0_18"/>
          <p:cNvSpPr txBox="1"/>
          <p:nvPr/>
        </p:nvSpPr>
        <p:spPr>
          <a:xfrm>
            <a:off x="355035" y="295534"/>
            <a:ext cx="68646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Posibles</a:t>
            </a: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integraciones</a:t>
            </a:r>
            <a:r>
              <a:rPr b="1" i="0" lang="es-MX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 </a:t>
            </a:r>
            <a:endParaRPr b="1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Enfoque en Movilidad Reducida.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Experiencias personalizadas.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Información en Tiempo Real.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Valoraciones y Reseñas.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Guías y asistencia dentro de la app.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Comunidad y Foro.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Ruta colaborativa.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Tour personalizado con IA.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Encuentros culturales entre turistas.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5. Tecnologías: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HTML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CSS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JAVASCRIPT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●"/>
            </a:pPr>
            <a:r>
              <a:rPr b="1" lang="es-MX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MYSQL</a:t>
            </a:r>
            <a:endParaRPr b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714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Grupo de compañeros de trabajo que colaboran alrededor de una mesa" id="179" name="Google Shape;179;p11"/>
          <p:cNvPicPr preferRelativeResize="0"/>
          <p:nvPr/>
        </p:nvPicPr>
        <p:blipFill rotWithShape="1">
          <a:blip r:embed="rId4">
            <a:alphaModFix/>
          </a:blip>
          <a:srcRect b="-1" l="3328" r="3696" t="0"/>
          <a:stretch/>
        </p:blipFill>
        <p:spPr>
          <a:xfrm>
            <a:off x="-1" y="-1"/>
            <a:ext cx="122031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"/>
          <p:cNvSpPr/>
          <p:nvPr/>
        </p:nvSpPr>
        <p:spPr>
          <a:xfrm>
            <a:off x="-1" y="-11153"/>
            <a:ext cx="12192001" cy="6880304"/>
          </a:xfrm>
          <a:prstGeom prst="rect">
            <a:avLst/>
          </a:prstGeom>
          <a:solidFill>
            <a:schemeClr val="accent1">
              <a:alpha val="6156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1" name="Google Shape;181;p11"/>
          <p:cNvPicPr preferRelativeResize="0"/>
          <p:nvPr/>
        </p:nvPicPr>
        <p:blipFill rotWithShape="1">
          <a:blip r:embed="rId5">
            <a:alphaModFix/>
          </a:blip>
          <a:srcRect b="0" l="0" r="0" t="10778"/>
          <a:stretch/>
        </p:blipFill>
        <p:spPr>
          <a:xfrm>
            <a:off x="2434450" y="88675"/>
            <a:ext cx="3419727" cy="6780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1"/>
          <p:cNvPicPr preferRelativeResize="0"/>
          <p:nvPr/>
        </p:nvPicPr>
        <p:blipFill rotWithShape="1">
          <a:blip r:embed="rId6">
            <a:alphaModFix/>
          </a:blip>
          <a:srcRect b="0" l="0" r="0" t="3901"/>
          <a:stretch/>
        </p:blipFill>
        <p:spPr>
          <a:xfrm>
            <a:off x="6474400" y="88675"/>
            <a:ext cx="3174987" cy="6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588df7d52_0_7"/>
          <p:cNvSpPr/>
          <p:nvPr/>
        </p:nvSpPr>
        <p:spPr>
          <a:xfrm>
            <a:off x="0" y="-3175"/>
            <a:ext cx="12192005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tile algn="tl" flip="none" tx="0" sx="99997" ty="0" sy="99997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descr="Grupo de compañeros de trabajo que colaboran alrededor de una mesa" id="189" name="Google Shape;189;g2f588df7d52_0_7"/>
          <p:cNvPicPr preferRelativeResize="0"/>
          <p:nvPr/>
        </p:nvPicPr>
        <p:blipFill rotWithShape="1">
          <a:blip r:embed="rId4">
            <a:alphaModFix/>
          </a:blip>
          <a:srcRect b="0" l="3328" r="3691" t="0"/>
          <a:stretch/>
        </p:blipFill>
        <p:spPr>
          <a:xfrm>
            <a:off x="-1" y="-1"/>
            <a:ext cx="12203152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2f588df7d52_0_7"/>
          <p:cNvSpPr/>
          <p:nvPr/>
        </p:nvSpPr>
        <p:spPr>
          <a:xfrm>
            <a:off x="-1" y="-11153"/>
            <a:ext cx="12192000" cy="6880200"/>
          </a:xfrm>
          <a:prstGeom prst="rect">
            <a:avLst/>
          </a:prstGeom>
          <a:solidFill>
            <a:schemeClr val="accent1">
              <a:alpha val="6157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2f588df7d52_0_7"/>
          <p:cNvSpPr/>
          <p:nvPr/>
        </p:nvSpPr>
        <p:spPr>
          <a:xfrm>
            <a:off x="0" y="4525094"/>
            <a:ext cx="12192000" cy="2332906"/>
          </a:xfrm>
          <a:custGeom>
            <a:rect b="b" l="l" r="r" t="t"/>
            <a:pathLst>
              <a:path extrusionOk="0" h="2332906" w="12192000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chemeClr val="dk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2f588df7d52_0_7"/>
          <p:cNvSpPr txBox="1"/>
          <p:nvPr>
            <p:ph type="title"/>
          </p:nvPr>
        </p:nvSpPr>
        <p:spPr>
          <a:xfrm>
            <a:off x="810001" y="4902199"/>
            <a:ext cx="10572000" cy="955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</a:pPr>
            <a:r>
              <a:rPr lang="es-MX"/>
              <a:t>¡Muchas gracias por su atención!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i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2024-08-19T17:31:26Z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