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DC73-578A-4A69-AE68-2CC44DCF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2BCA-C504-4EDF-9564-C4E850847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6D51-C8A8-40BF-A89E-7BD3BC58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45BD-D3B1-4747-ACF8-A4A433EA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6635-B98B-4473-892C-9D86428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60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837B-8F10-4B0C-9DD3-8D395ACF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32EF2-33AF-4C0E-B795-EE080EDDB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DCA0-B03E-4006-A106-C880620E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2F76-E2E8-4288-BE77-C465C513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79EB-8484-4260-854A-D7E5559C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73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C1E5B-2575-4A1F-BA99-A5365FA8D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9B5E-5A38-4D47-BA81-F30AF505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5816-159E-42F3-B580-228E4109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83B4-F5A7-4B12-9E52-A3C80856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07AB-F09E-4848-AC88-B50D5C2B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07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C3B-37E7-45B8-8281-05D4B3B9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E88D-26A9-4F96-BF5A-3EF5345F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F263-B4CD-4CB1-BFAB-C28DF65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347A-169A-4CDD-93D1-DB9D8E19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F8D2-8A28-453B-8E5B-A483C79B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836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52EC-D2B1-4B62-B8E0-DF0961B8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91714-1426-48CB-BDFE-4ADAD951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3677-0CE6-45B0-9DAE-F03EA823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3DB3-30A8-4ADD-A6F7-A9BE787C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B46F-3BA7-4E49-A3BF-BB697C65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80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436D-5864-48F2-B5A4-49DE5D3D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8982-F0EF-4632-9958-9D0960636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316D-0A8F-4035-B4F6-FA8D0453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F21B-BDC7-42F0-B3EC-9EC850FD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E078-1A2D-4C76-8157-FE1C0892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4D96-B19D-4AD4-8C99-5CAE2B5E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192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4D65-8C74-4F11-971F-16EC544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C79B-2A86-4CA0-AB26-094F1F4C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93FA-BB4F-475B-AB3B-166D29874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90961-73D3-416A-B879-767D4667E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43585-4C80-472F-830C-D3A3D8ED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33C2-0CAD-4CF2-A92E-1025AFD9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0A919-56E6-4C66-884A-926CB54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05E0C-1D1D-47F3-B621-ECEB42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54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C3BA-5BE0-4458-9689-C084F650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5DD23-C5E7-4D14-812C-15FCB39D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596A9-D9E2-46C6-9788-F781F59E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0F305-8BB5-4C1B-A92F-9B6BF15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02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A9098-6FF2-4C91-ABFB-7C8B83DF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CE249-0841-4329-BC66-CD100907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414BB-97F9-4FDF-91C5-1DE627C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10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012C-91FC-4E06-9D5B-0F170E8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DFA5-2F83-4B84-B7A4-A4D64B3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25147-1334-48FC-AD9E-276741B1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5EAB-5D22-4492-A860-94D5B4AA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5DF9-B5D4-420E-946E-4E2DDE87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881D-C041-40F9-ABB5-B32DA87C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0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A052-F11D-49DD-8131-68CF837F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7CC1E-2B5D-48CF-9DA1-8E2947488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07B65-B35E-485C-8A29-257C112F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101F-8A26-4323-825C-F76F3E8D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4100-9193-4EB6-9DD2-D4777350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59D3-4E07-4A18-9491-17532BE7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337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7894C-43AE-4DFC-9542-553E1BA8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9766-49CA-4A2F-A7D5-49EFE332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1A93-751F-4648-A54D-3EEE7EEE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667F5-F13A-4F31-8B0B-E2118A8D96B4}" type="datetimeFigureOut">
              <a:rPr lang="es-CO" smtClean="0"/>
              <a:t>27/09/2019</a:t>
            </a:fld>
            <a:endParaRPr lang="es-C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590E-CF22-43F4-9EEF-C6FD12142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CFD9-1695-485B-8367-E2B96F25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B0A6-12AB-45D3-83FA-44F8CEEFBFDD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24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E19A11-3A48-4012-B411-F407D2515193}"/>
              </a:ext>
            </a:extLst>
          </p:cNvPr>
          <p:cNvCxnSpPr>
            <a:cxnSpLocks/>
          </p:cNvCxnSpPr>
          <p:nvPr/>
        </p:nvCxnSpPr>
        <p:spPr>
          <a:xfrm flipH="1">
            <a:off x="272533" y="1025611"/>
            <a:ext cx="11392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8E9D5D-125F-4B08-A9EA-710CDE3C4E30}"/>
              </a:ext>
            </a:extLst>
          </p:cNvPr>
          <p:cNvSpPr txBox="1"/>
          <p:nvPr/>
        </p:nvSpPr>
        <p:spPr>
          <a:xfrm>
            <a:off x="272533" y="440836"/>
            <a:ext cx="4084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Research </a:t>
            </a:r>
            <a:r>
              <a:rPr lang="en-US" sz="3200" b="1" dirty="0"/>
              <a:t>methodology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EF530B-E0D8-41D5-A268-3B723CE08743}"/>
              </a:ext>
            </a:extLst>
          </p:cNvPr>
          <p:cNvSpPr txBox="1"/>
          <p:nvPr/>
        </p:nvSpPr>
        <p:spPr>
          <a:xfrm rot="16200000">
            <a:off x="35449" y="181738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DD7657-9483-417A-ABC5-FD31B6FBB49C}"/>
              </a:ext>
            </a:extLst>
          </p:cNvPr>
          <p:cNvSpPr txBox="1"/>
          <p:nvPr/>
        </p:nvSpPr>
        <p:spPr>
          <a:xfrm rot="16200000">
            <a:off x="57859" y="4107500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D8F29-8B20-4999-A3A7-EDB5D5C279D8}"/>
              </a:ext>
            </a:extLst>
          </p:cNvPr>
          <p:cNvSpPr/>
          <p:nvPr/>
        </p:nvSpPr>
        <p:spPr>
          <a:xfrm>
            <a:off x="1075722" y="1384210"/>
            <a:ext cx="2026508" cy="12356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48553-1E4A-45E8-9555-94B46B2E3752}"/>
              </a:ext>
            </a:extLst>
          </p:cNvPr>
          <p:cNvSpPr/>
          <p:nvPr/>
        </p:nvSpPr>
        <p:spPr>
          <a:xfrm>
            <a:off x="1198604" y="3177773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Planning methodology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1140F49-D282-41A8-9E08-49D20AE43BD1}"/>
              </a:ext>
            </a:extLst>
          </p:cNvPr>
          <p:cNvSpPr/>
          <p:nvPr/>
        </p:nvSpPr>
        <p:spPr>
          <a:xfrm>
            <a:off x="1205467" y="4135004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C949EE-D76F-4CA3-A978-9DB7C71AB308}"/>
              </a:ext>
            </a:extLst>
          </p:cNvPr>
          <p:cNvSpPr/>
          <p:nvPr/>
        </p:nvSpPr>
        <p:spPr>
          <a:xfrm>
            <a:off x="1198603" y="5091024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F4B9CD2-18A2-4BF9-996A-BD1F55D0766A}"/>
              </a:ext>
            </a:extLst>
          </p:cNvPr>
          <p:cNvSpPr/>
          <p:nvPr/>
        </p:nvSpPr>
        <p:spPr>
          <a:xfrm>
            <a:off x="4049239" y="3177773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criteria in the project.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8748F7-ECFC-401C-867E-9E22D39E4E6B}"/>
              </a:ext>
            </a:extLst>
          </p:cNvPr>
          <p:cNvSpPr/>
          <p:nvPr/>
        </p:nvSpPr>
        <p:spPr>
          <a:xfrm>
            <a:off x="4056102" y="4135004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Benchmark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432782-5F90-49EE-BBB5-31434733791C}"/>
              </a:ext>
            </a:extLst>
          </p:cNvPr>
          <p:cNvSpPr/>
          <p:nvPr/>
        </p:nvSpPr>
        <p:spPr>
          <a:xfrm>
            <a:off x="4049238" y="5091024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Benchmark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3997A8-AEA3-4C32-9977-D2AA0C5CC22D}"/>
              </a:ext>
            </a:extLst>
          </p:cNvPr>
          <p:cNvSpPr/>
          <p:nvPr/>
        </p:nvSpPr>
        <p:spPr>
          <a:xfrm>
            <a:off x="6866579" y="3150749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design with constrains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25F986F-5E79-4202-B116-F5543F081DC9}"/>
              </a:ext>
            </a:extLst>
          </p:cNvPr>
          <p:cNvSpPr/>
          <p:nvPr/>
        </p:nvSpPr>
        <p:spPr>
          <a:xfrm>
            <a:off x="6873442" y="4107980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FDF4725-9DCC-4331-BA64-45C6E50F7FA3}"/>
              </a:ext>
            </a:extLst>
          </p:cNvPr>
          <p:cNvSpPr/>
          <p:nvPr/>
        </p:nvSpPr>
        <p:spPr>
          <a:xfrm>
            <a:off x="6866578" y="5064000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 [Dashboard]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3C23C1D-514B-4284-B1F6-D794FAD2153E}"/>
              </a:ext>
            </a:extLst>
          </p:cNvPr>
          <p:cNvSpPr/>
          <p:nvPr/>
        </p:nvSpPr>
        <p:spPr>
          <a:xfrm>
            <a:off x="3926356" y="1384461"/>
            <a:ext cx="2026508" cy="12356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each of the tools and the scope of the project.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536F327-3897-4677-A128-D32AE3208340}"/>
              </a:ext>
            </a:extLst>
          </p:cNvPr>
          <p:cNvSpPr/>
          <p:nvPr/>
        </p:nvSpPr>
        <p:spPr>
          <a:xfrm>
            <a:off x="6736832" y="1331124"/>
            <a:ext cx="2026508" cy="12356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Software Implementation.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3B238DC-8201-45CE-8AFB-07582F926F9B}"/>
              </a:ext>
            </a:extLst>
          </p:cNvPr>
          <p:cNvSpPr/>
          <p:nvPr/>
        </p:nvSpPr>
        <p:spPr>
          <a:xfrm>
            <a:off x="9580603" y="1331124"/>
            <a:ext cx="2026508" cy="12356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validation and evaluation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9A0A1CD-B99E-4F36-9E15-A030E6D21D72}"/>
              </a:ext>
            </a:extLst>
          </p:cNvPr>
          <p:cNvSpPr/>
          <p:nvPr/>
        </p:nvSpPr>
        <p:spPr>
          <a:xfrm>
            <a:off x="9710349" y="3150749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platform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C2B8012-B9FB-4E6B-BFEB-412DF1980463}"/>
              </a:ext>
            </a:extLst>
          </p:cNvPr>
          <p:cNvSpPr/>
          <p:nvPr/>
        </p:nvSpPr>
        <p:spPr>
          <a:xfrm>
            <a:off x="9717212" y="4107980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49C3C30-3619-4745-856B-A682B2B01358}"/>
              </a:ext>
            </a:extLst>
          </p:cNvPr>
          <p:cNvSpPr/>
          <p:nvPr/>
        </p:nvSpPr>
        <p:spPr>
          <a:xfrm>
            <a:off x="9710348" y="5064000"/>
            <a:ext cx="1767017" cy="556502"/>
          </a:xfrm>
          <a:prstGeom prst="roundRect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version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6C0BE6-0830-4271-9F10-DE009AB0DEEC}"/>
              </a:ext>
            </a:extLst>
          </p:cNvPr>
          <p:cNvSpPr/>
          <p:nvPr/>
        </p:nvSpPr>
        <p:spPr>
          <a:xfrm>
            <a:off x="1198603" y="6047044"/>
            <a:ext cx="10285626" cy="3701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Anomalies, Network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IA, Kafka – Spark Streaming, Communication BLE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D5C07D-422E-4D5F-A99B-D4BCA2EA1FAA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>
            <a:off x="2082113" y="3734275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DD6B28-D67F-47CE-BC7C-D8D139981683}"/>
              </a:ext>
            </a:extLst>
          </p:cNvPr>
          <p:cNvCxnSpPr>
            <a:cxnSpLocks/>
          </p:cNvCxnSpPr>
          <p:nvPr/>
        </p:nvCxnSpPr>
        <p:spPr>
          <a:xfrm>
            <a:off x="4939610" y="3734274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966DB2-E56B-4952-AA56-7E0524B86DA8}"/>
              </a:ext>
            </a:extLst>
          </p:cNvPr>
          <p:cNvCxnSpPr>
            <a:cxnSpLocks/>
          </p:cNvCxnSpPr>
          <p:nvPr/>
        </p:nvCxnSpPr>
        <p:spPr>
          <a:xfrm>
            <a:off x="7739793" y="3698401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055F01-52B7-4797-A3C0-402C7E4BD2F3}"/>
              </a:ext>
            </a:extLst>
          </p:cNvPr>
          <p:cNvCxnSpPr>
            <a:cxnSpLocks/>
          </p:cNvCxnSpPr>
          <p:nvPr/>
        </p:nvCxnSpPr>
        <p:spPr>
          <a:xfrm>
            <a:off x="10597290" y="3698400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44CE0D-D46F-46D8-800C-AC9D58791F86}"/>
              </a:ext>
            </a:extLst>
          </p:cNvPr>
          <p:cNvCxnSpPr>
            <a:cxnSpLocks/>
          </p:cNvCxnSpPr>
          <p:nvPr/>
        </p:nvCxnSpPr>
        <p:spPr>
          <a:xfrm>
            <a:off x="2075250" y="4689084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2752519-2A92-4A7C-9790-423537D70A6B}"/>
              </a:ext>
            </a:extLst>
          </p:cNvPr>
          <p:cNvCxnSpPr>
            <a:cxnSpLocks/>
          </p:cNvCxnSpPr>
          <p:nvPr/>
        </p:nvCxnSpPr>
        <p:spPr>
          <a:xfrm>
            <a:off x="4932747" y="4689083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C902FA-A089-451E-84A2-3B730DA8E774}"/>
              </a:ext>
            </a:extLst>
          </p:cNvPr>
          <p:cNvCxnSpPr>
            <a:cxnSpLocks/>
          </p:cNvCxnSpPr>
          <p:nvPr/>
        </p:nvCxnSpPr>
        <p:spPr>
          <a:xfrm>
            <a:off x="7732930" y="4653210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2D5E1F-7767-48C7-B26A-17ACDC37BFC7}"/>
              </a:ext>
            </a:extLst>
          </p:cNvPr>
          <p:cNvCxnSpPr>
            <a:cxnSpLocks/>
          </p:cNvCxnSpPr>
          <p:nvPr/>
        </p:nvCxnSpPr>
        <p:spPr>
          <a:xfrm>
            <a:off x="10590427" y="4653209"/>
            <a:ext cx="6863" cy="40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537785-1830-4171-B62D-BE8C6A566A3C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082112" y="5647526"/>
            <a:ext cx="6863" cy="399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9B17BAE-32BF-4DBD-9C54-0F2412021802}"/>
              </a:ext>
            </a:extLst>
          </p:cNvPr>
          <p:cNvCxnSpPr>
            <a:cxnSpLocks/>
          </p:cNvCxnSpPr>
          <p:nvPr/>
        </p:nvCxnSpPr>
        <p:spPr>
          <a:xfrm>
            <a:off x="4892588" y="5620502"/>
            <a:ext cx="6863" cy="399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98414C-A21C-4AC2-8412-F45A55E725EA}"/>
              </a:ext>
            </a:extLst>
          </p:cNvPr>
          <p:cNvCxnSpPr>
            <a:cxnSpLocks/>
          </p:cNvCxnSpPr>
          <p:nvPr/>
        </p:nvCxnSpPr>
        <p:spPr>
          <a:xfrm>
            <a:off x="7756950" y="5630563"/>
            <a:ext cx="6863" cy="399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7591E0-A80B-4A07-8DBB-5DFBD94D18E1}"/>
              </a:ext>
            </a:extLst>
          </p:cNvPr>
          <p:cNvCxnSpPr>
            <a:cxnSpLocks/>
          </p:cNvCxnSpPr>
          <p:nvPr/>
        </p:nvCxnSpPr>
        <p:spPr>
          <a:xfrm>
            <a:off x="10600721" y="5620502"/>
            <a:ext cx="6863" cy="399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4A79A-9BFA-4B23-8A85-3A194C1A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6" y="2602914"/>
            <a:ext cx="762000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E49B7-D6C4-42D4-A372-B200AF93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6" y="3343367"/>
            <a:ext cx="762000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2C3AB-B056-4E82-8DD6-2DDC9261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6" y="1849144"/>
            <a:ext cx="762000" cy="55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3F24A-C381-4C3E-9F8F-1E2F563E423E}"/>
              </a:ext>
            </a:extLst>
          </p:cNvPr>
          <p:cNvSpPr txBox="1"/>
          <p:nvPr/>
        </p:nvSpPr>
        <p:spPr>
          <a:xfrm>
            <a:off x="354646" y="4097137"/>
            <a:ext cx="98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LoRa </a:t>
            </a:r>
          </a:p>
          <a:p>
            <a:r>
              <a:rPr lang="es-CO" dirty="0"/>
              <a:t>Devices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334AC-ECAD-4AD2-98C9-7E544CAF7551}"/>
              </a:ext>
            </a:extLst>
          </p:cNvPr>
          <p:cNvSpPr txBox="1"/>
          <p:nvPr/>
        </p:nvSpPr>
        <p:spPr>
          <a:xfrm>
            <a:off x="1626188" y="1840468"/>
            <a:ext cx="345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Client Device – Acquisition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339B9D-2F27-4F1C-9823-3AE04A6D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52232" y="2161158"/>
            <a:ext cx="599797" cy="851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B7BF85-3788-446B-A0EB-5F7F5856705C}"/>
              </a:ext>
            </a:extLst>
          </p:cNvPr>
          <p:cNvSpPr txBox="1"/>
          <p:nvPr/>
        </p:nvSpPr>
        <p:spPr>
          <a:xfrm>
            <a:off x="2478074" y="2371657"/>
            <a:ext cx="1154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Raspberry Pi </a:t>
            </a:r>
          </a:p>
          <a:p>
            <a:r>
              <a:rPr lang="es-CO" sz="1100" dirty="0"/>
              <a:t>(Processing unit)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4572A-A7A6-4AA4-A552-C23FF224C873}"/>
              </a:ext>
            </a:extLst>
          </p:cNvPr>
          <p:cNvSpPr/>
          <p:nvPr/>
        </p:nvSpPr>
        <p:spPr>
          <a:xfrm>
            <a:off x="1626188" y="3698012"/>
            <a:ext cx="1154466" cy="7033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Sensing module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8A883-A8CB-4B85-A8BA-2A0AFCF35C5C}"/>
              </a:ext>
            </a:extLst>
          </p:cNvPr>
          <p:cNvSpPr txBox="1"/>
          <p:nvPr/>
        </p:nvSpPr>
        <p:spPr>
          <a:xfrm>
            <a:off x="2125093" y="4435691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Python</a:t>
            </a:r>
            <a:endParaRPr lang="es-CO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B7107-49D3-47B2-9271-C043396193AA}"/>
              </a:ext>
            </a:extLst>
          </p:cNvPr>
          <p:cNvSpPr/>
          <p:nvPr/>
        </p:nvSpPr>
        <p:spPr>
          <a:xfrm>
            <a:off x="3234525" y="3698012"/>
            <a:ext cx="1321292" cy="703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 aggregation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99D3E-CC7D-4486-ACEA-DECDC434BC40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780654" y="4049697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2A9FE-6D9C-4882-9FC3-72E1425A7F35}"/>
              </a:ext>
            </a:extLst>
          </p:cNvPr>
          <p:cNvSpPr/>
          <p:nvPr/>
        </p:nvSpPr>
        <p:spPr>
          <a:xfrm>
            <a:off x="5009688" y="3698012"/>
            <a:ext cx="1154466" cy="703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Socket Module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E2723-6270-4EC9-A851-D52164E5BD28}"/>
              </a:ext>
            </a:extLst>
          </p:cNvPr>
          <p:cNvCxnSpPr/>
          <p:nvPr/>
        </p:nvCxnSpPr>
        <p:spPr>
          <a:xfrm>
            <a:off x="4555817" y="4049697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8A2DD-ED88-40F0-BB1A-B7ABF2696FA8}"/>
              </a:ext>
            </a:extLst>
          </p:cNvPr>
          <p:cNvSpPr txBox="1"/>
          <p:nvPr/>
        </p:nvSpPr>
        <p:spPr>
          <a:xfrm>
            <a:off x="6703752" y="1822301"/>
            <a:ext cx="351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Server Device – Acquisition System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0FE9E7-8911-4A84-98A8-A80B8B3E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29796" y="2142991"/>
            <a:ext cx="599797" cy="8518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FB5783-95ED-4784-B3B1-7D29583829D3}"/>
              </a:ext>
            </a:extLst>
          </p:cNvPr>
          <p:cNvSpPr txBox="1"/>
          <p:nvPr/>
        </p:nvSpPr>
        <p:spPr>
          <a:xfrm>
            <a:off x="7555638" y="2353490"/>
            <a:ext cx="1154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Raspberry Pi </a:t>
            </a:r>
          </a:p>
          <a:p>
            <a:r>
              <a:rPr lang="es-CO" sz="1100" dirty="0"/>
              <a:t>(Processing unit)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DBE0A-9741-4F99-8C10-C794B57B6D47}"/>
              </a:ext>
            </a:extLst>
          </p:cNvPr>
          <p:cNvSpPr/>
          <p:nvPr/>
        </p:nvSpPr>
        <p:spPr>
          <a:xfrm>
            <a:off x="10087251" y="3645946"/>
            <a:ext cx="1154466" cy="7033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Sending Data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ECC88-41FE-4FBD-9188-9B363D9F1849}"/>
              </a:ext>
            </a:extLst>
          </p:cNvPr>
          <p:cNvSpPr/>
          <p:nvPr/>
        </p:nvSpPr>
        <p:spPr>
          <a:xfrm>
            <a:off x="8312088" y="3667402"/>
            <a:ext cx="1321292" cy="703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 aggregation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EC94F-DE2F-4D9A-ADB1-F0A7BBE27A8E}"/>
              </a:ext>
            </a:extLst>
          </p:cNvPr>
          <p:cNvCxnSpPr>
            <a:cxnSpLocks/>
          </p:cNvCxnSpPr>
          <p:nvPr/>
        </p:nvCxnSpPr>
        <p:spPr>
          <a:xfrm>
            <a:off x="7858217" y="4038783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2265F2-56C1-4BCD-BB67-4D00AEFEA509}"/>
              </a:ext>
            </a:extLst>
          </p:cNvPr>
          <p:cNvSpPr/>
          <p:nvPr/>
        </p:nvSpPr>
        <p:spPr>
          <a:xfrm>
            <a:off x="6703751" y="3698012"/>
            <a:ext cx="1154466" cy="703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Socket Module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BCE666-A85C-42AD-A759-0DE548945959}"/>
              </a:ext>
            </a:extLst>
          </p:cNvPr>
          <p:cNvCxnSpPr/>
          <p:nvPr/>
        </p:nvCxnSpPr>
        <p:spPr>
          <a:xfrm>
            <a:off x="9633380" y="4019087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95DD5B-10FE-4347-AB7E-7A6EC1AB4358}"/>
              </a:ext>
            </a:extLst>
          </p:cNvPr>
          <p:cNvCxnSpPr>
            <a:cxnSpLocks/>
          </p:cNvCxnSpPr>
          <p:nvPr/>
        </p:nvCxnSpPr>
        <p:spPr>
          <a:xfrm>
            <a:off x="1340528" y="1349406"/>
            <a:ext cx="49507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34DBB3-D415-4A68-8A9F-027FD00237B2}"/>
              </a:ext>
            </a:extLst>
          </p:cNvPr>
          <p:cNvCxnSpPr>
            <a:cxnSpLocks/>
          </p:cNvCxnSpPr>
          <p:nvPr/>
        </p:nvCxnSpPr>
        <p:spPr>
          <a:xfrm>
            <a:off x="6291309" y="1349407"/>
            <a:ext cx="0" cy="372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381FEA-4559-4F29-BE45-D676CBA180CF}"/>
              </a:ext>
            </a:extLst>
          </p:cNvPr>
          <p:cNvCxnSpPr>
            <a:cxnSpLocks/>
          </p:cNvCxnSpPr>
          <p:nvPr/>
        </p:nvCxnSpPr>
        <p:spPr>
          <a:xfrm>
            <a:off x="1340528" y="5078028"/>
            <a:ext cx="49507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185C9-273E-4D66-93AA-0C1430294C18}"/>
              </a:ext>
            </a:extLst>
          </p:cNvPr>
          <p:cNvCxnSpPr>
            <a:cxnSpLocks/>
          </p:cNvCxnSpPr>
          <p:nvPr/>
        </p:nvCxnSpPr>
        <p:spPr>
          <a:xfrm>
            <a:off x="1340528" y="1349407"/>
            <a:ext cx="0" cy="372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629E6B-82ED-43CC-BE84-B7785C7700CC}"/>
              </a:ext>
            </a:extLst>
          </p:cNvPr>
          <p:cNvSpPr txBox="1"/>
          <p:nvPr/>
        </p:nvSpPr>
        <p:spPr>
          <a:xfrm>
            <a:off x="10535755" y="4401382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Python</a:t>
            </a:r>
            <a:endParaRPr lang="es-CO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E1D350-A123-4D4F-B335-1C90B0BC6FB0}"/>
              </a:ext>
            </a:extLst>
          </p:cNvPr>
          <p:cNvCxnSpPr>
            <a:cxnSpLocks/>
          </p:cNvCxnSpPr>
          <p:nvPr/>
        </p:nvCxnSpPr>
        <p:spPr>
          <a:xfrm>
            <a:off x="6591113" y="1349406"/>
            <a:ext cx="49507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03C7C6-30DA-468D-BA05-BE7DD24B14AE}"/>
              </a:ext>
            </a:extLst>
          </p:cNvPr>
          <p:cNvCxnSpPr>
            <a:cxnSpLocks/>
          </p:cNvCxnSpPr>
          <p:nvPr/>
        </p:nvCxnSpPr>
        <p:spPr>
          <a:xfrm>
            <a:off x="11541894" y="1349407"/>
            <a:ext cx="0" cy="372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726512-8D6C-43EB-921B-B8886B797427}"/>
              </a:ext>
            </a:extLst>
          </p:cNvPr>
          <p:cNvCxnSpPr>
            <a:cxnSpLocks/>
          </p:cNvCxnSpPr>
          <p:nvPr/>
        </p:nvCxnSpPr>
        <p:spPr>
          <a:xfrm>
            <a:off x="6591113" y="5078028"/>
            <a:ext cx="49507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DBE2F-6C9E-49E3-8F11-C8912937BF6E}"/>
              </a:ext>
            </a:extLst>
          </p:cNvPr>
          <p:cNvCxnSpPr>
            <a:cxnSpLocks/>
          </p:cNvCxnSpPr>
          <p:nvPr/>
        </p:nvCxnSpPr>
        <p:spPr>
          <a:xfrm>
            <a:off x="6591113" y="1349407"/>
            <a:ext cx="0" cy="372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C8423A-1157-46FB-85E3-1DB77275E9D5}"/>
              </a:ext>
            </a:extLst>
          </p:cNvPr>
          <p:cNvCxnSpPr/>
          <p:nvPr/>
        </p:nvCxnSpPr>
        <p:spPr>
          <a:xfrm>
            <a:off x="6298336" y="4061534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AAC254-2CAE-4465-84BB-BB1E30E56FB1}"/>
              </a:ext>
            </a:extLst>
          </p:cNvPr>
          <p:cNvCxnSpPr>
            <a:cxnSpLocks/>
          </p:cNvCxnSpPr>
          <p:nvPr/>
        </p:nvCxnSpPr>
        <p:spPr>
          <a:xfrm flipH="1">
            <a:off x="6164154" y="4061534"/>
            <a:ext cx="5026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9C84F8-D6B0-43FB-A145-0F06925D6944}"/>
              </a:ext>
            </a:extLst>
          </p:cNvPr>
          <p:cNvSpPr txBox="1"/>
          <p:nvPr/>
        </p:nvSpPr>
        <p:spPr>
          <a:xfrm>
            <a:off x="6234808" y="3611347"/>
            <a:ext cx="61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EEA1EC-DE67-453F-8694-4141C23916B0}"/>
              </a:ext>
            </a:extLst>
          </p:cNvPr>
          <p:cNvSpPr txBox="1"/>
          <p:nvPr/>
        </p:nvSpPr>
        <p:spPr>
          <a:xfrm>
            <a:off x="735646" y="2950996"/>
            <a:ext cx="122816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Wire conecction </a:t>
            </a:r>
          </a:p>
        </p:txBody>
      </p:sp>
    </p:spTree>
    <p:extLst>
      <p:ext uri="{BB962C8B-B14F-4D97-AF65-F5344CB8AC3E}">
        <p14:creationId xmlns:p14="http://schemas.microsoft.com/office/powerpoint/2010/main" val="23738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83F22-063B-4FF4-BABE-CC7ED2FDC93D}"/>
              </a:ext>
            </a:extLst>
          </p:cNvPr>
          <p:cNvSpPr txBox="1"/>
          <p:nvPr/>
        </p:nvSpPr>
        <p:spPr>
          <a:xfrm>
            <a:off x="1707742" y="3178420"/>
            <a:ext cx="104756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Received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12F363-18FA-42E4-AC19-1B30AD3562DC}"/>
              </a:ext>
            </a:extLst>
          </p:cNvPr>
          <p:cNvCxnSpPr/>
          <p:nvPr/>
        </p:nvCxnSpPr>
        <p:spPr>
          <a:xfrm>
            <a:off x="1253871" y="3501586"/>
            <a:ext cx="453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B5D20F-A6E1-4551-BB2F-11399FA1044F}"/>
              </a:ext>
            </a:extLst>
          </p:cNvPr>
          <p:cNvSpPr txBox="1"/>
          <p:nvPr/>
        </p:nvSpPr>
        <p:spPr>
          <a:xfrm>
            <a:off x="3303359" y="3178419"/>
            <a:ext cx="131434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Data Trasnmision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75AB3-377C-4427-8512-CA7D96327A0C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H="1" flipV="1">
            <a:off x="3954613" y="2593966"/>
            <a:ext cx="5918" cy="5844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01CC9-23EF-407D-A59C-BA447E1279F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755307" y="3501585"/>
            <a:ext cx="54805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8E4F32-7BC9-4A50-9A87-2998B20FC8C6}"/>
              </a:ext>
            </a:extLst>
          </p:cNvPr>
          <p:cNvSpPr txBox="1"/>
          <p:nvPr/>
        </p:nvSpPr>
        <p:spPr>
          <a:xfrm>
            <a:off x="4860075" y="3169354"/>
            <a:ext cx="1179251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Input Data Stream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AC0D22-DCD3-4A8A-95EB-55D28A934007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>
            <a:off x="4605866" y="2270800"/>
            <a:ext cx="843835" cy="898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271838B-2BA3-4BD7-96BF-BDBD62FF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59" y="1947634"/>
            <a:ext cx="1302507" cy="64633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5E2358-D686-41A8-9F63-5EBD29DAF969}"/>
              </a:ext>
            </a:extLst>
          </p:cNvPr>
          <p:cNvCxnSpPr>
            <a:cxnSpLocks/>
          </p:cNvCxnSpPr>
          <p:nvPr/>
        </p:nvCxnSpPr>
        <p:spPr>
          <a:xfrm>
            <a:off x="6031329" y="3492519"/>
            <a:ext cx="595236" cy="7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37A1F0-A551-4ED8-B0BD-56EA2445DE29}"/>
              </a:ext>
            </a:extLst>
          </p:cNvPr>
          <p:cNvSpPr txBox="1"/>
          <p:nvPr/>
        </p:nvSpPr>
        <p:spPr>
          <a:xfrm>
            <a:off x="1265126" y="860766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Data Treatment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4CD72C-D116-4877-8481-0A4CCC4231D8}"/>
              </a:ext>
            </a:extLst>
          </p:cNvPr>
          <p:cNvCxnSpPr>
            <a:cxnSpLocks/>
          </p:cNvCxnSpPr>
          <p:nvPr/>
        </p:nvCxnSpPr>
        <p:spPr>
          <a:xfrm>
            <a:off x="1198846" y="754410"/>
            <a:ext cx="1031567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E94F17-9D06-4582-8372-E33E466C62CC}"/>
              </a:ext>
            </a:extLst>
          </p:cNvPr>
          <p:cNvCxnSpPr>
            <a:cxnSpLocks/>
          </p:cNvCxnSpPr>
          <p:nvPr/>
        </p:nvCxnSpPr>
        <p:spPr>
          <a:xfrm>
            <a:off x="11514118" y="754410"/>
            <a:ext cx="400" cy="4278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84424A-8105-41E3-9DDC-F9296EC819A5}"/>
              </a:ext>
            </a:extLst>
          </p:cNvPr>
          <p:cNvCxnSpPr>
            <a:cxnSpLocks/>
          </p:cNvCxnSpPr>
          <p:nvPr/>
        </p:nvCxnSpPr>
        <p:spPr>
          <a:xfrm>
            <a:off x="1198846" y="5032666"/>
            <a:ext cx="103152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7686EC-97C4-4CD1-B99E-10E9411A780C}"/>
              </a:ext>
            </a:extLst>
          </p:cNvPr>
          <p:cNvCxnSpPr>
            <a:cxnSpLocks/>
          </p:cNvCxnSpPr>
          <p:nvPr/>
        </p:nvCxnSpPr>
        <p:spPr>
          <a:xfrm>
            <a:off x="1198846" y="754410"/>
            <a:ext cx="0" cy="4278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spark streaming">
            <a:extLst>
              <a:ext uri="{FF2B5EF4-FFF2-40B4-BE49-F238E27FC236}">
                <a16:creationId xmlns:a16="http://schemas.microsoft.com/office/drawing/2014/main" id="{BDE02DB4-220C-4DCB-BD19-AE6446A8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52" y="3144474"/>
            <a:ext cx="102467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92E8F36-4D25-4687-B248-C0E4232E1743}"/>
              </a:ext>
            </a:extLst>
          </p:cNvPr>
          <p:cNvSpPr/>
          <p:nvPr/>
        </p:nvSpPr>
        <p:spPr>
          <a:xfrm>
            <a:off x="7695723" y="3546002"/>
            <a:ext cx="1047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Batches of input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2D15A-CD71-43D4-B6E2-AE5783A13B9A}"/>
              </a:ext>
            </a:extLst>
          </p:cNvPr>
          <p:cNvCxnSpPr>
            <a:cxnSpLocks/>
            <a:stCxn id="1026" idx="3"/>
            <a:endCxn id="50" idx="1"/>
          </p:cNvCxnSpPr>
          <p:nvPr/>
        </p:nvCxnSpPr>
        <p:spPr>
          <a:xfrm>
            <a:off x="7697423" y="3467640"/>
            <a:ext cx="985406" cy="8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50B84-DAC3-4F56-BA19-77DF034CBE45}"/>
              </a:ext>
            </a:extLst>
          </p:cNvPr>
          <p:cNvSpPr txBox="1"/>
          <p:nvPr/>
        </p:nvSpPr>
        <p:spPr>
          <a:xfrm>
            <a:off x="8682829" y="3152866"/>
            <a:ext cx="1179251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Spark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79822-68DF-4345-9110-0B6F0B8ABC6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9862080" y="2702786"/>
            <a:ext cx="558925" cy="773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E54E73-C478-48B9-B758-6E5B938771D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9862080" y="3476032"/>
            <a:ext cx="599091" cy="6016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3080EFD-EB84-458A-AE48-9BB3C47DB4B2}"/>
              </a:ext>
            </a:extLst>
          </p:cNvPr>
          <p:cNvSpPr/>
          <p:nvPr/>
        </p:nvSpPr>
        <p:spPr>
          <a:xfrm>
            <a:off x="10401112" y="2463834"/>
            <a:ext cx="1047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B43AEF-B802-48A0-B617-3B42FF0CDB62}"/>
              </a:ext>
            </a:extLst>
          </p:cNvPr>
          <p:cNvSpPr/>
          <p:nvPr/>
        </p:nvSpPr>
        <p:spPr>
          <a:xfrm>
            <a:off x="10401112" y="4073549"/>
            <a:ext cx="1047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Dashboard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A7314C-E150-495B-AB4C-3F5ED97E342A}"/>
              </a:ext>
            </a:extLst>
          </p:cNvPr>
          <p:cNvSpPr/>
          <p:nvPr/>
        </p:nvSpPr>
        <p:spPr>
          <a:xfrm>
            <a:off x="10136908" y="3104656"/>
            <a:ext cx="1047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Batches of processed data</a:t>
            </a:r>
          </a:p>
        </p:txBody>
      </p:sp>
      <p:pic>
        <p:nvPicPr>
          <p:cNvPr id="33" name="Picture 4" descr="Resultado de imagen para Python">
            <a:extLst>
              <a:ext uri="{FF2B5EF4-FFF2-40B4-BE49-F238E27FC236}">
                <a16:creationId xmlns:a16="http://schemas.microsoft.com/office/drawing/2014/main" id="{73EC04A4-D708-4380-B556-71D5566A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2" y="3949645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9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146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ROBOT</dc:creator>
  <cp:lastModifiedBy>Felipe Olivares</cp:lastModifiedBy>
  <cp:revision>21</cp:revision>
  <dcterms:created xsi:type="dcterms:W3CDTF">2019-09-26T19:25:48Z</dcterms:created>
  <dcterms:modified xsi:type="dcterms:W3CDTF">2019-09-27T13:31:04Z</dcterms:modified>
</cp:coreProperties>
</file>