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7AA1C-5B00-49F6-832D-56A34882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9192D8-BF10-47EA-8156-ED9E2091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D13B3-41E7-42D6-BBC5-2FB3CEA9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4B88B-274A-4816-A897-8738AD9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F54CE-0B20-4E1C-B74A-2EA883B8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982B-5C95-4C49-85E6-8BF224CB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A64724-8C71-49D4-B66B-2A107E74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CADCB-D2B3-49A0-9D0D-D2C2E24C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27567-DB43-4A63-B6D8-BF9EEF6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9BF58-49A5-4125-A2F0-71883B4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5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5C61E-B580-4FCF-873C-B9FE2962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16CBF5-7BD2-45BF-91B4-2862B434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8F5F5-05B6-406E-97D8-A6244E68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BE901-61E8-4B92-B0A7-E58CD638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E3139-248A-4602-9658-1105AFBF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6AF3E-E65E-43C9-860D-7DDB9D1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011FC-DBDD-40A2-BE74-B10A0073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CBF97-C0FC-4D0E-9BD6-FB732A4A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210C7-2C53-4A54-9A2D-C803A37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62052-0FFF-4DE9-BDF9-A9806274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9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070E-2C7E-4F0C-9C6D-7D03CCF2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AE189-3ABB-4471-8846-7FE6653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F859F-4A27-4BFA-B68B-DD02ADFE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2B7FE-A57B-40C1-A6F9-900605A6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0A304-DE0D-4AB8-996C-C19A6810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AFED-2E5A-431D-AE4D-8D0D678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8936C-6C93-41EF-98E5-C8C6FCD58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65D02-CB74-4E70-B268-B2BBCCA0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7D9CAD-5CCA-4428-84D4-4D0C79C0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0D533-F3D4-440E-9CAF-8B912A50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3916DF-1FF9-4273-91E3-24D6D7D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5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AC49-0705-472E-A9FF-6C81F035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E35489-B4E7-411D-9562-ACBFD344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5ED9F-A002-45D3-B6D4-3AF8216DA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2504EB-9C13-4A0E-9C70-A8B23510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90F47A-C358-46C0-85FC-21DC6555B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40C235-73E9-4FB7-B619-3F35B24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77C31B-85C9-4C31-A1A8-E5CE536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5E911B-F301-4E17-9DD6-824282EB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BBA1F-BAE7-4D70-B54B-D246E35C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2B9BA-B33D-4BF6-8151-2DE2B4BC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F5696F-329D-4B39-BFDE-047937F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F9311A-DA32-4581-B54F-D650EE44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BDC2F-E1EA-43B5-A0F5-F9FD57A6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AF425D-96B5-47F8-8F79-68FAF1B8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CAE172-DBFF-4683-940C-B2D36CAF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3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DA1BC-01D3-4889-8AD0-6D67FF1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14805-EC57-41B9-A08E-EB8712C3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30446-AE83-476F-92DB-ACD3ED73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2F4B37-A982-41BF-9765-AE6338D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00A90-A046-4643-83F0-17A880A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20370-BD62-49AE-AE0E-77A640D3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825F6-6ACE-4576-A266-096BFB0B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7BA7D4-8E8D-4863-8515-1130BF42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B62FB6-B1EB-4D90-A6D2-33BEF849D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A346C-EDB3-4674-9A0D-C37641EF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4C1C62-6A9C-440D-9F8F-5B0A8FDB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E49CB-B540-49EE-BC5C-DE8B8413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8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10F9A2-818D-4735-9038-E7268EB3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C963A-02E4-4123-BD6A-442A1FE4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FE4F8-11F2-465B-BE2F-5D1EC5C83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41EB-4184-45EC-888D-3117CF6E3A4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BFC3A-2B39-4D9F-A844-8A79B4418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BF7A7-A2F9-4FCF-8F3D-C7F649D0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488D-AB00-4C8B-A619-08D5BA2D5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4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911568-D28D-457D-A1AE-D9FB461193AC}"/>
              </a:ext>
            </a:extLst>
          </p:cNvPr>
          <p:cNvSpPr/>
          <p:nvPr/>
        </p:nvSpPr>
        <p:spPr>
          <a:xfrm>
            <a:off x="473902" y="241906"/>
            <a:ext cx="2838417" cy="17433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PAGINA HOME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F09A8D7-75F2-40F9-A6C5-BFABE7BDDA5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893111" y="1985302"/>
            <a:ext cx="0" cy="58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7117399-96F8-4717-A3FD-B9C1D7FF4630}"/>
              </a:ext>
            </a:extLst>
          </p:cNvPr>
          <p:cNvSpPr/>
          <p:nvPr/>
        </p:nvSpPr>
        <p:spPr>
          <a:xfrm>
            <a:off x="473902" y="2565400"/>
            <a:ext cx="2838417" cy="8636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EXPLICAÇÃO SOBRE O SITE E NOSSOS SERVIÇOS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8A6B3C9-B8FE-44F2-8411-5E1C090A295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893111" y="34290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097BA901-AEC1-4AFD-9FB6-4C79322437B0}"/>
              </a:ext>
            </a:extLst>
          </p:cNvPr>
          <p:cNvSpPr/>
          <p:nvPr/>
        </p:nvSpPr>
        <p:spPr>
          <a:xfrm>
            <a:off x="473902" y="4076700"/>
            <a:ext cx="2838417" cy="1066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REDIRECIONAMENTO PARA ATENDIMENTO AO CLIENTE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B0F7842-C8B9-4D03-93F9-3CF8C00D493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893110" y="5143500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84A7A73A-A87A-4EF9-8397-4A476F595184}"/>
              </a:ext>
            </a:extLst>
          </p:cNvPr>
          <p:cNvSpPr/>
          <p:nvPr/>
        </p:nvSpPr>
        <p:spPr>
          <a:xfrm>
            <a:off x="473901" y="5740400"/>
            <a:ext cx="2838417" cy="863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COMENTÁRIOS E FEEDBACKS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8A8C2D9-00F4-4C9C-9C0A-DDBE23E6623E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3312319" y="980247"/>
            <a:ext cx="1914890" cy="13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3E9A7579-D27B-4998-A17A-9962B9626260}"/>
              </a:ext>
            </a:extLst>
          </p:cNvPr>
          <p:cNvSpPr/>
          <p:nvPr/>
        </p:nvSpPr>
        <p:spPr>
          <a:xfrm>
            <a:off x="5227209" y="26874"/>
            <a:ext cx="1906745" cy="190674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AREA DO CLIENTE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B81E84C-F3CC-4257-9F83-599D28C640D1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6152745" y="1933619"/>
            <a:ext cx="27837" cy="5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360BDD8-A727-4C6C-954A-65D62E1B5DD0}"/>
              </a:ext>
            </a:extLst>
          </p:cNvPr>
          <p:cNvSpPr/>
          <p:nvPr/>
        </p:nvSpPr>
        <p:spPr>
          <a:xfrm>
            <a:off x="4836279" y="2518353"/>
            <a:ext cx="2632932" cy="132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PEDIDOS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1359EBE-5590-4422-A76E-6F0D18B4691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4841081" y="3846666"/>
            <a:ext cx="1311664" cy="40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CA0CE60-7B99-4DC0-A1BE-6AE11A08643A}"/>
              </a:ext>
            </a:extLst>
          </p:cNvPr>
          <p:cNvSpPr/>
          <p:nvPr/>
        </p:nvSpPr>
        <p:spPr>
          <a:xfrm>
            <a:off x="3918965" y="4247629"/>
            <a:ext cx="1844231" cy="85089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PREÇOS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52BE1C3-5D1F-4CA5-99AA-1F20615BD119}"/>
              </a:ext>
            </a:extLst>
          </p:cNvPr>
          <p:cNvSpPr/>
          <p:nvPr/>
        </p:nvSpPr>
        <p:spPr>
          <a:xfrm>
            <a:off x="6568992" y="4272170"/>
            <a:ext cx="1844231" cy="85089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QUALIDADES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D7CB0A7-05D4-4808-A46F-E7BA6CA8B2F2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6152745" y="3846666"/>
            <a:ext cx="1338363" cy="4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D0CEFA-9D10-4E95-855E-1AD0BDA84B79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4841081" y="5098519"/>
            <a:ext cx="1267107" cy="53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FC4B4DD-6CD5-4A02-BBEA-1C913515A729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6108188" y="5123060"/>
            <a:ext cx="1382920" cy="51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6DE8B7D-FC23-4BDC-8BC5-225F38152B03}"/>
              </a:ext>
            </a:extLst>
          </p:cNvPr>
          <p:cNvSpPr/>
          <p:nvPr/>
        </p:nvSpPr>
        <p:spPr>
          <a:xfrm>
            <a:off x="4731526" y="5635589"/>
            <a:ext cx="2753323" cy="1117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PEDIDO + DEFINIÇÕES PELO USUÁRIO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1AAE0C2-5559-4010-BCC1-A7BCA80DE73B}"/>
              </a:ext>
            </a:extLst>
          </p:cNvPr>
          <p:cNvSpPr txBox="1"/>
          <p:nvPr/>
        </p:nvSpPr>
        <p:spPr>
          <a:xfrm rot="20298598">
            <a:off x="7027647" y="1107142"/>
            <a:ext cx="243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CASO CLIENTE NÃO GOSTE DAS OPÇÕES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AD8D4C2-24DD-4E3D-814B-F989895FB6AF}"/>
              </a:ext>
            </a:extLst>
          </p:cNvPr>
          <p:cNvCxnSpPr>
            <a:cxnSpLocks/>
            <a:stCxn id="24" idx="0"/>
            <a:endCxn id="48" idx="1"/>
          </p:cNvCxnSpPr>
          <p:nvPr/>
        </p:nvCxnSpPr>
        <p:spPr>
          <a:xfrm flipV="1">
            <a:off x="6152745" y="1219200"/>
            <a:ext cx="3275731" cy="12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733B29A7-360F-44F9-A765-F2048A697C9E}"/>
              </a:ext>
            </a:extLst>
          </p:cNvPr>
          <p:cNvSpPr/>
          <p:nvPr/>
        </p:nvSpPr>
        <p:spPr>
          <a:xfrm>
            <a:off x="9428476" y="521384"/>
            <a:ext cx="2621794" cy="1395632"/>
          </a:xfrm>
          <a:prstGeom prst="rect">
            <a:avLst/>
          </a:prstGeom>
          <a:solidFill>
            <a:srgbClr val="00B0F0"/>
          </a:solidFill>
          <a:effectLst>
            <a:glow rad="1397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REDIRECIONAMENTO PARA ATENDIMENTO AO CLIENTE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498370-14AA-483F-8DAA-AAA09442AF1B}"/>
              </a:ext>
            </a:extLst>
          </p:cNvPr>
          <p:cNvSpPr txBox="1"/>
          <p:nvPr/>
        </p:nvSpPr>
        <p:spPr>
          <a:xfrm>
            <a:off x="10206896" y="1960790"/>
            <a:ext cx="1865261" cy="16619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OBS:</a:t>
            </a:r>
            <a:r>
              <a:rPr lang="pt-BR" sz="1400" dirty="0"/>
              <a:t> ATUALIZAMOS TODOS SEUS PEDIDOS COM BASE NAS INFORMAÇÕES DO CLIENTE E REPASSAMOS NOVAMENTE </a:t>
            </a:r>
            <a:endParaRPr lang="pt-BR" dirty="0"/>
          </a:p>
        </p:txBody>
      </p:sp>
      <p:sp>
        <p:nvSpPr>
          <p:cNvPr id="51" name="Seta: para a Direita Listrada 50">
            <a:extLst>
              <a:ext uri="{FF2B5EF4-FFF2-40B4-BE49-F238E27FC236}">
                <a16:creationId xmlns:a16="http://schemas.microsoft.com/office/drawing/2014/main" id="{791EBBDD-6854-41D4-AF17-5014B30A5C06}"/>
              </a:ext>
            </a:extLst>
          </p:cNvPr>
          <p:cNvSpPr/>
          <p:nvPr/>
        </p:nvSpPr>
        <p:spPr>
          <a:xfrm rot="10438275">
            <a:off x="8167771" y="2333329"/>
            <a:ext cx="1865259" cy="636797"/>
          </a:xfrm>
          <a:prstGeom prst="stripedRightArrow">
            <a:avLst>
              <a:gd name="adj1" fmla="val 45442"/>
              <a:gd name="adj2" fmla="val 636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9A96448-14A1-4AAA-A93B-EB5D3930CF57}"/>
              </a:ext>
            </a:extLst>
          </p:cNvPr>
          <p:cNvSpPr/>
          <p:nvPr/>
        </p:nvSpPr>
        <p:spPr>
          <a:xfrm>
            <a:off x="8920492" y="5652179"/>
            <a:ext cx="1865260" cy="11010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COMPRAR 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E67C65-F810-46BF-A927-4A33E0375D9E}"/>
              </a:ext>
            </a:extLst>
          </p:cNvPr>
          <p:cNvCxnSpPr>
            <a:cxnSpLocks/>
            <a:stCxn id="40" idx="3"/>
            <a:endCxn id="77" idx="1"/>
          </p:cNvCxnSpPr>
          <p:nvPr/>
        </p:nvCxnSpPr>
        <p:spPr>
          <a:xfrm>
            <a:off x="7484849" y="6194389"/>
            <a:ext cx="1435643" cy="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E4083489-2EBD-40A6-A471-DD639E4B3683}"/>
              </a:ext>
            </a:extLst>
          </p:cNvPr>
          <p:cNvCxnSpPr>
            <a:cxnSpLocks/>
            <a:stCxn id="24" idx="3"/>
            <a:endCxn id="93" idx="1"/>
          </p:cNvCxnSpPr>
          <p:nvPr/>
        </p:nvCxnSpPr>
        <p:spPr>
          <a:xfrm>
            <a:off x="7469211" y="3182510"/>
            <a:ext cx="2068810" cy="105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92C2C32E-DB72-4AB1-9B8F-6DED15755D7A}"/>
              </a:ext>
            </a:extLst>
          </p:cNvPr>
          <p:cNvSpPr/>
          <p:nvPr/>
        </p:nvSpPr>
        <p:spPr>
          <a:xfrm>
            <a:off x="9538021" y="3660119"/>
            <a:ext cx="1865261" cy="114567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CARRINHO</a:t>
            </a: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F0D06E6B-46FD-473C-9A5F-8C19B2F6BEFF}"/>
              </a:ext>
            </a:extLst>
          </p:cNvPr>
          <p:cNvSpPr/>
          <p:nvPr/>
        </p:nvSpPr>
        <p:spPr>
          <a:xfrm rot="5579799">
            <a:off x="9842619" y="4995063"/>
            <a:ext cx="450361" cy="4496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90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PRODOSSIMO</dc:creator>
  <cp:lastModifiedBy>VITOR PRODOSSIMO</cp:lastModifiedBy>
  <cp:revision>8</cp:revision>
  <dcterms:created xsi:type="dcterms:W3CDTF">2021-03-02T23:38:10Z</dcterms:created>
  <dcterms:modified xsi:type="dcterms:W3CDTF">2021-03-03T02:02:17Z</dcterms:modified>
</cp:coreProperties>
</file>