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520" cy="1051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2920" y="530280"/>
            <a:ext cx="8183520" cy="199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2920" y="2717280"/>
            <a:ext cx="8183520" cy="199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520" cy="1051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2920" y="530280"/>
            <a:ext cx="3993120" cy="199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95840" y="530280"/>
            <a:ext cx="3993120" cy="199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95840" y="2717280"/>
            <a:ext cx="3993120" cy="199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2920" y="2717280"/>
            <a:ext cx="3993120" cy="199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520" cy="1051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2920" y="530280"/>
            <a:ext cx="3993120" cy="199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95840" y="530280"/>
            <a:ext cx="3993120" cy="199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520" cy="1051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2920" y="530280"/>
            <a:ext cx="8183520" cy="4187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520" cy="1051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2920" y="530280"/>
            <a:ext cx="8183520" cy="4187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520" cy="1051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2920" y="530280"/>
            <a:ext cx="3993120" cy="4187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95840" y="530280"/>
            <a:ext cx="3993120" cy="4187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520" cy="1051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2920" y="4622760"/>
            <a:ext cx="8183520" cy="456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520" cy="1051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2920" y="530280"/>
            <a:ext cx="3993120" cy="199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2920" y="2717280"/>
            <a:ext cx="3993120" cy="199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95840" y="530280"/>
            <a:ext cx="3993120" cy="4187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520" cy="1051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2920" y="530280"/>
            <a:ext cx="8183520" cy="4187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520" cy="1051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2920" y="530280"/>
            <a:ext cx="3993120" cy="4187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95840" y="530280"/>
            <a:ext cx="3993120" cy="199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95840" y="2717280"/>
            <a:ext cx="3993120" cy="199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520" cy="1051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2920" y="530280"/>
            <a:ext cx="3993120" cy="199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95840" y="530280"/>
            <a:ext cx="3993120" cy="199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2920" y="2717280"/>
            <a:ext cx="8182800" cy="199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520" cy="1051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2920" y="530280"/>
            <a:ext cx="8183520" cy="199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2920" y="2717280"/>
            <a:ext cx="8183520" cy="199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520" cy="1051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2920" y="530280"/>
            <a:ext cx="3993120" cy="199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95840" y="530280"/>
            <a:ext cx="3993120" cy="199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95840" y="2717280"/>
            <a:ext cx="3993120" cy="199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2920" y="2717280"/>
            <a:ext cx="3993120" cy="199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520" cy="1051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2920" y="530280"/>
            <a:ext cx="3993120" cy="199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95840" y="530280"/>
            <a:ext cx="3993120" cy="199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520" cy="1051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2920" y="530280"/>
            <a:ext cx="8183520" cy="4187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520" cy="1051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2920" y="530280"/>
            <a:ext cx="3993120" cy="4187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95840" y="530280"/>
            <a:ext cx="3993120" cy="4187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520" cy="1051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02920" y="4622760"/>
            <a:ext cx="8183520" cy="456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520" cy="1051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2920" y="530280"/>
            <a:ext cx="3993120" cy="199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2920" y="2717280"/>
            <a:ext cx="3993120" cy="199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95840" y="530280"/>
            <a:ext cx="3993120" cy="4187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520" cy="1051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2920" y="530280"/>
            <a:ext cx="3993120" cy="4187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95840" y="530280"/>
            <a:ext cx="3993120" cy="199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95840" y="2717280"/>
            <a:ext cx="3993120" cy="199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520" cy="1051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2920" y="530280"/>
            <a:ext cx="3993120" cy="199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95840" y="530280"/>
            <a:ext cx="3993120" cy="199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2920" y="2717280"/>
            <a:ext cx="8182800" cy="199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3de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04920" y="329040"/>
            <a:ext cx="8531640" cy="6196320"/>
          </a:xfrm>
          <a:prstGeom prst="roundRect">
            <a:avLst>
              <a:gd fmla="val 2081" name="adj"/>
            </a:avLst>
          </a:prstGeom>
          <a:gradFill>
            <a:gsLst>
              <a:gs pos="0">
                <a:srgbClr val="dadada"/>
              </a:gs>
              <a:gs pos="50000">
                <a:srgbClr val="ffffff"/>
              </a:gs>
              <a:gs pos="100000">
                <a:srgbClr val="dadada"/>
              </a:gs>
            </a:gsLst>
            <a:lin ang="5400000"/>
          </a:gradFill>
          <a:ln w="2160">
            <a:solidFill>
              <a:srgbClr val="a4a4a3"/>
            </a:solidFill>
            <a:round/>
          </a:ln>
        </p:spPr>
      </p:sp>
      <p:sp>
        <p:nvSpPr>
          <p:cNvPr id="1" name="CustomShape 2"/>
          <p:cNvSpPr/>
          <p:nvPr/>
        </p:nvSpPr>
        <p:spPr>
          <a:xfrm>
            <a:off x="418680" y="434160"/>
            <a:ext cx="8306280" cy="5486040"/>
          </a:xfrm>
          <a:prstGeom prst="roundRect">
            <a:avLst>
              <a:gd fmla="val 2127" name="adj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/>
          </a:gradFill>
        </p:spPr>
      </p:sp>
      <p:sp>
        <p:nvSpPr>
          <p:cNvPr id="2" name="CustomShape 3"/>
          <p:cNvSpPr/>
          <p:nvPr/>
        </p:nvSpPr>
        <p:spPr>
          <a:xfrm>
            <a:off x="304920" y="329040"/>
            <a:ext cx="8531640" cy="6196320"/>
          </a:xfrm>
          <a:prstGeom prst="roundRect">
            <a:avLst>
              <a:gd fmla="val 2081" name="adj"/>
            </a:avLst>
          </a:prstGeom>
          <a:gradFill>
            <a:gsLst>
              <a:gs pos="0">
                <a:srgbClr val="dadada"/>
              </a:gs>
              <a:gs pos="50000">
                <a:srgbClr val="ffffff"/>
              </a:gs>
              <a:gs pos="100000">
                <a:srgbClr val="dadada"/>
              </a:gs>
            </a:gsLst>
            <a:lin ang="5400000"/>
          </a:gradFill>
          <a:ln w="2160">
            <a:solidFill>
              <a:srgbClr val="a4a4a3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fmla="val 4578" name="adj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/>
          </a:gradFill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722520" y="1820160"/>
            <a:ext cx="7772040" cy="1828440"/>
          </a:xfrm>
          <a:prstGeom prst="rect">
            <a:avLst/>
          </a:prstGeom>
        </p:spPr>
        <p:txBody>
          <a:bodyPr anchor="b" lIns="45720" rIns="45720" tIns="45000"/>
          <a:p>
            <a:pPr algn="r">
              <a:lnSpc>
                <a:spcPct val="100000"/>
              </a:lnSpc>
            </a:pPr>
            <a:r>
              <a:rPr b="1" lang="pt-BR" sz="4500">
                <a:solidFill>
                  <a:srgbClr val="ff9257"/>
                </a:solidFill>
                <a:latin typeface="Verdana"/>
              </a:rPr>
              <a:t>Click to edit the title text formatClique para editar o estilo do título mestre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Verdana"/>
              </a:rPr>
              <a:t>27/12/2012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8AF18C1-0FD2-4AF7-A9CB-BA848ED7E14F}" type="slidenum">
              <a:rPr lang="fr-FR">
                <a:solidFill>
                  <a:srgbClr val="000000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pt-BR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3de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04920" y="329040"/>
            <a:ext cx="8531640" cy="6196320"/>
          </a:xfrm>
          <a:prstGeom prst="roundRect">
            <a:avLst>
              <a:gd fmla="val 2081" name="adj"/>
            </a:avLst>
          </a:prstGeom>
          <a:gradFill>
            <a:gsLst>
              <a:gs pos="0">
                <a:srgbClr val="dadada"/>
              </a:gs>
              <a:gs pos="50000">
                <a:srgbClr val="ffffff"/>
              </a:gs>
              <a:gs pos="100000">
                <a:srgbClr val="dadada"/>
              </a:gs>
            </a:gsLst>
            <a:lin ang="5400000"/>
          </a:gradFill>
          <a:ln w="2160">
            <a:solidFill>
              <a:srgbClr val="a4a4a3"/>
            </a:solidFill>
            <a:round/>
          </a:ln>
        </p:spPr>
      </p:sp>
      <p:sp>
        <p:nvSpPr>
          <p:cNvPr id="42" name="CustomShape 2"/>
          <p:cNvSpPr/>
          <p:nvPr/>
        </p:nvSpPr>
        <p:spPr>
          <a:xfrm>
            <a:off x="418680" y="434160"/>
            <a:ext cx="8306280" cy="5486040"/>
          </a:xfrm>
          <a:prstGeom prst="roundRect">
            <a:avLst>
              <a:gd fmla="val 2127" name="adj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/>
          </a:gradFill>
        </p:spPr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ff9257"/>
                </a:solidFill>
                <a:latin typeface="Verdana"/>
              </a:rPr>
              <a:t>Click to edit the title text formatClique para editar o estilo do título mestre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502920" y="530280"/>
            <a:ext cx="8183520" cy="4187520"/>
          </a:xfrm>
          <a:prstGeom prst="rect">
            <a:avLst/>
          </a:prstGeom>
        </p:spPr>
        <p:txBody>
          <a:bodyPr bIns="45000" lIns="182880" rIns="90000" tIns="91440"/>
          <a:p>
            <a:pPr>
              <a:buSzPct val="45000"/>
              <a:buFont typeface="StarSymbol"/>
              <a:buChar char=""/>
            </a:pPr>
            <a:r>
              <a:rPr lang="pt-BR" sz="2800">
                <a:solidFill>
                  <a:srgbClr val="000000"/>
                </a:solidFill>
                <a:latin typeface="Verdan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solidFill>
                  <a:srgbClr val="000000"/>
                </a:solidFill>
                <a:latin typeface="Verdan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800">
                <a:solidFill>
                  <a:srgbClr val="000000"/>
                </a:solidFill>
                <a:latin typeface="Verdan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800">
                <a:solidFill>
                  <a:srgbClr val="000000"/>
                </a:solidFill>
                <a:latin typeface="Verdan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800">
                <a:solidFill>
                  <a:srgbClr val="000000"/>
                </a:solidFill>
                <a:latin typeface="Verdan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800">
                <a:solidFill>
                  <a:srgbClr val="000000"/>
                </a:solidFill>
                <a:latin typeface="Verdan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pt-BR" sz="2800">
                <a:solidFill>
                  <a:srgbClr val="000000"/>
                </a:solidFill>
                <a:latin typeface="Verdana"/>
              </a:rPr>
              <a:t>Seventh Outline LevelClique para editar os estilos do texto mestre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pt-BR" sz="2400">
                <a:solidFill>
                  <a:srgbClr val="000000"/>
                </a:solidFill>
                <a:latin typeface="Verdana"/>
              </a:rPr>
              <a:t>Segundo nível</a:t>
            </a:r>
            <a:endParaRPr/>
          </a:p>
          <a:p>
            <a:pPr lvl="2">
              <a:lnSpc>
                <a:spcPct val="100000"/>
              </a:lnSpc>
              <a:buFont charset="2" typeface="Wingdings 2"/>
              <a:buChar char=""/>
            </a:pPr>
            <a:r>
              <a:rPr lang="pt-BR" sz="2200">
                <a:solidFill>
                  <a:srgbClr val="000000"/>
                </a:solidFill>
                <a:latin typeface="Verdana"/>
              </a:rPr>
              <a:t>Terceiro nível</a:t>
            </a:r>
            <a:endParaRPr/>
          </a:p>
          <a:p>
            <a:pPr lvl="3">
              <a:lnSpc>
                <a:spcPct val="100000"/>
              </a:lnSpc>
              <a:buSzPct val="112000"/>
              <a:buFont typeface="Verdana"/>
              <a:buChar char="◦"/>
            </a:pPr>
            <a:r>
              <a:rPr lang="pt-BR" sz="1900">
                <a:solidFill>
                  <a:srgbClr val="000000"/>
                </a:solidFill>
                <a:latin typeface="Verdana"/>
              </a:rPr>
              <a:t>Quarto nível</a:t>
            </a:r>
            <a:endParaRPr/>
          </a:p>
          <a:p>
            <a:pPr lvl="4">
              <a:lnSpc>
                <a:spcPct val="100000"/>
              </a:lnSpc>
              <a:buFont charset="2" typeface="Wingdings 2"/>
              <a:buChar char=""/>
            </a:pPr>
            <a:r>
              <a:rPr lang="pt-BR">
                <a:solidFill>
                  <a:srgbClr val="000000"/>
                </a:solidFill>
                <a:latin typeface="Verdana"/>
              </a:rPr>
              <a:t>Quinto nível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Verdana"/>
              </a:rPr>
              <a:t>27/12/2012</a:t>
            </a:r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7" name="PlaceHolder 7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C710277-53AF-4D6A-99EE-3219B979AC3C}" type="slidenum">
              <a:rPr lang="fr-FR">
                <a:solidFill>
                  <a:srgbClr val="000000"/>
                </a:solidFill>
                <a:latin typeface="Verdana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2339640" y="4293000"/>
            <a:ext cx="6400440" cy="1752120"/>
          </a:xfrm>
          <a:prstGeom prst="rect">
            <a:avLst/>
          </a:prstGeom>
        </p:spPr>
        <p:txBody>
          <a:bodyPr bIns="45000" lIns="182880" rIns="90000" tIns="0"/>
          <a:p>
            <a:pPr algn="r">
              <a:lnSpc>
                <a:spcPct val="100000"/>
              </a:lnSpc>
            </a:pPr>
            <a:r>
              <a:rPr lang="fr-FR" sz="2000">
                <a:solidFill>
                  <a:srgbClr val="7c7972"/>
                </a:solidFill>
                <a:latin typeface="Verdana"/>
              </a:rPr>
              <a:t>Carlos Max Gomes </a:t>
            </a:r>
            <a:endParaRPr/>
          </a:p>
          <a:p>
            <a:pPr algn="r">
              <a:lnSpc>
                <a:spcPct val="100000"/>
              </a:lnSpc>
            </a:pPr>
            <a:r>
              <a:rPr lang="fr-FR" sz="2000">
                <a:solidFill>
                  <a:srgbClr val="7c7972"/>
                </a:solidFill>
                <a:latin typeface="Verdana"/>
              </a:rPr>
              <a:t>Deyvid José Maciel</a:t>
            </a:r>
            <a:endParaRPr/>
          </a:p>
          <a:p>
            <a:pPr algn="r">
              <a:lnSpc>
                <a:spcPct val="100000"/>
              </a:lnSpc>
            </a:pPr>
            <a:r>
              <a:rPr lang="fr-FR" sz="2000">
                <a:solidFill>
                  <a:srgbClr val="7c7972"/>
                </a:solidFill>
                <a:latin typeface="Verdana"/>
              </a:rPr>
              <a:t>Felipe Rosacruz </a:t>
            </a:r>
            <a:endParaRPr/>
          </a:p>
          <a:p>
            <a:pPr algn="r">
              <a:lnSpc>
                <a:spcPct val="100000"/>
              </a:lnSpc>
            </a:pPr>
            <a:r>
              <a:rPr lang="fr-FR" sz="2000">
                <a:solidFill>
                  <a:srgbClr val="7c7972"/>
                </a:solidFill>
                <a:latin typeface="Verdana"/>
              </a:rPr>
              <a:t>Marcondes Da Silva</a:t>
            </a:r>
            <a:endParaRPr/>
          </a:p>
        </p:txBody>
      </p:sp>
      <p:pic>
        <p:nvPicPr>
          <p:cNvPr descr="" id="81" name="Imagem 4"/>
          <p:cNvPicPr/>
          <p:nvPr/>
        </p:nvPicPr>
        <p:blipFill>
          <a:blip r:embed="rId1"/>
          <a:stretch>
            <a:fillRect/>
          </a:stretch>
        </p:blipFill>
        <p:spPr>
          <a:xfrm>
            <a:off x="3348000" y="332640"/>
            <a:ext cx="2381040" cy="2381040"/>
          </a:xfrm>
          <a:prstGeom prst="rect">
            <a:avLst/>
          </a:prstGeom>
        </p:spPr>
      </p:pic>
      <p:sp>
        <p:nvSpPr>
          <p:cNvPr id="82" name="CustomShape 2"/>
          <p:cNvSpPr/>
          <p:nvPr/>
        </p:nvSpPr>
        <p:spPr>
          <a:xfrm>
            <a:off x="3492000" y="2277000"/>
            <a:ext cx="2592000" cy="516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595959"/>
                </a:solidFill>
                <a:latin typeface="Verdana"/>
              </a:rPr>
              <a:t>e-Serveur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212000" y="5877360"/>
            <a:ext cx="647640" cy="575640"/>
          </a:xfrm>
          <a:prstGeom prst="roundRect">
            <a:avLst>
              <a:gd fmla="val 16667" name="adj"/>
            </a:avLst>
          </a:prstGeom>
          <a:solidFill>
            <a:srgbClr val="bfbfbf"/>
          </a:solidFill>
          <a:ln w="42480">
            <a:solidFill>
              <a:srgbClr val="ffffff"/>
            </a:solidFill>
            <a:round/>
          </a:ln>
        </p:spPr>
      </p:sp>
      <p:pic>
        <p:nvPicPr>
          <p:cNvPr descr="" id="84" name="Imagem 3"/>
          <p:cNvPicPr/>
          <p:nvPr/>
        </p:nvPicPr>
        <p:blipFill>
          <a:blip r:embed="rId1"/>
          <a:stretch>
            <a:fillRect/>
          </a:stretch>
        </p:blipFill>
        <p:spPr>
          <a:xfrm>
            <a:off x="4140000" y="5805360"/>
            <a:ext cx="796680" cy="796680"/>
          </a:xfrm>
          <a:prstGeom prst="rect">
            <a:avLst/>
          </a:prstGeom>
        </p:spPr>
      </p:pic>
      <p:sp>
        <p:nvSpPr>
          <p:cNvPr id="85" name="CustomShape 2"/>
          <p:cNvSpPr/>
          <p:nvPr/>
        </p:nvSpPr>
        <p:spPr>
          <a:xfrm>
            <a:off x="3060000" y="620640"/>
            <a:ext cx="2736000" cy="5778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fr-FR" sz="3200">
                <a:solidFill>
                  <a:srgbClr val="000000"/>
                </a:solidFill>
                <a:latin typeface="Verdana"/>
              </a:rPr>
              <a:t>Introdução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539640" y="1412640"/>
            <a:ext cx="8064360" cy="1310040"/>
          </a:xfrm>
          <a:prstGeom prst="rect">
            <a:avLst/>
          </a:prstGeom>
        </p:spPr>
        <p:txBody>
          <a:bodyPr bIns="45000" lIns="90000" rIns="90000" tIns="45000"/>
          <a:p>
            <a:pPr algn="just">
              <a:lnSpc>
                <a:spcPct val="100000"/>
              </a:lnSpc>
            </a:pPr>
            <a:r>
              <a:rPr lang="fr-FR" sz="2000">
                <a:solidFill>
                  <a:srgbClr val="000000"/>
                </a:solidFill>
                <a:latin typeface="Verdana"/>
              </a:rPr>
              <a:t>e-Serveur é concebido para restaurantes, um software para não técnicos! Muito simples e agradável de usar, ele é perfeito para donos de restaurantes à procura de um sistema de gestão simples, barato e objetivo.</a:t>
            </a:r>
            <a:endParaRPr/>
          </a:p>
        </p:txBody>
      </p:sp>
      <p:sp>
        <p:nvSpPr>
          <p:cNvPr id="87" name="CustomShape 4"/>
          <p:cNvSpPr/>
          <p:nvPr/>
        </p:nvSpPr>
        <p:spPr>
          <a:xfrm>
            <a:off x="2988000" y="3285000"/>
            <a:ext cx="3168000" cy="5778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fr-FR" sz="3200">
                <a:solidFill>
                  <a:srgbClr val="000000"/>
                </a:solidFill>
                <a:latin typeface="Verdana"/>
              </a:rPr>
              <a:t>Público-Alvo</a:t>
            </a:r>
            <a:endParaRPr/>
          </a:p>
        </p:txBody>
      </p:sp>
      <p:sp>
        <p:nvSpPr>
          <p:cNvPr id="88" name="CustomShape 5"/>
          <p:cNvSpPr/>
          <p:nvPr/>
        </p:nvSpPr>
        <p:spPr>
          <a:xfrm>
            <a:off x="539640" y="4149000"/>
            <a:ext cx="8064360" cy="395280"/>
          </a:xfrm>
          <a:prstGeom prst="rect">
            <a:avLst/>
          </a:prstGeom>
        </p:spPr>
        <p:txBody>
          <a:bodyPr bIns="45000" lIns="90000" rIns="90000" tIns="45000"/>
          <a:p>
            <a:pPr algn="just">
              <a:lnSpc>
                <a:spcPct val="100000"/>
              </a:lnSpc>
            </a:pPr>
            <a:r>
              <a:rPr lang="fr-FR" sz="2000">
                <a:solidFill>
                  <a:srgbClr val="000000"/>
                </a:solidFill>
                <a:latin typeface="Verdana"/>
              </a:rPr>
              <a:t>Empresas do setor de gastronomia assim como hospedagem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55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500" fill="freeze" id="7"/>
                                        <p:tgtEl>
                                          <p:spTgt spid="88">
                                            <p:txEl>
                                              <p:pRg end="55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3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500" fill="freeze" id="10"/>
                                        <p:tgtEl>
                                          <p:spTgt spid="87">
                                            <p:txEl>
                                              <p:pRg end="13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212000" y="5877360"/>
            <a:ext cx="647640" cy="575640"/>
          </a:xfrm>
          <a:prstGeom prst="roundRect">
            <a:avLst>
              <a:gd fmla="val 16667" name="adj"/>
            </a:avLst>
          </a:prstGeom>
          <a:solidFill>
            <a:srgbClr val="bfbfbf"/>
          </a:solidFill>
          <a:ln w="42480">
            <a:solidFill>
              <a:srgbClr val="ffffff"/>
            </a:solidFill>
            <a:round/>
          </a:ln>
        </p:spPr>
      </p:sp>
      <p:sp>
        <p:nvSpPr>
          <p:cNvPr id="90" name="CustomShape 2"/>
          <p:cNvSpPr/>
          <p:nvPr/>
        </p:nvSpPr>
        <p:spPr>
          <a:xfrm>
            <a:off x="3132000" y="620640"/>
            <a:ext cx="2736000" cy="5778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fr-FR" sz="3200">
                <a:solidFill>
                  <a:srgbClr val="000000"/>
                </a:solidFill>
                <a:latin typeface="Verdana"/>
              </a:rPr>
              <a:t>Utilização</a:t>
            </a:r>
            <a:endParaRPr/>
          </a:p>
        </p:txBody>
      </p:sp>
      <p:pic>
        <p:nvPicPr>
          <p:cNvPr descr="" id="91" name="Imagem 4"/>
          <p:cNvPicPr/>
          <p:nvPr/>
        </p:nvPicPr>
        <p:blipFill>
          <a:blip r:embed="rId1"/>
          <a:stretch>
            <a:fillRect/>
          </a:stretch>
        </p:blipFill>
        <p:spPr>
          <a:xfrm>
            <a:off x="4140000" y="5805360"/>
            <a:ext cx="796680" cy="796680"/>
          </a:xfrm>
          <a:prstGeom prst="rect">
            <a:avLst/>
          </a:prstGeom>
        </p:spPr>
      </p:pic>
      <p:sp>
        <p:nvSpPr>
          <p:cNvPr id="92" name="CustomShape 3"/>
          <p:cNvSpPr/>
          <p:nvPr/>
        </p:nvSpPr>
        <p:spPr>
          <a:xfrm>
            <a:off x="539640" y="1412640"/>
            <a:ext cx="8064360" cy="1919880"/>
          </a:xfrm>
          <a:prstGeom prst="rect">
            <a:avLst/>
          </a:prstGeom>
        </p:spPr>
        <p:txBody>
          <a:bodyPr bIns="45000" lIns="90000" rIns="90000" tIns="45000"/>
          <a:p>
            <a:pPr algn="just">
              <a:lnSpc>
                <a:spcPct val="100000"/>
              </a:lnSpc>
            </a:pPr>
            <a:r>
              <a:rPr lang="fr-FR" sz="2000">
                <a:solidFill>
                  <a:srgbClr val="000000"/>
                </a:solidFill>
                <a:latin typeface="Verdana"/>
              </a:rPr>
              <a:t>Os Computadores estarão presentes em todos os caixas do restaurante.</a:t>
            </a:r>
            <a:endParaRPr/>
          </a:p>
          <a:p>
            <a:pPr algn="just">
              <a:lnSpc>
                <a:spcPct val="100000"/>
              </a:lnSpc>
            </a:pPr>
            <a:r>
              <a:rPr lang="fr-FR" sz="2000">
                <a:solidFill>
                  <a:srgbClr val="000000"/>
                </a:solidFill>
                <a:latin typeface="Verdana"/>
              </a:rPr>
              <a:t>Eles diminuirão a necessidade de  cardápios em papel e um número importante de garçons, o que representa uma economia notavelmente importante em salários, carga tributária, e impressões de papéis.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