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28"/>
    <a:srgbClr val="008C33"/>
    <a:srgbClr val="C1A600"/>
    <a:srgbClr val="16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63A20-ADCD-43B8-B024-2EBCA5A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6EF9C-FC47-481C-B0FC-EB42EB3CC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05DA0-8E1F-4019-8D48-4451A969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BBBD2-E295-4582-99A1-CFF5ADF7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F2B8-B488-4185-B3DA-E1F466C0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C147-8FDF-4720-BE1F-ECEE143C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8F61FE-81F0-4386-A5FD-B9076B14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E9B68-728C-41CA-81A8-40C5DB73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3F74F-3E2A-4A46-AF28-E64553F0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49A63-C8D3-4B02-B5DF-AAD9BD0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8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8773F-7AB2-4AF7-835E-1E4751243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BEE9A6-AE3F-491A-B763-C14E781D5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45773-C688-430A-874E-F91C9F4B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8FBA-4D23-4532-A357-26B79169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0AE5-A5CD-41EA-A4D9-3159D2AE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9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29A05-66F6-49B3-8B00-63FA684F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D0671-6227-4EE9-B636-1AB1247F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F28C0F-47C0-435B-A70A-4EE49E84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6A38A-4D24-44A6-B6D6-85A70D2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221F3-74EF-4227-8CFE-5E2B136E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7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AB39E-3EBF-4DD5-A99E-5D7AC228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3CC9B-B331-4FB2-8F74-E5008011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4104C-F059-4259-8BBF-97CC6048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523C9-9AEA-4AA5-B007-A59E31F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F2224-4560-4480-B5C0-34F738E4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D948-E52C-44D3-8A69-C2BEF7AD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BC18F-5737-4780-A17A-43D62EA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28195-D362-440A-9165-184C84A2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FC19E4-1C8B-4BB9-AFE7-FE1295A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A7A006-34CD-409B-A8CB-1855EDD5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4090A8-5092-48F5-B4CB-D629B718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6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661C1-21B2-4D50-9D39-520100C1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31D200-20D9-47E6-8C5B-C869CF72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C798E7-FD96-4AF5-AC8F-207F57086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371C97-0D6C-4C3A-B3C9-99936590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002EAB-099C-409F-9A7C-70B1C7C80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2B09BD-312E-467F-B6BB-A135BB77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61E3D-220E-4B07-B1F3-5A76A94C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F05699-B2F8-4E80-9BFE-E6AAD1F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D50D-17A8-4496-8F51-D24B91B6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479262-9CA7-4008-82C2-54C95819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E74480-1572-4B5E-B1B8-7BFC29EA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5C674-265C-4D93-9EFB-D75CA1D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6CB9CA-B89E-4BC9-B0D6-3590E0D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A71DF8-8C47-4382-AF17-575CB59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5767E1-41B5-452D-AE46-9154E717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D40A-D875-4BA5-807E-E42057A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C9B61-5B61-4FA8-8A3C-9E30B85E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A4518-4AD7-4590-9C97-33571858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0C2DFA-62F2-4A1F-97F6-CF34BC95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F55DF-6E01-481A-8D05-E9A5C70C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49CC0-9CA8-4193-8D5A-26D16F0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A7C79-5441-442D-B873-36519B74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32603-8CEE-4F01-A9AE-D8BE46D9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E6D56A-EF47-40B1-A242-9D592A09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95ADF-4CD5-4F8D-A242-540AA5E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6B8B0A-77FA-40B5-ABC5-16742705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3E704-422F-477C-9BF8-F2D1546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926459-358B-405E-BA39-0422FBBE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F083B-A056-4685-AC83-99CA7B00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73A39-B9A9-45D7-9BFA-19DF0366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0ABC-0637-4ED6-84CB-4C0E48757921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7D98F-3DE7-4D6C-ADAB-6439E77B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BB31D-47CF-49D5-8783-160783E62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77CA-F461-4A1D-92CB-28DE0C5A4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7E6D51-10F1-4612-93CF-C9206B53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0CD4D8-281C-4EB5-86F4-603D62F1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08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Victória Sanchez</dc:creator>
  <cp:lastModifiedBy>Victória Sanchez</cp:lastModifiedBy>
  <cp:revision>6</cp:revision>
  <dcterms:created xsi:type="dcterms:W3CDTF">2019-06-16T09:32:58Z</dcterms:created>
  <dcterms:modified xsi:type="dcterms:W3CDTF">2019-06-16T12:12:17Z</dcterms:modified>
</cp:coreProperties>
</file>