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250995-D81C-4E72-9C68-0FCB78604161}"/>
              </a:ext>
            </a:extLst>
          </p:cNvPr>
          <p:cNvGrpSpPr/>
          <p:nvPr/>
        </p:nvGrpSpPr>
        <p:grpSpPr>
          <a:xfrm>
            <a:off x="1169581" y="1881963"/>
            <a:ext cx="7697974" cy="829339"/>
            <a:chOff x="1169581" y="1881963"/>
            <a:chExt cx="7697974" cy="82933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4E6FAA-8CB8-4D04-8A34-B495DFDFA320}"/>
                </a:ext>
              </a:extLst>
            </p:cNvPr>
            <p:cNvSpPr/>
            <p:nvPr/>
          </p:nvSpPr>
          <p:spPr>
            <a:xfrm>
              <a:off x="1169581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38098C-C1D2-438B-AE92-851E77CC5910}"/>
                </a:ext>
              </a:extLst>
            </p:cNvPr>
            <p:cNvSpPr txBox="1"/>
            <p:nvPr/>
          </p:nvSpPr>
          <p:spPr>
            <a:xfrm>
              <a:off x="1397492" y="2111966"/>
              <a:ext cx="110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Realidade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DD4143-F51A-4053-8F1D-9A3CC8A23576}"/>
                </a:ext>
              </a:extLst>
            </p:cNvPr>
            <p:cNvSpPr/>
            <p:nvPr/>
          </p:nvSpPr>
          <p:spPr>
            <a:xfrm>
              <a:off x="3214577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D4D4F5C-C6DA-46A0-8EE4-1117C7FC72E5}"/>
                </a:ext>
              </a:extLst>
            </p:cNvPr>
            <p:cNvSpPr txBox="1"/>
            <p:nvPr/>
          </p:nvSpPr>
          <p:spPr>
            <a:xfrm>
              <a:off x="3511802" y="1973466"/>
              <a:ext cx="968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Físico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413EE93-9A0F-4B3F-B6F2-5A23818715DC}"/>
                </a:ext>
              </a:extLst>
            </p:cNvPr>
            <p:cNvSpPr/>
            <p:nvPr/>
          </p:nvSpPr>
          <p:spPr>
            <a:xfrm>
              <a:off x="5259573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4642D5-4AF9-452D-A8DF-4BFBFE287BAA}"/>
                </a:ext>
              </a:extLst>
            </p:cNvPr>
            <p:cNvSpPr txBox="1"/>
            <p:nvPr/>
          </p:nvSpPr>
          <p:spPr>
            <a:xfrm>
              <a:off x="5380789" y="1973466"/>
              <a:ext cx="1320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Matemático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9481AE-A77E-4E69-938A-8FAE8A1835FC}"/>
                </a:ext>
              </a:extLst>
            </p:cNvPr>
            <p:cNvSpPr/>
            <p:nvPr/>
          </p:nvSpPr>
          <p:spPr>
            <a:xfrm>
              <a:off x="7304569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BB55C9-748A-41A3-B41E-2C06770C4D26}"/>
                </a:ext>
              </a:extLst>
            </p:cNvPr>
            <p:cNvSpPr txBox="1"/>
            <p:nvPr/>
          </p:nvSpPr>
          <p:spPr>
            <a:xfrm>
              <a:off x="7533026" y="1973466"/>
              <a:ext cx="11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Numérico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0FC6392-C8F1-4FB9-A021-651AFE1CD34E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732567" y="2296633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FA25807-A333-484D-A1BF-D87B799D338F}"/>
                </a:ext>
              </a:extLst>
            </p:cNvPr>
            <p:cNvCxnSpPr/>
            <p:nvPr/>
          </p:nvCxnSpPr>
          <p:spPr>
            <a:xfrm>
              <a:off x="4777563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BF1FEAE-A0D6-47E3-AA78-99CB5C23E4FD}"/>
                </a:ext>
              </a:extLst>
            </p:cNvPr>
            <p:cNvCxnSpPr/>
            <p:nvPr/>
          </p:nvCxnSpPr>
          <p:spPr>
            <a:xfrm>
              <a:off x="6822559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709497"/>
            <a:ext cx="6220693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456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Balance bar                               Cilindro mestre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4104167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34484" y="825877"/>
              <a:ext cx="3601627" cy="3908762"/>
              <a:chOff x="3834484" y="825877"/>
              <a:chExt cx="3601627" cy="390876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583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91385" cy="25837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25877"/>
                <a:ext cx="1815901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L</a:t>
                </a:r>
                <a:r>
                  <a:rPr lang="pt-BR" sz="2400" baseline="-25000" dirty="0"/>
                  <a:t>x</a:t>
                </a:r>
              </a:p>
              <a:p>
                <a:endParaRPr lang="pt-BR" sz="2400" baseline="-25000" dirty="0"/>
              </a:p>
              <a:p>
                <a:endParaRPr lang="pt-BR" sz="2400" baseline="-250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 = 10ºC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  <a:r>
                  <a:rPr lang="pt-BR" sz="2400" dirty="0"/>
                  <a:t> = 100ºC</a:t>
                </a:r>
              </a:p>
              <a:p>
                <a:endParaRPr lang="pt-BR" sz="24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34484" y="2714384"/>
                <a:ext cx="36016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L</a:t>
                </a:r>
                <a:r>
                  <a:rPr lang="pt-BR" sz="2400" baseline="-25000" dirty="0"/>
                  <a:t>y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                            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11</cp:revision>
  <dcterms:created xsi:type="dcterms:W3CDTF">2021-03-02T23:22:08Z</dcterms:created>
  <dcterms:modified xsi:type="dcterms:W3CDTF">2021-03-22T22:42:36Z</dcterms:modified>
</cp:coreProperties>
</file>