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709497"/>
            <a:ext cx="6220693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456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Balance bar                               Cilindro mestre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8C76571-8BBC-43A8-B9C9-7FE3087F10AA}"/>
              </a:ext>
            </a:extLst>
          </p:cNvPr>
          <p:cNvGrpSpPr/>
          <p:nvPr/>
        </p:nvGrpSpPr>
        <p:grpSpPr>
          <a:xfrm>
            <a:off x="3721395" y="733647"/>
            <a:ext cx="4603898" cy="4104167"/>
            <a:chOff x="3721395" y="733647"/>
            <a:chExt cx="4603898" cy="410416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BD554-C042-4427-AA51-97628F624D62}"/>
                </a:ext>
              </a:extLst>
            </p:cNvPr>
            <p:cNvSpPr/>
            <p:nvPr/>
          </p:nvSpPr>
          <p:spPr>
            <a:xfrm>
              <a:off x="3721395" y="733647"/>
              <a:ext cx="4603898" cy="410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30E70E3-50E9-42A7-B5F8-466A9FDA8CB9}"/>
                </a:ext>
              </a:extLst>
            </p:cNvPr>
            <p:cNvGrpSpPr/>
            <p:nvPr/>
          </p:nvGrpSpPr>
          <p:grpSpPr>
            <a:xfrm>
              <a:off x="3834484" y="825877"/>
              <a:ext cx="3601627" cy="3908762"/>
              <a:chOff x="3834484" y="825877"/>
              <a:chExt cx="3601627" cy="390876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75D97D-43A7-455A-85CC-2D49A3DC587B}"/>
                  </a:ext>
                </a:extLst>
              </p:cNvPr>
              <p:cNvSpPr/>
              <p:nvPr/>
            </p:nvSpPr>
            <p:spPr>
              <a:xfrm>
                <a:off x="4731488" y="1722474"/>
                <a:ext cx="2668772" cy="2583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have Esquerda 9">
                <a:extLst>
                  <a:ext uri="{FF2B5EF4-FFF2-40B4-BE49-F238E27FC236}">
                    <a16:creationId xmlns:a16="http://schemas.microsoft.com/office/drawing/2014/main" id="{8459CBFA-F9FC-4410-85FA-1F9176381D66}"/>
                  </a:ext>
                </a:extLst>
              </p:cNvPr>
              <p:cNvSpPr/>
              <p:nvPr/>
            </p:nvSpPr>
            <p:spPr>
              <a:xfrm>
                <a:off x="4316820" y="1722473"/>
                <a:ext cx="191385" cy="25837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have Esquerda 11">
                <a:extLst>
                  <a:ext uri="{FF2B5EF4-FFF2-40B4-BE49-F238E27FC236}">
                    <a16:creationId xmlns:a16="http://schemas.microsoft.com/office/drawing/2014/main" id="{810771B5-9EB9-4539-B7A5-F46C4E692FA1}"/>
                  </a:ext>
                </a:extLst>
              </p:cNvPr>
              <p:cNvSpPr/>
              <p:nvPr/>
            </p:nvSpPr>
            <p:spPr>
              <a:xfrm rot="5400000">
                <a:off x="5953342" y="116072"/>
                <a:ext cx="225057" cy="266877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3D9926-E19F-4FC6-86DB-A2F837338E31}"/>
                  </a:ext>
                </a:extLst>
              </p:cNvPr>
              <p:cNvSpPr txBox="1"/>
              <p:nvPr/>
            </p:nvSpPr>
            <p:spPr>
              <a:xfrm>
                <a:off x="5159057" y="825877"/>
                <a:ext cx="1815901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L</a:t>
                </a:r>
                <a:r>
                  <a:rPr lang="pt-BR" sz="2400" baseline="-25000" dirty="0"/>
                  <a:t>x</a:t>
                </a:r>
              </a:p>
              <a:p>
                <a:endParaRPr lang="pt-BR" sz="2400" baseline="-25000" dirty="0"/>
              </a:p>
              <a:p>
                <a:endParaRPr lang="pt-BR" sz="2400" baseline="-25000" dirty="0"/>
              </a:p>
              <a:p>
                <a:pPr algn="ctr"/>
                <a:r>
                  <a:rPr lang="pt-BR" sz="2400" dirty="0"/>
                  <a:t>T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 = 10ºC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pPr algn="ctr"/>
                <a:r>
                  <a:rPr lang="pt-BR" sz="2400" dirty="0"/>
                  <a:t>T</a:t>
                </a:r>
                <a:r>
                  <a:rPr lang="pt-BR" sz="2400" baseline="-25000" dirty="0"/>
                  <a:t>1</a:t>
                </a:r>
                <a:r>
                  <a:rPr lang="pt-BR" sz="2400" dirty="0"/>
                  <a:t> = 100ºC</a:t>
                </a:r>
              </a:p>
              <a:p>
                <a:endParaRPr lang="pt-BR" sz="24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FAEF12-2AB6-4D70-ACC6-D4EBA4D83984}"/>
                  </a:ext>
                </a:extLst>
              </p:cNvPr>
              <p:cNvSpPr txBox="1"/>
              <p:nvPr/>
            </p:nvSpPr>
            <p:spPr>
              <a:xfrm>
                <a:off x="3834484" y="2714384"/>
                <a:ext cx="36016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L</a:t>
                </a:r>
                <a:r>
                  <a:rPr lang="pt-BR" sz="2400" baseline="-25000" dirty="0"/>
                  <a:t>y               </a:t>
                </a:r>
                <a:r>
                  <a:rPr lang="pt-BR" sz="2400" dirty="0"/>
                  <a:t>T</a:t>
                </a:r>
                <a:r>
                  <a:rPr lang="pt-BR" sz="2400" baseline="-25000" dirty="0"/>
                  <a:t>1                                           </a:t>
                </a:r>
                <a:r>
                  <a:rPr lang="pt-BR" sz="2400" dirty="0"/>
                  <a:t>T</a:t>
                </a:r>
                <a:r>
                  <a:rPr lang="pt-BR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5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138F43-94D1-402C-842C-EB18B6D2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4" y="1113244"/>
            <a:ext cx="888369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1FE4F9-1A70-4A8C-8BCF-D28EC330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1" y="4224506"/>
            <a:ext cx="1176282" cy="1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9</cp:revision>
  <dcterms:created xsi:type="dcterms:W3CDTF">2021-03-02T23:22:08Z</dcterms:created>
  <dcterms:modified xsi:type="dcterms:W3CDTF">2021-03-19T23:12:49Z</dcterms:modified>
</cp:coreProperties>
</file>