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8B6F-0047-4FA0-8412-6DE40935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BD2F4-6603-40AD-95C2-36E63AE0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1EC15-0634-4E78-9810-56AC9AA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AEC92-B4B9-4309-84EF-55F37A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F036A-AF6C-4A98-AFF3-F4B95F8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BBAA-F719-4375-8FB5-5B64A11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ABD1-3D27-4BC7-808B-4CBA9FB8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6ED6-54EC-45A9-87E0-D287AC09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A78B2-0E9F-4A7B-AFB5-BA51C4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F7634-2F61-4A0A-B2A4-63544B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FF34-3FD6-4C40-BD74-014F8CA4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25DB4-FA12-47F8-BC48-E7B50E24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619C7-C6E3-47FD-833E-1BE16A3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BFEA-6AEB-4CC9-B9CD-06C765E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D71C-6937-449F-BD15-D82DE2C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0223-E549-490D-879E-858397D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D65E-55F9-49B9-9A84-A37F6A61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30F29-6BEB-4293-8014-778D7FA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918D6-B06E-47A0-8ED5-A7FE7F5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2FB0F-A18C-437F-A66E-9D19FBA5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E4A-8996-4AC2-9534-F16B66E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7C09-9D93-4A43-A332-E211B573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C14C2-F824-4217-B01B-78F5BAD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BE817-E0F4-4C2F-A3E2-2F2A1AE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E28B-28BE-4BC3-A408-C8029E4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20FC-D68D-4BD0-9660-B688B8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EB1F-B8B7-47B5-AC08-B16EA7C3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7869F-44E5-47A3-B288-48CF425D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0C48B-1C0A-4CCC-9828-19A2B627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927B4-D5D2-425B-B8CA-AF37C08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7A3C0-8ACD-4DE8-91C5-9626B4E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8B6C-FE10-41FA-B5A1-053DE46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FC8E9-F486-4BD5-9331-5538193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D150A-1264-4474-A5C8-E6AFD94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CA35D-5F96-4899-938F-25DFF69B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0EBBD-8709-45B8-878A-67DACA0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EE405-1A86-4E44-98B8-3089DBD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BA701-3455-435D-A5FD-9EDDA30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73AEE-1950-42BB-B4CE-E1816FC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2FC1-E4FC-46CE-8682-D7D5F1E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31A9A4-296C-4249-9AE9-CC9F47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5104-D0B3-48C6-9864-313C0A9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FDFB-0F31-4997-89FE-110C2C1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5C388-4570-4262-9C47-58FD416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EF839-704D-4A22-9299-467F07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3A029-6D2E-445A-9935-BE32175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0CAE-6CFC-4433-8DD8-EFE7A76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C7F1D-84E8-4236-B51E-90C503C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2B23B-C639-4882-B61F-6A1E136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D0FE5-0393-43EF-B713-D76C15E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7315B-2DE1-473D-B0DD-92D07E7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5C2B9-6B52-4E30-AA66-CA295F7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531B-C1FE-4E16-ACFF-458E29A0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424E99-E319-4FAF-8CFF-6D142F4B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C02A-DB76-47AF-B216-7FB8CF01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B099D-79B3-4A15-B3E8-7E6B847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D70EE-08DB-4517-9031-E6A8FEBF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D3DD-D65D-4C83-813E-814A4FC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B3428-68E0-47AD-ACCD-F977520C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18668-FB10-4F9D-8BEB-0D8E598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20BB-C7B3-4BFF-99C1-7B9479A6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F50-A787-42AD-BD4D-DDC713A9E983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4A0A2-C608-434E-9140-4F804672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45F79-7659-41DA-895A-46F1D0BA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250995-D81C-4E72-9C68-0FCB78604161}"/>
              </a:ext>
            </a:extLst>
          </p:cNvPr>
          <p:cNvGrpSpPr/>
          <p:nvPr/>
        </p:nvGrpSpPr>
        <p:grpSpPr>
          <a:xfrm>
            <a:off x="1169581" y="1881963"/>
            <a:ext cx="7697974" cy="829339"/>
            <a:chOff x="1169581" y="1881963"/>
            <a:chExt cx="7697974" cy="82933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54E6FAA-8CB8-4D04-8A34-B495DFDFA320}"/>
                </a:ext>
              </a:extLst>
            </p:cNvPr>
            <p:cNvSpPr/>
            <p:nvPr/>
          </p:nvSpPr>
          <p:spPr>
            <a:xfrm>
              <a:off x="1169581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638098C-C1D2-438B-AE92-851E77CC5910}"/>
                </a:ext>
              </a:extLst>
            </p:cNvPr>
            <p:cNvSpPr txBox="1"/>
            <p:nvPr/>
          </p:nvSpPr>
          <p:spPr>
            <a:xfrm>
              <a:off x="1397492" y="2111966"/>
              <a:ext cx="110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Realidade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8DD4143-F51A-4053-8F1D-9A3CC8A23576}"/>
                </a:ext>
              </a:extLst>
            </p:cNvPr>
            <p:cNvSpPr/>
            <p:nvPr/>
          </p:nvSpPr>
          <p:spPr>
            <a:xfrm>
              <a:off x="3214577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D4D4F5C-C6DA-46A0-8EE4-1117C7FC72E5}"/>
                </a:ext>
              </a:extLst>
            </p:cNvPr>
            <p:cNvSpPr txBox="1"/>
            <p:nvPr/>
          </p:nvSpPr>
          <p:spPr>
            <a:xfrm>
              <a:off x="3511802" y="1973466"/>
              <a:ext cx="968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Físico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413EE93-9A0F-4B3F-B6F2-5A23818715DC}"/>
                </a:ext>
              </a:extLst>
            </p:cNvPr>
            <p:cNvSpPr/>
            <p:nvPr/>
          </p:nvSpPr>
          <p:spPr>
            <a:xfrm>
              <a:off x="5259573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C4642D5-4AF9-452D-A8DF-4BFBFE287BAA}"/>
                </a:ext>
              </a:extLst>
            </p:cNvPr>
            <p:cNvSpPr txBox="1"/>
            <p:nvPr/>
          </p:nvSpPr>
          <p:spPr>
            <a:xfrm>
              <a:off x="5380789" y="1973466"/>
              <a:ext cx="1320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Matemático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59481AE-A77E-4E69-938A-8FAE8A1835FC}"/>
                </a:ext>
              </a:extLst>
            </p:cNvPr>
            <p:cNvSpPr/>
            <p:nvPr/>
          </p:nvSpPr>
          <p:spPr>
            <a:xfrm>
              <a:off x="7304569" y="1881963"/>
              <a:ext cx="1562986" cy="829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2BB55C9-748A-41A3-B41E-2C06770C4D26}"/>
                </a:ext>
              </a:extLst>
            </p:cNvPr>
            <p:cNvSpPr txBox="1"/>
            <p:nvPr/>
          </p:nvSpPr>
          <p:spPr>
            <a:xfrm>
              <a:off x="7533026" y="1973466"/>
              <a:ext cx="1106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Modelo </a:t>
              </a:r>
            </a:p>
            <a:p>
              <a:pPr algn="ctr"/>
              <a:r>
                <a:rPr lang="pt-BR" dirty="0"/>
                <a:t>Numérico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0FC6392-C8F1-4FB9-A021-651AFE1CD34E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732567" y="2296633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5FA25807-A333-484D-A1BF-D87B799D338F}"/>
                </a:ext>
              </a:extLst>
            </p:cNvPr>
            <p:cNvCxnSpPr/>
            <p:nvPr/>
          </p:nvCxnSpPr>
          <p:spPr>
            <a:xfrm>
              <a:off x="4777563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FBF1FEAE-A0D6-47E3-AA78-99CB5C23E4FD}"/>
                </a:ext>
              </a:extLst>
            </p:cNvPr>
            <p:cNvCxnSpPr/>
            <p:nvPr/>
          </p:nvCxnSpPr>
          <p:spPr>
            <a:xfrm>
              <a:off x="6822559" y="2289545"/>
              <a:ext cx="48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9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73659A3-6E28-4FCC-8FDE-C703E7F1C863}"/>
              </a:ext>
            </a:extLst>
          </p:cNvPr>
          <p:cNvGrpSpPr/>
          <p:nvPr/>
        </p:nvGrpSpPr>
        <p:grpSpPr>
          <a:xfrm>
            <a:off x="1509251" y="367101"/>
            <a:ext cx="9173498" cy="6123798"/>
            <a:chOff x="1509251" y="367101"/>
            <a:chExt cx="9173498" cy="61237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2CD751-0251-45D1-BDB2-76C77F49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251" y="367101"/>
              <a:ext cx="9173498" cy="6123798"/>
            </a:xfrm>
            <a:prstGeom prst="rect">
              <a:avLst/>
            </a:prstGeom>
          </p:spPr>
        </p:pic>
        <p:sp>
          <p:nvSpPr>
            <p:cNvPr id="9" name="Seta: Curva para a Direita 8">
              <a:extLst>
                <a:ext uri="{FF2B5EF4-FFF2-40B4-BE49-F238E27FC236}">
                  <a16:creationId xmlns:a16="http://schemas.microsoft.com/office/drawing/2014/main" id="{1A545329-FAB2-44BF-A53E-B558699BFEB3}"/>
                </a:ext>
              </a:extLst>
            </p:cNvPr>
            <p:cNvSpPr/>
            <p:nvPr/>
          </p:nvSpPr>
          <p:spPr>
            <a:xfrm rot="5032468">
              <a:off x="7211130" y="3378581"/>
              <a:ext cx="624572" cy="808074"/>
            </a:xfrm>
            <a:prstGeom prst="curv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E65D214-2325-4AC4-B5E0-34C1C2B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1675" y="3538067"/>
              <a:ext cx="2913320" cy="75748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0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FA5C70-C9C8-49D5-8484-D674CF42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1709497"/>
            <a:ext cx="6220693" cy="343900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DD0F48D-7882-4918-BD92-5CEBE8983EF3}"/>
              </a:ext>
            </a:extLst>
          </p:cNvPr>
          <p:cNvCxnSpPr/>
          <p:nvPr/>
        </p:nvCxnSpPr>
        <p:spPr>
          <a:xfrm flipV="1">
            <a:off x="6570922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B3B9B4-483D-4894-A7EB-D85B4D47668D}"/>
              </a:ext>
            </a:extLst>
          </p:cNvPr>
          <p:cNvCxnSpPr/>
          <p:nvPr/>
        </p:nvCxnSpPr>
        <p:spPr>
          <a:xfrm flipV="1">
            <a:off x="4160874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8AA621-5913-4F57-81B3-4D67FDA2CF8D}"/>
              </a:ext>
            </a:extLst>
          </p:cNvPr>
          <p:cNvSpPr txBox="1"/>
          <p:nvPr/>
        </p:nvSpPr>
        <p:spPr>
          <a:xfrm>
            <a:off x="4494028" y="1529587"/>
            <a:ext cx="456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Balance bar                               Cilindro mestre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015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8C76571-8BBC-43A8-B9C9-7FE3087F10AA}"/>
              </a:ext>
            </a:extLst>
          </p:cNvPr>
          <p:cNvGrpSpPr/>
          <p:nvPr/>
        </p:nvGrpSpPr>
        <p:grpSpPr>
          <a:xfrm>
            <a:off x="3721395" y="733647"/>
            <a:ext cx="4603898" cy="3955311"/>
            <a:chOff x="3721395" y="733647"/>
            <a:chExt cx="4603898" cy="4104167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90BD554-C042-4427-AA51-97628F624D62}"/>
                </a:ext>
              </a:extLst>
            </p:cNvPr>
            <p:cNvSpPr/>
            <p:nvPr/>
          </p:nvSpPr>
          <p:spPr>
            <a:xfrm>
              <a:off x="3721395" y="733647"/>
              <a:ext cx="4603898" cy="410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30E70E3-50E9-42A7-B5F8-466A9FDA8CB9}"/>
                </a:ext>
              </a:extLst>
            </p:cNvPr>
            <p:cNvGrpSpPr/>
            <p:nvPr/>
          </p:nvGrpSpPr>
          <p:grpSpPr>
            <a:xfrm>
              <a:off x="3827721" y="837710"/>
              <a:ext cx="3601627" cy="3672635"/>
              <a:chOff x="3827721" y="837710"/>
              <a:chExt cx="3601627" cy="36726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75D97D-43A7-455A-85CC-2D49A3DC587B}"/>
                  </a:ext>
                </a:extLst>
              </p:cNvPr>
              <p:cNvSpPr/>
              <p:nvPr/>
            </p:nvSpPr>
            <p:spPr>
              <a:xfrm>
                <a:off x="4731488" y="1722474"/>
                <a:ext cx="2668772" cy="24561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have Esquerda 9">
                <a:extLst>
                  <a:ext uri="{FF2B5EF4-FFF2-40B4-BE49-F238E27FC236}">
                    <a16:creationId xmlns:a16="http://schemas.microsoft.com/office/drawing/2014/main" id="{8459CBFA-F9FC-4410-85FA-1F9176381D66}"/>
                  </a:ext>
                </a:extLst>
              </p:cNvPr>
              <p:cNvSpPr/>
              <p:nvPr/>
            </p:nvSpPr>
            <p:spPr>
              <a:xfrm>
                <a:off x="4316820" y="1722473"/>
                <a:ext cx="180752" cy="2456121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have Esquerda 11">
                <a:extLst>
                  <a:ext uri="{FF2B5EF4-FFF2-40B4-BE49-F238E27FC236}">
                    <a16:creationId xmlns:a16="http://schemas.microsoft.com/office/drawing/2014/main" id="{810771B5-9EB9-4539-B7A5-F46C4E692FA1}"/>
                  </a:ext>
                </a:extLst>
              </p:cNvPr>
              <p:cNvSpPr/>
              <p:nvPr/>
            </p:nvSpPr>
            <p:spPr>
              <a:xfrm rot="5400000">
                <a:off x="5953342" y="116072"/>
                <a:ext cx="225057" cy="266877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B3D9926-E19F-4FC6-86DB-A2F837338E31}"/>
                  </a:ext>
                </a:extLst>
              </p:cNvPr>
              <p:cNvSpPr txBox="1"/>
              <p:nvPr/>
            </p:nvSpPr>
            <p:spPr>
              <a:xfrm>
                <a:off x="5159057" y="837710"/>
                <a:ext cx="1815901" cy="367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L</a:t>
                </a:r>
                <a:r>
                  <a:rPr lang="pt-BR" sz="2400" baseline="-25000" dirty="0"/>
                  <a:t>x</a:t>
                </a:r>
              </a:p>
              <a:p>
                <a:endParaRPr lang="pt-BR" sz="2400" baseline="-25000" dirty="0"/>
              </a:p>
              <a:p>
                <a:endParaRPr lang="pt-BR" sz="2400" baseline="-25000" dirty="0"/>
              </a:p>
              <a:p>
                <a:pPr algn="ctr"/>
                <a:r>
                  <a:rPr lang="pt-BR" sz="2400" dirty="0"/>
                  <a:t>T</a:t>
                </a:r>
                <a:r>
                  <a:rPr lang="pt-BR" sz="2400" baseline="-25000" dirty="0"/>
                  <a:t>2</a:t>
                </a:r>
                <a:r>
                  <a:rPr lang="pt-BR" sz="2400" dirty="0"/>
                  <a:t> = 10ºC</a:t>
                </a:r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pPr algn="ctr"/>
                <a:r>
                  <a:rPr lang="pt-BR" sz="2400" dirty="0"/>
                  <a:t>T</a:t>
                </a:r>
                <a:r>
                  <a:rPr lang="pt-BR" sz="2400" baseline="-25000" dirty="0"/>
                  <a:t>1</a:t>
                </a:r>
                <a:r>
                  <a:rPr lang="pt-BR" sz="2400" dirty="0"/>
                  <a:t> = 100ºC</a:t>
                </a:r>
              </a:p>
              <a:p>
                <a:endParaRPr lang="pt-BR" sz="2400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6FAEF12-2AB6-4D70-ACC6-D4EBA4D83984}"/>
                  </a:ext>
                </a:extLst>
              </p:cNvPr>
              <p:cNvSpPr txBox="1"/>
              <p:nvPr/>
            </p:nvSpPr>
            <p:spPr>
              <a:xfrm>
                <a:off x="3827721" y="2719700"/>
                <a:ext cx="36016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L</a:t>
                </a:r>
                <a:r>
                  <a:rPr lang="pt-BR" sz="2400" baseline="-25000" dirty="0"/>
                  <a:t>y               </a:t>
                </a:r>
                <a:r>
                  <a:rPr lang="pt-BR" sz="2400" dirty="0"/>
                  <a:t>T</a:t>
                </a:r>
                <a:r>
                  <a:rPr lang="pt-BR" sz="2400" baseline="-25000" dirty="0"/>
                  <a:t>1                                           </a:t>
                </a:r>
                <a:r>
                  <a:rPr lang="pt-BR" sz="2400" dirty="0"/>
                  <a:t>T</a:t>
                </a:r>
                <a:r>
                  <a:rPr lang="pt-BR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138F43-94D1-402C-842C-EB18B6D2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14" y="1113244"/>
            <a:ext cx="8883691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1FE4F9-1A70-4A8C-8BCF-D28EC330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51" y="4224506"/>
            <a:ext cx="1176282" cy="11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6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Rodrigues de Mello Alves</dc:creator>
  <cp:lastModifiedBy>Felipe Rodrigues de Mello Alves</cp:lastModifiedBy>
  <cp:revision>12</cp:revision>
  <dcterms:created xsi:type="dcterms:W3CDTF">2021-03-02T23:22:08Z</dcterms:created>
  <dcterms:modified xsi:type="dcterms:W3CDTF">2021-03-23T17:45:33Z</dcterms:modified>
</cp:coreProperties>
</file>