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38B6F-0047-4FA0-8412-6DE40935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5BD2F4-6603-40AD-95C2-36E63AE0B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D1EC15-0634-4E78-9810-56AC9AA2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FAEC92-B4B9-4309-84EF-55F37AF7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F036A-AF6C-4A98-AFF3-F4B95F87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0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1BBAA-F719-4375-8FB5-5B64A115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2AABD1-3D27-4BC7-808B-4CBA9FB87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566ED6-54EC-45A9-87E0-D287AC09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AA78B2-0E9F-4A7B-AFB5-BA51C45C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5F7634-2F61-4A0A-B2A4-63544B64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06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5CFF34-3FD6-4C40-BD74-014F8CA4E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625DB4-FA12-47F8-BC48-E7B50E24C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619C7-C6E3-47FD-833E-1BE16A35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DFBFEA-6AEB-4CC9-B9CD-06C765ED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2CD71C-6937-449F-BD15-D82DE2C1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01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F0223-E549-490D-879E-858397D0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1ED65E-55F9-49B9-9A84-A37F6A61C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30F29-6BEB-4293-8014-778D7FA8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918D6-B06E-47A0-8ED5-A7FE7F57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82FB0F-A18C-437F-A66E-9D19FBA5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40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83E4A-8996-4AC2-9534-F16B66E8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D7C09-9D93-4A43-A332-E211B5732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2C14C2-F824-4217-B01B-78F5BAD4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0BE817-E0F4-4C2F-A3E2-2F2A1AE6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BBE28B-28BE-4BC3-A408-C8029E4A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89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F20FC-D68D-4BD0-9660-B688B80D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03EB1F-B8B7-47B5-AC08-B16EA7C3E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57869F-44E5-47A3-B288-48CF425DE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0C48B-1C0A-4CCC-9828-19A2B627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3927B4-D5D2-425B-B8CA-AF37C083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E7A3C0-8ACD-4DE8-91C5-9626B4E7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88B6C-FE10-41FA-B5A1-053DE463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1FC8E9-F486-4BD5-9331-5538193E2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2D150A-1264-4474-A5C8-E6AFD94A0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8CA35D-5F96-4899-938F-25DFF69B4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60EBBD-8709-45B8-878A-67DACA0D8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CEE405-1A86-4E44-98B8-3089DBD4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EBA701-3455-435D-A5FD-9EDDA307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873AEE-1950-42BB-B4CE-E1816FCA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06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F2FC1-E4FC-46CE-8682-D7D5F1E7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31A9A4-296C-4249-9AE9-CC9F4747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BF5104-D0B3-48C6-9864-313C0A91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1BFDFB-0F31-4997-89FE-110C2C11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63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25C388-4570-4262-9C47-58FD4160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EF839-704D-4A22-9299-467F07AA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43A029-6D2E-445A-9935-BE321752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34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B0CAE-6CFC-4433-8DD8-EFE7A769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C7F1D-84E8-4236-B51E-90C503C3F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82B23B-C639-4882-B61F-6A1E13684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8D0FE5-0393-43EF-B713-D76C15EC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87315B-2DE1-473D-B0DD-92D07E78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15C2B9-6B52-4E30-AA66-CA295F7A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52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531B-C1FE-4E16-ACFF-458E29A07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424E99-E319-4FAF-8CFF-6D142F4B3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5CC02A-DB76-47AF-B216-7FB8CF015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4B099D-79B3-4A15-B3E8-7E6B847A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F50-A787-42AD-BD4D-DDC713A9E983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1D70EE-08DB-4517-9031-E6A8FEBF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9DD3DD-D65D-4C83-813E-814A4FC0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49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FB3428-68E0-47AD-ACCD-F977520C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118668-FB10-4F9D-8BEB-0D8E598F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9520BB-C7B3-4BFF-99C1-7B9479A63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47F50-A787-42AD-BD4D-DDC713A9E983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4A0A2-C608-434E-9140-4F8046727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445F79-7659-41DA-895A-46F1D0BA2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E54E8-5A19-45AE-8E8F-0B42A5D3D6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48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73659A3-6E28-4FCC-8FDE-C703E7F1C863}"/>
              </a:ext>
            </a:extLst>
          </p:cNvPr>
          <p:cNvGrpSpPr/>
          <p:nvPr/>
        </p:nvGrpSpPr>
        <p:grpSpPr>
          <a:xfrm>
            <a:off x="1509251" y="367101"/>
            <a:ext cx="9173498" cy="6123798"/>
            <a:chOff x="1509251" y="367101"/>
            <a:chExt cx="9173498" cy="6123798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82CD751-0251-45D1-BDB2-76C77F49F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251" y="367101"/>
              <a:ext cx="9173498" cy="6123798"/>
            </a:xfrm>
            <a:prstGeom prst="rect">
              <a:avLst/>
            </a:prstGeom>
          </p:spPr>
        </p:pic>
        <p:sp>
          <p:nvSpPr>
            <p:cNvPr id="9" name="Seta: Curva para a Direita 8">
              <a:extLst>
                <a:ext uri="{FF2B5EF4-FFF2-40B4-BE49-F238E27FC236}">
                  <a16:creationId xmlns:a16="http://schemas.microsoft.com/office/drawing/2014/main" id="{1A545329-FAB2-44BF-A53E-B558699BFEB3}"/>
                </a:ext>
              </a:extLst>
            </p:cNvPr>
            <p:cNvSpPr/>
            <p:nvPr/>
          </p:nvSpPr>
          <p:spPr>
            <a:xfrm rot="5032468">
              <a:off x="7211130" y="3378581"/>
              <a:ext cx="624572" cy="808074"/>
            </a:xfrm>
            <a:prstGeom prst="curved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FE65D214-2325-4AC4-B5E0-34C1C2B225E1}"/>
                </a:ext>
              </a:extLst>
            </p:cNvPr>
            <p:cNvCxnSpPr>
              <a:cxnSpLocks/>
            </p:cNvCxnSpPr>
            <p:nvPr/>
          </p:nvCxnSpPr>
          <p:spPr>
            <a:xfrm>
              <a:off x="6751675" y="3538067"/>
              <a:ext cx="2913320" cy="75748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202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FA5C70-C9C8-49D5-8484-D674CF423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53" y="1709497"/>
            <a:ext cx="6220693" cy="3439005"/>
          </a:xfr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DD0F48D-7882-4918-BD92-5CEBE8983EF3}"/>
              </a:ext>
            </a:extLst>
          </p:cNvPr>
          <p:cNvCxnSpPr/>
          <p:nvPr/>
        </p:nvCxnSpPr>
        <p:spPr>
          <a:xfrm flipV="1">
            <a:off x="6570922" y="1812851"/>
            <a:ext cx="393404" cy="30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4B3B9B4-483D-4894-A7EB-D85B4D47668D}"/>
              </a:ext>
            </a:extLst>
          </p:cNvPr>
          <p:cNvCxnSpPr/>
          <p:nvPr/>
        </p:nvCxnSpPr>
        <p:spPr>
          <a:xfrm flipV="1">
            <a:off x="4160874" y="1812851"/>
            <a:ext cx="393404" cy="30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4B8AA621-5913-4F57-81B3-4D67FDA2CF8D}"/>
              </a:ext>
            </a:extLst>
          </p:cNvPr>
          <p:cNvSpPr txBox="1"/>
          <p:nvPr/>
        </p:nvSpPr>
        <p:spPr>
          <a:xfrm>
            <a:off x="4494028" y="1529587"/>
            <a:ext cx="456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Balance bar                               Cilindro mestre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0156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Rodrigues de Mello Alves</dc:creator>
  <cp:lastModifiedBy>Felipe Rodrigues de Mello Alves</cp:lastModifiedBy>
  <cp:revision>3</cp:revision>
  <dcterms:created xsi:type="dcterms:W3CDTF">2021-03-02T23:22:08Z</dcterms:created>
  <dcterms:modified xsi:type="dcterms:W3CDTF">2021-03-03T23:07:41Z</dcterms:modified>
</cp:coreProperties>
</file>