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7308" y="905247"/>
            <a:ext cx="8787971" cy="1646302"/>
          </a:xfrm>
        </p:spPr>
        <p:txBody>
          <a:bodyPr/>
          <a:lstStyle/>
          <a:p>
            <a:pPr algn="ctr"/>
            <a:r>
              <a:rPr lang="pt-BR" dirty="0" smtClean="0"/>
              <a:t>Introdução ao desenvolvimento </a:t>
            </a:r>
            <a:r>
              <a:rPr lang="pt-BR" dirty="0" err="1" smtClean="0"/>
              <a:t>Android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0905" y="2839871"/>
            <a:ext cx="7766936" cy="186393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Felipe Ribeiro Rodrigues Magalhães</a:t>
            </a:r>
          </a:p>
          <a:p>
            <a:pPr algn="l"/>
            <a:r>
              <a:rPr lang="pt-BR" dirty="0" smtClean="0"/>
              <a:t>felipe_rrm@hotmail.com</a:t>
            </a:r>
          </a:p>
          <a:p>
            <a:pPr algn="l"/>
            <a:r>
              <a:rPr lang="pt-BR" dirty="0" smtClean="0"/>
              <a:t>felipe.rrm@gmail.com</a:t>
            </a:r>
          </a:p>
          <a:p>
            <a:pPr algn="l"/>
            <a:r>
              <a:rPr lang="pt-BR" dirty="0"/>
              <a:t>https://github.com/FelipeRRM</a:t>
            </a:r>
            <a:endParaRPr lang="pt-BR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Picasso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muito boa para carregar imagens da rede de maneira eficiente: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compile </a:t>
            </a:r>
            <a:r>
              <a:rPr lang="en-US" dirty="0" smtClean="0">
                <a:solidFill>
                  <a:schemeClr val="accent2"/>
                </a:solidFill>
              </a:rPr>
              <a:t>'com.squareup.picasso:picasso:2.5.2‘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depêndencias</a:t>
            </a:r>
            <a:r>
              <a:rPr lang="en-US" dirty="0" smtClean="0"/>
              <a:t> do </a:t>
            </a:r>
            <a:r>
              <a:rPr lang="en-US" dirty="0" err="1" smtClean="0"/>
              <a:t>build.gradle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374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desenvolver para </a:t>
            </a:r>
            <a:r>
              <a:rPr lang="pt-BR" dirty="0" err="1" smtClean="0"/>
              <a:t>Android</a:t>
            </a:r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58081"/>
            <a:ext cx="8596668" cy="4915714"/>
          </a:xfrm>
        </p:spPr>
        <p:txBody>
          <a:bodyPr>
            <a:normAutofit/>
          </a:bodyPr>
          <a:lstStyle/>
          <a:p>
            <a:r>
              <a:rPr lang="pt-BR" dirty="0" smtClean="0"/>
              <a:t>Abrangência: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Custo: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smtClean="0"/>
              <a:t>iOS : 100 dólares </a:t>
            </a:r>
            <a:r>
              <a:rPr lang="pt-BR" sz="1400" u="sng" dirty="0" smtClean="0"/>
              <a:t>por ano</a:t>
            </a:r>
            <a:r>
              <a:rPr lang="pt-BR" sz="1400" dirty="0" smtClean="0"/>
              <a:t> + um Mac para desenvolver (R$4000?)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 smtClean="0"/>
              <a:t>Android</a:t>
            </a:r>
            <a:r>
              <a:rPr lang="pt-BR" sz="1400" dirty="0" smtClean="0"/>
              <a:t>: Taxa única de 25 dólares (pode desenvolver em Windows, </a:t>
            </a:r>
            <a:r>
              <a:rPr lang="pt-BR" sz="1400" dirty="0" err="1" smtClean="0"/>
              <a:t>MacOS</a:t>
            </a:r>
            <a:r>
              <a:rPr lang="pt-BR" sz="1400" dirty="0"/>
              <a:t> </a:t>
            </a:r>
            <a:r>
              <a:rPr lang="pt-BR" sz="1400" dirty="0" smtClean="0"/>
              <a:t>e Linux)</a:t>
            </a:r>
          </a:p>
          <a:p>
            <a:pPr marL="0" indent="0">
              <a:buNone/>
            </a:pPr>
            <a:endParaRPr lang="en-US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60888"/>
            <a:ext cx="7980634" cy="8656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0762" y="3210353"/>
            <a:ext cx="723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Fonte: http</a:t>
            </a:r>
            <a:r>
              <a:rPr lang="en-US" sz="1200" dirty="0"/>
              <a:t>://www.idc.com/prodserv/smartphone-os-market-share.jsp</a:t>
            </a:r>
          </a:p>
        </p:txBody>
      </p:sp>
    </p:spTree>
    <p:extLst>
      <p:ext uri="{BB962C8B-B14F-4D97-AF65-F5344CB8AC3E}">
        <p14:creationId xmlns:p14="http://schemas.microsoft.com/office/powerpoint/2010/main" val="313774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 baseada no </a:t>
            </a:r>
            <a:r>
              <a:rPr lang="en-US" dirty="0"/>
              <a:t>IntelliJ IDEA Community </a:t>
            </a:r>
            <a:r>
              <a:rPr lang="en-US" dirty="0" smtClean="0"/>
              <a:t>Edition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pt-BR" dirty="0" smtClean="0"/>
              <a:t>Alguns atalhos:</a:t>
            </a:r>
          </a:p>
          <a:p>
            <a:pPr lvl="1"/>
            <a:r>
              <a:rPr lang="pt-BR" dirty="0" smtClean="0"/>
              <a:t>Auto Complete: </a:t>
            </a:r>
            <a:r>
              <a:rPr lang="pt-BR" dirty="0" err="1" smtClean="0"/>
              <a:t>Ctrl</a:t>
            </a:r>
            <a:r>
              <a:rPr lang="pt-BR" dirty="0" smtClean="0"/>
              <a:t> + Barra de Espaço</a:t>
            </a:r>
          </a:p>
          <a:p>
            <a:pPr lvl="1"/>
            <a:r>
              <a:rPr lang="pt-BR" dirty="0" err="1" smtClean="0"/>
              <a:t>Menuzinho</a:t>
            </a:r>
            <a:r>
              <a:rPr lang="pt-BR" dirty="0" smtClean="0"/>
              <a:t> Bacana: </a:t>
            </a:r>
            <a:r>
              <a:rPr lang="pt-BR" dirty="0" err="1" smtClean="0"/>
              <a:t>Alt</a:t>
            </a:r>
            <a:r>
              <a:rPr lang="pt-BR" dirty="0" smtClean="0"/>
              <a:t> + </a:t>
            </a:r>
            <a:r>
              <a:rPr lang="pt-BR" dirty="0" err="1" smtClean="0"/>
              <a:t>Insert</a:t>
            </a:r>
            <a:endParaRPr lang="pt-BR" dirty="0" smtClean="0"/>
          </a:p>
          <a:p>
            <a:pPr lvl="1"/>
            <a:r>
              <a:rPr lang="pt-BR" dirty="0" smtClean="0"/>
              <a:t>Pesquisar por utilização de um método: </a:t>
            </a:r>
            <a:r>
              <a:rPr lang="pt-BR" dirty="0" err="1" smtClean="0"/>
              <a:t>Ctrl</a:t>
            </a:r>
            <a:r>
              <a:rPr lang="pt-BR" dirty="0" smtClean="0"/>
              <a:t> + F7</a:t>
            </a:r>
          </a:p>
          <a:p>
            <a:pPr lvl="1"/>
            <a:r>
              <a:rPr lang="pt-BR" dirty="0" smtClean="0"/>
              <a:t>Verificar parâmetros esperados por um método: </a:t>
            </a:r>
            <a:r>
              <a:rPr lang="pt-BR" dirty="0" err="1" smtClean="0"/>
              <a:t>Ctrl</a:t>
            </a:r>
            <a:r>
              <a:rPr lang="pt-BR" dirty="0" smtClean="0"/>
              <a:t> + </a:t>
            </a:r>
            <a:r>
              <a:rPr lang="pt-BR" dirty="0" smtClean="0"/>
              <a:t>P</a:t>
            </a:r>
          </a:p>
          <a:p>
            <a:pPr lvl="1"/>
            <a:r>
              <a:rPr lang="pt-BR" dirty="0" smtClean="0"/>
              <a:t>Sugestõe</a:t>
            </a:r>
            <a:r>
              <a:rPr lang="pt-BR" dirty="0" smtClean="0"/>
              <a:t>s de correção de erro: </a:t>
            </a:r>
            <a:r>
              <a:rPr lang="pt-BR" dirty="0" err="1" smtClean="0"/>
              <a:t>Alt</a:t>
            </a:r>
            <a:r>
              <a:rPr lang="pt-BR" dirty="0" smtClean="0"/>
              <a:t> + </a:t>
            </a:r>
            <a:r>
              <a:rPr lang="pt-BR" dirty="0" err="1" smtClean="0"/>
              <a:t>Enter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30" y="2288104"/>
            <a:ext cx="1587899" cy="19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versão escolher?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1" y="1402106"/>
            <a:ext cx="30861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Pasta </a:t>
            </a:r>
            <a:r>
              <a:rPr lang="pt-BR" dirty="0" err="1" smtClean="0"/>
              <a:t>java</a:t>
            </a:r>
            <a:r>
              <a:rPr lang="pt-BR" dirty="0" smtClean="0"/>
              <a:t>: Código fonte em </a:t>
            </a:r>
            <a:r>
              <a:rPr lang="pt-BR" dirty="0" err="1" smtClean="0"/>
              <a:t>java</a:t>
            </a:r>
            <a:r>
              <a:rPr lang="pt-BR" dirty="0" smtClean="0"/>
              <a:t> (</a:t>
            </a:r>
            <a:r>
              <a:rPr lang="pt-BR" dirty="0" err="1" smtClean="0"/>
              <a:t>duh</a:t>
            </a:r>
            <a:r>
              <a:rPr lang="pt-BR" dirty="0" smtClean="0"/>
              <a:t>?) do projeto</a:t>
            </a:r>
          </a:p>
          <a:p>
            <a:r>
              <a:rPr lang="pt-BR" dirty="0" smtClean="0"/>
              <a:t>Pasta res: Arquivos diversos utilizados no projeto vão nessa pasta, alguns principais:</a:t>
            </a:r>
          </a:p>
          <a:p>
            <a:pPr lvl="1"/>
            <a:r>
              <a:rPr lang="pt-BR" dirty="0" smtClean="0"/>
              <a:t>res\</a:t>
            </a:r>
            <a:r>
              <a:rPr lang="pt-BR" dirty="0" err="1" smtClean="0"/>
              <a:t>drawable</a:t>
            </a:r>
            <a:r>
              <a:rPr lang="pt-BR" dirty="0" smtClean="0"/>
              <a:t>: Arquivos de imagens (pode ser </a:t>
            </a:r>
            <a:r>
              <a:rPr lang="pt-BR" dirty="0" err="1" smtClean="0"/>
              <a:t>png</a:t>
            </a:r>
            <a:r>
              <a:rPr lang="pt-BR" dirty="0" smtClean="0"/>
              <a:t>, </a:t>
            </a:r>
            <a:r>
              <a:rPr lang="pt-BR" dirty="0" err="1" smtClean="0"/>
              <a:t>jpg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 ou arquivos XML)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es\layout: Arquivos XML de layout utilizado pelos </a:t>
            </a:r>
            <a:r>
              <a:rPr lang="pt-BR" dirty="0" err="1" smtClean="0"/>
              <a:t>fragments</a:t>
            </a:r>
            <a:r>
              <a:rPr lang="pt-BR" dirty="0" smtClean="0"/>
              <a:t> e </a:t>
            </a:r>
            <a:r>
              <a:rPr lang="pt-BR" dirty="0" err="1" smtClean="0"/>
              <a:t>activities</a:t>
            </a:r>
            <a:endParaRPr lang="pt-BR" dirty="0" smtClean="0"/>
          </a:p>
          <a:p>
            <a:pPr lvl="1"/>
            <a:r>
              <a:rPr lang="pt-BR" dirty="0" smtClean="0"/>
              <a:t>res\</a:t>
            </a:r>
            <a:r>
              <a:rPr lang="pt-BR" dirty="0" err="1" smtClean="0"/>
              <a:t>values</a:t>
            </a:r>
            <a:r>
              <a:rPr lang="pt-BR" dirty="0" smtClean="0"/>
              <a:t>: Arquivos XML definindo </a:t>
            </a:r>
            <a:r>
              <a:rPr lang="pt-BR" dirty="0" err="1" smtClean="0"/>
              <a:t>strings</a:t>
            </a:r>
            <a:r>
              <a:rPr lang="pt-BR" dirty="0" smtClean="0"/>
              <a:t>, estilo e cores da aplicação</a:t>
            </a:r>
          </a:p>
          <a:p>
            <a:r>
              <a:rPr lang="pt-BR" dirty="0" smtClean="0"/>
              <a:t>AndroidManifest.xml: Arquivo que define quais são as </a:t>
            </a:r>
            <a:r>
              <a:rPr lang="pt-BR" dirty="0" err="1" smtClean="0"/>
              <a:t>activities</a:t>
            </a:r>
            <a:r>
              <a:rPr lang="pt-BR" dirty="0" smtClean="0"/>
              <a:t> do seu </a:t>
            </a:r>
            <a:r>
              <a:rPr lang="pt-BR" dirty="0" err="1" smtClean="0"/>
              <a:t>app</a:t>
            </a:r>
            <a:r>
              <a:rPr lang="pt-BR" dirty="0" smtClean="0"/>
              <a:t>, assim como as permissões de sistema necessárias.</a:t>
            </a:r>
          </a:p>
          <a:p>
            <a:r>
              <a:rPr lang="pt-BR" dirty="0" err="1" smtClean="0"/>
              <a:t>build.gradle</a:t>
            </a:r>
            <a:r>
              <a:rPr lang="pt-BR" dirty="0" smtClean="0"/>
              <a:t>: Contém diversas configurações do projeto e suas dependências.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7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Fragment</a:t>
            </a:r>
            <a:r>
              <a:rPr lang="pt-BR" dirty="0" smtClean="0"/>
              <a:t>: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078363" cy="40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7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961" y="255373"/>
            <a:ext cx="8596668" cy="1320800"/>
          </a:xfrm>
        </p:spPr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1026" name="Picture 2" descr="http://www.cs.miami.edu/home/geoff/Courses/CSC330-14F/Content/Pictures/ActivityLife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2" y="0"/>
            <a:ext cx="52568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2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Recycler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/>
          <a:lstStyle/>
          <a:p>
            <a:r>
              <a:rPr lang="pt-BR" dirty="0" smtClean="0"/>
              <a:t>Melhor maneira de fazer listas no </a:t>
            </a:r>
            <a:r>
              <a:rPr lang="pt-BR" dirty="0" err="1" smtClean="0"/>
              <a:t>Android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299489"/>
            <a:ext cx="5721197" cy="39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5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Recycler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Precisamos de: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RecyclerView</a:t>
            </a:r>
            <a:r>
              <a:rPr lang="pt-BR" dirty="0" smtClean="0"/>
              <a:t> no layout da </a:t>
            </a:r>
            <a:r>
              <a:rPr lang="pt-BR" dirty="0" err="1" smtClean="0"/>
              <a:t>Activity</a:t>
            </a:r>
            <a:r>
              <a:rPr lang="pt-BR" dirty="0" smtClean="0"/>
              <a:t>, nome da </a:t>
            </a:r>
            <a:r>
              <a:rPr lang="pt-BR" dirty="0" err="1" smtClean="0"/>
              <a:t>View</a:t>
            </a:r>
            <a:r>
              <a:rPr lang="pt-BR" dirty="0"/>
              <a:t>: </a:t>
            </a:r>
            <a:r>
              <a:rPr lang="pt-BR" dirty="0" smtClean="0"/>
              <a:t>android.support.v7.widget.RecyclerView</a:t>
            </a:r>
          </a:p>
          <a:p>
            <a:r>
              <a:rPr lang="pt-BR" dirty="0" smtClean="0"/>
              <a:t>Um conjunto de itens, sendo que cada item contém as informações de cada linha</a:t>
            </a:r>
          </a:p>
          <a:p>
            <a:r>
              <a:rPr lang="pt-BR" dirty="0" smtClean="0"/>
              <a:t>Um layout para representar como cada linha será exibida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adapter</a:t>
            </a:r>
            <a:r>
              <a:rPr lang="pt-BR" dirty="0" smtClean="0"/>
              <a:t> (responsável por fazer a </a:t>
            </a:r>
            <a:r>
              <a:rPr lang="pt-BR" dirty="0" err="1" smtClean="0"/>
              <a:t>recyclagem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ViewHolder</a:t>
            </a:r>
            <a:r>
              <a:rPr lang="pt-BR" dirty="0" smtClean="0"/>
              <a:t> (mantém referência das </a:t>
            </a:r>
            <a:r>
              <a:rPr lang="pt-BR" dirty="0" err="1" smtClean="0"/>
              <a:t>Views</a:t>
            </a:r>
            <a:r>
              <a:rPr lang="pt-BR" dirty="0" smtClean="0"/>
              <a:t> do layout que criamos para cada linha)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LayoutManager</a:t>
            </a:r>
            <a:r>
              <a:rPr lang="pt-BR" dirty="0" smtClean="0"/>
              <a:t>, que define como as diversas </a:t>
            </a:r>
            <a:r>
              <a:rPr lang="pt-BR" dirty="0" err="1" smtClean="0"/>
              <a:t>views</a:t>
            </a:r>
            <a:r>
              <a:rPr lang="pt-BR" dirty="0" smtClean="0"/>
              <a:t> serão exibidas no </a:t>
            </a:r>
            <a:r>
              <a:rPr lang="pt-BR" dirty="0" err="1" smtClean="0"/>
              <a:t>RecyclerView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305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Introdução ao desenvolvimento Android</vt:lpstr>
      <vt:lpstr>Por que desenvolver para Android?</vt:lpstr>
      <vt:lpstr>Android Studio</vt:lpstr>
      <vt:lpstr>Qual versão escolher?</vt:lpstr>
      <vt:lpstr>Estrutura do Projeto</vt:lpstr>
      <vt:lpstr>Activity vs Fragment:</vt:lpstr>
      <vt:lpstr>Activity Lifecycle:</vt:lpstr>
      <vt:lpstr>Recycler View</vt:lpstr>
      <vt:lpstr>Recycler View</vt:lpstr>
      <vt:lpstr>Picasso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Android</dc:title>
  <dc:creator>Felipe Ribeiro</dc:creator>
  <cp:lastModifiedBy>Felipe Ribeiro</cp:lastModifiedBy>
  <cp:revision>11</cp:revision>
  <dcterms:created xsi:type="dcterms:W3CDTF">2015-10-18T20:38:20Z</dcterms:created>
  <dcterms:modified xsi:type="dcterms:W3CDTF">2015-10-21T01:51:46Z</dcterms:modified>
</cp:coreProperties>
</file>