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FBAB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4C6850-4599-CE67-135A-06E77E984977}" v="52" dt="2022-06-06T12:42:35.072"/>
    <p1510:client id="{1A8B5FB6-FAD9-4FF3-90E2-F71323BD3670}" v="7" dt="2022-04-11T12:34:51.570"/>
    <p1510:client id="{21DDE053-2A3C-83FB-070C-3F7E399BA06C}" v="22" dt="2022-04-11T12:34:47.281"/>
    <p1510:client id="{42742939-4892-1C27-4256-AF5E7BF9602A}" v="1" dt="2022-06-11T19:04:41.455"/>
    <p1510:client id="{59F1C27F-C461-76E7-4DF9-E614481F2E63}" v="649" dt="2022-03-28T13:01:56.721"/>
    <p1510:client id="{75781DA8-95A8-64E8-E889-660205BA3CDF}" v="65" dt="2022-03-28T14:28:37.185"/>
    <p1510:client id="{BB59BB82-D62E-2AF4-7138-E69AFEA809BB}" v="746" dt="2022-03-28T13:11:15.198"/>
    <p1510:client id="{D5DAE812-8E53-4120-8A0A-C3504F0EC0D1}" v="151" dt="2022-04-11T12:34:45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258FD-B686-4D41-B9A9-F03904C722ED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28A0D-AC2C-486E-922A-BCA6A846B5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22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28A0D-AC2C-486E-922A-BCA6A846B5F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182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A531F-C914-4EB5-A608-FF5FDDA54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B02A09-D52D-472B-A54F-4031EC809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EE1825-CE7C-4A91-B97C-DE17D8BF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BDE51-DFB6-49F2-AA20-2A112149E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4C2AE6-6D3B-4115-A0E1-3B8E0467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35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69330-0B73-469E-A2BF-7A8AEAC4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CE7794-6325-4371-9493-942457F29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218635-2CCA-4822-9C79-6E2D5B92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D5662D-EC59-4E45-8E07-4F9E999E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C04724-5977-4728-954F-534F13F8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65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320881-6210-4D05-8FC2-D7CE4A294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3763EA-4282-4C21-9479-F27D5DEB0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F54463-B61D-48CE-B643-CD47D827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04BCDB-0CB7-42C4-B013-B8A2C785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464AAE-1299-40AF-867E-A115EE84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3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A3DFE-C6BD-445F-B3BD-576786F9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255A9A-CC12-4A8F-ACCF-1E7709A6F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F866BA-722C-40C9-AA57-EA51A2EF3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394CCB-17E9-4ED7-A473-B18F77F7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41869F-C705-4092-A505-71D7D20D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01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BFCE5-E1E9-4092-A697-8966FC26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0DFDF-6183-4B93-8A35-F71A8AF96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2B4792-CE5F-4C90-8AE2-651175B6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54E6D4-5CFE-42A4-B13B-5E9E82C7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FFC279-4967-40FD-A0FE-8FCE235E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07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9C75E-1984-4512-AA17-8A15B08C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8F64F-B469-43C9-B9CD-8F179A35A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EECAF0-6F7B-45A8-A55F-3025AD088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F40DDF-FE3C-4819-9B37-D3702F3B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8F2263-75A2-447C-9F12-CD8DF0EB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0D0B81-D30C-457C-9F4D-0DB2366D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94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CD177-FFAA-46AB-8A9E-C25A43D1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24F88B-1FC8-419B-8890-6564F6010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F19D10-5213-4D90-840B-30A85E862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41FD8E9-EEBB-49F7-A21A-A2BE05C90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294924-699B-4BC8-A9B7-285BC55C8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EB55DA8-681D-4EFD-BA68-60248CB4C6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B305538-7635-413D-94D9-ABBD520DA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FDDCD9A-56F9-4B34-B88D-58B7FCED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42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F8B3A-6E41-4BE3-9D9A-91840737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971841-1B3C-4BA5-961D-B92FCCD3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7C4619-3FE4-4A46-9EEC-1E26A688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9A46FDB-433C-4951-85D8-23D04B1E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13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0359CD-2680-4FE0-A53E-8B4E827D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F719C1-882F-41D9-9062-1AB4830AB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8E69B7-C653-4C81-A558-D84339F3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83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8CFF5-289E-4596-9644-E91E4A9F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F8C456-BD4F-4092-B51A-E451FBB0E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2B8834-70B1-403F-933D-A7C632C3A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249C01-AFF7-467D-99DF-BCBD3E9E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6883BE-4B77-4692-BC22-61F36C6A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708BF8-C721-45D7-8706-FD3C9225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56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D75B4-D51D-4E04-8C23-2D222D8B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304BFA9-0310-4B69-8BEC-C24E6B4F5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E086D8-2DE9-4736-964B-CAAE721DC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5D26BF-20E3-430E-9578-9DA5D608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1AAD9A-6E8C-4626-BB06-750C50F4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FC32A4-4AFD-4C80-800A-573D1209F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33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F8A66284-FC08-4082-8142-3F95F591AD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45219"/>
          <a:stretch/>
        </p:blipFill>
        <p:spPr>
          <a:xfrm>
            <a:off x="2884248" y="1036794"/>
            <a:ext cx="986077" cy="19429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CE1A28B-5D05-458C-8DE9-814C544CB7E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884248" y="2284520"/>
            <a:ext cx="866775" cy="2363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55DD670-5A1F-4D91-9017-C13C2086904E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02666" y="1133921"/>
            <a:ext cx="197409" cy="801723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B046143-F3C0-4E6B-B326-2E0E254B3B5C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2884248" y="3706921"/>
            <a:ext cx="2329102" cy="265561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0972108-EA32-4C33-8D64-D899BAAF3241}"/>
              </a:ext>
            </a:extLst>
          </p:cNvPr>
          <p:cNvSpPr/>
          <p:nvPr userDrawn="1"/>
        </p:nvSpPr>
        <p:spPr>
          <a:xfrm>
            <a:off x="6974378" y="136526"/>
            <a:ext cx="4969971" cy="793108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979B1D8-CD62-4A5C-A04D-86B0430F68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630"/>
          <a:stretch/>
        </p:blipFill>
        <p:spPr>
          <a:xfrm>
            <a:off x="7038975" y="173535"/>
            <a:ext cx="1333500" cy="231017"/>
          </a:xfrm>
          <a:prstGeom prst="rect">
            <a:avLst/>
          </a:prstGeom>
        </p:spPr>
      </p:pic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435211B-63EA-4716-9E99-61696F6B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8974" y="517036"/>
            <a:ext cx="4705351" cy="3435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</a:t>
            </a:r>
            <a:r>
              <a:rPr lang="pt-BR" err="1"/>
              <a:t>Product</a:t>
            </a:r>
            <a:r>
              <a:rPr lang="pt-BR"/>
              <a:t> </a:t>
            </a:r>
            <a:r>
              <a:rPr lang="pt-BR" err="1"/>
              <a:t>Name</a:t>
            </a:r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13D6354-ED63-4B8A-ADA8-4C59AEBCF25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69928" y="220205"/>
            <a:ext cx="4447695" cy="62575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12BDB524-D51F-49A5-8EE6-AA73F97C5898}"/>
              </a:ext>
            </a:extLst>
          </p:cNvPr>
          <p:cNvSpPr/>
          <p:nvPr userDrawn="1"/>
        </p:nvSpPr>
        <p:spPr>
          <a:xfrm>
            <a:off x="2800350" y="1026152"/>
            <a:ext cx="9143999" cy="125559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82E9EBB-ED90-4401-81DA-CA6203F7DE6E}"/>
              </a:ext>
            </a:extLst>
          </p:cNvPr>
          <p:cNvSpPr/>
          <p:nvPr userDrawn="1"/>
        </p:nvSpPr>
        <p:spPr>
          <a:xfrm>
            <a:off x="247651" y="1026152"/>
            <a:ext cx="2552699" cy="2679073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45F2BFB-2F04-459F-A02E-388DEBF4DCC0}"/>
              </a:ext>
            </a:extLst>
          </p:cNvPr>
          <p:cNvSpPr/>
          <p:nvPr userDrawn="1"/>
        </p:nvSpPr>
        <p:spPr>
          <a:xfrm>
            <a:off x="2800350" y="2277743"/>
            <a:ext cx="9143999" cy="1427481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1808FD7-70BD-46FB-B6AF-118D10647312}"/>
              </a:ext>
            </a:extLst>
          </p:cNvPr>
          <p:cNvSpPr/>
          <p:nvPr userDrawn="1"/>
        </p:nvSpPr>
        <p:spPr>
          <a:xfrm>
            <a:off x="247651" y="3705225"/>
            <a:ext cx="2552699" cy="293257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61FA77D-7BDE-473C-B342-237359F1843E}"/>
              </a:ext>
            </a:extLst>
          </p:cNvPr>
          <p:cNvSpPr/>
          <p:nvPr userDrawn="1"/>
        </p:nvSpPr>
        <p:spPr>
          <a:xfrm>
            <a:off x="2800350" y="3705224"/>
            <a:ext cx="9143999" cy="2932571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D58E775D-83D2-4415-8132-E9666DC830C5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407250" y="3754347"/>
            <a:ext cx="192825" cy="104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4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9B2E9-277F-4DDD-9BDF-AFA76552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>
                <a:cs typeface="Calibri Light"/>
              </a:rPr>
              <a:t>ShelterMe</a:t>
            </a:r>
            <a:endParaRPr lang="en-US" err="1"/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DACB0BC-6A14-4F13-A6DF-6F49C81FF369}"/>
              </a:ext>
            </a:extLst>
          </p:cNvPr>
          <p:cNvGrpSpPr/>
          <p:nvPr/>
        </p:nvGrpSpPr>
        <p:grpSpPr>
          <a:xfrm>
            <a:off x="2872642" y="2589248"/>
            <a:ext cx="2839467" cy="949996"/>
            <a:chOff x="2826979" y="1317072"/>
            <a:chExt cx="2839467" cy="94999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3FD0A0AA-5FA7-457A-BF61-768895479676}"/>
                </a:ext>
              </a:extLst>
            </p:cNvPr>
            <p:cNvSpPr/>
            <p:nvPr/>
          </p:nvSpPr>
          <p:spPr>
            <a:xfrm>
              <a:off x="3741490" y="1409351"/>
              <a:ext cx="1048624" cy="746620"/>
            </a:xfrm>
            <a:prstGeom prst="rect">
              <a:avLst/>
            </a:prstGeom>
            <a:solidFill>
              <a:srgbClr val="FBAB5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cs typeface="Calibri"/>
                </a:rPr>
                <a:t>Publicar animal de rua encontrado</a:t>
              </a: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7D3BFA76-68B0-461D-B97B-59D69E4C5E53}"/>
                </a:ext>
              </a:extLst>
            </p:cNvPr>
            <p:cNvSpPr/>
            <p:nvPr/>
          </p:nvSpPr>
          <p:spPr>
            <a:xfrm>
              <a:off x="2826979" y="1317072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</a:rPr>
                <a:t>Publicação perdida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ADEEAE3-849F-49DE-A34B-8056A70D936B}"/>
                </a:ext>
              </a:extLst>
            </p:cNvPr>
            <p:cNvSpPr/>
            <p:nvPr/>
          </p:nvSpPr>
          <p:spPr>
            <a:xfrm>
              <a:off x="2832970" y="1635938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</a:rPr>
                <a:t>Dificuldade de achar 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DB92DC84-91A4-4BF0-B39F-A7D5BFBD30F2}"/>
                </a:ext>
              </a:extLst>
            </p:cNvPr>
            <p:cNvSpPr/>
            <p:nvPr/>
          </p:nvSpPr>
          <p:spPr>
            <a:xfrm>
              <a:off x="2826979" y="1969181"/>
              <a:ext cx="827881" cy="29788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</a:rPr>
                <a:t>Animal precisando de atendimento veterinário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93190316-D5C4-4BDA-A811-21E1A4396034}"/>
                </a:ext>
              </a:extLst>
            </p:cNvPr>
            <p:cNvSpPr/>
            <p:nvPr/>
          </p:nvSpPr>
          <p:spPr>
            <a:xfrm>
              <a:off x="4832574" y="1317072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</a:rPr>
                <a:t>Publicação com prioridade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1142B914-7A3E-4154-A1BF-A185DA72FF5A}"/>
                </a:ext>
              </a:extLst>
            </p:cNvPr>
            <p:cNvSpPr/>
            <p:nvPr/>
          </p:nvSpPr>
          <p:spPr>
            <a:xfrm>
              <a:off x="4838565" y="1635938"/>
              <a:ext cx="827881" cy="3266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</a:rPr>
                <a:t>Filtrar características do animal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2EC4C99F-6334-49AD-A055-8A3F37D87015}"/>
                </a:ext>
              </a:extLst>
            </p:cNvPr>
            <p:cNvSpPr/>
            <p:nvPr/>
          </p:nvSpPr>
          <p:spPr>
            <a:xfrm>
              <a:off x="4832574" y="1997936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</a:rPr>
                <a:t>Saber que seu animal está seguro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CEB9791E-DDD9-4F10-B879-5A90DA8856DD}"/>
              </a:ext>
            </a:extLst>
          </p:cNvPr>
          <p:cNvGrpSpPr/>
          <p:nvPr/>
        </p:nvGrpSpPr>
        <p:grpSpPr>
          <a:xfrm>
            <a:off x="8948755" y="1275127"/>
            <a:ext cx="2856245" cy="906864"/>
            <a:chOff x="5904342" y="1317072"/>
            <a:chExt cx="2856245" cy="90686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E4517DBA-3642-4C94-8014-EE1CA42AFD25}"/>
                </a:ext>
              </a:extLst>
            </p:cNvPr>
            <p:cNvSpPr/>
            <p:nvPr/>
          </p:nvSpPr>
          <p:spPr>
            <a:xfrm>
              <a:off x="6818853" y="1409351"/>
              <a:ext cx="1048624" cy="7466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100">
                  <a:cs typeface="Calibri"/>
                </a:rPr>
                <a:t>Amigo do Animal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5DC084FC-0134-4BB1-AFD2-B279E60F31AD}"/>
                </a:ext>
              </a:extLst>
            </p:cNvPr>
            <p:cNvSpPr/>
            <p:nvPr/>
          </p:nvSpPr>
          <p:spPr>
            <a:xfrm>
              <a:off x="5904342" y="1317072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/>
                <a:t>Publicar localização do animal de rua</a:t>
              </a:r>
              <a:endParaRPr lang="en-US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E5D05F20-E907-4A01-BA7E-21BCA2F1A3D0}"/>
                </a:ext>
              </a:extLst>
            </p:cNvPr>
            <p:cNvSpPr/>
            <p:nvPr/>
          </p:nvSpPr>
          <p:spPr>
            <a:xfrm>
              <a:off x="5910333" y="1693447"/>
              <a:ext cx="827881" cy="412905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/>
                <a:t>Interagir com pessoa que perdeu o animal</a:t>
              </a:r>
              <a:endParaRPr lang="en-US">
                <a:cs typeface="Calibri" panose="020F0502020204030204"/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9600FEEF-6DC1-4FD9-851C-4F7997D18034}"/>
                </a:ext>
              </a:extLst>
            </p:cNvPr>
            <p:cNvSpPr/>
            <p:nvPr/>
          </p:nvSpPr>
          <p:spPr>
            <a:xfrm>
              <a:off x="7926715" y="1317072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/>
                <a:t>Ajudar animal de rua</a:t>
              </a:r>
              <a:endParaRPr lang="en-US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1A196112-65FE-4CE1-B70A-2072D12602FC}"/>
                </a:ext>
              </a:extLst>
            </p:cNvPr>
            <p:cNvSpPr/>
            <p:nvPr/>
          </p:nvSpPr>
          <p:spPr>
            <a:xfrm>
              <a:off x="7932706" y="1635938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/>
                <a:t>Publicar localização de animal de rua</a:t>
              </a:r>
              <a:endParaRPr lang="en-US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267328FC-86FE-4DCA-8E85-217C4ECC5E3D}"/>
                </a:ext>
              </a:extLst>
            </p:cNvPr>
            <p:cNvSpPr/>
            <p:nvPr/>
          </p:nvSpPr>
          <p:spPr>
            <a:xfrm>
              <a:off x="7926715" y="1954804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/>
                <a:t>Ajudar pessoas com animal perdido</a:t>
              </a:r>
              <a:endParaRPr lang="en-US"/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8DDB7DA7-5D54-4B4B-BF53-953EC73153A8}"/>
              </a:ext>
            </a:extLst>
          </p:cNvPr>
          <p:cNvGrpSpPr/>
          <p:nvPr/>
        </p:nvGrpSpPr>
        <p:grpSpPr>
          <a:xfrm>
            <a:off x="5896817" y="1273109"/>
            <a:ext cx="2841198" cy="869544"/>
            <a:chOff x="9002326" y="1343809"/>
            <a:chExt cx="2841198" cy="86954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C22CBFF-44A6-4793-B436-0131599CD6EA}"/>
                </a:ext>
              </a:extLst>
            </p:cNvPr>
            <p:cNvSpPr/>
            <p:nvPr/>
          </p:nvSpPr>
          <p:spPr>
            <a:xfrm>
              <a:off x="9942353" y="1409351"/>
              <a:ext cx="1048624" cy="7466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600">
                  <a:cs typeface="Calibri"/>
                </a:rPr>
                <a:t>Dono do animal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A97AAAC8-BFB2-4B2B-B47C-94F80C0E1D6F}"/>
                </a:ext>
              </a:extLst>
            </p:cNvPr>
            <p:cNvSpPr/>
            <p:nvPr/>
          </p:nvSpPr>
          <p:spPr>
            <a:xfrm>
              <a:off x="11036836" y="1343809"/>
              <a:ext cx="799127" cy="42728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ea typeface="+mn-lt"/>
                  <a:cs typeface="+mn-lt"/>
                </a:rPr>
                <a:t>Facilitar localização de animais abandonados</a:t>
              </a:r>
              <a:endParaRPr lang="en-US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E5AA2FF3-C784-4112-A3DD-BE00F98B9737}"/>
                </a:ext>
              </a:extLst>
            </p:cNvPr>
            <p:cNvSpPr/>
            <p:nvPr/>
          </p:nvSpPr>
          <p:spPr>
            <a:xfrm>
              <a:off x="11044397" y="1843581"/>
              <a:ext cx="799127" cy="36977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cs typeface="Calibri"/>
                </a:rPr>
                <a:t>Receber feedback de outros usuários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BE59A0D0-9F32-4DCA-B7DE-2764347FC3A6}"/>
                </a:ext>
              </a:extLst>
            </p:cNvPr>
            <p:cNvSpPr/>
            <p:nvPr/>
          </p:nvSpPr>
          <p:spPr>
            <a:xfrm>
              <a:off x="9004873" y="1383022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/>
                <a:t>Publicar perda de animal</a:t>
              </a:r>
              <a:endParaRPr lang="en-US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011798AE-9AB3-431C-8501-BA5FCE5CA63B}"/>
                </a:ext>
              </a:extLst>
            </p:cNvPr>
            <p:cNvSpPr/>
            <p:nvPr/>
          </p:nvSpPr>
          <p:spPr>
            <a:xfrm>
              <a:off x="9002326" y="1781970"/>
              <a:ext cx="827881" cy="386327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/>
                <a:t>Procurar por características do animal</a:t>
              </a:r>
            </a:p>
          </p:txBody>
        </p:sp>
      </p:grpSp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CD090B8E-C502-4B79-890E-7B1A8F568367}"/>
              </a:ext>
            </a:extLst>
          </p:cNvPr>
          <p:cNvGrpSpPr/>
          <p:nvPr/>
        </p:nvGrpSpPr>
        <p:grpSpPr>
          <a:xfrm>
            <a:off x="714350" y="1182506"/>
            <a:ext cx="1916529" cy="1171246"/>
            <a:chOff x="714350" y="1182506"/>
            <a:chExt cx="1916529" cy="1171246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87CE789E-29CB-4745-B92B-5599595778AB}"/>
                </a:ext>
              </a:extLst>
            </p:cNvPr>
            <p:cNvSpPr/>
            <p:nvPr/>
          </p:nvSpPr>
          <p:spPr>
            <a:xfrm>
              <a:off x="714351" y="1182506"/>
              <a:ext cx="900000" cy="528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  <a:cs typeface="Calibri"/>
                </a:rPr>
                <a:t>Animais abandonados</a:t>
              </a: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EC8266EE-D996-4063-B79A-DC2899862474}"/>
                </a:ext>
              </a:extLst>
            </p:cNvPr>
            <p:cNvSpPr/>
            <p:nvPr/>
          </p:nvSpPr>
          <p:spPr>
            <a:xfrm>
              <a:off x="714350" y="1824988"/>
              <a:ext cx="900000" cy="528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  <a:cs typeface="Calibri"/>
                </a:rPr>
                <a:t>Anúncios de animais perdidos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F013C4FD-F1B7-42CC-BBE7-8E957B32AF9E}"/>
                </a:ext>
              </a:extLst>
            </p:cNvPr>
            <p:cNvSpPr/>
            <p:nvPr/>
          </p:nvSpPr>
          <p:spPr>
            <a:xfrm>
              <a:off x="1730879" y="1182506"/>
              <a:ext cx="900000" cy="528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  <a:cs typeface="Calibri"/>
                </a:rPr>
                <a:t>Dificuldade na comunicação entre pessoa e abrigo</a:t>
              </a: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2C49471-D3AD-497D-A775-114734AC9FF1}"/>
              </a:ext>
            </a:extLst>
          </p:cNvPr>
          <p:cNvGrpSpPr/>
          <p:nvPr/>
        </p:nvGrpSpPr>
        <p:grpSpPr>
          <a:xfrm>
            <a:off x="2870500" y="1271240"/>
            <a:ext cx="2839467" cy="838899"/>
            <a:chOff x="2826979" y="1317072"/>
            <a:chExt cx="2839467" cy="83889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9AACBB5E-6AE2-4A82-A37D-611DA722B155}"/>
                </a:ext>
              </a:extLst>
            </p:cNvPr>
            <p:cNvSpPr/>
            <p:nvPr/>
          </p:nvSpPr>
          <p:spPr>
            <a:xfrm>
              <a:off x="3741490" y="1409351"/>
              <a:ext cx="1048624" cy="7466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600">
                  <a:cs typeface="Calibri"/>
                </a:rPr>
                <a:t>Abrigo</a:t>
              </a: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7017AC9D-B0C1-4FB7-B09E-31AF66426DA2}"/>
                </a:ext>
              </a:extLst>
            </p:cNvPr>
            <p:cNvSpPr/>
            <p:nvPr/>
          </p:nvSpPr>
          <p:spPr>
            <a:xfrm>
              <a:off x="2826979" y="1317072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cs typeface="Calibri"/>
                </a:rPr>
                <a:t>Publicar animal de rua encontrado</a:t>
              </a:r>
              <a:endParaRPr lang="pt-BR" sz="800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0C343B50-E159-4521-A2A8-10E8BBB76284}"/>
                </a:ext>
              </a:extLst>
            </p:cNvPr>
            <p:cNvSpPr/>
            <p:nvPr/>
          </p:nvSpPr>
          <p:spPr>
            <a:xfrm>
              <a:off x="4832574" y="1317072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cs typeface="Calibri"/>
                </a:rPr>
                <a:t>Facilitar o trabalho do abrigo</a:t>
              </a: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75386194-5DBE-46F8-A71B-5A64C9364C88}"/>
                </a:ext>
              </a:extLst>
            </p:cNvPr>
            <p:cNvSpPr/>
            <p:nvPr/>
          </p:nvSpPr>
          <p:spPr>
            <a:xfrm>
              <a:off x="4838565" y="1635938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/>
                <a:t>Receber animais de rua</a:t>
              </a:r>
              <a:endParaRPr lang="en-US"/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329D6AF4-7046-4336-A75C-29C31ED2B6D9}"/>
              </a:ext>
            </a:extLst>
          </p:cNvPr>
          <p:cNvGrpSpPr/>
          <p:nvPr/>
        </p:nvGrpSpPr>
        <p:grpSpPr>
          <a:xfrm>
            <a:off x="5940212" y="2584916"/>
            <a:ext cx="2847853" cy="964373"/>
            <a:chOff x="2818593" y="1317072"/>
            <a:chExt cx="2847853" cy="96437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B2A3EB2A-B6F2-4CA1-85F1-56AE78E4BCF4}"/>
                </a:ext>
              </a:extLst>
            </p:cNvPr>
            <p:cNvSpPr/>
            <p:nvPr/>
          </p:nvSpPr>
          <p:spPr>
            <a:xfrm>
              <a:off x="3741490" y="1409351"/>
              <a:ext cx="1048624" cy="746620"/>
            </a:xfrm>
            <a:prstGeom prst="rect">
              <a:avLst/>
            </a:prstGeom>
            <a:solidFill>
              <a:srgbClr val="FBAB5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cs typeface="Calibri"/>
                </a:rPr>
                <a:t>Publicar perda de animal</a:t>
              </a:r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FF79CE62-12A0-4BAA-8BA7-48BB65CAB430}"/>
                </a:ext>
              </a:extLst>
            </p:cNvPr>
            <p:cNvSpPr/>
            <p:nvPr/>
          </p:nvSpPr>
          <p:spPr>
            <a:xfrm>
              <a:off x="2818593" y="1650315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</a:rPr>
                <a:t>Não encontrar animal perdido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E3025879-BEFB-4D71-9F77-EAEECC54933B}"/>
                </a:ext>
              </a:extLst>
            </p:cNvPr>
            <p:cNvSpPr/>
            <p:nvPr/>
          </p:nvSpPr>
          <p:spPr>
            <a:xfrm>
              <a:off x="2826979" y="1322200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</a:rPr>
                <a:t>Não ter feedback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E4A78C59-653D-48DB-9A57-024E61FBE41E}"/>
                </a:ext>
              </a:extLst>
            </p:cNvPr>
            <p:cNvSpPr/>
            <p:nvPr/>
          </p:nvSpPr>
          <p:spPr>
            <a:xfrm>
              <a:off x="4832574" y="1317072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</a:rPr>
                <a:t>Encontrar animal perdido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DCA608A0-F0FB-42EF-BB46-7FCDC2547A29}"/>
                </a:ext>
              </a:extLst>
            </p:cNvPr>
            <p:cNvSpPr/>
            <p:nvPr/>
          </p:nvSpPr>
          <p:spPr>
            <a:xfrm>
              <a:off x="4838565" y="1635938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</a:rPr>
                <a:t>Velocidade de feedback</a:t>
              </a:r>
              <a:endParaRPr lang="pt-BR" sz="80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8AAD371C-1E46-4905-B089-6BEA51749F6C}"/>
                </a:ext>
              </a:extLst>
            </p:cNvPr>
            <p:cNvSpPr/>
            <p:nvPr/>
          </p:nvSpPr>
          <p:spPr>
            <a:xfrm>
              <a:off x="4832574" y="1983558"/>
              <a:ext cx="827881" cy="29788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700">
                  <a:solidFill>
                    <a:schemeClr val="bg1"/>
                  </a:solidFill>
                </a:rPr>
                <a:t>Facilidade na comunicação interpessoal</a:t>
              </a:r>
              <a:endParaRPr lang="en-US" sz="700">
                <a:solidFill>
                  <a:schemeClr val="bg1"/>
                </a:solidFill>
                <a:cs typeface="Calibri"/>
              </a:endParaRPr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9E19DFC2-9244-4319-82B9-7C3C32D0E12F}"/>
              </a:ext>
            </a:extLst>
          </p:cNvPr>
          <p:cNvGrpSpPr/>
          <p:nvPr/>
        </p:nvGrpSpPr>
        <p:grpSpPr>
          <a:xfrm>
            <a:off x="9061398" y="2582696"/>
            <a:ext cx="2839467" cy="853276"/>
            <a:chOff x="2826979" y="1302695"/>
            <a:chExt cx="2839467" cy="85327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7560787A-4099-4F26-8F92-891F3DA19EA8}"/>
                </a:ext>
              </a:extLst>
            </p:cNvPr>
            <p:cNvSpPr/>
            <p:nvPr/>
          </p:nvSpPr>
          <p:spPr>
            <a:xfrm>
              <a:off x="3741490" y="1409351"/>
              <a:ext cx="1048624" cy="746620"/>
            </a:xfrm>
            <a:prstGeom prst="rect">
              <a:avLst/>
            </a:prstGeom>
            <a:solidFill>
              <a:srgbClr val="FBAB5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cs typeface="Calibri"/>
                </a:rPr>
                <a:t>Publicar localização de animal de rua</a:t>
              </a:r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0204862A-5693-4507-8456-29CB5B3BD018}"/>
                </a:ext>
              </a:extLst>
            </p:cNvPr>
            <p:cNvSpPr/>
            <p:nvPr/>
          </p:nvSpPr>
          <p:spPr>
            <a:xfrm>
              <a:off x="2826979" y="1302695"/>
              <a:ext cx="827881" cy="3122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</a:rPr>
                <a:t>Animal sair da região no qual foi avistado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A8DEE335-00A0-4A3C-A3A6-CEE53CF90F56}"/>
                </a:ext>
              </a:extLst>
            </p:cNvPr>
            <p:cNvSpPr/>
            <p:nvPr/>
          </p:nvSpPr>
          <p:spPr>
            <a:xfrm>
              <a:off x="2832970" y="1722202"/>
              <a:ext cx="827881" cy="3266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  <a:cs typeface="Calibri"/>
                </a:rPr>
                <a:t>Demora na divulgação de publicações</a:t>
              </a:r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22BC0B93-49CE-4FE2-B26E-D3FD184F521B}"/>
                </a:ext>
              </a:extLst>
            </p:cNvPr>
            <p:cNvSpPr/>
            <p:nvPr/>
          </p:nvSpPr>
          <p:spPr>
            <a:xfrm>
              <a:off x="4832574" y="1317072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</a:rPr>
                <a:t>Diminuição de animais de rua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92C02914-ABEF-40FF-9617-DB6528A11EE4}"/>
                </a:ext>
              </a:extLst>
            </p:cNvPr>
            <p:cNvSpPr/>
            <p:nvPr/>
          </p:nvSpPr>
          <p:spPr>
            <a:xfrm>
              <a:off x="4838565" y="1722202"/>
              <a:ext cx="827881" cy="3266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</a:rPr>
                <a:t>Facilitar a localização de animais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81" name="Retângulo 80">
            <a:extLst>
              <a:ext uri="{FF2B5EF4-FFF2-40B4-BE49-F238E27FC236}">
                <a16:creationId xmlns:a16="http://schemas.microsoft.com/office/drawing/2014/main" id="{2DD82A40-ADA1-4637-9C83-E2D1A38B051D}"/>
              </a:ext>
            </a:extLst>
          </p:cNvPr>
          <p:cNvSpPr/>
          <p:nvPr/>
        </p:nvSpPr>
        <p:spPr>
          <a:xfrm>
            <a:off x="6863109" y="4105796"/>
            <a:ext cx="1133057" cy="528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>
                <a:cs typeface="Calibri"/>
              </a:rPr>
              <a:t>Gerenciar cadastro do animal perdido</a:t>
            </a: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61397673-FD3E-40B6-8EAC-34D03B09BCFA}"/>
              </a:ext>
            </a:extLst>
          </p:cNvPr>
          <p:cNvSpPr/>
          <p:nvPr/>
        </p:nvSpPr>
        <p:spPr>
          <a:xfrm>
            <a:off x="10025695" y="4105513"/>
            <a:ext cx="1133057" cy="528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>
                <a:cs typeface="Calibri"/>
              </a:rPr>
              <a:t>Gerenciar cadastro do animal encontrado</a:t>
            </a:r>
          </a:p>
        </p:txBody>
      </p:sp>
      <p:sp>
        <p:nvSpPr>
          <p:cNvPr id="78" name="Retângulo 56">
            <a:extLst>
              <a:ext uri="{FF2B5EF4-FFF2-40B4-BE49-F238E27FC236}">
                <a16:creationId xmlns:a16="http://schemas.microsoft.com/office/drawing/2014/main" id="{A58EAFE0-02E5-39BF-BC07-CBA2EB373B42}"/>
              </a:ext>
            </a:extLst>
          </p:cNvPr>
          <p:cNvSpPr/>
          <p:nvPr/>
        </p:nvSpPr>
        <p:spPr>
          <a:xfrm>
            <a:off x="5942847" y="3245652"/>
            <a:ext cx="827881" cy="2691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>
                <a:solidFill>
                  <a:schemeClr val="bg1"/>
                </a:solidFill>
              </a:rPr>
              <a:t>Encontrar animal errado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tângulo 46">
            <a:extLst>
              <a:ext uri="{FF2B5EF4-FFF2-40B4-BE49-F238E27FC236}">
                <a16:creationId xmlns:a16="http://schemas.microsoft.com/office/drawing/2014/main" id="{8D30B491-70A3-D41B-02D4-FCC13EE62E44}"/>
              </a:ext>
            </a:extLst>
          </p:cNvPr>
          <p:cNvSpPr/>
          <p:nvPr/>
        </p:nvSpPr>
        <p:spPr>
          <a:xfrm>
            <a:off x="2864749" y="1668055"/>
            <a:ext cx="827881" cy="513547"/>
          </a:xfrm>
          <a:prstGeom prst="rect">
            <a:avLst/>
          </a:prstGeom>
          <a:solidFill>
            <a:srgbClr val="FBAB53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700">
                <a:cs typeface="Calibri"/>
              </a:rPr>
              <a:t>Pedir ajuda de usuários para doações de alimentos e tratamentos para animais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152144AE-CD6B-430E-B7DD-15EF181FE8C3}"/>
              </a:ext>
            </a:extLst>
          </p:cNvPr>
          <p:cNvGrpSpPr/>
          <p:nvPr/>
        </p:nvGrpSpPr>
        <p:grpSpPr>
          <a:xfrm>
            <a:off x="712729" y="3995442"/>
            <a:ext cx="1916529" cy="1813728"/>
            <a:chOff x="712729" y="3995442"/>
            <a:chExt cx="1916529" cy="1813728"/>
          </a:xfrm>
        </p:grpSpPr>
        <p:grpSp>
          <p:nvGrpSpPr>
            <p:cNvPr id="100" name="Agrupar 99">
              <a:extLst>
                <a:ext uri="{FF2B5EF4-FFF2-40B4-BE49-F238E27FC236}">
                  <a16:creationId xmlns:a16="http://schemas.microsoft.com/office/drawing/2014/main" id="{156C6210-D37B-4FD0-99BE-2A3D2319744C}"/>
                </a:ext>
              </a:extLst>
            </p:cNvPr>
            <p:cNvGrpSpPr/>
            <p:nvPr/>
          </p:nvGrpSpPr>
          <p:grpSpPr>
            <a:xfrm>
              <a:off x="712729" y="3995442"/>
              <a:ext cx="1916529" cy="1171246"/>
              <a:chOff x="714349" y="3886765"/>
              <a:chExt cx="1916529" cy="1171246"/>
            </a:xfrm>
          </p:grpSpPr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D9A774C2-4DC2-4C1D-8DFC-016B80190E7C}"/>
                  </a:ext>
                </a:extLst>
              </p:cNvPr>
              <p:cNvSpPr/>
              <p:nvPr/>
            </p:nvSpPr>
            <p:spPr>
              <a:xfrm>
                <a:off x="714350" y="3886765"/>
                <a:ext cx="900000" cy="528764"/>
              </a:xfrm>
              <a:prstGeom prst="rect">
                <a:avLst/>
              </a:prstGeom>
              <a:solidFill>
                <a:srgbClr val="FBAB53"/>
              </a:solidFill>
              <a:ln>
                <a:solidFill>
                  <a:schemeClr val="accent2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800"/>
                  <a:t>Diminuir animais de rua</a:t>
                </a:r>
                <a:endParaRPr lang="pt-BR" sz="800">
                  <a:cs typeface="Calibri"/>
                </a:endParaRPr>
              </a:p>
            </p:txBody>
          </p:sp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8B513D29-A96B-4FB8-A5F0-0829A519247E}"/>
                  </a:ext>
                </a:extLst>
              </p:cNvPr>
              <p:cNvSpPr/>
              <p:nvPr/>
            </p:nvSpPr>
            <p:spPr>
              <a:xfrm>
                <a:off x="714349" y="4529247"/>
                <a:ext cx="900000" cy="528764"/>
              </a:xfrm>
              <a:prstGeom prst="rect">
                <a:avLst/>
              </a:prstGeom>
              <a:solidFill>
                <a:srgbClr val="FBAB53"/>
              </a:solidFill>
              <a:ln>
                <a:solidFill>
                  <a:schemeClr val="accent2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800">
                    <a:cs typeface="Calibri"/>
                  </a:rPr>
                  <a:t>Facilitar a interação entre pessoas que tem animais perdidos</a:t>
                </a:r>
              </a:p>
            </p:txBody>
          </p:sp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EE1965DC-CC3F-42BD-8BCD-9392F8ECB703}"/>
                  </a:ext>
                </a:extLst>
              </p:cNvPr>
              <p:cNvSpPr/>
              <p:nvPr/>
            </p:nvSpPr>
            <p:spPr>
              <a:xfrm>
                <a:off x="1730878" y="3886765"/>
                <a:ext cx="900000" cy="528764"/>
              </a:xfrm>
              <a:prstGeom prst="rect">
                <a:avLst/>
              </a:prstGeom>
              <a:solidFill>
                <a:srgbClr val="FBAB53"/>
              </a:solidFill>
              <a:ln>
                <a:solidFill>
                  <a:schemeClr val="accent2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800">
                    <a:cs typeface="Calibri"/>
                  </a:rPr>
                  <a:t>Auxiliar a localização de animais perdidos</a:t>
                </a:r>
              </a:p>
            </p:txBody>
          </p:sp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107D2CF4-87D1-41D9-AF66-35846BE4D6DE}"/>
                  </a:ext>
                </a:extLst>
              </p:cNvPr>
              <p:cNvSpPr/>
              <p:nvPr/>
            </p:nvSpPr>
            <p:spPr>
              <a:xfrm>
                <a:off x="1730877" y="4529247"/>
                <a:ext cx="900000" cy="528764"/>
              </a:xfrm>
              <a:prstGeom prst="rect">
                <a:avLst/>
              </a:prstGeom>
              <a:solidFill>
                <a:srgbClr val="FBAB53"/>
              </a:solidFill>
              <a:ln>
                <a:solidFill>
                  <a:schemeClr val="accent2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800"/>
                  <a:t>Mapear a localização de animais de rua</a:t>
                </a:r>
                <a:endParaRPr lang="pt-BR" sz="800">
                  <a:cs typeface="Calibri"/>
                </a:endParaRPr>
              </a:p>
            </p:txBody>
          </p:sp>
        </p:grp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09A6E1D9-05C9-476A-8815-127A368A2FC4}"/>
                </a:ext>
              </a:extLst>
            </p:cNvPr>
            <p:cNvSpPr/>
            <p:nvPr/>
          </p:nvSpPr>
          <p:spPr>
            <a:xfrm>
              <a:off x="712729" y="5280406"/>
              <a:ext cx="900000" cy="528764"/>
            </a:xfrm>
            <a:prstGeom prst="rect">
              <a:avLst/>
            </a:prstGeom>
            <a:solidFill>
              <a:srgbClr val="FBAB53"/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cs typeface="Calibri"/>
                </a:rPr>
                <a:t>Melhorar visibilidade de anúncios</a:t>
              </a:r>
            </a:p>
          </p:txBody>
        </p:sp>
      </p:grpSp>
      <p:sp>
        <p:nvSpPr>
          <p:cNvPr id="70" name="Retângulo 69">
            <a:extLst>
              <a:ext uri="{FF2B5EF4-FFF2-40B4-BE49-F238E27FC236}">
                <a16:creationId xmlns:a16="http://schemas.microsoft.com/office/drawing/2014/main" id="{D3EA4C86-6FE5-4304-B69D-52C949263D36}"/>
              </a:ext>
            </a:extLst>
          </p:cNvPr>
          <p:cNvSpPr/>
          <p:nvPr/>
        </p:nvSpPr>
        <p:spPr>
          <a:xfrm>
            <a:off x="1729257" y="5280406"/>
            <a:ext cx="900000" cy="528764"/>
          </a:xfrm>
          <a:prstGeom prst="rect">
            <a:avLst/>
          </a:prstGeom>
          <a:solidFill>
            <a:srgbClr val="FBAB53"/>
          </a:solidFill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>
                <a:cs typeface="Calibri"/>
              </a:rPr>
              <a:t>Melhorar </a:t>
            </a:r>
            <a:r>
              <a:rPr lang="pt-BR" sz="800"/>
              <a:t>comunicação entre pessoa e abrigo</a:t>
            </a:r>
            <a:r>
              <a:rPr lang="pt-BR" sz="800">
                <a:cs typeface="Calibri"/>
              </a:rPr>
              <a:t> 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ABDAD5A9-56BD-4DD9-B684-AE84E2CE03E6}"/>
              </a:ext>
            </a:extLst>
          </p:cNvPr>
          <p:cNvSpPr/>
          <p:nvPr/>
        </p:nvSpPr>
        <p:spPr>
          <a:xfrm>
            <a:off x="6863108" y="4723132"/>
            <a:ext cx="1133057" cy="528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>
                <a:cs typeface="Calibri"/>
              </a:rPr>
              <a:t>Realizar publicação do animal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B7F0F564-A0EA-4EAB-AD13-5AB0D3AA03B1}"/>
              </a:ext>
            </a:extLst>
          </p:cNvPr>
          <p:cNvSpPr/>
          <p:nvPr/>
        </p:nvSpPr>
        <p:spPr>
          <a:xfrm>
            <a:off x="10021517" y="4723132"/>
            <a:ext cx="1133057" cy="528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>
                <a:cs typeface="Calibri"/>
              </a:rPr>
              <a:t>Realizar publicação da localização do animal de rua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1354196-9481-475B-2266-8A25EE5D9A37}"/>
              </a:ext>
            </a:extLst>
          </p:cNvPr>
          <p:cNvGrpSpPr/>
          <p:nvPr/>
        </p:nvGrpSpPr>
        <p:grpSpPr>
          <a:xfrm>
            <a:off x="3700523" y="4109404"/>
            <a:ext cx="2318333" cy="1142492"/>
            <a:chOff x="3700523" y="4109404"/>
            <a:chExt cx="2318333" cy="1142492"/>
          </a:xfrm>
        </p:grpSpPr>
        <p:grpSp>
          <p:nvGrpSpPr>
            <p:cNvPr id="99" name="Agrupar 98">
              <a:extLst>
                <a:ext uri="{FF2B5EF4-FFF2-40B4-BE49-F238E27FC236}">
                  <a16:creationId xmlns:a16="http://schemas.microsoft.com/office/drawing/2014/main" id="{96AA59A7-55E9-4C74-8706-292E24F262DD}"/>
                </a:ext>
              </a:extLst>
            </p:cNvPr>
            <p:cNvGrpSpPr/>
            <p:nvPr/>
          </p:nvGrpSpPr>
          <p:grpSpPr>
            <a:xfrm>
              <a:off x="3700523" y="4109404"/>
              <a:ext cx="1137233" cy="1142492"/>
              <a:chOff x="3252925" y="4049953"/>
              <a:chExt cx="1137233" cy="1142492"/>
            </a:xfrm>
            <a:solidFill>
              <a:schemeClr val="bg1">
                <a:lumMod val="95000"/>
              </a:schemeClr>
            </a:solidFill>
          </p:grpSpPr>
          <p:sp>
            <p:nvSpPr>
              <p:cNvPr id="69" name="Retângulo 68">
                <a:extLst>
                  <a:ext uri="{FF2B5EF4-FFF2-40B4-BE49-F238E27FC236}">
                    <a16:creationId xmlns:a16="http://schemas.microsoft.com/office/drawing/2014/main" id="{65FAE0C9-D993-4B74-9F7F-7489AD86B09F}"/>
                  </a:ext>
                </a:extLst>
              </p:cNvPr>
              <p:cNvSpPr/>
              <p:nvPr/>
            </p:nvSpPr>
            <p:spPr>
              <a:xfrm>
                <a:off x="3252925" y="4049953"/>
                <a:ext cx="1133057" cy="528764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800">
                    <a:cs typeface="Calibri"/>
                  </a:rPr>
                  <a:t>Realizar cadastro do abrigo</a:t>
                </a:r>
              </a:p>
            </p:txBody>
          </p:sp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E90FA979-67B9-43A0-8AB9-CBB4DA2706B5}"/>
                  </a:ext>
                </a:extLst>
              </p:cNvPr>
              <p:cNvSpPr/>
              <p:nvPr/>
            </p:nvSpPr>
            <p:spPr>
              <a:xfrm>
                <a:off x="3257101" y="4663681"/>
                <a:ext cx="1133057" cy="528764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800">
                    <a:cs typeface="Calibri"/>
                  </a:rPr>
                  <a:t>Realizar cadastro do animal encontrado</a:t>
                </a:r>
              </a:p>
            </p:txBody>
          </p:sp>
        </p:grpSp>
        <p:sp>
          <p:nvSpPr>
            <p:cNvPr id="25" name="Retângulo 71">
              <a:extLst>
                <a:ext uri="{FF2B5EF4-FFF2-40B4-BE49-F238E27FC236}">
                  <a16:creationId xmlns:a16="http://schemas.microsoft.com/office/drawing/2014/main" id="{44112EFC-FD94-9BD7-CDA9-E9F47CB33DF4}"/>
                </a:ext>
              </a:extLst>
            </p:cNvPr>
            <p:cNvSpPr/>
            <p:nvPr/>
          </p:nvSpPr>
          <p:spPr>
            <a:xfrm>
              <a:off x="4885799" y="4113532"/>
              <a:ext cx="1133057" cy="5287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cs typeface="Calibri"/>
                </a:rPr>
                <a:t>Realizar acompanhamento do cadastro do animal encontrado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8239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do Office</vt:lpstr>
      <vt:lpstr>ShelterMe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Cristina Vercosa Perez Barrios de Souza</dc:creator>
  <cp:revision>1</cp:revision>
  <dcterms:created xsi:type="dcterms:W3CDTF">2020-04-01T15:00:39Z</dcterms:created>
  <dcterms:modified xsi:type="dcterms:W3CDTF">2022-06-11T19:41:44Z</dcterms:modified>
</cp:coreProperties>
</file>