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blog/2016/02/24/microsoft-to-acquire-xamarin-and-empower-more-developers-to-build-apps-on-any-device/" TargetMode="External"/><Relationship Id="rId2" Type="http://schemas.openxmlformats.org/officeDocument/2006/relationships/hyperlink" Target="https://xamar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xamarin.com/api/namespace/Android.Hardw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Felipe </a:t>
            </a:r>
            <a:r>
              <a:rPr lang="en-US" dirty="0" err="1" smtClean="0"/>
              <a:t>Regino</a:t>
            </a:r>
            <a:endParaRPr lang="en-US" dirty="0" smtClean="0"/>
          </a:p>
          <a:p>
            <a:r>
              <a:rPr lang="en-US" dirty="0" smtClean="0"/>
              <a:t>José </a:t>
            </a:r>
            <a:r>
              <a:rPr lang="en-US" dirty="0" err="1" smtClean="0"/>
              <a:t>Olímpio</a:t>
            </a:r>
            <a:r>
              <a:rPr lang="en-US" dirty="0" smtClean="0"/>
              <a:t> </a:t>
            </a:r>
            <a:r>
              <a:rPr lang="en-US" dirty="0" err="1" smtClean="0"/>
              <a:t>Negrão</a:t>
            </a:r>
            <a:endParaRPr lang="en-US" dirty="0" smtClean="0"/>
          </a:p>
          <a:p>
            <a:r>
              <a:rPr lang="en-US" dirty="0" smtClean="0"/>
              <a:t>Rogério </a:t>
            </a:r>
            <a:r>
              <a:rPr lang="en-US" dirty="0" err="1" smtClean="0"/>
              <a:t>Lázaro</a:t>
            </a:r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2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4163"/>
            <a:ext cx="8534400" cy="11246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 que é o </a:t>
            </a:r>
            <a:r>
              <a:rPr lang="en-US" sz="2800" dirty="0" err="1" smtClean="0"/>
              <a:t>xamarin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23" y="2211230"/>
            <a:ext cx="8534400" cy="4447147"/>
          </a:xfrm>
        </p:spPr>
        <p:txBody>
          <a:bodyPr/>
          <a:lstStyle/>
          <a:p>
            <a:r>
              <a:rPr lang="en-US" dirty="0" err="1" smtClean="0"/>
              <a:t>Motivação</a:t>
            </a:r>
            <a:r>
              <a:rPr lang="en-US" dirty="0" smtClean="0"/>
              <a:t> – </a:t>
            </a:r>
            <a:r>
              <a:rPr lang="en-US" dirty="0" err="1" smtClean="0"/>
              <a:t>todo</a:t>
            </a:r>
            <a:r>
              <a:rPr lang="en-US" dirty="0" smtClean="0"/>
              <a:t> o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lugar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Ferramenta</a:t>
            </a:r>
            <a:r>
              <a:rPr lang="en-US" dirty="0" smtClean="0"/>
              <a:t> cross-compiled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C#</a:t>
            </a:r>
          </a:p>
          <a:p>
            <a:endParaRPr lang="en-US" dirty="0"/>
          </a:p>
          <a:p>
            <a:r>
              <a:rPr lang="en-US" dirty="0" smtClean="0"/>
              <a:t>Largamente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 e </a:t>
            </a:r>
            <a:r>
              <a:rPr lang="en-US" dirty="0" err="1" smtClean="0"/>
              <a:t>indústrias</a:t>
            </a:r>
            <a:r>
              <a:rPr lang="en-US" dirty="0" smtClean="0"/>
              <a:t> … </a:t>
            </a:r>
            <a:r>
              <a:rPr lang="en-US" dirty="0" err="1" smtClean="0"/>
              <a:t>principalmente</a:t>
            </a:r>
            <a:r>
              <a:rPr lang="en-US" dirty="0" smtClean="0"/>
              <a:t> pela Microsoft.</a:t>
            </a:r>
            <a:endParaRPr lang="en-US" dirty="0"/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0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Um </a:t>
            </a:r>
            <a:r>
              <a:rPr lang="en-US" sz="2800" dirty="0" err="1" smtClean="0"/>
              <a:t>pouco</a:t>
            </a:r>
            <a:r>
              <a:rPr lang="en-US" sz="2800" dirty="0" smtClean="0"/>
              <a:t> da </a:t>
            </a:r>
            <a:r>
              <a:rPr lang="en-US" sz="2800" dirty="0" err="1" smtClean="0"/>
              <a:t>arquitetura</a:t>
            </a:r>
            <a:r>
              <a:rPr lang="en-US" sz="2800" dirty="0" smtClean="0"/>
              <a:t> do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(ANDROID)</a:t>
            </a:r>
            <a:endParaRPr lang="pt-BR" sz="2800" dirty="0"/>
          </a:p>
        </p:txBody>
      </p:sp>
      <p:pic>
        <p:nvPicPr>
          <p:cNvPr id="1026" name="Picture 2" descr="https://lh4.googleusercontent.com/nOWmwKEXRYQRO1vDeZe8ETL2vnUJpGkF3MZbYzuNKOy6UIYwRWhLX_J9Z_oKYk1GWa-ZZnywr0VoEeK4eD3MdYAiQ9qWMi2IlY9EVFLFGN8IPS4jeNu_gf94EPHWZmc38KL_sb6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67" y="2041044"/>
            <a:ext cx="8351069" cy="382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3662" y="0"/>
            <a:ext cx="6108337" cy="15070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Um </a:t>
            </a:r>
            <a:r>
              <a:rPr lang="en-US" sz="2800" dirty="0" err="1" smtClean="0"/>
              <a:t>pouco</a:t>
            </a:r>
            <a:r>
              <a:rPr lang="en-US" sz="2800" dirty="0" smtClean="0"/>
              <a:t> da </a:t>
            </a:r>
            <a:r>
              <a:rPr lang="en-US" sz="2800" dirty="0" err="1" smtClean="0"/>
              <a:t>arquitetura</a:t>
            </a:r>
            <a:r>
              <a:rPr lang="en-US" sz="2800" dirty="0" smtClean="0"/>
              <a:t> do </a:t>
            </a:r>
            <a:r>
              <a:rPr lang="en-US" sz="2800" dirty="0" err="1" smtClean="0"/>
              <a:t>xamarin</a:t>
            </a:r>
            <a:r>
              <a:rPr lang="en-US" sz="2800" dirty="0" smtClean="0"/>
              <a:t> (</a:t>
            </a:r>
            <a:r>
              <a:rPr lang="en-US" sz="2800" dirty="0" err="1" smtClean="0"/>
              <a:t>ios</a:t>
            </a:r>
            <a:r>
              <a:rPr lang="en-US" sz="2800" dirty="0" smtClean="0"/>
              <a:t>)</a:t>
            </a:r>
            <a:endParaRPr lang="pt-BR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7" y="339996"/>
            <a:ext cx="5706271" cy="3705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8" y="4245720"/>
            <a:ext cx="573485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4163"/>
            <a:ext cx="8534400" cy="112463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23" y="2211230"/>
            <a:ext cx="8534400" cy="4447147"/>
          </a:xfrm>
        </p:spPr>
        <p:txBody>
          <a:bodyPr/>
          <a:lstStyle/>
          <a:p>
            <a:r>
              <a:rPr lang="en-US" b="1" dirty="0" err="1" smtClean="0"/>
              <a:t>Xamarim.Forms</a:t>
            </a:r>
            <a:r>
              <a:rPr lang="en-US" dirty="0" smtClean="0"/>
              <a:t>: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próprias</a:t>
            </a:r>
            <a:r>
              <a:rPr lang="en-US" dirty="0" smtClean="0"/>
              <a:t> </a:t>
            </a:r>
            <a:r>
              <a:rPr lang="en-US" dirty="0" err="1" smtClean="0"/>
              <a:t>mutáveis</a:t>
            </a:r>
            <a:r>
              <a:rPr lang="en-US" dirty="0" smtClean="0"/>
              <a:t> para </a:t>
            </a:r>
            <a:r>
              <a:rPr lang="en-US" dirty="0" err="1" smtClean="0"/>
              <a:t>cada</a:t>
            </a:r>
            <a:r>
              <a:rPr lang="en-US" dirty="0" smtClean="0"/>
              <a:t> OS a </a:t>
            </a:r>
            <a:r>
              <a:rPr lang="en-US" dirty="0" err="1" smtClean="0"/>
              <a:t>compilar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</a:t>
            </a:r>
            <a:r>
              <a:rPr lang="en-US" dirty="0" err="1" smtClean="0"/>
              <a:t>Xamarim.Forms</a:t>
            </a:r>
            <a:r>
              <a:rPr lang="en-US" dirty="0" smtClean="0"/>
              <a:t> Entry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sz="1600" b="1" i="1" dirty="0" smtClean="0"/>
              <a:t>Android                                   iOS                                     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Android.EditText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iOS.UITextView</a:t>
            </a:r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</a:t>
            </a:r>
            <a:r>
              <a:rPr 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TextBox</a:t>
            </a:r>
            <a:endParaRPr lang="en-US" dirty="0"/>
          </a:p>
          <a:p>
            <a:endParaRPr lang="en-US" dirty="0" smtClean="0"/>
          </a:p>
          <a:p>
            <a:endParaRPr lang="pt-BR" dirty="0"/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2135745" y="3734872"/>
            <a:ext cx="1262130" cy="605216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6282743" y="3734872"/>
            <a:ext cx="1405944" cy="605216"/>
          </a:xfrm>
          <a:prstGeom prst="bentConnector3">
            <a:avLst>
              <a:gd name="adj1" fmla="val 99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6242" y="3940934"/>
            <a:ext cx="0" cy="49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69853" y="4775914"/>
            <a:ext cx="0" cy="49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5745" y="4776002"/>
            <a:ext cx="0" cy="49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88687" y="4737365"/>
            <a:ext cx="0" cy="493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4163"/>
            <a:ext cx="8534400" cy="112463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23" y="2211230"/>
            <a:ext cx="8534400" cy="4447147"/>
          </a:xfrm>
        </p:spPr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Test Cloud</a:t>
            </a:r>
          </a:p>
          <a:p>
            <a:endParaRPr lang="en-US" dirty="0"/>
          </a:p>
          <a:p>
            <a:r>
              <a:rPr lang="en-US" dirty="0" err="1" smtClean="0"/>
              <a:t>Integração</a:t>
            </a:r>
            <a:r>
              <a:rPr lang="en-US" dirty="0" smtClean="0"/>
              <a:t> com o Visual Studio 2010+</a:t>
            </a:r>
          </a:p>
          <a:p>
            <a:endParaRPr lang="en-US" dirty="0"/>
          </a:p>
          <a:p>
            <a:r>
              <a:rPr lang="en-US" dirty="0" smtClean="0"/>
              <a:t>Free …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                     </a:t>
            </a:r>
            <a:r>
              <a:rPr lang="en-US" b="1" dirty="0" smtClean="0"/>
              <a:t>Trial de 15 </a:t>
            </a:r>
            <a:r>
              <a:rPr lang="en-US" b="1" dirty="0" err="1" smtClean="0"/>
              <a:t>dias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Indie ($25/m)                 Business ($999/a)             Enterprise ($1899/a)</a:t>
            </a:r>
          </a:p>
        </p:txBody>
      </p:sp>
      <p:cxnSp>
        <p:nvCxnSpPr>
          <p:cNvPr id="5" name="Elbow Connector 4"/>
          <p:cNvCxnSpPr/>
          <p:nvPr/>
        </p:nvCxnSpPr>
        <p:spPr>
          <a:xfrm>
            <a:off x="2112135" y="4443211"/>
            <a:ext cx="2459865" cy="510952"/>
          </a:xfrm>
          <a:prstGeom prst="bentConnector3">
            <a:avLst>
              <a:gd name="adj1" fmla="val 1002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90164" y="5465114"/>
            <a:ext cx="1551903" cy="484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97757" y="5656061"/>
            <a:ext cx="0" cy="386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54709" y="5465114"/>
            <a:ext cx="1560491" cy="484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4163"/>
            <a:ext cx="8534400" cy="112463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Suporte</a:t>
            </a:r>
            <a:r>
              <a:rPr lang="en-US" sz="2800" dirty="0" smtClean="0"/>
              <a:t> a </a:t>
            </a:r>
            <a:r>
              <a:rPr lang="en-US" sz="2800" dirty="0" err="1" smtClean="0"/>
              <a:t>sensores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23" y="2211230"/>
            <a:ext cx="8534400" cy="4447147"/>
          </a:xfrm>
        </p:spPr>
        <p:txBody>
          <a:bodyPr/>
          <a:lstStyle/>
          <a:p>
            <a:r>
              <a:rPr lang="en-US" dirty="0" smtClean="0"/>
              <a:t>Android e iOS</a:t>
            </a:r>
          </a:p>
          <a:p>
            <a:pPr lvl="1"/>
            <a:r>
              <a:rPr lang="en-US" dirty="0" err="1" smtClean="0"/>
              <a:t>Acelerômetro</a:t>
            </a:r>
            <a:r>
              <a:rPr lang="en-US" dirty="0" smtClean="0"/>
              <a:t> – </a:t>
            </a:r>
            <a:r>
              <a:rPr lang="en-US" dirty="0" err="1" smtClean="0"/>
              <a:t>Luminosidade</a:t>
            </a:r>
            <a:r>
              <a:rPr lang="en-US" dirty="0" smtClean="0"/>
              <a:t> – </a:t>
            </a:r>
            <a:r>
              <a:rPr lang="en-US" dirty="0" err="1" smtClean="0"/>
              <a:t>Gravidade</a:t>
            </a:r>
            <a:r>
              <a:rPr lang="en-US" dirty="0" smtClean="0"/>
              <a:t> – </a:t>
            </a:r>
            <a:r>
              <a:rPr lang="en-US" dirty="0" err="1" smtClean="0"/>
              <a:t>Temperatura</a:t>
            </a:r>
            <a:r>
              <a:rPr lang="en-US" dirty="0" smtClean="0"/>
              <a:t> – Detector de </a:t>
            </a:r>
            <a:r>
              <a:rPr lang="en-US" dirty="0" err="1" smtClean="0"/>
              <a:t>Passos</a:t>
            </a:r>
            <a:r>
              <a:rPr lang="en-US" dirty="0" smtClean="0"/>
              <a:t> – </a:t>
            </a:r>
            <a:r>
              <a:rPr lang="en-US" dirty="0" err="1" smtClean="0"/>
              <a:t>Giroscópio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Somente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Android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Heartbeat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Sensor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–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Barômetro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– Sensor de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proximidade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Higrômetro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Somente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iOS 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Altímetro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Magnetômetro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8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04163"/>
            <a:ext cx="8534400" cy="1124637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Referências</a:t>
            </a:r>
            <a:endParaRPr lang="pt-B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23" y="2211230"/>
            <a:ext cx="8534400" cy="4447147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https://xamarin.com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u="sng" dirty="0">
                <a:hlinkClick r:id="rId3"/>
              </a:rPr>
              <a:t>https://blogs.microsoft.com/blog/2016/02/24/microsoft-to-acquire-xamarin-and-empower-more-developers-to-build-apps-on-any-device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r>
              <a:rPr lang="en-US" u="sng" dirty="0">
                <a:hlinkClick r:id="rId4"/>
              </a:rPr>
              <a:t>https://developer.xamarin.com/api/namespace/Android.Hardware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endParaRPr lang="en-US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4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870</TotalTime>
  <Words>142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Xamarin </vt:lpstr>
      <vt:lpstr>O que é o xamarin</vt:lpstr>
      <vt:lpstr>Um pouco da arquitetura do xamarin (ANDROID)</vt:lpstr>
      <vt:lpstr>Um pouco da arquitetura do xamarin (ios)</vt:lpstr>
      <vt:lpstr>Xamarin studio</vt:lpstr>
      <vt:lpstr>Xamarin studio</vt:lpstr>
      <vt:lpstr>Suporte a sensores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Rogério Jr</dc:creator>
  <cp:lastModifiedBy>Rogério Jr</cp:lastModifiedBy>
  <cp:revision>17</cp:revision>
  <dcterms:created xsi:type="dcterms:W3CDTF">2016-03-08T11:59:44Z</dcterms:created>
  <dcterms:modified xsi:type="dcterms:W3CDTF">2016-03-09T21:12:35Z</dcterms:modified>
</cp:coreProperties>
</file>