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5" r:id="rId12"/>
    <p:sldId id="267" r:id="rId13"/>
    <p:sldId id="274" r:id="rId14"/>
    <p:sldId id="257" r:id="rId15"/>
    <p:sldId id="272" r:id="rId16"/>
    <p:sldId id="273" r:id="rId17"/>
    <p:sldId id="26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978F5F-92AC-4527-A1ED-4C339ABB7555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95E789-00D8-49C6-91AD-93ADB45DEE53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348880"/>
            <a:ext cx="7743336" cy="2301240"/>
          </a:xfrm>
        </p:spPr>
        <p:txBody>
          <a:bodyPr>
            <a:normAutofit/>
          </a:bodyPr>
          <a:lstStyle/>
          <a:p>
            <a:r>
              <a:rPr lang="pt-BR" dirty="0" smtClean="0"/>
              <a:t>SISTEMAS DE EVENTOS ACADÊMICOS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848872" cy="1752600"/>
          </a:xfrm>
        </p:spPr>
        <p:txBody>
          <a:bodyPr/>
          <a:lstStyle/>
          <a:p>
            <a:r>
              <a:rPr lang="pt-BR" dirty="0" smtClean="0"/>
              <a:t>FELIPE RESENDE GOMES</a:t>
            </a:r>
          </a:p>
          <a:p>
            <a:r>
              <a:rPr lang="pt-BR" dirty="0" smtClean="0"/>
              <a:t>PROGRAMAÇÃO CORPORTATIVA</a:t>
            </a:r>
          </a:p>
          <a:p>
            <a:r>
              <a:rPr lang="pt-BR" dirty="0" smtClean="0"/>
              <a:t>PROFESSOR: ROGÉRIO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 smtClean="0"/>
              <a:t>EspacoFisico</a:t>
            </a:r>
            <a:r>
              <a:rPr lang="pt-BR" sz="2000" dirty="0" smtClean="0"/>
              <a:t> local = </a:t>
            </a:r>
            <a:r>
              <a:rPr lang="pt-BR" sz="2000" dirty="0" err="1" smtClean="0"/>
              <a:t>FabricarEspaco</a:t>
            </a:r>
            <a:r>
              <a:rPr lang="pt-BR" sz="2000" dirty="0" smtClean="0"/>
              <a:t>.Composto("IFPI")</a:t>
            </a:r>
          </a:p>
          <a:p>
            <a:r>
              <a:rPr lang="pt-BR" sz="2000" dirty="0" smtClean="0"/>
              <a:t>                .</a:t>
            </a:r>
            <a:r>
              <a:rPr lang="pt-BR" sz="2000" dirty="0" err="1" smtClean="0"/>
              <a:t>CriarEspaco</a:t>
            </a:r>
            <a:r>
              <a:rPr lang="pt-BR" sz="2000" dirty="0" smtClean="0"/>
              <a:t>("</a:t>
            </a:r>
            <a:r>
              <a:rPr lang="pt-BR" sz="2000" dirty="0" err="1" smtClean="0"/>
              <a:t>PredioA</a:t>
            </a:r>
            <a:r>
              <a:rPr lang="pt-BR" sz="2000" dirty="0" smtClean="0"/>
              <a:t>")</a:t>
            </a:r>
          </a:p>
          <a:p>
            <a:r>
              <a:rPr lang="pt-BR" sz="2000" dirty="0" smtClean="0"/>
              <a:t>                .</a:t>
            </a:r>
            <a:r>
              <a:rPr lang="pt-BR" sz="2000" dirty="0" err="1" smtClean="0"/>
              <a:t>CriarEspaco</a:t>
            </a:r>
            <a:r>
              <a:rPr lang="pt-BR" sz="2000" dirty="0" smtClean="0"/>
              <a:t>("</a:t>
            </a:r>
            <a:r>
              <a:rPr lang="pt-BR" sz="2000" dirty="0" err="1" smtClean="0"/>
              <a:t>PredioB</a:t>
            </a:r>
            <a:r>
              <a:rPr lang="pt-BR" sz="2000" dirty="0" smtClean="0"/>
              <a:t>")</a:t>
            </a:r>
          </a:p>
          <a:p>
            <a:r>
              <a:rPr lang="pt-BR" sz="2000" dirty="0" smtClean="0"/>
              <a:t>                .</a:t>
            </a:r>
            <a:r>
              <a:rPr lang="pt-BR" sz="2000" dirty="0" err="1" smtClean="0"/>
              <a:t>CriarEspaco</a:t>
            </a:r>
            <a:r>
              <a:rPr lang="pt-BR" sz="2000" dirty="0" smtClean="0"/>
              <a:t>("</a:t>
            </a:r>
            <a:r>
              <a:rPr lang="pt-BR" sz="2000" dirty="0" err="1" smtClean="0"/>
              <a:t>PredioC</a:t>
            </a:r>
            <a:r>
              <a:rPr lang="pt-BR" sz="2000" dirty="0" smtClean="0"/>
              <a:t>")</a:t>
            </a:r>
          </a:p>
          <a:p>
            <a:r>
              <a:rPr lang="pt-BR" sz="2000" dirty="0" smtClean="0"/>
              <a:t>                .build</a:t>
            </a:r>
            <a:r>
              <a:rPr lang="pt-BR" sz="2000" dirty="0" smtClean="0"/>
              <a:t>();</a:t>
            </a:r>
          </a:p>
          <a:p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	Pessoa </a:t>
            </a:r>
            <a:r>
              <a:rPr lang="pt-BR" sz="2000" dirty="0" err="1" smtClean="0"/>
              <a:t>pessoa</a:t>
            </a:r>
            <a:r>
              <a:rPr lang="pt-BR" sz="2000" dirty="0" smtClean="0"/>
              <a:t> = Pessoa</a:t>
            </a:r>
          </a:p>
          <a:p>
            <a:pPr lvl="1">
              <a:buNone/>
            </a:pPr>
            <a:r>
              <a:rPr lang="pt-BR" sz="2000" dirty="0" smtClean="0"/>
              <a:t>		       .</a:t>
            </a:r>
            <a:r>
              <a:rPr lang="pt-BR" sz="2000" dirty="0" err="1" smtClean="0"/>
              <a:t>BuildNome</a:t>
            </a:r>
            <a:r>
              <a:rPr lang="pt-BR" sz="2000" dirty="0" smtClean="0"/>
              <a:t>("Maria")</a:t>
            </a:r>
          </a:p>
          <a:p>
            <a:pPr lvl="1">
              <a:buNone/>
            </a:pPr>
            <a:r>
              <a:rPr lang="pt-BR" sz="2000" dirty="0" smtClean="0"/>
              <a:t>             .</a:t>
            </a:r>
            <a:r>
              <a:rPr lang="pt-BR" sz="2000" dirty="0" smtClean="0"/>
              <a:t>CPF(0402234012)</a:t>
            </a:r>
          </a:p>
          <a:p>
            <a:pPr lvl="1">
              <a:buNone/>
            </a:pPr>
            <a:r>
              <a:rPr lang="pt-BR" sz="2000" dirty="0" smtClean="0"/>
              <a:t>	         .</a:t>
            </a:r>
            <a:r>
              <a:rPr lang="pt-BR" sz="2000" dirty="0" err="1" smtClean="0"/>
              <a:t>DataNascimento</a:t>
            </a:r>
            <a:r>
              <a:rPr lang="pt-BR" sz="2000" dirty="0" smtClean="0"/>
              <a:t>(</a:t>
            </a:r>
            <a:r>
              <a:rPr lang="pt-BR" sz="2000" dirty="0" err="1" smtClean="0"/>
              <a:t>DateTime</a:t>
            </a:r>
            <a:r>
              <a:rPr lang="pt-BR" sz="2000" dirty="0" smtClean="0"/>
              <a:t>.</a:t>
            </a:r>
            <a:r>
              <a:rPr lang="pt-BR" sz="2000" dirty="0" err="1" smtClean="0"/>
              <a:t>Now</a:t>
            </a:r>
            <a:r>
              <a:rPr lang="pt-BR" sz="2000" dirty="0" smtClean="0"/>
              <a:t>)</a:t>
            </a:r>
          </a:p>
          <a:p>
            <a:pPr lvl="1">
              <a:buNone/>
            </a:pPr>
            <a:r>
              <a:rPr lang="pt-BR" sz="2000" dirty="0" smtClean="0"/>
              <a:t>	         .</a:t>
            </a:r>
            <a:r>
              <a:rPr lang="pt-BR" sz="2000" dirty="0" smtClean="0"/>
              <a:t>build();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Padrões e Técnicas: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Hook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Singleton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err="1" smtClean="0"/>
              <a:t>Branches</a:t>
            </a:r>
            <a:r>
              <a:rPr lang="pt-BR" dirty="0" smtClean="0"/>
              <a:t> no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Mapeamento Objeto Relacional por XML.</a:t>
            </a:r>
          </a:p>
          <a:p>
            <a:r>
              <a:rPr lang="pt-BR" dirty="0" err="1" smtClean="0"/>
              <a:t>Fluent</a:t>
            </a:r>
            <a:r>
              <a:rPr lang="pt-BR" dirty="0" smtClean="0"/>
              <a:t> API gera o XML de mapeamento.</a:t>
            </a:r>
          </a:p>
          <a:p>
            <a:r>
              <a:rPr lang="pt-BR" dirty="0" smtClean="0"/>
              <a:t>Todo o banco é mapeado para um arquivo Banco.</a:t>
            </a:r>
            <a:r>
              <a:rPr lang="pt-BR" dirty="0" err="1" smtClean="0"/>
              <a:t>db</a:t>
            </a:r>
            <a:r>
              <a:rPr lang="pt-BR" dirty="0" smtClean="0"/>
              <a:t> (</a:t>
            </a:r>
            <a:r>
              <a:rPr lang="pt-BR" dirty="0" err="1" smtClean="0"/>
              <a:t>sqlite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Mapeia todas as </a:t>
            </a:r>
            <a:r>
              <a:rPr lang="pt-BR" dirty="0" err="1" smtClean="0"/>
              <a:t>Sub-Classes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NHibernateHelper</a:t>
            </a:r>
            <a:r>
              <a:rPr lang="pt-BR" dirty="0" smtClean="0"/>
              <a:t> pode ser um </a:t>
            </a:r>
            <a:r>
              <a:rPr lang="pt-BR" dirty="0" err="1" smtClean="0"/>
              <a:t>singleton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8820472" cy="4525963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InscricaoMap</a:t>
            </a:r>
            <a:r>
              <a:rPr lang="pt-BR" sz="2000" dirty="0" smtClean="0"/>
              <a:t> : </a:t>
            </a:r>
            <a:r>
              <a:rPr lang="pt-BR" sz="2000" dirty="0" err="1" smtClean="0"/>
              <a:t>ClassMap</a:t>
            </a:r>
            <a:r>
              <a:rPr lang="pt-BR" sz="2000" dirty="0" smtClean="0"/>
              <a:t>&lt;</a:t>
            </a:r>
            <a:r>
              <a:rPr lang="pt-BR" sz="2000" dirty="0" err="1" smtClean="0"/>
              <a:t>Inscricao</a:t>
            </a:r>
            <a:r>
              <a:rPr lang="pt-BR" sz="2000" dirty="0" smtClean="0"/>
              <a:t>&gt; {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InscricaoMap</a:t>
            </a:r>
            <a:r>
              <a:rPr lang="pt-BR" sz="2000" dirty="0" smtClean="0"/>
              <a:t>() {</a:t>
            </a:r>
          </a:p>
          <a:p>
            <a:r>
              <a:rPr lang="pt-BR" sz="2000" dirty="0" smtClean="0"/>
              <a:t>            Id(x =&gt; </a:t>
            </a:r>
            <a:r>
              <a:rPr lang="pt-BR" sz="2000" dirty="0" err="1" smtClean="0"/>
              <a:t>x.</a:t>
            </a:r>
            <a:r>
              <a:rPr lang="pt-BR" sz="2000" dirty="0" smtClean="0"/>
              <a:t>Id);</a:t>
            </a:r>
          </a:p>
          <a:p>
            <a:r>
              <a:rPr lang="pt-BR" sz="2000" dirty="0" smtClean="0"/>
              <a:t>            </a:t>
            </a:r>
            <a:r>
              <a:rPr lang="pt-BR" sz="2000" dirty="0" err="1" smtClean="0"/>
              <a:t>HasMany</a:t>
            </a:r>
            <a:r>
              <a:rPr lang="pt-BR" sz="2000" dirty="0" smtClean="0"/>
              <a:t>(x =&gt; </a:t>
            </a:r>
            <a:r>
              <a:rPr lang="pt-BR" sz="2000" dirty="0" err="1" smtClean="0"/>
              <a:t>x.listaDeCupons</a:t>
            </a:r>
            <a:r>
              <a:rPr lang="pt-BR" sz="2000" dirty="0" smtClean="0"/>
              <a:t>).</a:t>
            </a:r>
            <a:r>
              <a:rPr lang="pt-BR" sz="2000" dirty="0" err="1" smtClean="0"/>
              <a:t>Cascade</a:t>
            </a:r>
            <a:r>
              <a:rPr lang="pt-BR" sz="2000" dirty="0" smtClean="0"/>
              <a:t>.</a:t>
            </a:r>
            <a:r>
              <a:rPr lang="pt-BR" sz="2000" dirty="0" err="1" smtClean="0"/>
              <a:t>All</a:t>
            </a:r>
            <a:r>
              <a:rPr lang="pt-BR" sz="2000" dirty="0" smtClean="0"/>
              <a:t>();</a:t>
            </a:r>
          </a:p>
          <a:p>
            <a:r>
              <a:rPr lang="pt-BR" sz="2000" dirty="0" smtClean="0"/>
              <a:t>            </a:t>
            </a:r>
            <a:r>
              <a:rPr lang="pt-BR" sz="2000" dirty="0" err="1" smtClean="0"/>
              <a:t>Map</a:t>
            </a:r>
            <a:r>
              <a:rPr lang="pt-BR" sz="2000" dirty="0" smtClean="0"/>
              <a:t>(x =&gt; </a:t>
            </a:r>
            <a:r>
              <a:rPr lang="pt-BR" sz="2000" dirty="0" err="1" smtClean="0"/>
              <a:t>x.</a:t>
            </a:r>
            <a:r>
              <a:rPr lang="pt-BR" sz="2000" dirty="0" smtClean="0"/>
              <a:t>Pagamento);</a:t>
            </a:r>
          </a:p>
          <a:p>
            <a:r>
              <a:rPr lang="pt-BR" sz="2000" dirty="0" smtClean="0"/>
              <a:t>            </a:t>
            </a:r>
            <a:r>
              <a:rPr lang="pt-BR" sz="2000" dirty="0" err="1" smtClean="0"/>
              <a:t>Map</a:t>
            </a:r>
            <a:r>
              <a:rPr lang="pt-BR" sz="2000" dirty="0" smtClean="0"/>
              <a:t>(x =&gt; </a:t>
            </a:r>
            <a:r>
              <a:rPr lang="pt-BR" sz="2000" dirty="0" err="1" smtClean="0"/>
              <a:t>x.Participacao</a:t>
            </a:r>
            <a:r>
              <a:rPr lang="pt-BR" sz="2000" dirty="0" smtClean="0"/>
              <a:t>).</a:t>
            </a:r>
            <a:r>
              <a:rPr lang="pt-BR" sz="2000" dirty="0" err="1" smtClean="0"/>
              <a:t>CustomType</a:t>
            </a:r>
            <a:r>
              <a:rPr lang="pt-BR" sz="2000" dirty="0" smtClean="0"/>
              <a:t>&lt;</a:t>
            </a:r>
            <a:r>
              <a:rPr lang="pt-BR" sz="2000" dirty="0" err="1" smtClean="0"/>
              <a:t>TipoInscricao</a:t>
            </a:r>
            <a:r>
              <a:rPr lang="pt-BR" sz="2000" dirty="0" smtClean="0"/>
              <a:t>&gt;();</a:t>
            </a:r>
          </a:p>
          <a:p>
            <a:r>
              <a:rPr lang="pt-BR" sz="2000" dirty="0" smtClean="0"/>
              <a:t>            </a:t>
            </a:r>
            <a:r>
              <a:rPr lang="pt-BR" sz="2000" dirty="0" err="1" smtClean="0"/>
              <a:t>References</a:t>
            </a:r>
            <a:r>
              <a:rPr lang="pt-BR" sz="2000" dirty="0" smtClean="0"/>
              <a:t>(x =&gt; </a:t>
            </a:r>
            <a:r>
              <a:rPr lang="pt-BR" sz="2000" dirty="0" err="1" smtClean="0"/>
              <a:t>x.User</a:t>
            </a:r>
            <a:r>
              <a:rPr lang="pt-BR" sz="2000" dirty="0" smtClean="0"/>
              <a:t>);</a:t>
            </a:r>
          </a:p>
          <a:p>
            <a:r>
              <a:rPr lang="pt-BR" sz="2000" dirty="0" smtClean="0"/>
              <a:t>            </a:t>
            </a:r>
            <a:r>
              <a:rPr lang="pt-BR" sz="2000" dirty="0" err="1" smtClean="0"/>
              <a:t>References</a:t>
            </a:r>
            <a:r>
              <a:rPr lang="pt-BR" sz="2000" dirty="0" smtClean="0"/>
              <a:t>(x =&gt; </a:t>
            </a:r>
            <a:r>
              <a:rPr lang="pt-BR" sz="2000" dirty="0" err="1" smtClean="0"/>
              <a:t>x.</a:t>
            </a:r>
            <a:r>
              <a:rPr lang="pt-BR" sz="2000" dirty="0" smtClean="0"/>
              <a:t>Atividades);</a:t>
            </a:r>
          </a:p>
          <a:p>
            <a:r>
              <a:rPr lang="pt-BR" sz="2000" dirty="0" smtClean="0"/>
              <a:t>        }</a:t>
            </a:r>
          </a:p>
          <a:p>
            <a:r>
              <a:rPr lang="pt-BR" sz="2000" dirty="0" smtClean="0"/>
              <a:t>    }</a:t>
            </a:r>
            <a:endParaRPr lang="pt-B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83624" cy="1143000"/>
          </a:xfrm>
        </p:spPr>
        <p:txBody>
          <a:bodyPr/>
          <a:lstStyle/>
          <a:p>
            <a:r>
              <a:rPr lang="pt-BR" dirty="0" smtClean="0"/>
              <a:t>Principais </a:t>
            </a:r>
            <a:r>
              <a:rPr lang="pt-BR" dirty="0" err="1" smtClean="0"/>
              <a:t>Features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eventos e eventos satélites.</a:t>
            </a:r>
          </a:p>
          <a:p>
            <a:r>
              <a:rPr lang="pt-BR" dirty="0" smtClean="0"/>
              <a:t>Inscrição pode ser feita de varias maneiras diferentes.</a:t>
            </a:r>
          </a:p>
          <a:p>
            <a:r>
              <a:rPr lang="pt-BR" dirty="0" smtClean="0"/>
              <a:t>Criar atividades complementares como “credenciamento” ou “</a:t>
            </a:r>
            <a:r>
              <a:rPr lang="pt-BR" dirty="0" err="1" smtClean="0"/>
              <a:t>coffe</a:t>
            </a:r>
            <a:r>
              <a:rPr lang="pt-BR" dirty="0" smtClean="0"/>
              <a:t> </a:t>
            </a:r>
            <a:r>
              <a:rPr lang="pt-BR" dirty="0" err="1" smtClean="0"/>
              <a:t>break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Notificação automática e geração de agenda. </a:t>
            </a:r>
          </a:p>
          <a:p>
            <a:r>
              <a:rPr lang="pt-BR" dirty="0" err="1" smtClean="0"/>
              <a:t>Combos</a:t>
            </a:r>
            <a:r>
              <a:rPr lang="pt-BR" dirty="0" smtClean="0"/>
              <a:t> de Cupons de Desconto.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Professor Rogério.</a:t>
            </a:r>
          </a:p>
          <a:p>
            <a:r>
              <a:rPr lang="pt-BR" dirty="0" smtClean="0"/>
              <a:t>Turma de Programação Corporativa.</a:t>
            </a:r>
          </a:p>
          <a:p>
            <a:r>
              <a:rPr lang="pt-BR" dirty="0" err="1" smtClean="0"/>
              <a:t>Jgregory</a:t>
            </a:r>
            <a:r>
              <a:rPr lang="pt-BR" dirty="0" smtClean="0"/>
              <a:t>.</a:t>
            </a:r>
          </a:p>
          <a:p>
            <a:r>
              <a:rPr lang="pt-BR" dirty="0" smtClean="0"/>
              <a:t>Eric Freeman e Elisabeth Freeman.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desista, ainda que falte um minuto para o fim.</a:t>
            </a:r>
          </a:p>
          <a:p>
            <a:r>
              <a:rPr lang="pt-BR" dirty="0" smtClean="0"/>
              <a:t>O código sempre pode melhorar, então estabeleça um limite. </a:t>
            </a:r>
          </a:p>
          <a:p>
            <a:r>
              <a:rPr lang="pt-BR" dirty="0" smtClean="0"/>
              <a:t>Alguns livros de computação são realmente úteis. Vá na biblioteca.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FREEMAN E., FREEMAN </a:t>
            </a:r>
            <a:r>
              <a:rPr lang="pt-BR" sz="2400" dirty="0" err="1" smtClean="0"/>
              <a:t>E.</a:t>
            </a:r>
            <a:r>
              <a:rPr lang="pt-BR" sz="2400" dirty="0" smtClean="0"/>
              <a:t>Use a cabeça. Padrões de Projeto. Editora </a:t>
            </a:r>
            <a:r>
              <a:rPr lang="pt-BR" sz="2400" dirty="0" err="1" smtClean="0"/>
              <a:t>O’REILLY</a:t>
            </a:r>
            <a:r>
              <a:rPr lang="pt-BR" sz="2400" dirty="0" smtClean="0"/>
              <a:t>. 2º Edição. 2009.</a:t>
            </a:r>
          </a:p>
          <a:p>
            <a:endParaRPr lang="pt-BR" sz="2400" dirty="0" smtClean="0"/>
          </a:p>
          <a:p>
            <a:r>
              <a:rPr lang="en-US" sz="2400" dirty="0" smtClean="0"/>
              <a:t>Fowler, Martin. </a:t>
            </a:r>
            <a:r>
              <a:rPr lang="en-US" sz="2400" i="1" dirty="0" smtClean="0"/>
              <a:t>Refactoring: improving the design of existing code</a:t>
            </a:r>
            <a:r>
              <a:rPr lang="en-US" sz="2400" dirty="0" smtClean="0"/>
              <a:t>. Pearson Education India, 2009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pt-BR" sz="2400" dirty="0" smtClean="0"/>
              <a:t>FLUENT </a:t>
            </a:r>
            <a:r>
              <a:rPr lang="pt-BR" sz="2400" dirty="0" err="1" smtClean="0"/>
              <a:t>Nhibernate</a:t>
            </a:r>
            <a:r>
              <a:rPr lang="pt-BR" sz="2400" dirty="0" smtClean="0"/>
              <a:t>. </a:t>
            </a:r>
            <a:r>
              <a:rPr lang="pt-BR" sz="2400" dirty="0" err="1" smtClean="0"/>
              <a:t>Disponivel</a:t>
            </a:r>
            <a:r>
              <a:rPr lang="pt-BR" sz="2400" dirty="0" smtClean="0"/>
              <a:t> em:&lt;http://www.fluentnhibernate.org/&gt;  Acessado em: 21/09/2016.</a:t>
            </a:r>
          </a:p>
          <a:p>
            <a:endParaRPr lang="pt-BR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Construção da Camada de Modelo.</a:t>
            </a:r>
          </a:p>
          <a:p>
            <a:r>
              <a:rPr lang="pt-BR" dirty="0" smtClean="0"/>
              <a:t>Padrões Utilizados</a:t>
            </a:r>
          </a:p>
          <a:p>
            <a:r>
              <a:rPr lang="pt-BR" dirty="0" smtClean="0"/>
              <a:t>Construção das Fábricas.</a:t>
            </a:r>
          </a:p>
          <a:p>
            <a:r>
              <a:rPr lang="pt-BR" dirty="0" err="1" smtClean="0"/>
              <a:t>NHibernate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sz="2000" dirty="0" smtClean="0"/>
              <a:t>Desenvolvido com Visual Studio Express 2015 V2.</a:t>
            </a:r>
          </a:p>
          <a:p>
            <a:r>
              <a:rPr lang="pt-BR" sz="2000" dirty="0" smtClean="0"/>
              <a:t>Linguagem utilizada: C# </a:t>
            </a:r>
          </a:p>
          <a:p>
            <a:r>
              <a:rPr lang="pt-BR" sz="2000" dirty="0" smtClean="0"/>
              <a:t>Repositório: </a:t>
            </a:r>
            <a:r>
              <a:rPr lang="pt-BR" sz="2000" dirty="0" smtClean="0"/>
              <a:t>github.com/</a:t>
            </a:r>
            <a:r>
              <a:rPr lang="pt-BR" sz="2000" dirty="0" err="1" smtClean="0"/>
              <a:t>FelipeRes</a:t>
            </a:r>
            <a:r>
              <a:rPr lang="pt-BR" sz="2000" dirty="0" smtClean="0"/>
              <a:t>/</a:t>
            </a:r>
            <a:r>
              <a:rPr lang="pt-BR" sz="2000" dirty="0" err="1" smtClean="0"/>
              <a:t>Sistema-de-Eventos</a:t>
            </a:r>
            <a:endParaRPr lang="pt-BR" sz="2000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Aplicação</a:t>
            </a:r>
          </a:p>
          <a:p>
            <a:pPr lvl="1"/>
            <a:r>
              <a:rPr lang="pt-BR" dirty="0" smtClean="0"/>
              <a:t>Domínio</a:t>
            </a:r>
          </a:p>
          <a:p>
            <a:pPr lvl="1">
              <a:buNone/>
            </a:pPr>
            <a:r>
              <a:rPr lang="pt-BR" dirty="0" smtClean="0"/>
              <a:t>		Modelo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Exceptions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Map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NHibernate</a:t>
            </a:r>
            <a:endParaRPr lang="pt-BR" dirty="0" smtClean="0"/>
          </a:p>
          <a:p>
            <a:pPr lvl="1"/>
            <a:r>
              <a:rPr lang="pt-BR" dirty="0" smtClean="0"/>
              <a:t>Testes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Notificações(</a:t>
            </a:r>
            <a:r>
              <a:rPr lang="pt-BR" dirty="0" err="1" smtClean="0"/>
              <a:t>Observer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7467600" cy="354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Cupons (</a:t>
            </a:r>
            <a:r>
              <a:rPr lang="pt-BR" dirty="0" err="1" smtClean="0"/>
              <a:t>Strategy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7056784" cy="47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Evento – Inscrição (</a:t>
            </a:r>
            <a:r>
              <a:rPr lang="pt-BR" dirty="0" err="1" smtClean="0"/>
              <a:t>Composite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876764" cy="500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Espaços Físicos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552728" cy="471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Fábricas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Todas as Abstrações possuem o construtor </a:t>
            </a:r>
            <a:r>
              <a:rPr lang="pt-BR" i="1" dirty="0" err="1" smtClean="0"/>
              <a:t>internal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Elas possuem fábricas das suas Implementações.</a:t>
            </a:r>
          </a:p>
          <a:p>
            <a:endParaRPr lang="pt-BR" dirty="0" smtClean="0"/>
          </a:p>
          <a:p>
            <a:r>
              <a:rPr lang="pt-BR" dirty="0" smtClean="0"/>
              <a:t>Quando uma fábrica cria um objeto, ela o adiciona no banco de dados automaticamente, incluindo suas dependências.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207</TotalTime>
  <Words>361</Words>
  <Application>Microsoft Office PowerPoint</Application>
  <PresentationFormat>Apresentação na tela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SISTEMAS DE EVENTOS ACADÊMICOS</vt:lpstr>
      <vt:lpstr>Introdução:</vt:lpstr>
      <vt:lpstr>Estrutura do Projeto</vt:lpstr>
      <vt:lpstr>Notificações(Observer)</vt:lpstr>
      <vt:lpstr>Cupons (Strategy)</vt:lpstr>
      <vt:lpstr>Evento – Inscrição (Composite)</vt:lpstr>
      <vt:lpstr>Espaços Físicos</vt:lpstr>
      <vt:lpstr>Slide 8</vt:lpstr>
      <vt:lpstr>Fábricas</vt:lpstr>
      <vt:lpstr>Builder</vt:lpstr>
      <vt:lpstr>Outros Padrões e Técnicas:</vt:lpstr>
      <vt:lpstr>NHibernate</vt:lpstr>
      <vt:lpstr>Exemplo:</vt:lpstr>
      <vt:lpstr>Principais Features </vt:lpstr>
      <vt:lpstr>Agradecimentos:</vt:lpstr>
      <vt:lpstr>Considerações finais.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EVENTOS ACADÊMICOS</dc:title>
  <dc:creator>Felipe Resende</dc:creator>
  <cp:lastModifiedBy>Felipe Resende</cp:lastModifiedBy>
  <cp:revision>21</cp:revision>
  <dcterms:created xsi:type="dcterms:W3CDTF">2016-09-22T09:00:39Z</dcterms:created>
  <dcterms:modified xsi:type="dcterms:W3CDTF">2016-09-22T12:28:17Z</dcterms:modified>
</cp:coreProperties>
</file>