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B00"/>
    <a:srgbClr val="96CDCD"/>
    <a:srgbClr val="DC143C"/>
    <a:srgbClr val="3D1AD0"/>
    <a:srgbClr val="0D1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00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38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36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79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91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782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810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513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82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34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08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22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1009-2DCF-40FD-848E-8BE30BBACD20}" type="datetimeFigureOut">
              <a:rPr lang="es-ES" smtClean="0"/>
              <a:t>28/05/2017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37656-8B0B-40BF-8C42-58178FBE88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862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4050"/>
            <a:ext cx="12192000" cy="812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0572"/>
            <a:ext cx="3810000" cy="11949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512050" y="3606800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/>
              <a:t>Aportando valor.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664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143C"/>
          </a:solidFill>
          <a:ln>
            <a:solidFill>
              <a:srgbClr val="DC1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399929" y="230188"/>
            <a:ext cx="35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 smtClean="0">
                <a:solidFill>
                  <a:schemeClr val="bg1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Planteo de la problemática.</a:t>
            </a:r>
            <a:endParaRPr lang="es-ES" sz="3600" dirty="0">
              <a:solidFill>
                <a:schemeClr val="bg1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47210" y="3429000"/>
            <a:ext cx="3786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Elegir la ubicación de un emprendimiento suele un error común a la hora de despegar un emprendimiento.</a:t>
            </a:r>
            <a:endParaRPr lang="es-ES" sz="2400" dirty="0">
              <a:solidFill>
                <a:schemeClr val="bg1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937959" y="3429000"/>
            <a:ext cx="3361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Esto lleva a errores de logística y poca visibilidad de la misma para los potenciales clientes.</a:t>
            </a:r>
            <a:endParaRPr lang="es-ES" sz="2400" dirty="0">
              <a:solidFill>
                <a:schemeClr val="bg1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18" y="1430517"/>
            <a:ext cx="1836525" cy="1836525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51" y="1517692"/>
            <a:ext cx="1836000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143C"/>
          </a:solidFill>
          <a:ln>
            <a:solidFill>
              <a:srgbClr val="DC1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399929" y="230188"/>
            <a:ext cx="352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 smtClean="0">
                <a:solidFill>
                  <a:schemeClr val="bg1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Datos.</a:t>
            </a:r>
            <a:endParaRPr lang="es-ES" sz="3600" dirty="0">
              <a:solidFill>
                <a:schemeClr val="bg1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954991" y="3613666"/>
            <a:ext cx="2608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El 40% de las búsquedas en Google tienen aspecto local.</a:t>
            </a:r>
            <a:endParaRPr lang="es-ES" sz="2400" dirty="0">
              <a:solidFill>
                <a:schemeClr val="bg1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441829" y="3429000"/>
            <a:ext cx="2890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No existen herramientas actuales busquen resolver esta problemática.</a:t>
            </a:r>
            <a:endParaRPr lang="es-ES" sz="2400" dirty="0">
              <a:solidFill>
                <a:schemeClr val="bg1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01" y="2214322"/>
            <a:ext cx="1233108" cy="1233108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55" y="2159900"/>
            <a:ext cx="1126800" cy="11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0" y="0"/>
            <a:ext cx="12192000" cy="69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59" y="2806649"/>
            <a:ext cx="1614101" cy="1571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80" y="2954288"/>
            <a:ext cx="1651747" cy="1276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16" y="2954288"/>
            <a:ext cx="1123950" cy="12065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053" y="2916188"/>
            <a:ext cx="1426634" cy="160496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2322708"/>
            <a:ext cx="19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de </a:t>
            </a:r>
            <a:r>
              <a:rPr lang="en-US" sz="2400" dirty="0" err="1" smtClean="0"/>
              <a:t>datos</a:t>
            </a:r>
            <a:endParaRPr lang="es-ES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076574" y="1975866"/>
            <a:ext cx="235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Área de Influencia</a:t>
            </a:r>
            <a:endParaRPr lang="es-ES" sz="2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23032" y="2123291"/>
            <a:ext cx="235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Intuitivo</a:t>
            </a:r>
            <a:endParaRPr lang="es-ES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569490" y="2123291"/>
            <a:ext cx="235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Reportes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919971" y="4522689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s-ES" sz="2400" dirty="0" err="1" smtClean="0"/>
              <a:t>nálisis</a:t>
            </a:r>
            <a:r>
              <a:rPr lang="es-ES" sz="2400" dirty="0" smtClean="0"/>
              <a:t> del mercado potencial.</a:t>
            </a:r>
            <a:endParaRPr lang="es-E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0" y="4522689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Población.</a:t>
            </a:r>
          </a:p>
          <a:p>
            <a:pPr algn="ctr"/>
            <a:r>
              <a:rPr lang="es-ES" sz="2400" dirty="0" smtClean="0"/>
              <a:t>Ambientales.</a:t>
            </a:r>
          </a:p>
          <a:p>
            <a:pPr algn="ctr"/>
            <a:r>
              <a:rPr lang="es-ES" sz="2400" dirty="0" smtClean="0"/>
              <a:t>Comerciales.</a:t>
            </a:r>
            <a:endParaRPr lang="es-ES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323031" y="4667489"/>
            <a:ext cx="235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Interfaz amigable</a:t>
            </a:r>
            <a:endParaRPr lang="es-E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569490" y="4521151"/>
            <a:ext cx="235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Reportes completos.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253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CDCD"/>
          </a:solidFill>
          <a:ln>
            <a:solidFill>
              <a:srgbClr val="96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4" y="876519"/>
            <a:ext cx="2375785" cy="2375785"/>
          </a:xfrm>
        </p:spPr>
      </p:pic>
      <p:sp>
        <p:nvSpPr>
          <p:cNvPr id="5" name="CuadroTexto 4"/>
          <p:cNvSpPr txBox="1"/>
          <p:nvPr/>
        </p:nvSpPr>
        <p:spPr>
          <a:xfrm>
            <a:off x="7395882" y="230188"/>
            <a:ext cx="4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 smtClean="0">
                <a:solidFill>
                  <a:schemeClr val="bg1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Beneficios.</a:t>
            </a:r>
            <a:endParaRPr lang="es-ES" sz="3600" dirty="0">
              <a:solidFill>
                <a:schemeClr val="bg1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49" y="1283496"/>
            <a:ext cx="2376000" cy="2376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896751" y="1828800"/>
            <a:ext cx="683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Generación y fortalecimiento de trabajo estable.</a:t>
            </a:r>
            <a:endParaRPr lang="es-ES" sz="3600" dirty="0">
              <a:solidFill>
                <a:schemeClr val="bg1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2" y="4170675"/>
            <a:ext cx="2390400" cy="23904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767349" y="4973767"/>
            <a:ext cx="683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Impulso de la actividad económica.</a:t>
            </a:r>
            <a:endParaRPr lang="es-ES" sz="3600" dirty="0">
              <a:solidFill>
                <a:schemeClr val="bg1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00" y="268574"/>
            <a:ext cx="10144400" cy="63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106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Rounded Elegance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Cristian Olivera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(DEVCOM)</dc:creator>
  <cp:lastModifiedBy>Cristian (DEVCOM)</cp:lastModifiedBy>
  <cp:revision>27</cp:revision>
  <dcterms:created xsi:type="dcterms:W3CDTF">2017-05-27T14:57:12Z</dcterms:created>
  <dcterms:modified xsi:type="dcterms:W3CDTF">2017-05-28T16:34:14Z</dcterms:modified>
</cp:coreProperties>
</file>